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Default Extension="emf" ContentType="image/x-emf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embeddings/oleObject1.bin" ContentType="application/vnd.openxmlformats-officedocument.oleObject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Default Extension="wmf" ContentType="image/x-wmf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Default Extension="pict" ContentType="image/pict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Default Extension="vml" ContentType="application/vnd.openxmlformats-officedocument.vmlDrawing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62" r:id="rId4"/>
    <p:sldId id="258" r:id="rId5"/>
    <p:sldId id="263" r:id="rId6"/>
    <p:sldId id="259" r:id="rId7"/>
    <p:sldId id="260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104" y="-7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71E6-EEDB-B147-A307-FDD783386D5F}" type="datetimeFigureOut">
              <a:rPr lang="en-US" smtClean="0"/>
              <a:t>3/28/10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53B71-2760-DB43-B4D9-E9152919EE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71E6-EEDB-B147-A307-FDD783386D5F}" type="datetimeFigureOut">
              <a:rPr lang="en-US" smtClean="0"/>
              <a:t>3/28/10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53B71-2760-DB43-B4D9-E9152919EE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71E6-EEDB-B147-A307-FDD783386D5F}" type="datetimeFigureOut">
              <a:rPr lang="en-US" smtClean="0"/>
              <a:t>3/28/10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53B71-2760-DB43-B4D9-E9152919EE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71E6-EEDB-B147-A307-FDD783386D5F}" type="datetimeFigureOut">
              <a:rPr lang="en-US" smtClean="0"/>
              <a:t>3/28/10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53B71-2760-DB43-B4D9-E9152919EE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71E6-EEDB-B147-A307-FDD783386D5F}" type="datetimeFigureOut">
              <a:rPr lang="en-US" smtClean="0"/>
              <a:t>3/28/10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53B71-2760-DB43-B4D9-E9152919EE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71E6-EEDB-B147-A307-FDD783386D5F}" type="datetimeFigureOut">
              <a:rPr lang="en-US" smtClean="0"/>
              <a:t>3/28/10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53B71-2760-DB43-B4D9-E9152919EE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71E6-EEDB-B147-A307-FDD783386D5F}" type="datetimeFigureOut">
              <a:rPr lang="en-US" smtClean="0"/>
              <a:t>3/28/10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53B71-2760-DB43-B4D9-E9152919EE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71E6-EEDB-B147-A307-FDD783386D5F}" type="datetimeFigureOut">
              <a:rPr lang="en-US" smtClean="0"/>
              <a:t>3/28/10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53B71-2760-DB43-B4D9-E9152919EE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71E6-EEDB-B147-A307-FDD783386D5F}" type="datetimeFigureOut">
              <a:rPr lang="en-US" smtClean="0"/>
              <a:t>3/28/10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53B71-2760-DB43-B4D9-E9152919EE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71E6-EEDB-B147-A307-FDD783386D5F}" type="datetimeFigureOut">
              <a:rPr lang="en-US" smtClean="0"/>
              <a:t>3/28/10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53B71-2760-DB43-B4D9-E9152919EE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71E6-EEDB-B147-A307-FDD783386D5F}" type="datetimeFigureOut">
              <a:rPr lang="en-US" smtClean="0"/>
              <a:t>3/28/10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53B71-2760-DB43-B4D9-E9152919EE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F71E6-EEDB-B147-A307-FDD783386D5F}" type="datetimeFigureOut">
              <a:rPr lang="en-US" smtClean="0"/>
              <a:t>3/28/10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53B71-2760-DB43-B4D9-E9152919EE0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oleObject" Target="Macintosh%20HD:Users:treering:Desktop:Text:Text5:TreeRingLab:tootsheetrt.doc!OLE_LINK1" TargetMode="External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2927" t="53949" r="4878" b="2916"/>
          <a:stretch>
            <a:fillRect/>
          </a:stretch>
        </p:blipFill>
        <p:spPr bwMode="auto">
          <a:xfrm>
            <a:off x="5839914" y="4301092"/>
            <a:ext cx="3110806" cy="1947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181440" y="1619298"/>
          <a:ext cx="2869503" cy="4901325"/>
        </p:xfrm>
        <a:graphic>
          <a:graphicData uri="http://schemas.openxmlformats.org/presentationml/2006/ole">
            <p:oleObj spid="_x0000_s3076" name="Document" r:id="rId4" imgW="2044700" imgH="3492500" progId="Word.Document.12">
              <p:link updateAutomatic="1"/>
            </p:oleObj>
          </a:graphicData>
        </a:graphic>
      </p:graphicFrame>
      <p:pic>
        <p:nvPicPr>
          <p:cNvPr id="8" name="Picture 7" descr="C:\Grahpics\Graphics3\LTRR\SRP.Project.Meko.Coring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23553" y="2442856"/>
            <a:ext cx="3116360" cy="3324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Grahpics\Graphics2\LTRRPoster\seq-fs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39913" y="835648"/>
            <a:ext cx="3110806" cy="3462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UA-std-RGB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85501" y="5942277"/>
            <a:ext cx="2475032" cy="73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882401" y="-56696"/>
            <a:ext cx="47626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Laboratory </a:t>
            </a:r>
          </a:p>
          <a:p>
            <a:pPr algn="ctr"/>
            <a:r>
              <a:rPr lang="en-US" sz="3200" dirty="0" smtClean="0"/>
              <a:t>of </a:t>
            </a:r>
          </a:p>
          <a:p>
            <a:pPr algn="ctr"/>
            <a:r>
              <a:rPr lang="en-US" sz="3200" dirty="0" smtClean="0"/>
              <a:t>Tree-Ring Research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2164"/>
            <a:ext cx="9144000" cy="62225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301" y="181443"/>
            <a:ext cx="6472652" cy="64905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738" y="120655"/>
            <a:ext cx="6185312" cy="6305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09283"/>
            <a:ext cx="9099733" cy="28949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077" y="33130"/>
            <a:ext cx="9389150" cy="3006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086" y="187621"/>
            <a:ext cx="8521700" cy="2400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27300"/>
            <a:ext cx="4279900" cy="4330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936" y="3091115"/>
            <a:ext cx="4206914" cy="23748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373" y="-1542272"/>
            <a:ext cx="7323030" cy="946924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enda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196850"/>
            <a:ext cx="8953500" cy="64643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4" name="Object 4"/>
          <p:cNvGraphicFramePr>
            <a:graphicFrameLocks noChangeAspect="1"/>
          </p:cNvGraphicFramePr>
          <p:nvPr/>
        </p:nvGraphicFramePr>
        <p:xfrm>
          <a:off x="1395413" y="914400"/>
          <a:ext cx="5614987" cy="5715000"/>
        </p:xfrm>
        <a:graphic>
          <a:graphicData uri="http://schemas.openxmlformats.org/presentationml/2006/ole">
            <p:oleObj spid="_x0000_s10242" name="CorelDRAW" r:id="rId3" imgW="6314760" imgH="6023520" progId="CorelDRAW.Graphic.12">
              <p:embed/>
            </p:oleObj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381000" y="304800"/>
            <a:ext cx="8305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A Seventy-Year Tradition of Interdisciplinary Research: 1937-2007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" y="304800"/>
            <a:ext cx="8521700" cy="6248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00" y="68040"/>
            <a:ext cx="7594600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831" y="186426"/>
            <a:ext cx="6285197" cy="65620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107950"/>
            <a:ext cx="8432800" cy="6642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16" y="249485"/>
            <a:ext cx="7941662" cy="64280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41680" t="34853" r="15055" b="11516"/>
          <a:stretch>
            <a:fillRect/>
          </a:stretch>
        </p:blipFill>
        <p:spPr>
          <a:xfrm>
            <a:off x="2310367" y="188107"/>
            <a:ext cx="6545889" cy="65678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52" y="181443"/>
            <a:ext cx="8121761" cy="65720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30966" t="28913" r="7322" b="2319"/>
          <a:stretch>
            <a:fillRect/>
          </a:stretch>
        </p:blipFill>
        <p:spPr>
          <a:xfrm>
            <a:off x="635020" y="188998"/>
            <a:ext cx="7280047" cy="65645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43132" t="28913" r="20341" b="42707"/>
          <a:stretch>
            <a:fillRect/>
          </a:stretch>
        </p:blipFill>
        <p:spPr>
          <a:xfrm>
            <a:off x="467018" y="498970"/>
            <a:ext cx="7738076" cy="4864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36" y="204123"/>
            <a:ext cx="8097578" cy="65378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29920" t="28371" r="6363" b="2331"/>
          <a:stretch>
            <a:fillRect/>
          </a:stretch>
        </p:blipFill>
        <p:spPr>
          <a:xfrm>
            <a:off x="362869" y="90418"/>
            <a:ext cx="7574878" cy="66515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43900" t="28371" r="20999" b="42614"/>
          <a:stretch>
            <a:fillRect/>
          </a:stretch>
        </p:blipFill>
        <p:spPr>
          <a:xfrm>
            <a:off x="362870" y="242817"/>
            <a:ext cx="8553092" cy="57082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59" y="385566"/>
            <a:ext cx="8402117" cy="59262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18</Words>
  <Application>Microsoft Macintosh PowerPoint</Application>
  <PresentationFormat>On-screen Show (4:3)</PresentationFormat>
  <Paragraphs>4</Paragraphs>
  <Slides>16</Slides>
  <Notes>0</Notes>
  <HiddenSlides>0</HiddenSlides>
  <MMClips>0</MMClips>
  <ScaleCrop>false</ScaleCrop>
  <HeadingPairs>
    <vt:vector size="8" baseType="variant">
      <vt:variant>
        <vt:lpstr>Design Template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Office Theme</vt:lpstr>
      <vt:lpstr>Macintosh HD:Users:treering:Desktop:Text:Text5:TreeRingLab:tootsheetrt.doc!OLE_LINK1</vt:lpstr>
      <vt:lpstr>CorelDRAW 12.0 Graphic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>University of Arizona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Thomas Swetnam</dc:creator>
  <cp:lastModifiedBy>Thomas Swetnam</cp:lastModifiedBy>
  <cp:revision>3</cp:revision>
  <dcterms:created xsi:type="dcterms:W3CDTF">2010-03-28T23:26:25Z</dcterms:created>
  <dcterms:modified xsi:type="dcterms:W3CDTF">2010-03-29T04:51:47Z</dcterms:modified>
</cp:coreProperties>
</file>