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8" r:id="rId4"/>
    <p:sldId id="277" r:id="rId5"/>
    <p:sldId id="279" r:id="rId6"/>
    <p:sldId id="280" r:id="rId7"/>
    <p:sldId id="270" r:id="rId8"/>
    <p:sldId id="271" r:id="rId9"/>
    <p:sldId id="256" r:id="rId10"/>
    <p:sldId id="259" r:id="rId11"/>
    <p:sldId id="282" r:id="rId12"/>
    <p:sldId id="272" r:id="rId13"/>
    <p:sldId id="283" r:id="rId14"/>
    <p:sldId id="258" r:id="rId15"/>
    <p:sldId id="281" r:id="rId16"/>
    <p:sldId id="274" r:id="rId17"/>
    <p:sldId id="273" r:id="rId18"/>
    <p:sldId id="288" r:id="rId19"/>
    <p:sldId id="284" r:id="rId20"/>
    <p:sldId id="260" r:id="rId21"/>
    <p:sldId id="261" r:id="rId22"/>
    <p:sldId id="285" r:id="rId23"/>
    <p:sldId id="264" r:id="rId24"/>
    <p:sldId id="265" r:id="rId25"/>
    <p:sldId id="286" r:id="rId26"/>
    <p:sldId id="287" r:id="rId27"/>
    <p:sldId id="262" r:id="rId28"/>
    <p:sldId id="263" r:id="rId29"/>
    <p:sldId id="289" r:id="rId30"/>
    <p:sldId id="291" r:id="rId31"/>
    <p:sldId id="292" r:id="rId32"/>
    <p:sldId id="293" r:id="rId33"/>
    <p:sldId id="29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DBC04"/>
    <a:srgbClr val="FF3300"/>
    <a:srgbClr val="089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6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C30B4-E419-4AF4-9F8F-6AABFC3F2E2D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42E6-FB83-4CF8-8B80-24914E92F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C30B4-E419-4AF4-9F8F-6AABFC3F2E2D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42E6-FB83-4CF8-8B80-24914E92F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C30B4-E419-4AF4-9F8F-6AABFC3F2E2D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42E6-FB83-4CF8-8B80-24914E92F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019800"/>
          </a:xfrm>
        </p:spPr>
        <p:txBody>
          <a:bodyPr/>
          <a:lstStyle>
            <a:lvl1pPr>
              <a:buNone/>
              <a:defRPr sz="2800">
                <a:latin typeface="Avenir 45" pitchFamily="34" charset="0"/>
              </a:defRPr>
            </a:lvl1pPr>
            <a:lvl2pPr>
              <a:defRPr sz="2400">
                <a:latin typeface="Avenir 45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152400" y="6096000"/>
            <a:ext cx="4419600" cy="685800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venir 45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050" name="Picture 2" descr="J:\0209\11.0- Drawings\11.9- Presentation\101410_PPT for Carl\Dwgs as PDFs\LTRR Text Box - Slid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5867400"/>
            <a:ext cx="5486400" cy="9144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019800"/>
          </a:xfrm>
        </p:spPr>
        <p:txBody>
          <a:bodyPr/>
          <a:lstStyle>
            <a:lvl1pPr>
              <a:buNone/>
              <a:defRPr sz="2800">
                <a:latin typeface="Avenir 45" pitchFamily="34" charset="0"/>
              </a:defRPr>
            </a:lvl1pPr>
            <a:lvl2pPr>
              <a:defRPr sz="2400">
                <a:latin typeface="Avenir 45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152400" y="6096000"/>
            <a:ext cx="4419600" cy="685800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venir 45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050" name="Picture 2" descr="J:\0209\11.0- Drawings\11.9- Presentation\101410_PPT for Carl\Dwgs as PDFs\LTRR Text Box - Slid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5867400"/>
            <a:ext cx="5486400" cy="9144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019800"/>
          </a:xfrm>
        </p:spPr>
        <p:txBody>
          <a:bodyPr/>
          <a:lstStyle>
            <a:lvl1pPr>
              <a:buNone/>
              <a:defRPr sz="2800">
                <a:latin typeface="Avenir 45" pitchFamily="34" charset="0"/>
              </a:defRPr>
            </a:lvl1pPr>
            <a:lvl2pPr>
              <a:defRPr sz="2400">
                <a:latin typeface="Avenir 45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152400" y="6096000"/>
            <a:ext cx="4419600" cy="685800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venir 45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050" name="Picture 2" descr="J:\0209\11.0- Drawings\11.9- Presentation\101410_PPT for Carl\Dwgs as PDFs\LTRR Text Box - Slid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5867400"/>
            <a:ext cx="5486400" cy="9144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019800"/>
          </a:xfrm>
        </p:spPr>
        <p:txBody>
          <a:bodyPr/>
          <a:lstStyle>
            <a:lvl1pPr>
              <a:buNone/>
              <a:defRPr sz="2800">
                <a:latin typeface="Avenir 45" pitchFamily="34" charset="0"/>
              </a:defRPr>
            </a:lvl1pPr>
            <a:lvl2pPr>
              <a:defRPr sz="2400">
                <a:latin typeface="Avenir 45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152400" y="6096000"/>
            <a:ext cx="4419600" cy="685800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venir 45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050" name="Picture 2" descr="J:\0209\11.0- Drawings\11.9- Presentation\101410_PPT for Carl\Dwgs as PDFs\LTRR Text Box - Slid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5867400"/>
            <a:ext cx="5486400" cy="9144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019800"/>
          </a:xfrm>
        </p:spPr>
        <p:txBody>
          <a:bodyPr/>
          <a:lstStyle>
            <a:lvl1pPr>
              <a:buNone/>
              <a:defRPr sz="2800">
                <a:latin typeface="Avenir 45" pitchFamily="34" charset="0"/>
              </a:defRPr>
            </a:lvl1pPr>
            <a:lvl2pPr>
              <a:defRPr sz="2400">
                <a:latin typeface="Avenir 45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152400" y="6096000"/>
            <a:ext cx="4419600" cy="685800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Avenir 45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050" name="Picture 2" descr="J:\0209\11.0- Drawings\11.9- Presentation\101410_PPT for Carl\Dwgs as PDFs\LTRR Text Box - Slid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5867400"/>
            <a:ext cx="5486400" cy="9144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C30B4-E419-4AF4-9F8F-6AABFC3F2E2D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42E6-FB83-4CF8-8B80-24914E92F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C30B4-E419-4AF4-9F8F-6AABFC3F2E2D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42E6-FB83-4CF8-8B80-24914E92F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C30B4-E419-4AF4-9F8F-6AABFC3F2E2D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42E6-FB83-4CF8-8B80-24914E92F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C30B4-E419-4AF4-9F8F-6AABFC3F2E2D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42E6-FB83-4CF8-8B80-24914E92F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C30B4-E419-4AF4-9F8F-6AABFC3F2E2D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42E6-FB83-4CF8-8B80-24914E92F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C30B4-E419-4AF4-9F8F-6AABFC3F2E2D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42E6-FB83-4CF8-8B80-24914E92F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C30B4-E419-4AF4-9F8F-6AABFC3F2E2D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42E6-FB83-4CF8-8B80-24914E92F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C30B4-E419-4AF4-9F8F-6AABFC3F2E2D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942E6-FB83-4CF8-8B80-24914E92F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C30B4-E419-4AF4-9F8F-6AABFC3F2E2D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942E6-FB83-4CF8-8B80-24914E92F5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photosynth.net/d3d/photosynth.aspx?cid=1598b996-fef5-42ba-a0dd-54a348555fe2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photosynth.net/d3d/photosynth.aspx?cid=1598b996-fef5-42ba-a0dd-54a348555fe2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photosynth.net/d3d/photosynth.aspx?cid=e9dc7e88-8a22-4321-8530-16a3ae5abef5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797175"/>
            <a:ext cx="8153400" cy="147002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Bryant Bannister Tree-Ring Building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555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 of A_aerial_PRELI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7674" y="0"/>
            <a:ext cx="8406581" cy="6858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09600" y="5791200"/>
            <a:ext cx="2610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site limits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1447800" y="1643743"/>
            <a:ext cx="3635829" cy="3407228"/>
          </a:xfrm>
          <a:custGeom>
            <a:avLst/>
            <a:gdLst>
              <a:gd name="connsiteX0" fmla="*/ 185057 w 3635829"/>
              <a:gd name="connsiteY0" fmla="*/ 0 h 3407228"/>
              <a:gd name="connsiteX1" fmla="*/ 3472543 w 3635829"/>
              <a:gd name="connsiteY1" fmla="*/ 10886 h 3407228"/>
              <a:gd name="connsiteX2" fmla="*/ 3635829 w 3635829"/>
              <a:gd name="connsiteY2" fmla="*/ 152400 h 3407228"/>
              <a:gd name="connsiteX3" fmla="*/ 3396343 w 3635829"/>
              <a:gd name="connsiteY3" fmla="*/ 446314 h 3407228"/>
              <a:gd name="connsiteX4" fmla="*/ 3135086 w 3635829"/>
              <a:gd name="connsiteY4" fmla="*/ 870857 h 3407228"/>
              <a:gd name="connsiteX5" fmla="*/ 2960914 w 3635829"/>
              <a:gd name="connsiteY5" fmla="*/ 1393371 h 3407228"/>
              <a:gd name="connsiteX6" fmla="*/ 2873829 w 3635829"/>
              <a:gd name="connsiteY6" fmla="*/ 1937657 h 3407228"/>
              <a:gd name="connsiteX7" fmla="*/ 2862943 w 3635829"/>
              <a:gd name="connsiteY7" fmla="*/ 2307771 h 3407228"/>
              <a:gd name="connsiteX8" fmla="*/ 2906486 w 3635829"/>
              <a:gd name="connsiteY8" fmla="*/ 2710543 h 3407228"/>
              <a:gd name="connsiteX9" fmla="*/ 3037114 w 3635829"/>
              <a:gd name="connsiteY9" fmla="*/ 3189514 h 3407228"/>
              <a:gd name="connsiteX10" fmla="*/ 3080657 w 3635829"/>
              <a:gd name="connsiteY10" fmla="*/ 3287486 h 3407228"/>
              <a:gd name="connsiteX11" fmla="*/ 2993571 w 3635829"/>
              <a:gd name="connsiteY11" fmla="*/ 3407228 h 3407228"/>
              <a:gd name="connsiteX12" fmla="*/ 1077686 w 3635829"/>
              <a:gd name="connsiteY12" fmla="*/ 3396343 h 3407228"/>
              <a:gd name="connsiteX13" fmla="*/ 859971 w 3635829"/>
              <a:gd name="connsiteY13" fmla="*/ 3222171 h 3407228"/>
              <a:gd name="connsiteX14" fmla="*/ 609600 w 3635829"/>
              <a:gd name="connsiteY14" fmla="*/ 3113314 h 3407228"/>
              <a:gd name="connsiteX15" fmla="*/ 261257 w 3635829"/>
              <a:gd name="connsiteY15" fmla="*/ 3058886 h 3407228"/>
              <a:gd name="connsiteX16" fmla="*/ 141514 w 3635829"/>
              <a:gd name="connsiteY16" fmla="*/ 2841171 h 3407228"/>
              <a:gd name="connsiteX17" fmla="*/ 32657 w 3635829"/>
              <a:gd name="connsiteY17" fmla="*/ 2514600 h 3407228"/>
              <a:gd name="connsiteX18" fmla="*/ 0 w 3635829"/>
              <a:gd name="connsiteY18" fmla="*/ 2144486 h 3407228"/>
              <a:gd name="connsiteX19" fmla="*/ 10886 w 3635829"/>
              <a:gd name="connsiteY19" fmla="*/ 87086 h 3407228"/>
              <a:gd name="connsiteX20" fmla="*/ 185057 w 3635829"/>
              <a:gd name="connsiteY20" fmla="*/ 0 h 340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35829" h="3407228">
                <a:moveTo>
                  <a:pt x="185057" y="0"/>
                </a:moveTo>
                <a:lnTo>
                  <a:pt x="3472543" y="10886"/>
                </a:lnTo>
                <a:lnTo>
                  <a:pt x="3635829" y="152400"/>
                </a:lnTo>
                <a:lnTo>
                  <a:pt x="3396343" y="446314"/>
                </a:lnTo>
                <a:lnTo>
                  <a:pt x="3135086" y="870857"/>
                </a:lnTo>
                <a:lnTo>
                  <a:pt x="2960914" y="1393371"/>
                </a:lnTo>
                <a:lnTo>
                  <a:pt x="2873829" y="1937657"/>
                </a:lnTo>
                <a:lnTo>
                  <a:pt x="2862943" y="2307771"/>
                </a:lnTo>
                <a:cubicBezTo>
                  <a:pt x="2877856" y="2441985"/>
                  <a:pt x="2906486" y="2575503"/>
                  <a:pt x="2906486" y="2710543"/>
                </a:cubicBezTo>
                <a:lnTo>
                  <a:pt x="3037114" y="3189514"/>
                </a:lnTo>
                <a:lnTo>
                  <a:pt x="3080657" y="3287486"/>
                </a:lnTo>
                <a:lnTo>
                  <a:pt x="2993571" y="3407228"/>
                </a:lnTo>
                <a:lnTo>
                  <a:pt x="1077686" y="3396343"/>
                </a:lnTo>
                <a:lnTo>
                  <a:pt x="859971" y="3222171"/>
                </a:lnTo>
                <a:lnTo>
                  <a:pt x="609600" y="3113314"/>
                </a:lnTo>
                <a:cubicBezTo>
                  <a:pt x="242291" y="3079922"/>
                  <a:pt x="196598" y="3188199"/>
                  <a:pt x="261257" y="3058886"/>
                </a:cubicBezTo>
                <a:lnTo>
                  <a:pt x="141514" y="2841171"/>
                </a:lnTo>
                <a:cubicBezTo>
                  <a:pt x="27447" y="2544596"/>
                  <a:pt x="32657" y="2659223"/>
                  <a:pt x="32657" y="2514600"/>
                </a:cubicBezTo>
                <a:lnTo>
                  <a:pt x="0" y="2144486"/>
                </a:lnTo>
                <a:cubicBezTo>
                  <a:pt x="3629" y="1458686"/>
                  <a:pt x="7257" y="772886"/>
                  <a:pt x="10886" y="87086"/>
                </a:cubicBezTo>
                <a:lnTo>
                  <a:pt x="185057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 of A_aerial_PRELI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7674" y="0"/>
            <a:ext cx="8406581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143000" y="4953000"/>
            <a:ext cx="1447800" cy="1447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676400" y="47244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09600" y="5791200"/>
            <a:ext cx="3009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site utilities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1447800" y="1643743"/>
            <a:ext cx="3635829" cy="3407228"/>
          </a:xfrm>
          <a:custGeom>
            <a:avLst/>
            <a:gdLst>
              <a:gd name="connsiteX0" fmla="*/ 185057 w 3635829"/>
              <a:gd name="connsiteY0" fmla="*/ 0 h 3407228"/>
              <a:gd name="connsiteX1" fmla="*/ 3472543 w 3635829"/>
              <a:gd name="connsiteY1" fmla="*/ 10886 h 3407228"/>
              <a:gd name="connsiteX2" fmla="*/ 3635829 w 3635829"/>
              <a:gd name="connsiteY2" fmla="*/ 152400 h 3407228"/>
              <a:gd name="connsiteX3" fmla="*/ 3396343 w 3635829"/>
              <a:gd name="connsiteY3" fmla="*/ 446314 h 3407228"/>
              <a:gd name="connsiteX4" fmla="*/ 3135086 w 3635829"/>
              <a:gd name="connsiteY4" fmla="*/ 870857 h 3407228"/>
              <a:gd name="connsiteX5" fmla="*/ 2960914 w 3635829"/>
              <a:gd name="connsiteY5" fmla="*/ 1393371 h 3407228"/>
              <a:gd name="connsiteX6" fmla="*/ 2873829 w 3635829"/>
              <a:gd name="connsiteY6" fmla="*/ 1937657 h 3407228"/>
              <a:gd name="connsiteX7" fmla="*/ 2862943 w 3635829"/>
              <a:gd name="connsiteY7" fmla="*/ 2307771 h 3407228"/>
              <a:gd name="connsiteX8" fmla="*/ 2906486 w 3635829"/>
              <a:gd name="connsiteY8" fmla="*/ 2710543 h 3407228"/>
              <a:gd name="connsiteX9" fmla="*/ 3037114 w 3635829"/>
              <a:gd name="connsiteY9" fmla="*/ 3189514 h 3407228"/>
              <a:gd name="connsiteX10" fmla="*/ 3080657 w 3635829"/>
              <a:gd name="connsiteY10" fmla="*/ 3287486 h 3407228"/>
              <a:gd name="connsiteX11" fmla="*/ 2993571 w 3635829"/>
              <a:gd name="connsiteY11" fmla="*/ 3407228 h 3407228"/>
              <a:gd name="connsiteX12" fmla="*/ 1077686 w 3635829"/>
              <a:gd name="connsiteY12" fmla="*/ 3396343 h 3407228"/>
              <a:gd name="connsiteX13" fmla="*/ 859971 w 3635829"/>
              <a:gd name="connsiteY13" fmla="*/ 3222171 h 3407228"/>
              <a:gd name="connsiteX14" fmla="*/ 609600 w 3635829"/>
              <a:gd name="connsiteY14" fmla="*/ 3113314 h 3407228"/>
              <a:gd name="connsiteX15" fmla="*/ 261257 w 3635829"/>
              <a:gd name="connsiteY15" fmla="*/ 3058886 h 3407228"/>
              <a:gd name="connsiteX16" fmla="*/ 141514 w 3635829"/>
              <a:gd name="connsiteY16" fmla="*/ 2841171 h 3407228"/>
              <a:gd name="connsiteX17" fmla="*/ 32657 w 3635829"/>
              <a:gd name="connsiteY17" fmla="*/ 2514600 h 3407228"/>
              <a:gd name="connsiteX18" fmla="*/ 0 w 3635829"/>
              <a:gd name="connsiteY18" fmla="*/ 2144486 h 3407228"/>
              <a:gd name="connsiteX19" fmla="*/ 10886 w 3635829"/>
              <a:gd name="connsiteY19" fmla="*/ 87086 h 3407228"/>
              <a:gd name="connsiteX20" fmla="*/ 185057 w 3635829"/>
              <a:gd name="connsiteY20" fmla="*/ 0 h 340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35829" h="3407228">
                <a:moveTo>
                  <a:pt x="185057" y="0"/>
                </a:moveTo>
                <a:lnTo>
                  <a:pt x="3472543" y="10886"/>
                </a:lnTo>
                <a:lnTo>
                  <a:pt x="3635829" y="152400"/>
                </a:lnTo>
                <a:lnTo>
                  <a:pt x="3396343" y="446314"/>
                </a:lnTo>
                <a:lnTo>
                  <a:pt x="3135086" y="870857"/>
                </a:lnTo>
                <a:lnTo>
                  <a:pt x="2960914" y="1393371"/>
                </a:lnTo>
                <a:lnTo>
                  <a:pt x="2873829" y="1937657"/>
                </a:lnTo>
                <a:lnTo>
                  <a:pt x="2862943" y="2307771"/>
                </a:lnTo>
                <a:cubicBezTo>
                  <a:pt x="2877856" y="2441985"/>
                  <a:pt x="2906486" y="2575503"/>
                  <a:pt x="2906486" y="2710543"/>
                </a:cubicBezTo>
                <a:lnTo>
                  <a:pt x="3037114" y="3189514"/>
                </a:lnTo>
                <a:lnTo>
                  <a:pt x="3080657" y="3287486"/>
                </a:lnTo>
                <a:lnTo>
                  <a:pt x="2993571" y="3407228"/>
                </a:lnTo>
                <a:lnTo>
                  <a:pt x="1077686" y="3396343"/>
                </a:lnTo>
                <a:lnTo>
                  <a:pt x="859971" y="3222171"/>
                </a:lnTo>
                <a:lnTo>
                  <a:pt x="609600" y="3113314"/>
                </a:lnTo>
                <a:cubicBezTo>
                  <a:pt x="242291" y="3079922"/>
                  <a:pt x="196598" y="3188199"/>
                  <a:pt x="261257" y="3058886"/>
                </a:cubicBezTo>
                <a:lnTo>
                  <a:pt x="141514" y="2841171"/>
                </a:lnTo>
                <a:cubicBezTo>
                  <a:pt x="27447" y="2544596"/>
                  <a:pt x="32657" y="2659223"/>
                  <a:pt x="32657" y="2514600"/>
                </a:cubicBezTo>
                <a:lnTo>
                  <a:pt x="0" y="2144486"/>
                </a:lnTo>
                <a:cubicBezTo>
                  <a:pt x="3629" y="1458686"/>
                  <a:pt x="7257" y="772886"/>
                  <a:pt x="10886" y="87086"/>
                </a:cubicBezTo>
                <a:lnTo>
                  <a:pt x="185057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429000" y="1752600"/>
            <a:ext cx="7620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038600" y="1905000"/>
            <a:ext cx="152400" cy="4495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 rot="5400000">
            <a:off x="3086100" y="1333500"/>
            <a:ext cx="685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429000" y="1676400"/>
            <a:ext cx="838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1905000" y="4038600"/>
            <a:ext cx="4724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1752600" y="0"/>
            <a:ext cx="2514600" cy="8382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 of A_aerial_PRELIM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" y="0"/>
            <a:ext cx="8406581" cy="6858000"/>
          </a:xfrm>
          <a:prstGeom prst="rect">
            <a:avLst/>
          </a:prstGeom>
        </p:spPr>
      </p:pic>
      <p:sp>
        <p:nvSpPr>
          <p:cNvPr id="57" name="Oval 56"/>
          <p:cNvSpPr/>
          <p:nvPr/>
        </p:nvSpPr>
        <p:spPr>
          <a:xfrm rot="538667">
            <a:off x="4758559" y="1715476"/>
            <a:ext cx="1752600" cy="35052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07430" y="14478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24400" y="1883226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419600" y="23622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638800" y="1371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172200" y="1752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00800" y="22860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77000" y="27432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354284" y="2808512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278084" y="3233056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267200" y="3657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267200" y="41148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19600" y="45720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800600" y="50292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334000" y="5181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67400" y="48768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172200" y="4419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400800" y="39624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77000" y="33528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667000" y="5943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971800" y="5943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52800" y="5943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733800" y="5943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114800" y="5943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981200" y="1371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362200" y="1371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819400" y="1371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895600" y="50292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505200" y="50292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267200" y="51054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581400" y="1676400"/>
            <a:ext cx="685800" cy="6858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276600" y="3124200"/>
            <a:ext cx="685800" cy="6096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867400" y="58674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867400" y="6324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324600" y="61722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934200" y="4800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858000" y="42672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086600" y="2514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858000" y="17526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629400" y="12954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886200" y="43434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200400" y="35814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657600" y="3581400"/>
            <a:ext cx="533400" cy="533400"/>
          </a:xfrm>
          <a:prstGeom prst="ellipse">
            <a:avLst/>
          </a:prstGeom>
          <a:solidFill>
            <a:srgbClr val="0DBC04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609600" y="5791200"/>
            <a:ext cx="2691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landscape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1447800" y="1643743"/>
            <a:ext cx="3635829" cy="3407228"/>
          </a:xfrm>
          <a:custGeom>
            <a:avLst/>
            <a:gdLst>
              <a:gd name="connsiteX0" fmla="*/ 185057 w 3635829"/>
              <a:gd name="connsiteY0" fmla="*/ 0 h 3407228"/>
              <a:gd name="connsiteX1" fmla="*/ 3472543 w 3635829"/>
              <a:gd name="connsiteY1" fmla="*/ 10886 h 3407228"/>
              <a:gd name="connsiteX2" fmla="*/ 3635829 w 3635829"/>
              <a:gd name="connsiteY2" fmla="*/ 152400 h 3407228"/>
              <a:gd name="connsiteX3" fmla="*/ 3396343 w 3635829"/>
              <a:gd name="connsiteY3" fmla="*/ 446314 h 3407228"/>
              <a:gd name="connsiteX4" fmla="*/ 3135086 w 3635829"/>
              <a:gd name="connsiteY4" fmla="*/ 870857 h 3407228"/>
              <a:gd name="connsiteX5" fmla="*/ 2960914 w 3635829"/>
              <a:gd name="connsiteY5" fmla="*/ 1393371 h 3407228"/>
              <a:gd name="connsiteX6" fmla="*/ 2873829 w 3635829"/>
              <a:gd name="connsiteY6" fmla="*/ 1937657 h 3407228"/>
              <a:gd name="connsiteX7" fmla="*/ 2862943 w 3635829"/>
              <a:gd name="connsiteY7" fmla="*/ 2307771 h 3407228"/>
              <a:gd name="connsiteX8" fmla="*/ 2906486 w 3635829"/>
              <a:gd name="connsiteY8" fmla="*/ 2710543 h 3407228"/>
              <a:gd name="connsiteX9" fmla="*/ 3037114 w 3635829"/>
              <a:gd name="connsiteY9" fmla="*/ 3189514 h 3407228"/>
              <a:gd name="connsiteX10" fmla="*/ 3080657 w 3635829"/>
              <a:gd name="connsiteY10" fmla="*/ 3287486 h 3407228"/>
              <a:gd name="connsiteX11" fmla="*/ 2993571 w 3635829"/>
              <a:gd name="connsiteY11" fmla="*/ 3407228 h 3407228"/>
              <a:gd name="connsiteX12" fmla="*/ 1077686 w 3635829"/>
              <a:gd name="connsiteY12" fmla="*/ 3396343 h 3407228"/>
              <a:gd name="connsiteX13" fmla="*/ 859971 w 3635829"/>
              <a:gd name="connsiteY13" fmla="*/ 3222171 h 3407228"/>
              <a:gd name="connsiteX14" fmla="*/ 609600 w 3635829"/>
              <a:gd name="connsiteY14" fmla="*/ 3113314 h 3407228"/>
              <a:gd name="connsiteX15" fmla="*/ 261257 w 3635829"/>
              <a:gd name="connsiteY15" fmla="*/ 3058886 h 3407228"/>
              <a:gd name="connsiteX16" fmla="*/ 141514 w 3635829"/>
              <a:gd name="connsiteY16" fmla="*/ 2841171 h 3407228"/>
              <a:gd name="connsiteX17" fmla="*/ 32657 w 3635829"/>
              <a:gd name="connsiteY17" fmla="*/ 2514600 h 3407228"/>
              <a:gd name="connsiteX18" fmla="*/ 0 w 3635829"/>
              <a:gd name="connsiteY18" fmla="*/ 2144486 h 3407228"/>
              <a:gd name="connsiteX19" fmla="*/ 10886 w 3635829"/>
              <a:gd name="connsiteY19" fmla="*/ 87086 h 3407228"/>
              <a:gd name="connsiteX20" fmla="*/ 185057 w 3635829"/>
              <a:gd name="connsiteY20" fmla="*/ 0 h 340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35829" h="3407228">
                <a:moveTo>
                  <a:pt x="185057" y="0"/>
                </a:moveTo>
                <a:lnTo>
                  <a:pt x="3472543" y="10886"/>
                </a:lnTo>
                <a:lnTo>
                  <a:pt x="3635829" y="152400"/>
                </a:lnTo>
                <a:lnTo>
                  <a:pt x="3396343" y="446314"/>
                </a:lnTo>
                <a:lnTo>
                  <a:pt x="3135086" y="870857"/>
                </a:lnTo>
                <a:lnTo>
                  <a:pt x="2960914" y="1393371"/>
                </a:lnTo>
                <a:lnTo>
                  <a:pt x="2873829" y="1937657"/>
                </a:lnTo>
                <a:lnTo>
                  <a:pt x="2862943" y="2307771"/>
                </a:lnTo>
                <a:cubicBezTo>
                  <a:pt x="2877856" y="2441985"/>
                  <a:pt x="2906486" y="2575503"/>
                  <a:pt x="2906486" y="2710543"/>
                </a:cubicBezTo>
                <a:lnTo>
                  <a:pt x="3037114" y="3189514"/>
                </a:lnTo>
                <a:lnTo>
                  <a:pt x="3080657" y="3287486"/>
                </a:lnTo>
                <a:lnTo>
                  <a:pt x="2993571" y="3407228"/>
                </a:lnTo>
                <a:lnTo>
                  <a:pt x="1077686" y="3396343"/>
                </a:lnTo>
                <a:lnTo>
                  <a:pt x="859971" y="3222171"/>
                </a:lnTo>
                <a:lnTo>
                  <a:pt x="609600" y="3113314"/>
                </a:lnTo>
                <a:cubicBezTo>
                  <a:pt x="242291" y="3079922"/>
                  <a:pt x="196598" y="3188199"/>
                  <a:pt x="261257" y="3058886"/>
                </a:cubicBezTo>
                <a:lnTo>
                  <a:pt x="141514" y="2841171"/>
                </a:lnTo>
                <a:cubicBezTo>
                  <a:pt x="27447" y="2544596"/>
                  <a:pt x="32657" y="2659223"/>
                  <a:pt x="32657" y="2514600"/>
                </a:cubicBezTo>
                <a:lnTo>
                  <a:pt x="0" y="2144486"/>
                </a:lnTo>
                <a:cubicBezTo>
                  <a:pt x="3629" y="1458686"/>
                  <a:pt x="7257" y="772886"/>
                  <a:pt x="10886" y="87086"/>
                </a:cubicBezTo>
                <a:lnTo>
                  <a:pt x="185057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 of A_aerial_PRELI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0"/>
            <a:ext cx="8406581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143000" y="4953000"/>
            <a:ext cx="1447800" cy="14478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600200" y="1143000"/>
            <a:ext cx="60198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47800" y="6551612"/>
            <a:ext cx="6172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4877594" y="3863634"/>
            <a:ext cx="5486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524000" y="1981200"/>
            <a:ext cx="1828800" cy="1905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487220">
            <a:off x="4399461" y="1567269"/>
            <a:ext cx="2338791" cy="401935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447800" y="1643743"/>
            <a:ext cx="3635829" cy="3407228"/>
          </a:xfrm>
          <a:custGeom>
            <a:avLst/>
            <a:gdLst>
              <a:gd name="connsiteX0" fmla="*/ 185057 w 3635829"/>
              <a:gd name="connsiteY0" fmla="*/ 0 h 3407228"/>
              <a:gd name="connsiteX1" fmla="*/ 3472543 w 3635829"/>
              <a:gd name="connsiteY1" fmla="*/ 10886 h 3407228"/>
              <a:gd name="connsiteX2" fmla="*/ 3635829 w 3635829"/>
              <a:gd name="connsiteY2" fmla="*/ 152400 h 3407228"/>
              <a:gd name="connsiteX3" fmla="*/ 3396343 w 3635829"/>
              <a:gd name="connsiteY3" fmla="*/ 446314 h 3407228"/>
              <a:gd name="connsiteX4" fmla="*/ 3135086 w 3635829"/>
              <a:gd name="connsiteY4" fmla="*/ 870857 h 3407228"/>
              <a:gd name="connsiteX5" fmla="*/ 2960914 w 3635829"/>
              <a:gd name="connsiteY5" fmla="*/ 1393371 h 3407228"/>
              <a:gd name="connsiteX6" fmla="*/ 2873829 w 3635829"/>
              <a:gd name="connsiteY6" fmla="*/ 1937657 h 3407228"/>
              <a:gd name="connsiteX7" fmla="*/ 2862943 w 3635829"/>
              <a:gd name="connsiteY7" fmla="*/ 2307771 h 3407228"/>
              <a:gd name="connsiteX8" fmla="*/ 2906486 w 3635829"/>
              <a:gd name="connsiteY8" fmla="*/ 2710543 h 3407228"/>
              <a:gd name="connsiteX9" fmla="*/ 3037114 w 3635829"/>
              <a:gd name="connsiteY9" fmla="*/ 3189514 h 3407228"/>
              <a:gd name="connsiteX10" fmla="*/ 3080657 w 3635829"/>
              <a:gd name="connsiteY10" fmla="*/ 3287486 h 3407228"/>
              <a:gd name="connsiteX11" fmla="*/ 2993571 w 3635829"/>
              <a:gd name="connsiteY11" fmla="*/ 3407228 h 3407228"/>
              <a:gd name="connsiteX12" fmla="*/ 1077686 w 3635829"/>
              <a:gd name="connsiteY12" fmla="*/ 3396343 h 3407228"/>
              <a:gd name="connsiteX13" fmla="*/ 859971 w 3635829"/>
              <a:gd name="connsiteY13" fmla="*/ 3222171 h 3407228"/>
              <a:gd name="connsiteX14" fmla="*/ 609600 w 3635829"/>
              <a:gd name="connsiteY14" fmla="*/ 3113314 h 3407228"/>
              <a:gd name="connsiteX15" fmla="*/ 261257 w 3635829"/>
              <a:gd name="connsiteY15" fmla="*/ 3058886 h 3407228"/>
              <a:gd name="connsiteX16" fmla="*/ 141514 w 3635829"/>
              <a:gd name="connsiteY16" fmla="*/ 2841171 h 3407228"/>
              <a:gd name="connsiteX17" fmla="*/ 32657 w 3635829"/>
              <a:gd name="connsiteY17" fmla="*/ 2514600 h 3407228"/>
              <a:gd name="connsiteX18" fmla="*/ 0 w 3635829"/>
              <a:gd name="connsiteY18" fmla="*/ 2144486 h 3407228"/>
              <a:gd name="connsiteX19" fmla="*/ 10886 w 3635829"/>
              <a:gd name="connsiteY19" fmla="*/ 87086 h 3407228"/>
              <a:gd name="connsiteX20" fmla="*/ 185057 w 3635829"/>
              <a:gd name="connsiteY20" fmla="*/ 0 h 340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35829" h="3407228">
                <a:moveTo>
                  <a:pt x="185057" y="0"/>
                </a:moveTo>
                <a:lnTo>
                  <a:pt x="3472543" y="10886"/>
                </a:lnTo>
                <a:lnTo>
                  <a:pt x="3635829" y="152400"/>
                </a:lnTo>
                <a:lnTo>
                  <a:pt x="3396343" y="446314"/>
                </a:lnTo>
                <a:lnTo>
                  <a:pt x="3135086" y="870857"/>
                </a:lnTo>
                <a:lnTo>
                  <a:pt x="2960914" y="1393371"/>
                </a:lnTo>
                <a:lnTo>
                  <a:pt x="2873829" y="1937657"/>
                </a:lnTo>
                <a:lnTo>
                  <a:pt x="2862943" y="2307771"/>
                </a:lnTo>
                <a:cubicBezTo>
                  <a:pt x="2877856" y="2441985"/>
                  <a:pt x="2906486" y="2575503"/>
                  <a:pt x="2906486" y="2710543"/>
                </a:cubicBezTo>
                <a:lnTo>
                  <a:pt x="3037114" y="3189514"/>
                </a:lnTo>
                <a:lnTo>
                  <a:pt x="3080657" y="3287486"/>
                </a:lnTo>
                <a:lnTo>
                  <a:pt x="2993571" y="3407228"/>
                </a:lnTo>
                <a:lnTo>
                  <a:pt x="1077686" y="3396343"/>
                </a:lnTo>
                <a:lnTo>
                  <a:pt x="859971" y="3222171"/>
                </a:lnTo>
                <a:lnTo>
                  <a:pt x="609600" y="3113314"/>
                </a:lnTo>
                <a:cubicBezTo>
                  <a:pt x="242291" y="3079922"/>
                  <a:pt x="196598" y="3188199"/>
                  <a:pt x="261257" y="3058886"/>
                </a:cubicBezTo>
                <a:lnTo>
                  <a:pt x="141514" y="2841171"/>
                </a:lnTo>
                <a:cubicBezTo>
                  <a:pt x="27447" y="2544596"/>
                  <a:pt x="32657" y="2659223"/>
                  <a:pt x="32657" y="2514600"/>
                </a:cubicBezTo>
                <a:lnTo>
                  <a:pt x="0" y="2144486"/>
                </a:lnTo>
                <a:cubicBezTo>
                  <a:pt x="3629" y="1458686"/>
                  <a:pt x="7257" y="772886"/>
                  <a:pt x="10886" y="87086"/>
                </a:cubicBezTo>
                <a:lnTo>
                  <a:pt x="185057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09600" y="5791200"/>
            <a:ext cx="4663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residual site limits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 of A_aerial_PRELI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7674" y="0"/>
            <a:ext cx="8406581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143000" y="4953000"/>
            <a:ext cx="1447800" cy="1447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52800" y="1752600"/>
            <a:ext cx="914400" cy="1905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>
            <a:off x="2552700" y="3162300"/>
            <a:ext cx="1219200" cy="22098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86000" y="2895600"/>
            <a:ext cx="1981200" cy="19812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43000" y="4953000"/>
            <a:ext cx="1447800" cy="14478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600200" y="1143000"/>
            <a:ext cx="60198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47800" y="6551612"/>
            <a:ext cx="6172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4877594" y="3863634"/>
            <a:ext cx="5486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524000" y="1981200"/>
            <a:ext cx="1828800" cy="1905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487220">
            <a:off x="4399461" y="1567269"/>
            <a:ext cx="2338791" cy="401935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09600" y="5791200"/>
            <a:ext cx="3062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site options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 of A_aerial_PRELI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7674" y="0"/>
            <a:ext cx="8406581" cy="6858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 rot="16200000">
            <a:off x="2547256" y="41148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6200000">
            <a:off x="2721428" y="41148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16200000">
            <a:off x="2895600" y="41148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6200000">
            <a:off x="3069772" y="41148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200000">
            <a:off x="3341914" y="41148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200000">
            <a:off x="3505200" y="41148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6200000">
            <a:off x="3777342" y="41148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6200000">
            <a:off x="2351316" y="39624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6200000">
            <a:off x="1970312" y="39624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rot="16200000">
            <a:off x="3777342" y="48006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 rot="16200000">
            <a:off x="3603174" y="48006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200000">
            <a:off x="3429002" y="48006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3254830" y="48006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6200000">
            <a:off x="3080658" y="48006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2906486" y="48006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6200000">
            <a:off x="2732314" y="48006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16200000">
            <a:off x="2558142" y="48006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 rot="20078872">
            <a:off x="1643742" y="4448769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 rot="20112584">
            <a:off x="1561190" y="4296683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 rot="21419231">
            <a:off x="1480456" y="3995058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6200000">
            <a:off x="2166256" y="39624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09600" y="5791200"/>
            <a:ext cx="2036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parking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1447800" y="1643743"/>
            <a:ext cx="3635829" cy="3407228"/>
          </a:xfrm>
          <a:custGeom>
            <a:avLst/>
            <a:gdLst>
              <a:gd name="connsiteX0" fmla="*/ 185057 w 3635829"/>
              <a:gd name="connsiteY0" fmla="*/ 0 h 3407228"/>
              <a:gd name="connsiteX1" fmla="*/ 3472543 w 3635829"/>
              <a:gd name="connsiteY1" fmla="*/ 10886 h 3407228"/>
              <a:gd name="connsiteX2" fmla="*/ 3635829 w 3635829"/>
              <a:gd name="connsiteY2" fmla="*/ 152400 h 3407228"/>
              <a:gd name="connsiteX3" fmla="*/ 3396343 w 3635829"/>
              <a:gd name="connsiteY3" fmla="*/ 446314 h 3407228"/>
              <a:gd name="connsiteX4" fmla="*/ 3135086 w 3635829"/>
              <a:gd name="connsiteY4" fmla="*/ 870857 h 3407228"/>
              <a:gd name="connsiteX5" fmla="*/ 2960914 w 3635829"/>
              <a:gd name="connsiteY5" fmla="*/ 1393371 h 3407228"/>
              <a:gd name="connsiteX6" fmla="*/ 2873829 w 3635829"/>
              <a:gd name="connsiteY6" fmla="*/ 1937657 h 3407228"/>
              <a:gd name="connsiteX7" fmla="*/ 2862943 w 3635829"/>
              <a:gd name="connsiteY7" fmla="*/ 2307771 h 3407228"/>
              <a:gd name="connsiteX8" fmla="*/ 2906486 w 3635829"/>
              <a:gd name="connsiteY8" fmla="*/ 2710543 h 3407228"/>
              <a:gd name="connsiteX9" fmla="*/ 3037114 w 3635829"/>
              <a:gd name="connsiteY9" fmla="*/ 3189514 h 3407228"/>
              <a:gd name="connsiteX10" fmla="*/ 3080657 w 3635829"/>
              <a:gd name="connsiteY10" fmla="*/ 3287486 h 3407228"/>
              <a:gd name="connsiteX11" fmla="*/ 2993571 w 3635829"/>
              <a:gd name="connsiteY11" fmla="*/ 3407228 h 3407228"/>
              <a:gd name="connsiteX12" fmla="*/ 1077686 w 3635829"/>
              <a:gd name="connsiteY12" fmla="*/ 3396343 h 3407228"/>
              <a:gd name="connsiteX13" fmla="*/ 859971 w 3635829"/>
              <a:gd name="connsiteY13" fmla="*/ 3222171 h 3407228"/>
              <a:gd name="connsiteX14" fmla="*/ 609600 w 3635829"/>
              <a:gd name="connsiteY14" fmla="*/ 3113314 h 3407228"/>
              <a:gd name="connsiteX15" fmla="*/ 261257 w 3635829"/>
              <a:gd name="connsiteY15" fmla="*/ 3058886 h 3407228"/>
              <a:gd name="connsiteX16" fmla="*/ 141514 w 3635829"/>
              <a:gd name="connsiteY16" fmla="*/ 2841171 h 3407228"/>
              <a:gd name="connsiteX17" fmla="*/ 32657 w 3635829"/>
              <a:gd name="connsiteY17" fmla="*/ 2514600 h 3407228"/>
              <a:gd name="connsiteX18" fmla="*/ 0 w 3635829"/>
              <a:gd name="connsiteY18" fmla="*/ 2144486 h 3407228"/>
              <a:gd name="connsiteX19" fmla="*/ 10886 w 3635829"/>
              <a:gd name="connsiteY19" fmla="*/ 87086 h 3407228"/>
              <a:gd name="connsiteX20" fmla="*/ 185057 w 3635829"/>
              <a:gd name="connsiteY20" fmla="*/ 0 h 340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35829" h="3407228">
                <a:moveTo>
                  <a:pt x="185057" y="0"/>
                </a:moveTo>
                <a:lnTo>
                  <a:pt x="3472543" y="10886"/>
                </a:lnTo>
                <a:lnTo>
                  <a:pt x="3635829" y="152400"/>
                </a:lnTo>
                <a:lnTo>
                  <a:pt x="3396343" y="446314"/>
                </a:lnTo>
                <a:lnTo>
                  <a:pt x="3135086" y="870857"/>
                </a:lnTo>
                <a:lnTo>
                  <a:pt x="2960914" y="1393371"/>
                </a:lnTo>
                <a:lnTo>
                  <a:pt x="2873829" y="1937657"/>
                </a:lnTo>
                <a:lnTo>
                  <a:pt x="2862943" y="2307771"/>
                </a:lnTo>
                <a:cubicBezTo>
                  <a:pt x="2877856" y="2441985"/>
                  <a:pt x="2906486" y="2575503"/>
                  <a:pt x="2906486" y="2710543"/>
                </a:cubicBezTo>
                <a:lnTo>
                  <a:pt x="3037114" y="3189514"/>
                </a:lnTo>
                <a:lnTo>
                  <a:pt x="3080657" y="3287486"/>
                </a:lnTo>
                <a:lnTo>
                  <a:pt x="2993571" y="3407228"/>
                </a:lnTo>
                <a:lnTo>
                  <a:pt x="1077686" y="3396343"/>
                </a:lnTo>
                <a:lnTo>
                  <a:pt x="859971" y="3222171"/>
                </a:lnTo>
                <a:lnTo>
                  <a:pt x="609600" y="3113314"/>
                </a:lnTo>
                <a:cubicBezTo>
                  <a:pt x="242291" y="3079922"/>
                  <a:pt x="196598" y="3188199"/>
                  <a:pt x="261257" y="3058886"/>
                </a:cubicBezTo>
                <a:lnTo>
                  <a:pt x="141514" y="2841171"/>
                </a:lnTo>
                <a:cubicBezTo>
                  <a:pt x="27447" y="2544596"/>
                  <a:pt x="32657" y="2659223"/>
                  <a:pt x="32657" y="2514600"/>
                </a:cubicBezTo>
                <a:lnTo>
                  <a:pt x="0" y="2144486"/>
                </a:lnTo>
                <a:cubicBezTo>
                  <a:pt x="3629" y="1458686"/>
                  <a:pt x="7257" y="772886"/>
                  <a:pt x="10886" y="87086"/>
                </a:cubicBezTo>
                <a:lnTo>
                  <a:pt x="185057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 of A_aerial_PRELI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7674" y="0"/>
            <a:ext cx="8406581" cy="68580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676400" y="47244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>
            <a:off x="1524000" y="381000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9676219">
            <a:off x="1617404" y="4526975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20196577">
            <a:off x="1526835" y="4344897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20873159">
            <a:off x="1469780" y="4160261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453204" y="3973882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20132273">
            <a:off x="2812701" y="5064046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05030" y="396240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20517629">
            <a:off x="2149706" y="4158248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9750875">
            <a:off x="2227318" y="4334518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9250431">
            <a:off x="2336477" y="4495435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8754235">
            <a:off x="2469030" y="4635769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8956681">
            <a:off x="2605665" y="4761305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9472287">
            <a:off x="2722188" y="4901688"/>
            <a:ext cx="304800" cy="14987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16200000">
            <a:off x="1857378" y="170497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6200000">
            <a:off x="2152660" y="170497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16200000">
            <a:off x="2343156" y="170497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6200000">
            <a:off x="2533652" y="170497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200000">
            <a:off x="2819408" y="170497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200000">
            <a:off x="3009904" y="170497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6200000">
            <a:off x="3200400" y="170497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6200000">
            <a:off x="1666882" y="170497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16200000">
            <a:off x="1485912" y="1704970"/>
            <a:ext cx="304800" cy="15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09600" y="5791200"/>
            <a:ext cx="2036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parking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1447800" y="1643743"/>
            <a:ext cx="3635829" cy="3407228"/>
          </a:xfrm>
          <a:custGeom>
            <a:avLst/>
            <a:gdLst>
              <a:gd name="connsiteX0" fmla="*/ 185057 w 3635829"/>
              <a:gd name="connsiteY0" fmla="*/ 0 h 3407228"/>
              <a:gd name="connsiteX1" fmla="*/ 3472543 w 3635829"/>
              <a:gd name="connsiteY1" fmla="*/ 10886 h 3407228"/>
              <a:gd name="connsiteX2" fmla="*/ 3635829 w 3635829"/>
              <a:gd name="connsiteY2" fmla="*/ 152400 h 3407228"/>
              <a:gd name="connsiteX3" fmla="*/ 3396343 w 3635829"/>
              <a:gd name="connsiteY3" fmla="*/ 446314 h 3407228"/>
              <a:gd name="connsiteX4" fmla="*/ 3135086 w 3635829"/>
              <a:gd name="connsiteY4" fmla="*/ 870857 h 3407228"/>
              <a:gd name="connsiteX5" fmla="*/ 2960914 w 3635829"/>
              <a:gd name="connsiteY5" fmla="*/ 1393371 h 3407228"/>
              <a:gd name="connsiteX6" fmla="*/ 2873829 w 3635829"/>
              <a:gd name="connsiteY6" fmla="*/ 1937657 h 3407228"/>
              <a:gd name="connsiteX7" fmla="*/ 2862943 w 3635829"/>
              <a:gd name="connsiteY7" fmla="*/ 2307771 h 3407228"/>
              <a:gd name="connsiteX8" fmla="*/ 2906486 w 3635829"/>
              <a:gd name="connsiteY8" fmla="*/ 2710543 h 3407228"/>
              <a:gd name="connsiteX9" fmla="*/ 3037114 w 3635829"/>
              <a:gd name="connsiteY9" fmla="*/ 3189514 h 3407228"/>
              <a:gd name="connsiteX10" fmla="*/ 3080657 w 3635829"/>
              <a:gd name="connsiteY10" fmla="*/ 3287486 h 3407228"/>
              <a:gd name="connsiteX11" fmla="*/ 2993571 w 3635829"/>
              <a:gd name="connsiteY11" fmla="*/ 3407228 h 3407228"/>
              <a:gd name="connsiteX12" fmla="*/ 1077686 w 3635829"/>
              <a:gd name="connsiteY12" fmla="*/ 3396343 h 3407228"/>
              <a:gd name="connsiteX13" fmla="*/ 859971 w 3635829"/>
              <a:gd name="connsiteY13" fmla="*/ 3222171 h 3407228"/>
              <a:gd name="connsiteX14" fmla="*/ 609600 w 3635829"/>
              <a:gd name="connsiteY14" fmla="*/ 3113314 h 3407228"/>
              <a:gd name="connsiteX15" fmla="*/ 261257 w 3635829"/>
              <a:gd name="connsiteY15" fmla="*/ 3058886 h 3407228"/>
              <a:gd name="connsiteX16" fmla="*/ 141514 w 3635829"/>
              <a:gd name="connsiteY16" fmla="*/ 2841171 h 3407228"/>
              <a:gd name="connsiteX17" fmla="*/ 32657 w 3635829"/>
              <a:gd name="connsiteY17" fmla="*/ 2514600 h 3407228"/>
              <a:gd name="connsiteX18" fmla="*/ 0 w 3635829"/>
              <a:gd name="connsiteY18" fmla="*/ 2144486 h 3407228"/>
              <a:gd name="connsiteX19" fmla="*/ 10886 w 3635829"/>
              <a:gd name="connsiteY19" fmla="*/ 87086 h 3407228"/>
              <a:gd name="connsiteX20" fmla="*/ 185057 w 3635829"/>
              <a:gd name="connsiteY20" fmla="*/ 0 h 340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35829" h="3407228">
                <a:moveTo>
                  <a:pt x="185057" y="0"/>
                </a:moveTo>
                <a:lnTo>
                  <a:pt x="3472543" y="10886"/>
                </a:lnTo>
                <a:lnTo>
                  <a:pt x="3635829" y="152400"/>
                </a:lnTo>
                <a:lnTo>
                  <a:pt x="3396343" y="446314"/>
                </a:lnTo>
                <a:lnTo>
                  <a:pt x="3135086" y="870857"/>
                </a:lnTo>
                <a:lnTo>
                  <a:pt x="2960914" y="1393371"/>
                </a:lnTo>
                <a:lnTo>
                  <a:pt x="2873829" y="1937657"/>
                </a:lnTo>
                <a:lnTo>
                  <a:pt x="2862943" y="2307771"/>
                </a:lnTo>
                <a:cubicBezTo>
                  <a:pt x="2877856" y="2441985"/>
                  <a:pt x="2906486" y="2575503"/>
                  <a:pt x="2906486" y="2710543"/>
                </a:cubicBezTo>
                <a:lnTo>
                  <a:pt x="3037114" y="3189514"/>
                </a:lnTo>
                <a:lnTo>
                  <a:pt x="3080657" y="3287486"/>
                </a:lnTo>
                <a:lnTo>
                  <a:pt x="2993571" y="3407228"/>
                </a:lnTo>
                <a:lnTo>
                  <a:pt x="1077686" y="3396343"/>
                </a:lnTo>
                <a:lnTo>
                  <a:pt x="859971" y="3222171"/>
                </a:lnTo>
                <a:lnTo>
                  <a:pt x="609600" y="3113314"/>
                </a:lnTo>
                <a:cubicBezTo>
                  <a:pt x="242291" y="3079922"/>
                  <a:pt x="196598" y="3188199"/>
                  <a:pt x="261257" y="3058886"/>
                </a:cubicBezTo>
                <a:lnTo>
                  <a:pt x="141514" y="2841171"/>
                </a:lnTo>
                <a:cubicBezTo>
                  <a:pt x="27447" y="2544596"/>
                  <a:pt x="32657" y="2659223"/>
                  <a:pt x="32657" y="2514600"/>
                </a:cubicBezTo>
                <a:lnTo>
                  <a:pt x="0" y="2144486"/>
                </a:lnTo>
                <a:cubicBezTo>
                  <a:pt x="3629" y="1458686"/>
                  <a:pt x="7257" y="772886"/>
                  <a:pt x="10886" y="87086"/>
                </a:cubicBezTo>
                <a:lnTo>
                  <a:pt x="185057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ingleyphoto.com/Galleries/Northern%20California/Forest%20Canop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5784" b="63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09 Site Model PADRACs2.jpg"/>
          <p:cNvPicPr>
            <a:picLocks noChangeAspect="1"/>
          </p:cNvPicPr>
          <p:nvPr/>
        </p:nvPicPr>
        <p:blipFill>
          <a:blip r:embed="rId2" cstate="print"/>
          <a:srcRect l="3334" t="81" r="13333"/>
          <a:stretch>
            <a:fillRect/>
          </a:stretch>
        </p:blipFill>
        <p:spPr>
          <a:xfrm>
            <a:off x="1" y="609600"/>
            <a:ext cx="9144000" cy="5637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2057400"/>
            <a:ext cx="8153400" cy="2536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Scope: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$8M Construction Cost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30-35,000 GSF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09 Site Model PADRACs1.jpg"/>
          <p:cNvPicPr>
            <a:picLocks noChangeAspect="1"/>
          </p:cNvPicPr>
          <p:nvPr/>
        </p:nvPicPr>
        <p:blipFill>
          <a:blip r:embed="rId2" cstate="print"/>
          <a:srcRect l="12500" r="4167"/>
          <a:stretch>
            <a:fillRect/>
          </a:stretch>
        </p:blipFill>
        <p:spPr>
          <a:xfrm>
            <a:off x="0" y="609600"/>
            <a:ext cx="9144000" cy="5678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09 Site Model PADRACs4.jpg"/>
          <p:cNvPicPr>
            <a:picLocks noChangeAspect="1"/>
          </p:cNvPicPr>
          <p:nvPr/>
        </p:nvPicPr>
        <p:blipFill>
          <a:blip r:embed="rId2" cstate="print"/>
          <a:srcRect l="7500" r="13333"/>
          <a:stretch>
            <a:fillRect/>
          </a:stretch>
        </p:blipFill>
        <p:spPr>
          <a:xfrm>
            <a:off x="0" y="457200"/>
            <a:ext cx="9144000" cy="5977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09 Site Model PADRACs3.jpg"/>
          <p:cNvPicPr>
            <a:picLocks noChangeAspect="1"/>
          </p:cNvPicPr>
          <p:nvPr/>
        </p:nvPicPr>
        <p:blipFill>
          <a:blip r:embed="rId2" cstate="print"/>
          <a:srcRect l="7500" r="7500"/>
          <a:stretch>
            <a:fillRect/>
          </a:stretch>
        </p:blipFill>
        <p:spPr>
          <a:xfrm>
            <a:off x="0" y="609600"/>
            <a:ext cx="9136514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View from Southwest</a:t>
            </a:r>
          </a:p>
          <a:p>
            <a:endParaRPr lang="en-US" dirty="0"/>
          </a:p>
        </p:txBody>
      </p:sp>
      <p:pic>
        <p:nvPicPr>
          <p:cNvPr id="4" name="Picture 3" descr="_0209_0927_ Site Model.jpg"/>
          <p:cNvPicPr>
            <a:picLocks noChangeAspect="1"/>
          </p:cNvPicPr>
          <p:nvPr/>
        </p:nvPicPr>
        <p:blipFill>
          <a:blip r:embed="rId2" cstate="print"/>
          <a:srcRect b="2509"/>
          <a:stretch>
            <a:fillRect/>
          </a:stretch>
        </p:blipFill>
        <p:spPr>
          <a:xfrm>
            <a:off x="-990600" y="0"/>
            <a:ext cx="1042529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914400"/>
            <a:ext cx="8153400" cy="556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Goals: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Consolidate the LTTR facilities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Provide Long-Term solution to Archives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Vacate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the West Stadium/Sunnyside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Provide for exhibit/public outreach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0209_X-PLAN_1 cop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9549"/>
            <a:ext cx="9168556" cy="68775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Second Level</a:t>
            </a:r>
            <a:endParaRPr lang="en-US" dirty="0"/>
          </a:p>
        </p:txBody>
      </p:sp>
      <p:pic>
        <p:nvPicPr>
          <p:cNvPr id="10" name="Content Placeholder 9" descr="0209_X-PLAN_2 cop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49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7" name="Content Placeholder 6" descr="0209_X-PLAN_3 cop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91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Fourth Level</a:t>
            </a:r>
            <a:endParaRPr lang="en-US" dirty="0"/>
          </a:p>
        </p:txBody>
      </p:sp>
      <p:pic>
        <p:nvPicPr>
          <p:cNvPr id="8" name="Content Placeholder 7" descr="0209_X-PLAN_4 cop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91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914400"/>
            <a:ext cx="8153400" cy="556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Program: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Faculty Offices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Departmental Office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Multipurpose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Room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Exhibit/Display/Lobby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Dendro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/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Researc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h Labs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Shared</a:t>
            </a:r>
            <a:r>
              <a:rPr lang="en-US" sz="3200" baseline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/Wet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Labs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Processing/Prep/Lab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Support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 of A_aerial_PRELI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843366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791200"/>
            <a:ext cx="1069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site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 of A_aerial_PRELI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8433661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6" name="Freeform 5"/>
          <p:cNvSpPr/>
          <p:nvPr/>
        </p:nvSpPr>
        <p:spPr>
          <a:xfrm>
            <a:off x="4800600" y="2971800"/>
            <a:ext cx="1219200" cy="1219199"/>
          </a:xfrm>
          <a:custGeom>
            <a:avLst/>
            <a:gdLst>
              <a:gd name="connsiteX0" fmla="*/ 185057 w 3635829"/>
              <a:gd name="connsiteY0" fmla="*/ 0 h 3407228"/>
              <a:gd name="connsiteX1" fmla="*/ 3472543 w 3635829"/>
              <a:gd name="connsiteY1" fmla="*/ 10886 h 3407228"/>
              <a:gd name="connsiteX2" fmla="*/ 3635829 w 3635829"/>
              <a:gd name="connsiteY2" fmla="*/ 152400 h 3407228"/>
              <a:gd name="connsiteX3" fmla="*/ 3396343 w 3635829"/>
              <a:gd name="connsiteY3" fmla="*/ 446314 h 3407228"/>
              <a:gd name="connsiteX4" fmla="*/ 3135086 w 3635829"/>
              <a:gd name="connsiteY4" fmla="*/ 870857 h 3407228"/>
              <a:gd name="connsiteX5" fmla="*/ 2960914 w 3635829"/>
              <a:gd name="connsiteY5" fmla="*/ 1393371 h 3407228"/>
              <a:gd name="connsiteX6" fmla="*/ 2873829 w 3635829"/>
              <a:gd name="connsiteY6" fmla="*/ 1937657 h 3407228"/>
              <a:gd name="connsiteX7" fmla="*/ 2862943 w 3635829"/>
              <a:gd name="connsiteY7" fmla="*/ 2307771 h 3407228"/>
              <a:gd name="connsiteX8" fmla="*/ 2906486 w 3635829"/>
              <a:gd name="connsiteY8" fmla="*/ 2710543 h 3407228"/>
              <a:gd name="connsiteX9" fmla="*/ 3037114 w 3635829"/>
              <a:gd name="connsiteY9" fmla="*/ 3189514 h 3407228"/>
              <a:gd name="connsiteX10" fmla="*/ 3080657 w 3635829"/>
              <a:gd name="connsiteY10" fmla="*/ 3287486 h 3407228"/>
              <a:gd name="connsiteX11" fmla="*/ 2993571 w 3635829"/>
              <a:gd name="connsiteY11" fmla="*/ 3407228 h 3407228"/>
              <a:gd name="connsiteX12" fmla="*/ 1077686 w 3635829"/>
              <a:gd name="connsiteY12" fmla="*/ 3396343 h 3407228"/>
              <a:gd name="connsiteX13" fmla="*/ 859971 w 3635829"/>
              <a:gd name="connsiteY13" fmla="*/ 3222171 h 3407228"/>
              <a:gd name="connsiteX14" fmla="*/ 609600 w 3635829"/>
              <a:gd name="connsiteY14" fmla="*/ 3113314 h 3407228"/>
              <a:gd name="connsiteX15" fmla="*/ 261257 w 3635829"/>
              <a:gd name="connsiteY15" fmla="*/ 3058886 h 3407228"/>
              <a:gd name="connsiteX16" fmla="*/ 141514 w 3635829"/>
              <a:gd name="connsiteY16" fmla="*/ 2841171 h 3407228"/>
              <a:gd name="connsiteX17" fmla="*/ 32657 w 3635829"/>
              <a:gd name="connsiteY17" fmla="*/ 2514600 h 3407228"/>
              <a:gd name="connsiteX18" fmla="*/ 0 w 3635829"/>
              <a:gd name="connsiteY18" fmla="*/ 2144486 h 3407228"/>
              <a:gd name="connsiteX19" fmla="*/ 10886 w 3635829"/>
              <a:gd name="connsiteY19" fmla="*/ 87086 h 3407228"/>
              <a:gd name="connsiteX20" fmla="*/ 185057 w 3635829"/>
              <a:gd name="connsiteY20" fmla="*/ 0 h 340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35829" h="3407228">
                <a:moveTo>
                  <a:pt x="185057" y="0"/>
                </a:moveTo>
                <a:lnTo>
                  <a:pt x="3472543" y="10886"/>
                </a:lnTo>
                <a:lnTo>
                  <a:pt x="3635829" y="152400"/>
                </a:lnTo>
                <a:lnTo>
                  <a:pt x="3396343" y="446314"/>
                </a:lnTo>
                <a:lnTo>
                  <a:pt x="3135086" y="870857"/>
                </a:lnTo>
                <a:lnTo>
                  <a:pt x="2960914" y="1393371"/>
                </a:lnTo>
                <a:lnTo>
                  <a:pt x="2873829" y="1937657"/>
                </a:lnTo>
                <a:lnTo>
                  <a:pt x="2862943" y="2307771"/>
                </a:lnTo>
                <a:cubicBezTo>
                  <a:pt x="2877856" y="2441985"/>
                  <a:pt x="2906486" y="2575503"/>
                  <a:pt x="2906486" y="2710543"/>
                </a:cubicBezTo>
                <a:lnTo>
                  <a:pt x="3037114" y="3189514"/>
                </a:lnTo>
                <a:lnTo>
                  <a:pt x="3080657" y="3287486"/>
                </a:lnTo>
                <a:lnTo>
                  <a:pt x="2993571" y="3407228"/>
                </a:lnTo>
                <a:lnTo>
                  <a:pt x="1077686" y="3396343"/>
                </a:lnTo>
                <a:lnTo>
                  <a:pt x="859971" y="3222171"/>
                </a:lnTo>
                <a:lnTo>
                  <a:pt x="609600" y="3113314"/>
                </a:lnTo>
                <a:cubicBezTo>
                  <a:pt x="242291" y="3079922"/>
                  <a:pt x="196598" y="3188199"/>
                  <a:pt x="261257" y="3058886"/>
                </a:cubicBezTo>
                <a:lnTo>
                  <a:pt x="141514" y="2841171"/>
                </a:lnTo>
                <a:cubicBezTo>
                  <a:pt x="27447" y="2544596"/>
                  <a:pt x="32657" y="2659223"/>
                  <a:pt x="32657" y="2514600"/>
                </a:cubicBezTo>
                <a:lnTo>
                  <a:pt x="0" y="2144486"/>
                </a:lnTo>
                <a:cubicBezTo>
                  <a:pt x="3629" y="1458686"/>
                  <a:pt x="7257" y="772886"/>
                  <a:pt x="10886" y="87086"/>
                </a:cubicBezTo>
                <a:lnTo>
                  <a:pt x="185057" y="0"/>
                </a:lnTo>
                <a:close/>
              </a:path>
            </a:pathLst>
          </a:custGeom>
          <a:solidFill>
            <a:srgbClr val="FF0000">
              <a:alpha val="63922"/>
            </a:srgbClr>
          </a:solidFill>
          <a:ln w="28575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5791200"/>
            <a:ext cx="1069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site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 of A_aerial_PRELI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8433661" cy="68580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8976381">
            <a:off x="4367392" y="2272844"/>
            <a:ext cx="679111" cy="34192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5400000">
            <a:off x="6308404" y="1463996"/>
            <a:ext cx="679111" cy="34192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3429000" y="1828800"/>
            <a:ext cx="679111" cy="34192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6200000">
            <a:off x="3147084" y="3978596"/>
            <a:ext cx="679111" cy="34192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724400" y="2895600"/>
            <a:ext cx="1447800" cy="1588"/>
          </a:xfrm>
          <a:prstGeom prst="line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>
          <a:xfrm rot="396475">
            <a:off x="5592950" y="2929656"/>
            <a:ext cx="1107442" cy="1478801"/>
          </a:xfrm>
          <a:prstGeom prst="arc">
            <a:avLst>
              <a:gd name="adj1" fmla="val 16291023"/>
              <a:gd name="adj2" fmla="val 470893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5257800" y="4419600"/>
            <a:ext cx="914400" cy="1588"/>
          </a:xfrm>
          <a:prstGeom prst="line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4648200" y="4114800"/>
            <a:ext cx="5334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457200" y="4419600"/>
            <a:ext cx="4114800" cy="1588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09600" y="5791200"/>
            <a:ext cx="4319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vehicular access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5400000" flipH="1" flipV="1">
            <a:off x="4114800" y="3429000"/>
            <a:ext cx="1219200" cy="1588"/>
          </a:xfrm>
          <a:prstGeom prst="line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 flipV="1">
            <a:off x="4038600" y="2133600"/>
            <a:ext cx="6858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3695700" y="1790700"/>
            <a:ext cx="685800" cy="1588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4800600" y="2971800"/>
            <a:ext cx="1219200" cy="1219199"/>
          </a:xfrm>
          <a:custGeom>
            <a:avLst/>
            <a:gdLst>
              <a:gd name="connsiteX0" fmla="*/ 185057 w 3635829"/>
              <a:gd name="connsiteY0" fmla="*/ 0 h 3407228"/>
              <a:gd name="connsiteX1" fmla="*/ 3472543 w 3635829"/>
              <a:gd name="connsiteY1" fmla="*/ 10886 h 3407228"/>
              <a:gd name="connsiteX2" fmla="*/ 3635829 w 3635829"/>
              <a:gd name="connsiteY2" fmla="*/ 152400 h 3407228"/>
              <a:gd name="connsiteX3" fmla="*/ 3396343 w 3635829"/>
              <a:gd name="connsiteY3" fmla="*/ 446314 h 3407228"/>
              <a:gd name="connsiteX4" fmla="*/ 3135086 w 3635829"/>
              <a:gd name="connsiteY4" fmla="*/ 870857 h 3407228"/>
              <a:gd name="connsiteX5" fmla="*/ 2960914 w 3635829"/>
              <a:gd name="connsiteY5" fmla="*/ 1393371 h 3407228"/>
              <a:gd name="connsiteX6" fmla="*/ 2873829 w 3635829"/>
              <a:gd name="connsiteY6" fmla="*/ 1937657 h 3407228"/>
              <a:gd name="connsiteX7" fmla="*/ 2862943 w 3635829"/>
              <a:gd name="connsiteY7" fmla="*/ 2307771 h 3407228"/>
              <a:gd name="connsiteX8" fmla="*/ 2906486 w 3635829"/>
              <a:gd name="connsiteY8" fmla="*/ 2710543 h 3407228"/>
              <a:gd name="connsiteX9" fmla="*/ 3037114 w 3635829"/>
              <a:gd name="connsiteY9" fmla="*/ 3189514 h 3407228"/>
              <a:gd name="connsiteX10" fmla="*/ 3080657 w 3635829"/>
              <a:gd name="connsiteY10" fmla="*/ 3287486 h 3407228"/>
              <a:gd name="connsiteX11" fmla="*/ 2993571 w 3635829"/>
              <a:gd name="connsiteY11" fmla="*/ 3407228 h 3407228"/>
              <a:gd name="connsiteX12" fmla="*/ 1077686 w 3635829"/>
              <a:gd name="connsiteY12" fmla="*/ 3396343 h 3407228"/>
              <a:gd name="connsiteX13" fmla="*/ 859971 w 3635829"/>
              <a:gd name="connsiteY13" fmla="*/ 3222171 h 3407228"/>
              <a:gd name="connsiteX14" fmla="*/ 609600 w 3635829"/>
              <a:gd name="connsiteY14" fmla="*/ 3113314 h 3407228"/>
              <a:gd name="connsiteX15" fmla="*/ 261257 w 3635829"/>
              <a:gd name="connsiteY15" fmla="*/ 3058886 h 3407228"/>
              <a:gd name="connsiteX16" fmla="*/ 141514 w 3635829"/>
              <a:gd name="connsiteY16" fmla="*/ 2841171 h 3407228"/>
              <a:gd name="connsiteX17" fmla="*/ 32657 w 3635829"/>
              <a:gd name="connsiteY17" fmla="*/ 2514600 h 3407228"/>
              <a:gd name="connsiteX18" fmla="*/ 0 w 3635829"/>
              <a:gd name="connsiteY18" fmla="*/ 2144486 h 3407228"/>
              <a:gd name="connsiteX19" fmla="*/ 10886 w 3635829"/>
              <a:gd name="connsiteY19" fmla="*/ 87086 h 3407228"/>
              <a:gd name="connsiteX20" fmla="*/ 185057 w 3635829"/>
              <a:gd name="connsiteY20" fmla="*/ 0 h 340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35829" h="3407228">
                <a:moveTo>
                  <a:pt x="185057" y="0"/>
                </a:moveTo>
                <a:lnTo>
                  <a:pt x="3472543" y="10886"/>
                </a:lnTo>
                <a:lnTo>
                  <a:pt x="3635829" y="152400"/>
                </a:lnTo>
                <a:lnTo>
                  <a:pt x="3396343" y="446314"/>
                </a:lnTo>
                <a:lnTo>
                  <a:pt x="3135086" y="870857"/>
                </a:lnTo>
                <a:lnTo>
                  <a:pt x="2960914" y="1393371"/>
                </a:lnTo>
                <a:lnTo>
                  <a:pt x="2873829" y="1937657"/>
                </a:lnTo>
                <a:lnTo>
                  <a:pt x="2862943" y="2307771"/>
                </a:lnTo>
                <a:cubicBezTo>
                  <a:pt x="2877856" y="2441985"/>
                  <a:pt x="2906486" y="2575503"/>
                  <a:pt x="2906486" y="2710543"/>
                </a:cubicBezTo>
                <a:lnTo>
                  <a:pt x="3037114" y="3189514"/>
                </a:lnTo>
                <a:lnTo>
                  <a:pt x="3080657" y="3287486"/>
                </a:lnTo>
                <a:lnTo>
                  <a:pt x="2993571" y="3407228"/>
                </a:lnTo>
                <a:lnTo>
                  <a:pt x="1077686" y="3396343"/>
                </a:lnTo>
                <a:lnTo>
                  <a:pt x="859971" y="3222171"/>
                </a:lnTo>
                <a:lnTo>
                  <a:pt x="609600" y="3113314"/>
                </a:lnTo>
                <a:cubicBezTo>
                  <a:pt x="242291" y="3079922"/>
                  <a:pt x="196598" y="3188199"/>
                  <a:pt x="261257" y="3058886"/>
                </a:cubicBezTo>
                <a:lnTo>
                  <a:pt x="141514" y="2841171"/>
                </a:lnTo>
                <a:cubicBezTo>
                  <a:pt x="27447" y="2544596"/>
                  <a:pt x="32657" y="2659223"/>
                  <a:pt x="32657" y="2514600"/>
                </a:cubicBezTo>
                <a:lnTo>
                  <a:pt x="0" y="2144486"/>
                </a:lnTo>
                <a:cubicBezTo>
                  <a:pt x="3629" y="1458686"/>
                  <a:pt x="7257" y="772886"/>
                  <a:pt x="10886" y="87086"/>
                </a:cubicBezTo>
                <a:lnTo>
                  <a:pt x="185057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 of A_aerial_PRELI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8433661" cy="68580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8976381">
            <a:off x="4367392" y="2272844"/>
            <a:ext cx="679111" cy="34192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5400000">
            <a:off x="6308404" y="1463996"/>
            <a:ext cx="679111" cy="34192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3429000" y="1828800"/>
            <a:ext cx="679111" cy="34192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6200000">
            <a:off x="3147084" y="3978596"/>
            <a:ext cx="679111" cy="34192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724400" y="2895600"/>
            <a:ext cx="1447800" cy="43542"/>
          </a:xfrm>
          <a:prstGeom prst="line">
            <a:avLst/>
          </a:prstGeom>
          <a:ln w="57150">
            <a:solidFill>
              <a:srgbClr val="08950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>
          <a:xfrm rot="396475">
            <a:off x="5592950" y="2929656"/>
            <a:ext cx="1107442" cy="1478801"/>
          </a:xfrm>
          <a:prstGeom prst="arc">
            <a:avLst>
              <a:gd name="adj1" fmla="val 16291023"/>
              <a:gd name="adj2" fmla="val 4708930"/>
            </a:avLst>
          </a:prstGeom>
          <a:ln w="57150">
            <a:solidFill>
              <a:srgbClr val="0895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5105400" y="4419600"/>
            <a:ext cx="1066800" cy="1588"/>
          </a:xfrm>
          <a:prstGeom prst="line">
            <a:avLst/>
          </a:prstGeom>
          <a:ln w="57150">
            <a:solidFill>
              <a:srgbClr val="08950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>
            <a:off x="457200" y="4419600"/>
            <a:ext cx="4267200" cy="1588"/>
          </a:xfrm>
          <a:prstGeom prst="straightConnector1">
            <a:avLst/>
          </a:prstGeom>
          <a:ln w="76200">
            <a:solidFill>
              <a:srgbClr val="08950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6248400" y="4191000"/>
            <a:ext cx="1600200" cy="1600200"/>
          </a:xfrm>
          <a:prstGeom prst="straightConnector1">
            <a:avLst/>
          </a:prstGeom>
          <a:ln w="76200">
            <a:solidFill>
              <a:srgbClr val="08950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6362303" y="2705497"/>
            <a:ext cx="457994" cy="381000"/>
          </a:xfrm>
          <a:prstGeom prst="straightConnector1">
            <a:avLst/>
          </a:prstGeom>
          <a:ln w="76200">
            <a:solidFill>
              <a:srgbClr val="08950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858000" y="2590800"/>
            <a:ext cx="991394" cy="794"/>
          </a:xfrm>
          <a:prstGeom prst="straightConnector1">
            <a:avLst/>
          </a:prstGeom>
          <a:ln w="76200">
            <a:solidFill>
              <a:srgbClr val="08950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934200" y="4800600"/>
            <a:ext cx="991394" cy="794"/>
          </a:xfrm>
          <a:prstGeom prst="straightConnector1">
            <a:avLst/>
          </a:prstGeom>
          <a:ln w="76200">
            <a:solidFill>
              <a:srgbClr val="08950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858000" y="3679372"/>
            <a:ext cx="1905000" cy="794"/>
          </a:xfrm>
          <a:prstGeom prst="straightConnector1">
            <a:avLst/>
          </a:prstGeom>
          <a:ln w="76200">
            <a:solidFill>
              <a:srgbClr val="08950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6401594" y="5409406"/>
            <a:ext cx="914400" cy="1588"/>
          </a:xfrm>
          <a:prstGeom prst="straightConnector1">
            <a:avLst/>
          </a:prstGeom>
          <a:ln w="76200">
            <a:solidFill>
              <a:srgbClr val="08950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09600" y="5791200"/>
            <a:ext cx="4633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pedestrian access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rot="5400000" flipH="1" flipV="1">
            <a:off x="6172200" y="2057400"/>
            <a:ext cx="1219200" cy="1588"/>
          </a:xfrm>
          <a:prstGeom prst="line">
            <a:avLst/>
          </a:prstGeom>
          <a:ln w="76200">
            <a:solidFill>
              <a:srgbClr val="0895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 flipH="1" flipV="1">
            <a:off x="4038600" y="3505200"/>
            <a:ext cx="1371600" cy="1588"/>
          </a:xfrm>
          <a:prstGeom prst="line">
            <a:avLst/>
          </a:prstGeom>
          <a:ln w="76200">
            <a:solidFill>
              <a:srgbClr val="08950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V="1">
            <a:off x="4038600" y="2133600"/>
            <a:ext cx="685800" cy="685800"/>
          </a:xfrm>
          <a:prstGeom prst="line">
            <a:avLst/>
          </a:prstGeom>
          <a:ln w="76200">
            <a:solidFill>
              <a:srgbClr val="0895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3733800" y="1828800"/>
            <a:ext cx="609600" cy="1588"/>
          </a:xfrm>
          <a:prstGeom prst="line">
            <a:avLst/>
          </a:prstGeom>
          <a:ln w="76200">
            <a:solidFill>
              <a:srgbClr val="0895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 flipH="1" flipV="1">
            <a:off x="3924300" y="1181100"/>
            <a:ext cx="457200" cy="228600"/>
          </a:xfrm>
          <a:prstGeom prst="line">
            <a:avLst/>
          </a:prstGeom>
          <a:ln w="76200">
            <a:solidFill>
              <a:srgbClr val="0895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 flipH="1" flipV="1">
            <a:off x="3886200" y="685800"/>
            <a:ext cx="762000" cy="1588"/>
          </a:xfrm>
          <a:prstGeom prst="line">
            <a:avLst/>
          </a:prstGeom>
          <a:ln w="76200">
            <a:solidFill>
              <a:srgbClr val="0895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 53"/>
          <p:cNvSpPr/>
          <p:nvPr/>
        </p:nvSpPr>
        <p:spPr>
          <a:xfrm>
            <a:off x="4800600" y="2971800"/>
            <a:ext cx="1219200" cy="1219199"/>
          </a:xfrm>
          <a:custGeom>
            <a:avLst/>
            <a:gdLst>
              <a:gd name="connsiteX0" fmla="*/ 185057 w 3635829"/>
              <a:gd name="connsiteY0" fmla="*/ 0 h 3407228"/>
              <a:gd name="connsiteX1" fmla="*/ 3472543 w 3635829"/>
              <a:gd name="connsiteY1" fmla="*/ 10886 h 3407228"/>
              <a:gd name="connsiteX2" fmla="*/ 3635829 w 3635829"/>
              <a:gd name="connsiteY2" fmla="*/ 152400 h 3407228"/>
              <a:gd name="connsiteX3" fmla="*/ 3396343 w 3635829"/>
              <a:gd name="connsiteY3" fmla="*/ 446314 h 3407228"/>
              <a:gd name="connsiteX4" fmla="*/ 3135086 w 3635829"/>
              <a:gd name="connsiteY4" fmla="*/ 870857 h 3407228"/>
              <a:gd name="connsiteX5" fmla="*/ 2960914 w 3635829"/>
              <a:gd name="connsiteY5" fmla="*/ 1393371 h 3407228"/>
              <a:gd name="connsiteX6" fmla="*/ 2873829 w 3635829"/>
              <a:gd name="connsiteY6" fmla="*/ 1937657 h 3407228"/>
              <a:gd name="connsiteX7" fmla="*/ 2862943 w 3635829"/>
              <a:gd name="connsiteY7" fmla="*/ 2307771 h 3407228"/>
              <a:gd name="connsiteX8" fmla="*/ 2906486 w 3635829"/>
              <a:gd name="connsiteY8" fmla="*/ 2710543 h 3407228"/>
              <a:gd name="connsiteX9" fmla="*/ 3037114 w 3635829"/>
              <a:gd name="connsiteY9" fmla="*/ 3189514 h 3407228"/>
              <a:gd name="connsiteX10" fmla="*/ 3080657 w 3635829"/>
              <a:gd name="connsiteY10" fmla="*/ 3287486 h 3407228"/>
              <a:gd name="connsiteX11" fmla="*/ 2993571 w 3635829"/>
              <a:gd name="connsiteY11" fmla="*/ 3407228 h 3407228"/>
              <a:gd name="connsiteX12" fmla="*/ 1077686 w 3635829"/>
              <a:gd name="connsiteY12" fmla="*/ 3396343 h 3407228"/>
              <a:gd name="connsiteX13" fmla="*/ 859971 w 3635829"/>
              <a:gd name="connsiteY13" fmla="*/ 3222171 h 3407228"/>
              <a:gd name="connsiteX14" fmla="*/ 609600 w 3635829"/>
              <a:gd name="connsiteY14" fmla="*/ 3113314 h 3407228"/>
              <a:gd name="connsiteX15" fmla="*/ 261257 w 3635829"/>
              <a:gd name="connsiteY15" fmla="*/ 3058886 h 3407228"/>
              <a:gd name="connsiteX16" fmla="*/ 141514 w 3635829"/>
              <a:gd name="connsiteY16" fmla="*/ 2841171 h 3407228"/>
              <a:gd name="connsiteX17" fmla="*/ 32657 w 3635829"/>
              <a:gd name="connsiteY17" fmla="*/ 2514600 h 3407228"/>
              <a:gd name="connsiteX18" fmla="*/ 0 w 3635829"/>
              <a:gd name="connsiteY18" fmla="*/ 2144486 h 3407228"/>
              <a:gd name="connsiteX19" fmla="*/ 10886 w 3635829"/>
              <a:gd name="connsiteY19" fmla="*/ 87086 h 3407228"/>
              <a:gd name="connsiteX20" fmla="*/ 185057 w 3635829"/>
              <a:gd name="connsiteY20" fmla="*/ 0 h 340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35829" h="3407228">
                <a:moveTo>
                  <a:pt x="185057" y="0"/>
                </a:moveTo>
                <a:lnTo>
                  <a:pt x="3472543" y="10886"/>
                </a:lnTo>
                <a:lnTo>
                  <a:pt x="3635829" y="152400"/>
                </a:lnTo>
                <a:lnTo>
                  <a:pt x="3396343" y="446314"/>
                </a:lnTo>
                <a:lnTo>
                  <a:pt x="3135086" y="870857"/>
                </a:lnTo>
                <a:lnTo>
                  <a:pt x="2960914" y="1393371"/>
                </a:lnTo>
                <a:lnTo>
                  <a:pt x="2873829" y="1937657"/>
                </a:lnTo>
                <a:lnTo>
                  <a:pt x="2862943" y="2307771"/>
                </a:lnTo>
                <a:cubicBezTo>
                  <a:pt x="2877856" y="2441985"/>
                  <a:pt x="2906486" y="2575503"/>
                  <a:pt x="2906486" y="2710543"/>
                </a:cubicBezTo>
                <a:lnTo>
                  <a:pt x="3037114" y="3189514"/>
                </a:lnTo>
                <a:lnTo>
                  <a:pt x="3080657" y="3287486"/>
                </a:lnTo>
                <a:lnTo>
                  <a:pt x="2993571" y="3407228"/>
                </a:lnTo>
                <a:lnTo>
                  <a:pt x="1077686" y="3396343"/>
                </a:lnTo>
                <a:lnTo>
                  <a:pt x="859971" y="3222171"/>
                </a:lnTo>
                <a:lnTo>
                  <a:pt x="609600" y="3113314"/>
                </a:lnTo>
                <a:cubicBezTo>
                  <a:pt x="242291" y="3079922"/>
                  <a:pt x="196598" y="3188199"/>
                  <a:pt x="261257" y="3058886"/>
                </a:cubicBezTo>
                <a:lnTo>
                  <a:pt x="141514" y="2841171"/>
                </a:lnTo>
                <a:cubicBezTo>
                  <a:pt x="27447" y="2544596"/>
                  <a:pt x="32657" y="2659223"/>
                  <a:pt x="32657" y="2514600"/>
                </a:cubicBezTo>
                <a:lnTo>
                  <a:pt x="0" y="2144486"/>
                </a:lnTo>
                <a:cubicBezTo>
                  <a:pt x="3629" y="1458686"/>
                  <a:pt x="7257" y="772886"/>
                  <a:pt x="10886" y="87086"/>
                </a:cubicBezTo>
                <a:lnTo>
                  <a:pt x="185057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 of A_aerial_PRELI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8433661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514158">
            <a:off x="5895487" y="3021955"/>
            <a:ext cx="617103" cy="1218570"/>
          </a:xfrm>
          <a:prstGeom prst="ellipse">
            <a:avLst/>
          </a:prstGeom>
          <a:solidFill>
            <a:srgbClr val="089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5791200"/>
            <a:ext cx="4087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key open space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0200" y="2819400"/>
            <a:ext cx="1447800" cy="1828800"/>
          </a:xfrm>
          <a:prstGeom prst="rect">
            <a:avLst/>
          </a:prstGeom>
          <a:noFill/>
          <a:ln w="57150">
            <a:solidFill>
              <a:srgbClr val="0DB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2438400"/>
            <a:ext cx="3429000" cy="838200"/>
          </a:xfrm>
          <a:prstGeom prst="rect">
            <a:avLst/>
          </a:prstGeom>
          <a:noFill/>
          <a:ln w="57150">
            <a:solidFill>
              <a:srgbClr val="0DB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800600" y="2971800"/>
            <a:ext cx="1219200" cy="1219199"/>
          </a:xfrm>
          <a:custGeom>
            <a:avLst/>
            <a:gdLst>
              <a:gd name="connsiteX0" fmla="*/ 185057 w 3635829"/>
              <a:gd name="connsiteY0" fmla="*/ 0 h 3407228"/>
              <a:gd name="connsiteX1" fmla="*/ 3472543 w 3635829"/>
              <a:gd name="connsiteY1" fmla="*/ 10886 h 3407228"/>
              <a:gd name="connsiteX2" fmla="*/ 3635829 w 3635829"/>
              <a:gd name="connsiteY2" fmla="*/ 152400 h 3407228"/>
              <a:gd name="connsiteX3" fmla="*/ 3396343 w 3635829"/>
              <a:gd name="connsiteY3" fmla="*/ 446314 h 3407228"/>
              <a:gd name="connsiteX4" fmla="*/ 3135086 w 3635829"/>
              <a:gd name="connsiteY4" fmla="*/ 870857 h 3407228"/>
              <a:gd name="connsiteX5" fmla="*/ 2960914 w 3635829"/>
              <a:gd name="connsiteY5" fmla="*/ 1393371 h 3407228"/>
              <a:gd name="connsiteX6" fmla="*/ 2873829 w 3635829"/>
              <a:gd name="connsiteY6" fmla="*/ 1937657 h 3407228"/>
              <a:gd name="connsiteX7" fmla="*/ 2862943 w 3635829"/>
              <a:gd name="connsiteY7" fmla="*/ 2307771 h 3407228"/>
              <a:gd name="connsiteX8" fmla="*/ 2906486 w 3635829"/>
              <a:gd name="connsiteY8" fmla="*/ 2710543 h 3407228"/>
              <a:gd name="connsiteX9" fmla="*/ 3037114 w 3635829"/>
              <a:gd name="connsiteY9" fmla="*/ 3189514 h 3407228"/>
              <a:gd name="connsiteX10" fmla="*/ 3080657 w 3635829"/>
              <a:gd name="connsiteY10" fmla="*/ 3287486 h 3407228"/>
              <a:gd name="connsiteX11" fmla="*/ 2993571 w 3635829"/>
              <a:gd name="connsiteY11" fmla="*/ 3407228 h 3407228"/>
              <a:gd name="connsiteX12" fmla="*/ 1077686 w 3635829"/>
              <a:gd name="connsiteY12" fmla="*/ 3396343 h 3407228"/>
              <a:gd name="connsiteX13" fmla="*/ 859971 w 3635829"/>
              <a:gd name="connsiteY13" fmla="*/ 3222171 h 3407228"/>
              <a:gd name="connsiteX14" fmla="*/ 609600 w 3635829"/>
              <a:gd name="connsiteY14" fmla="*/ 3113314 h 3407228"/>
              <a:gd name="connsiteX15" fmla="*/ 261257 w 3635829"/>
              <a:gd name="connsiteY15" fmla="*/ 3058886 h 3407228"/>
              <a:gd name="connsiteX16" fmla="*/ 141514 w 3635829"/>
              <a:gd name="connsiteY16" fmla="*/ 2841171 h 3407228"/>
              <a:gd name="connsiteX17" fmla="*/ 32657 w 3635829"/>
              <a:gd name="connsiteY17" fmla="*/ 2514600 h 3407228"/>
              <a:gd name="connsiteX18" fmla="*/ 0 w 3635829"/>
              <a:gd name="connsiteY18" fmla="*/ 2144486 h 3407228"/>
              <a:gd name="connsiteX19" fmla="*/ 10886 w 3635829"/>
              <a:gd name="connsiteY19" fmla="*/ 87086 h 3407228"/>
              <a:gd name="connsiteX20" fmla="*/ 185057 w 3635829"/>
              <a:gd name="connsiteY20" fmla="*/ 0 h 340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35829" h="3407228">
                <a:moveTo>
                  <a:pt x="185057" y="0"/>
                </a:moveTo>
                <a:lnTo>
                  <a:pt x="3472543" y="10886"/>
                </a:lnTo>
                <a:lnTo>
                  <a:pt x="3635829" y="152400"/>
                </a:lnTo>
                <a:lnTo>
                  <a:pt x="3396343" y="446314"/>
                </a:lnTo>
                <a:lnTo>
                  <a:pt x="3135086" y="870857"/>
                </a:lnTo>
                <a:lnTo>
                  <a:pt x="2960914" y="1393371"/>
                </a:lnTo>
                <a:lnTo>
                  <a:pt x="2873829" y="1937657"/>
                </a:lnTo>
                <a:lnTo>
                  <a:pt x="2862943" y="2307771"/>
                </a:lnTo>
                <a:cubicBezTo>
                  <a:pt x="2877856" y="2441985"/>
                  <a:pt x="2906486" y="2575503"/>
                  <a:pt x="2906486" y="2710543"/>
                </a:cubicBezTo>
                <a:lnTo>
                  <a:pt x="3037114" y="3189514"/>
                </a:lnTo>
                <a:lnTo>
                  <a:pt x="3080657" y="3287486"/>
                </a:lnTo>
                <a:lnTo>
                  <a:pt x="2993571" y="3407228"/>
                </a:lnTo>
                <a:lnTo>
                  <a:pt x="1077686" y="3396343"/>
                </a:lnTo>
                <a:lnTo>
                  <a:pt x="859971" y="3222171"/>
                </a:lnTo>
                <a:lnTo>
                  <a:pt x="609600" y="3113314"/>
                </a:lnTo>
                <a:cubicBezTo>
                  <a:pt x="242291" y="3079922"/>
                  <a:pt x="196598" y="3188199"/>
                  <a:pt x="261257" y="3058886"/>
                </a:cubicBezTo>
                <a:lnTo>
                  <a:pt x="141514" y="2841171"/>
                </a:lnTo>
                <a:cubicBezTo>
                  <a:pt x="27447" y="2544596"/>
                  <a:pt x="32657" y="2659223"/>
                  <a:pt x="32657" y="2514600"/>
                </a:cubicBezTo>
                <a:lnTo>
                  <a:pt x="0" y="2144486"/>
                </a:lnTo>
                <a:cubicBezTo>
                  <a:pt x="3629" y="1458686"/>
                  <a:pt x="7257" y="772886"/>
                  <a:pt x="10886" y="87086"/>
                </a:cubicBezTo>
                <a:lnTo>
                  <a:pt x="185057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77</Words>
  <Application>Microsoft Office PowerPoint</Application>
  <PresentationFormat>On-screen Show (4:3)</PresentationFormat>
  <Paragraphs>37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The Bryant Bannister Tree-Ring Building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jrichard</dc:creator>
  <cp:lastModifiedBy>Gajdorus, Carl - (gajdorus)</cp:lastModifiedBy>
  <cp:revision>47</cp:revision>
  <dcterms:created xsi:type="dcterms:W3CDTF">2009-10-06T20:59:57Z</dcterms:created>
  <dcterms:modified xsi:type="dcterms:W3CDTF">2011-01-26T23:11:01Z</dcterms:modified>
</cp:coreProperties>
</file>