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72" r:id="rId3"/>
    <p:sldMasterId id="2147483660" r:id="rId4"/>
  </p:sldMasterIdLst>
  <p:handoutMasterIdLst>
    <p:handoutMasterId r:id="rId20"/>
  </p:handoutMasterIdLst>
  <p:sldIdLst>
    <p:sldId id="262" r:id="rId5"/>
    <p:sldId id="267" r:id="rId6"/>
    <p:sldId id="266" r:id="rId7"/>
    <p:sldId id="260" r:id="rId8"/>
    <p:sldId id="257" r:id="rId9"/>
    <p:sldId id="258" r:id="rId10"/>
    <p:sldId id="259" r:id="rId11"/>
    <p:sldId id="273" r:id="rId12"/>
    <p:sldId id="261" r:id="rId13"/>
    <p:sldId id="263" r:id="rId14"/>
    <p:sldId id="265" r:id="rId15"/>
    <p:sldId id="269" r:id="rId16"/>
    <p:sldId id="264" r:id="rId17"/>
    <p:sldId id="268" r:id="rId18"/>
    <p:sldId id="27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94660"/>
  </p:normalViewPr>
  <p:slideViewPr>
    <p:cSldViewPr>
      <p:cViewPr varScale="1">
        <p:scale>
          <a:sx n="88" d="100"/>
          <a:sy n="88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4B6EEA-0DA9-474F-AE43-29BF5FF02434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63FF90-DE56-4866-AF8C-C49816992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019800"/>
          </a:xfrm>
        </p:spPr>
        <p:txBody>
          <a:bodyPr/>
          <a:lstStyle>
            <a:lvl1pPr>
              <a:buNone/>
              <a:defRPr sz="2800">
                <a:latin typeface="Avenir 45" pitchFamily="34" charset="0"/>
              </a:defRPr>
            </a:lvl1pPr>
            <a:lvl2pPr>
              <a:defRPr sz="2400">
                <a:latin typeface="Avenir 45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52400" y="6096000"/>
            <a:ext cx="44196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venir 45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50" name="Picture 2" descr="J:\0209\11.0- Drawings\11.9- Presentation\101410_PPT for Carl\Dwgs as PDFs\LTRR Text Box - Sli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867400"/>
            <a:ext cx="548640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96000"/>
            <a:ext cx="7772400" cy="5095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45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114800" y="76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venir 45" pitchFamily="34" charset="0"/>
              </a:rPr>
              <a:t>Laboratory</a:t>
            </a:r>
            <a:r>
              <a:rPr lang="en-US" baseline="0" dirty="0" smtClean="0">
                <a:solidFill>
                  <a:schemeClr val="bg1">
                    <a:lumMod val="65000"/>
                  </a:schemeClr>
                </a:solidFill>
                <a:latin typeface="Avenir 45" pitchFamily="34" charset="0"/>
              </a:rPr>
              <a:t> of Tree-Ring Research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venir 45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81400" y="381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</a:rPr>
              <a:t>BRYAN</a:t>
            </a:r>
            <a:r>
              <a:rPr lang="en-US" sz="2400" b="1" baseline="0" dirty="0" smtClean="0">
                <a:solidFill>
                  <a:schemeClr val="bg1">
                    <a:lumMod val="65000"/>
                  </a:schemeClr>
                </a:solidFill>
                <a:latin typeface="Impact" pitchFamily="34" charset="0"/>
              </a:rPr>
              <a:t>T BANNISTER TREE-RING BUILDING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DE5B-7DFE-4C36-B1D3-FB5E10C980D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1E2B-C65A-4745-8767-A18141371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027AA-7F05-42B6-8383-5A738E31F836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1EE0C-2D5C-4477-9586-80B9A242AA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8578-855E-4546-8A02-581686F7057C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A17-641A-4ABC-A73C-5F1C13D868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8D36-1226-4083-B8B9-563875C48EF8}" type="datetimeFigureOut">
              <a:rPr lang="en-US" smtClean="0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EB35-6AAA-4193-B5AE-EB244EF96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0209\11.0- Drawings\11.9- Presentation\101410_PPT for Carl\Dwgs as PDFs\LTRR Text Box -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867400"/>
            <a:ext cx="5486400" cy="914400"/>
          </a:xfrm>
          <a:prstGeom prst="rect">
            <a:avLst/>
          </a:prstGeom>
          <a:noFill/>
        </p:spPr>
      </p:pic>
      <p:pic>
        <p:nvPicPr>
          <p:cNvPr id="1026" name="Picture 2" descr="J:\0209\10.0- Programming\10.6 Program Verification Document\support\bristlecone majes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75363" cy="6857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Math East Storage – Option B</a:t>
            </a:r>
          </a:p>
          <a:p>
            <a:endParaRPr lang="en-US" dirty="0"/>
          </a:p>
        </p:txBody>
      </p:sp>
      <p:pic>
        <p:nvPicPr>
          <p:cNvPr id="6" name="Content Placeholder 5" descr="0209_X-PLAN_MATH EAST OPT B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40845" y="0"/>
            <a:ext cx="5262309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09_X-PLAN_MATH EAST OPT C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40845" y="0"/>
            <a:ext cx="5262309" cy="60198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Math East Storage – Option 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Graduate Student Open Office Pods</a:t>
            </a:r>
            <a:endParaRPr lang="en-US" dirty="0"/>
          </a:p>
        </p:txBody>
      </p:sp>
      <p:pic>
        <p:nvPicPr>
          <p:cNvPr id="6" name="Content Placeholder 5" descr="Grad - 3d_v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d - pl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7772400" cy="58293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Graduate Student Open Office Pods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d - furn exampl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66700"/>
            <a:ext cx="4572000" cy="5486400"/>
          </a:xfr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Graduate Student Open Office Pods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View from Southwest</a:t>
            </a:r>
          </a:p>
          <a:p>
            <a:endParaRPr lang="en-US" dirty="0"/>
          </a:p>
        </p:txBody>
      </p:sp>
      <p:pic>
        <p:nvPicPr>
          <p:cNvPr id="4" name="Picture 3" descr="_0209_0927_ Site Mod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015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0209_0927_ Site Model_nor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015177"/>
          </a:xfr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View from Northeast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0209_X-PLAN_1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593" y="264893"/>
            <a:ext cx="7318814" cy="5490014"/>
          </a:xfrm>
        </p:spPr>
      </p:pic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First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0" name="Content Placeholder 9" descr="0209_X-PLAN_2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593" y="264893"/>
            <a:ext cx="7318814" cy="5490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7" name="Content Placeholder 6" descr="0209_X-PLAN_3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593" y="264893"/>
            <a:ext cx="7318814" cy="5490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Fourth Level</a:t>
            </a:r>
            <a:endParaRPr lang="en-US" dirty="0"/>
          </a:p>
        </p:txBody>
      </p:sp>
      <p:pic>
        <p:nvPicPr>
          <p:cNvPr id="8" name="Content Placeholder 7" descr="0209_X-PLAN_4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2593" y="264893"/>
            <a:ext cx="7318814" cy="54900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09_LAB1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3333"/>
          <a:stretch>
            <a:fillRect/>
          </a:stretch>
        </p:blipFill>
        <p:spPr>
          <a:xfrm>
            <a:off x="457200" y="0"/>
            <a:ext cx="8229600" cy="5966499"/>
          </a:xfrm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Laboratory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Math East Storage – Option A</a:t>
            </a:r>
            <a:endParaRPr lang="en-US" dirty="0"/>
          </a:p>
        </p:txBody>
      </p:sp>
      <p:pic>
        <p:nvPicPr>
          <p:cNvPr id="11" name="Content Placeholder 10" descr="0209_X-PLAN_MATH EAST OPT A 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40845" y="0"/>
            <a:ext cx="5262309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49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Richard &amp; Bauer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Stacey Crumbaker</dc:creator>
  <cp:lastModifiedBy>cgajdorus</cp:lastModifiedBy>
  <cp:revision>16</cp:revision>
  <dcterms:created xsi:type="dcterms:W3CDTF">2010-10-05T20:23:43Z</dcterms:created>
  <dcterms:modified xsi:type="dcterms:W3CDTF">2010-10-06T15:22:10Z</dcterms:modified>
</cp:coreProperties>
</file>