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FE604-A0D7-4634-9B63-6584F58F666C}" type="datetimeFigureOut">
              <a:rPr lang="en-US" smtClean="0"/>
              <a:t>11/21/2007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EECBF-55B8-454B-B553-FFC0E85A8C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125AE-B7B8-476F-BD08-92D8F0B995F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E176FE-4C7B-482A-8E9E-762C443C39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E4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91D57F8-534E-4B90-A6E7-52B54DC4A19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026"/>
          <p:cNvSpPr txBox="1">
            <a:spLocks noChangeArrowheads="1"/>
          </p:cNvSpPr>
          <p:nvPr/>
        </p:nvSpPr>
        <p:spPr bwMode="auto">
          <a:xfrm>
            <a:off x="533400" y="1371600"/>
            <a:ext cx="8077200" cy="1920875"/>
          </a:xfrm>
          <a:prstGeom prst="rect">
            <a:avLst/>
          </a:prstGeom>
          <a:solidFill>
            <a:srgbClr val="F6C0A8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“…the timing of the drafting of the Compact was an unfortunate event, in that it did not occur during a representative flow period.”</a:t>
            </a:r>
          </a:p>
          <a:p>
            <a:pPr>
              <a:spcBef>
                <a:spcPct val="50000"/>
              </a:spcBef>
            </a:pPr>
            <a:r>
              <a:rPr lang="en-US" sz="2000"/>
              <a:t>“The general picture of a collision between water demand and supply in the UCRB in the not-too-distant future is all too apparent.” </a:t>
            </a:r>
          </a:p>
          <a:p>
            <a:pPr>
              <a:spcBef>
                <a:spcPct val="50000"/>
              </a:spcBef>
            </a:pPr>
            <a:r>
              <a:rPr lang="en-US" sz="2000"/>
              <a:t>		                                           Stockton and Jacoby 1976</a:t>
            </a:r>
          </a:p>
        </p:txBody>
      </p:sp>
      <p:sp>
        <p:nvSpPr>
          <p:cNvPr id="15364" name="Text Box 1028"/>
          <p:cNvSpPr txBox="1">
            <a:spLocks noChangeArrowheads="1"/>
          </p:cNvSpPr>
          <p:nvPr/>
        </p:nvSpPr>
        <p:spPr bwMode="auto">
          <a:xfrm>
            <a:off x="533400" y="304800"/>
            <a:ext cx="79136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The reconstruction of Lees Ferry streamflow had important implications for future water management.</a:t>
            </a:r>
          </a:p>
        </p:txBody>
      </p:sp>
      <p:sp>
        <p:nvSpPr>
          <p:cNvPr id="15365" name="Text Box 1029"/>
          <p:cNvSpPr txBox="1">
            <a:spLocks noChangeArrowheads="1"/>
          </p:cNvSpPr>
          <p:nvPr/>
        </p:nvSpPr>
        <p:spPr bwMode="auto">
          <a:xfrm>
            <a:off x="533400" y="3657600"/>
            <a:ext cx="822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However, the mid-1970s was followed by a period of relatively abundant moisture and high streamflow, so little attention was paid to these results.</a:t>
            </a:r>
          </a:p>
        </p:txBody>
      </p:sp>
      <p:sp>
        <p:nvSpPr>
          <p:cNvPr id="15366" name="Text Box 1030"/>
          <p:cNvSpPr txBox="1">
            <a:spLocks noChangeArrowheads="1"/>
          </p:cNvSpPr>
          <p:nvPr/>
        </p:nvSpPr>
        <p:spPr bwMode="auto">
          <a:xfrm>
            <a:off x="2895600" y="5410200"/>
            <a:ext cx="6096000" cy="12509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“The most disturbing day I spent in my 12 years as governor was having the tree rings explained to me,”</a:t>
            </a:r>
            <a:r>
              <a:rPr lang="en-US" sz="1600" i="1"/>
              <a:t> </a:t>
            </a:r>
            <a:r>
              <a:rPr lang="en-US" sz="1600"/>
              <a:t>said former Gov. Richard D. Lamm, who held office in the 1977 drought.</a:t>
            </a:r>
          </a:p>
          <a:p>
            <a:pPr eaLnBrk="0" hangingPunct="0"/>
            <a:r>
              <a:rPr lang="en-US" sz="1400" b="1"/>
              <a:t>Rocky Mountain News</a:t>
            </a:r>
            <a:endParaRPr lang="en-US" sz="1400"/>
          </a:p>
          <a:p>
            <a:pPr eaLnBrk="0" hangingPunct="0"/>
            <a:r>
              <a:rPr lang="en-US" sz="1400"/>
              <a:t>May 3, 2002</a:t>
            </a:r>
          </a:p>
        </p:txBody>
      </p:sp>
      <p:sp>
        <p:nvSpPr>
          <p:cNvPr id="15367" name="Text Box 1031"/>
          <p:cNvSpPr txBox="1">
            <a:spLocks noChangeArrowheads="1"/>
          </p:cNvSpPr>
          <p:nvPr/>
        </p:nvSpPr>
        <p:spPr bwMode="auto">
          <a:xfrm>
            <a:off x="533400" y="5410200"/>
            <a:ext cx="25908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Although least one person did take notice….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1534</TotalTime>
  <Words>145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NOAA Paleoclimatology Program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WoodhouseforSwetnam2</dc:title>
  <dc:creator>woodhous</dc:creator>
  <dc:description/>
  <cp:lastModifiedBy>Thomas W. Swetnam</cp:lastModifiedBy>
  <cp:revision>48</cp:revision>
  <dcterms:created xsi:type="dcterms:W3CDTF">2006-03-11T00:50:29Z</dcterms:created>
  <dcterms:modified xsi:type="dcterms:W3CDTF">2007-11-21T23:23:17Z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WoodhouseforSwetnam2</vt:lpwstr>
  </property>
  <property fmtid="{D5CDD505-2E9C-101B-9397-08002B2CF9AE}" pid="3" name="SlideDescription">
    <vt:lpwstr/>
  </property>
</Properties>
</file>