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1415A-CA10-43FF-AEDC-075A131E4E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1D57F8-534E-4B90-A6E7-52B54DC4A1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3581400"/>
            <a:ext cx="7239000" cy="3276600"/>
            <a:chOff x="144" y="2827"/>
            <a:chExt cx="3504" cy="1374"/>
          </a:xfrm>
        </p:grpSpPr>
        <p:pic>
          <p:nvPicPr>
            <p:cNvPr id="11268" name="Picture 4" descr="stockt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2827"/>
              <a:ext cx="3360" cy="1374"/>
            </a:xfrm>
            <a:prstGeom prst="rect">
              <a:avLst/>
            </a:prstGeom>
            <a:noFill/>
          </p:spPr>
        </p:pic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2256" y="4032"/>
              <a:ext cx="1392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/>
                <a:t>Stockton and Jacoby 1976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270" name="Oval 6"/>
            <p:cNvSpPr>
              <a:spLocks noChangeArrowheads="1"/>
            </p:cNvSpPr>
            <p:nvPr/>
          </p:nvSpPr>
          <p:spPr bwMode="auto">
            <a:xfrm>
              <a:off x="2880" y="3264"/>
              <a:ext cx="384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Oval 7"/>
            <p:cNvSpPr>
              <a:spLocks noChangeArrowheads="1"/>
            </p:cNvSpPr>
            <p:nvPr/>
          </p:nvSpPr>
          <p:spPr bwMode="auto">
            <a:xfrm>
              <a:off x="432" y="3264"/>
              <a:ext cx="336" cy="336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81000" y="457200"/>
            <a:ext cx="38862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The first Lees Ferry reconstruction was generated by Stockton and Jacoby in 1976.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/>
              <a:t>It pointed out the anomalous wet period in the early 20</a:t>
            </a:r>
            <a:r>
              <a:rPr lang="en-US" sz="2000" b="1" baseline="30000"/>
              <a:t>th</a:t>
            </a:r>
            <a:r>
              <a:rPr lang="en-US" sz="2000" b="1"/>
              <a:t> century and a prolonged drought in the late 15</a:t>
            </a:r>
            <a:r>
              <a:rPr lang="en-US" sz="2000" b="1" baseline="30000"/>
              <a:t>th</a:t>
            </a:r>
            <a:r>
              <a:rPr lang="en-US" sz="2000" b="1"/>
              <a:t> century</a:t>
            </a:r>
          </a:p>
        </p:txBody>
      </p:sp>
      <p:pic>
        <p:nvPicPr>
          <p:cNvPr id="11273" name="Picture 9" descr="lakepowe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76200"/>
            <a:ext cx="2787650" cy="3725863"/>
          </a:xfrm>
          <a:prstGeom prst="rect">
            <a:avLst/>
          </a:prstGeom>
          <a:noFill/>
        </p:spPr>
      </p:pic>
      <p:pic>
        <p:nvPicPr>
          <p:cNvPr id="11266" name="Picture 2" descr="powe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0700" y="1219200"/>
            <a:ext cx="2273300" cy="2971800"/>
          </a:xfrm>
          <a:prstGeom prst="rect">
            <a:avLst/>
          </a:prstGeom>
          <a:noFill/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010400" y="4343400"/>
            <a:ext cx="19812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 1995, set of studies assessed the impacts of drought using the 15</a:t>
            </a:r>
            <a:r>
              <a:rPr lang="en-US" baseline="30000"/>
              <a:t>th</a:t>
            </a:r>
            <a:r>
              <a:rPr lang="en-US"/>
              <a:t> century drought as a worst case scenario.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61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NOAA Paleoclimatology Program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WoodhouseforSwetnam2</dc:title>
  <dc:creator>woodhous</dc:creator>
  <dc:description/>
  <cp:lastModifiedBy>Thomas W. Swetnam</cp:lastModifiedBy>
  <cp:revision>48</cp:revision>
  <dcterms:created xsi:type="dcterms:W3CDTF">2006-03-11T00:50:29Z</dcterms:created>
  <dcterms:modified xsi:type="dcterms:W3CDTF">2007-11-21T23:23:16Z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WoodhouseforSwetnam2</vt:lpwstr>
  </property>
  <property fmtid="{D5CDD505-2E9C-101B-9397-08002B2CF9AE}" pid="3" name="SlideDescription">
    <vt:lpwstr/>
  </property>
</Properties>
</file>