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1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0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7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AB45-B050-416A-8FF1-E680A4CA14F2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3294"/>
            <a:ext cx="3589072" cy="6010696"/>
          </a:xfrm>
          <a:prstGeom prst="rect">
            <a:avLst/>
          </a:prstGeom>
          <a:effectLst>
            <a:outerShdw blurRad="444500" dist="1016000" dir="3420000" sx="80000" sy="8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595" y="312360"/>
            <a:ext cx="3518206" cy="5981630"/>
          </a:xfrm>
          <a:prstGeom prst="rect">
            <a:avLst/>
          </a:prstGeom>
          <a:effectLst>
            <a:outerShdw blurRad="444500" dist="1016000" dir="3600000" sx="80000" sy="80000" algn="ctr" rotWithShape="0">
              <a:schemeClr val="tx1">
                <a:lumMod val="95000"/>
                <a:lumOff val="5000"/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897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KKH</cp:lastModifiedBy>
  <cp:revision>1</cp:revision>
  <dcterms:created xsi:type="dcterms:W3CDTF">2012-09-25T04:23:22Z</dcterms:created>
  <dcterms:modified xsi:type="dcterms:W3CDTF">2019-03-25T04:11:25Z</dcterms:modified>
</cp:coreProperties>
</file>