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20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6AB45-B050-416A-8FF1-E680A4CA14F2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84BAF-D0DF-48A0-9EF8-6B91009A5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850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6AB45-B050-416A-8FF1-E680A4CA14F2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84BAF-D0DF-48A0-9EF8-6B91009A5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914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6AB45-B050-416A-8FF1-E680A4CA14F2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84BAF-D0DF-48A0-9EF8-6B91009A5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010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6AB45-B050-416A-8FF1-E680A4CA14F2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84BAF-D0DF-48A0-9EF8-6B91009A5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80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6AB45-B050-416A-8FF1-E680A4CA14F2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84BAF-D0DF-48A0-9EF8-6B91009A5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20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6AB45-B050-416A-8FF1-E680A4CA14F2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84BAF-D0DF-48A0-9EF8-6B91009A5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52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6AB45-B050-416A-8FF1-E680A4CA14F2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84BAF-D0DF-48A0-9EF8-6B91009A5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149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6AB45-B050-416A-8FF1-E680A4CA14F2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84BAF-D0DF-48A0-9EF8-6B91009A5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011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6AB45-B050-416A-8FF1-E680A4CA14F2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84BAF-D0DF-48A0-9EF8-6B91009A5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0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6AB45-B050-416A-8FF1-E680A4CA14F2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84BAF-D0DF-48A0-9EF8-6B91009A5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679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6AB45-B050-416A-8FF1-E680A4CA14F2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84BAF-D0DF-48A0-9EF8-6B91009A5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971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6AB45-B050-416A-8FF1-E680A4CA14F2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84BAF-D0DF-48A0-9EF8-6B91009A5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608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83294"/>
            <a:ext cx="3589072" cy="6010696"/>
          </a:xfrm>
          <a:prstGeom prst="rect">
            <a:avLst/>
          </a:prstGeom>
          <a:effectLst>
            <a:outerShdw blurRad="444500" dist="1016000" dir="3420000" sx="80000" sy="80000" algn="ctr" rotWithShape="0">
              <a:srgbClr val="000000">
                <a:alpha val="65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595" y="312360"/>
            <a:ext cx="3518206" cy="5981630"/>
          </a:xfrm>
          <a:prstGeom prst="rect">
            <a:avLst/>
          </a:prstGeom>
          <a:effectLst>
            <a:outerShdw blurRad="444500" dist="1016000" dir="3600000" sx="80000" sy="80000" algn="ctr" rotWithShape="0">
              <a:schemeClr val="tx1">
                <a:lumMod val="95000"/>
                <a:lumOff val="5000"/>
                <a:alpha val="65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68970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Katie Hirschboeck</dc:creator>
  <cp:lastModifiedBy>KKH</cp:lastModifiedBy>
  <cp:revision>1</cp:revision>
  <dcterms:created xsi:type="dcterms:W3CDTF">2012-09-25T04:23:22Z</dcterms:created>
  <dcterms:modified xsi:type="dcterms:W3CDTF">2019-03-25T04:11:25Z</dcterms:modified>
</cp:coreProperties>
</file>