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98D73-6F94-49BF-AA76-659A4F453BE9}" type="datetimeFigureOut">
              <a:rPr lang="en-US" smtClean="0"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3DA2-B195-421B-ACD3-A05F5D873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09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98D73-6F94-49BF-AA76-659A4F453BE9}" type="datetimeFigureOut">
              <a:rPr lang="en-US" smtClean="0"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3DA2-B195-421B-ACD3-A05F5D873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647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98D73-6F94-49BF-AA76-659A4F453BE9}" type="datetimeFigureOut">
              <a:rPr lang="en-US" smtClean="0"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3DA2-B195-421B-ACD3-A05F5D873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70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98D73-6F94-49BF-AA76-659A4F453BE9}" type="datetimeFigureOut">
              <a:rPr lang="en-US" smtClean="0"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3DA2-B195-421B-ACD3-A05F5D873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22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98D73-6F94-49BF-AA76-659A4F453BE9}" type="datetimeFigureOut">
              <a:rPr lang="en-US" smtClean="0"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3DA2-B195-421B-ACD3-A05F5D873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01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98D73-6F94-49BF-AA76-659A4F453BE9}" type="datetimeFigureOut">
              <a:rPr lang="en-US" smtClean="0"/>
              <a:t>9/26/2010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3DA2-B195-421B-ACD3-A05F5D873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925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98D73-6F94-49BF-AA76-659A4F453BE9}" type="datetimeFigureOut">
              <a:rPr lang="en-US" smtClean="0"/>
              <a:t>9/26/2010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3DA2-B195-421B-ACD3-A05F5D873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6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98D73-6F94-49BF-AA76-659A4F453BE9}" type="datetimeFigureOut">
              <a:rPr lang="en-US" smtClean="0"/>
              <a:t>9/26/2010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3DA2-B195-421B-ACD3-A05F5D873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4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98D73-6F94-49BF-AA76-659A4F453BE9}" type="datetimeFigureOut">
              <a:rPr lang="en-US" smtClean="0"/>
              <a:t>9/26/2010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3DA2-B195-421B-ACD3-A05F5D873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98D73-6F94-49BF-AA76-659A4F453BE9}" type="datetimeFigureOut">
              <a:rPr lang="en-US" smtClean="0"/>
              <a:t>9/26/2010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3DA2-B195-421B-ACD3-A05F5D873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08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98D73-6F94-49BF-AA76-659A4F453BE9}" type="datetimeFigureOut">
              <a:rPr lang="en-US" smtClean="0"/>
              <a:t>9/26/2010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A3DA2-B195-421B-ACD3-A05F5D873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2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98D73-6F94-49BF-AA76-659A4F453BE9}" type="datetimeFigureOut">
              <a:rPr lang="en-US" smtClean="0"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A3DA2-B195-421B-ACD3-A05F5D873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328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709613"/>
            <a:ext cx="7486650" cy="543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19400" y="1143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MAIN LIBRARY – 3</a:t>
            </a:r>
            <a:r>
              <a:rPr lang="en-US" baseline="30000" dirty="0" smtClean="0"/>
              <a:t>rd</a:t>
            </a:r>
            <a:r>
              <a:rPr lang="en-US" dirty="0" smtClean="0"/>
              <a:t> Floor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812494" y="3192460"/>
            <a:ext cx="652809" cy="675753"/>
          </a:xfrm>
          <a:prstGeom prst="ellipse">
            <a:avLst/>
          </a:prstGeom>
          <a:solidFill>
            <a:srgbClr val="FFFF0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12493" y="3376447"/>
            <a:ext cx="711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A-315</a:t>
            </a:r>
          </a:p>
        </p:txBody>
      </p:sp>
    </p:spTree>
    <p:extLst>
      <p:ext uri="{BB962C8B-B14F-4D97-AF65-F5344CB8AC3E}">
        <p14:creationId xmlns:p14="http://schemas.microsoft.com/office/powerpoint/2010/main" val="260186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Hirschboeck</dc:creator>
  <cp:lastModifiedBy>Katie Hirschboeck</cp:lastModifiedBy>
  <cp:revision>2</cp:revision>
  <dcterms:created xsi:type="dcterms:W3CDTF">2010-09-27T00:32:01Z</dcterms:created>
  <dcterms:modified xsi:type="dcterms:W3CDTF">2010-09-27T00:57:48Z</dcterms:modified>
</cp:coreProperties>
</file>