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4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5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7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9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6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0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6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2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0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B8E41-F526-4D1C-B2A7-5D6A1A986270}" type="datetimeFigureOut">
              <a:rPr lang="en-US" smtClean="0"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48BCF-E510-4E13-A091-3BEB1424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4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8487"/>
            <a:ext cx="84582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Michael Van Liew Group #18</a:t>
            </a:r>
          </a:p>
          <a:p>
            <a:endParaRPr lang="en-US" sz="3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What is </a:t>
            </a:r>
            <a:r>
              <a:rPr lang="en-US" sz="3200" dirty="0"/>
              <a:t>the </a:t>
            </a:r>
            <a:r>
              <a:rPr lang="en-US" sz="3200" dirty="0" smtClean="0"/>
              <a:t>effect of sealing </a:t>
            </a:r>
            <a:r>
              <a:rPr lang="en-US" sz="3200" dirty="0"/>
              <a:t>up one’s </a:t>
            </a:r>
            <a:r>
              <a:rPr lang="en-US" sz="3200" dirty="0" smtClean="0"/>
              <a:t>home’s cracks and leaks, </a:t>
            </a:r>
            <a:r>
              <a:rPr lang="en-US" sz="3200" dirty="0"/>
              <a:t>how and </a:t>
            </a:r>
            <a:r>
              <a:rPr lang="en-US" sz="3200" dirty="0" smtClean="0"/>
              <a:t>why doing </a:t>
            </a:r>
            <a:r>
              <a:rPr lang="en-US" sz="3200" dirty="0"/>
              <a:t>so is energy </a:t>
            </a:r>
            <a:r>
              <a:rPr lang="en-US" sz="3200" dirty="0" smtClean="0"/>
              <a:t>efficient?</a:t>
            </a:r>
          </a:p>
          <a:p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#9 Laws of Thermodynamics</a:t>
            </a:r>
          </a:p>
          <a:p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Sealing your House can save </a:t>
            </a:r>
          </a:p>
          <a:p>
            <a:r>
              <a:rPr lang="en-US" sz="3200" dirty="0"/>
              <a:t>y</a:t>
            </a:r>
            <a:r>
              <a:rPr lang="en-US" sz="3200" dirty="0" smtClean="0"/>
              <a:t>ou 30% on your heating and</a:t>
            </a:r>
          </a:p>
          <a:p>
            <a:r>
              <a:rPr lang="en-US" sz="3200" dirty="0"/>
              <a:t>c</a:t>
            </a:r>
            <a:r>
              <a:rPr lang="en-US" sz="3200" dirty="0" smtClean="0"/>
              <a:t>ooling bill</a:t>
            </a:r>
          </a:p>
          <a:p>
            <a:r>
              <a:rPr lang="en-US" sz="3200" dirty="0" smtClean="0"/>
              <a:t>(U.S. Department of Energy)</a:t>
            </a:r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632" y="4495800"/>
            <a:ext cx="2795968" cy="177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362200"/>
            <a:ext cx="2743200" cy="188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86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2</cp:revision>
  <dcterms:created xsi:type="dcterms:W3CDTF">2010-11-30T06:32:21Z</dcterms:created>
  <dcterms:modified xsi:type="dcterms:W3CDTF">2010-11-30T06:47:55Z</dcterms:modified>
</cp:coreProperties>
</file>