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94" y="-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89128-E2C1-4C66-8270-0175E978EEA1}" type="datetimeFigureOut">
              <a:rPr lang="en-US" smtClean="0"/>
              <a:t>9/4/2010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A7E47F-079F-49AF-A741-10A387BF85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3199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A7E47F-079F-49AF-A741-10A387BF85B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0402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A7E47F-079F-49AF-A741-10A387BF85B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0402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8971F-D1F1-43B3-96EB-C3F117D914A9}" type="datetimeFigureOut">
              <a:rPr lang="en-US" smtClean="0"/>
              <a:t>9/4/2010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5FC6F-F444-40DB-8BED-80286EB247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668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8971F-D1F1-43B3-96EB-C3F117D914A9}" type="datetimeFigureOut">
              <a:rPr lang="en-US" smtClean="0"/>
              <a:t>9/4/2010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5FC6F-F444-40DB-8BED-80286EB247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71892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8971F-D1F1-43B3-96EB-C3F117D914A9}" type="datetimeFigureOut">
              <a:rPr lang="en-US" smtClean="0"/>
              <a:t>9/4/2010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5FC6F-F444-40DB-8BED-80286EB247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0883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8971F-D1F1-43B3-96EB-C3F117D914A9}" type="datetimeFigureOut">
              <a:rPr lang="en-US" smtClean="0"/>
              <a:t>9/4/2010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5FC6F-F444-40DB-8BED-80286EB247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1498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8971F-D1F1-43B3-96EB-C3F117D914A9}" type="datetimeFigureOut">
              <a:rPr lang="en-US" smtClean="0"/>
              <a:t>9/4/2010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5FC6F-F444-40DB-8BED-80286EB247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9543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8971F-D1F1-43B3-96EB-C3F117D914A9}" type="datetimeFigureOut">
              <a:rPr lang="en-US" smtClean="0"/>
              <a:t>9/4/2010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5FC6F-F444-40DB-8BED-80286EB247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9809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8971F-D1F1-43B3-96EB-C3F117D914A9}" type="datetimeFigureOut">
              <a:rPr lang="en-US" smtClean="0"/>
              <a:t>9/4/2010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5FC6F-F444-40DB-8BED-80286EB247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2650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8971F-D1F1-43B3-96EB-C3F117D914A9}" type="datetimeFigureOut">
              <a:rPr lang="en-US" smtClean="0"/>
              <a:t>9/4/2010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5FC6F-F444-40DB-8BED-80286EB247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61700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8971F-D1F1-43B3-96EB-C3F117D914A9}" type="datetimeFigureOut">
              <a:rPr lang="en-US" smtClean="0"/>
              <a:t>9/4/2010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5FC6F-F444-40DB-8BED-80286EB247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3844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8971F-D1F1-43B3-96EB-C3F117D914A9}" type="datetimeFigureOut">
              <a:rPr lang="en-US" smtClean="0"/>
              <a:t>9/4/2010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5FC6F-F444-40DB-8BED-80286EB247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1421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8971F-D1F1-43B3-96EB-C3F117D914A9}" type="datetimeFigureOut">
              <a:rPr lang="en-US" smtClean="0"/>
              <a:t>9/4/2010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5FC6F-F444-40DB-8BED-80286EB247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0702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88971F-D1F1-43B3-96EB-C3F117D914A9}" type="datetimeFigureOut">
              <a:rPr lang="en-US" smtClean="0"/>
              <a:t>9/4/2010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D5FC6F-F444-40DB-8BED-80286EB247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6485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4505" y="511242"/>
            <a:ext cx="1057275" cy="2419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43" t="24036" r="91155" b="28694"/>
          <a:stretch/>
        </p:blipFill>
        <p:spPr bwMode="auto">
          <a:xfrm>
            <a:off x="184963" y="2172868"/>
            <a:ext cx="368583" cy="27176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37" name="Group 36"/>
          <p:cNvGrpSpPr/>
          <p:nvPr/>
        </p:nvGrpSpPr>
        <p:grpSpPr>
          <a:xfrm>
            <a:off x="578653" y="493313"/>
            <a:ext cx="2283524" cy="2988070"/>
            <a:chOff x="578653" y="493313"/>
            <a:chExt cx="2283524" cy="2988070"/>
          </a:xfrm>
        </p:grpSpPr>
        <p:grpSp>
          <p:nvGrpSpPr>
            <p:cNvPr id="26" name="Group 25"/>
            <p:cNvGrpSpPr/>
            <p:nvPr/>
          </p:nvGrpSpPr>
          <p:grpSpPr>
            <a:xfrm>
              <a:off x="578653" y="493313"/>
              <a:ext cx="2283524" cy="2846789"/>
              <a:chOff x="2286521" y="1306592"/>
              <a:chExt cx="2283524" cy="2846789"/>
            </a:xfrm>
          </p:grpSpPr>
          <p:pic>
            <p:nvPicPr>
              <p:cNvPr id="6" name="Picture 5"/>
              <p:cNvPicPr>
                <a:picLocks noChangeAspect="1"/>
              </p:cNvPicPr>
              <p:nvPr/>
            </p:nvPicPr>
            <p:blipFill rotWithShape="1"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4600" r="22390" b="20951"/>
              <a:stretch/>
            </p:blipFill>
            <p:spPr>
              <a:xfrm>
                <a:off x="2667000" y="1787098"/>
                <a:ext cx="1903045" cy="2282878"/>
              </a:xfrm>
              <a:prstGeom prst="rect">
                <a:avLst/>
              </a:prstGeom>
            </p:spPr>
          </p:pic>
          <p:sp>
            <p:nvSpPr>
              <p:cNvPr id="8" name="TextBox 7"/>
              <p:cNvSpPr txBox="1"/>
              <p:nvPr/>
            </p:nvSpPr>
            <p:spPr>
              <a:xfrm>
                <a:off x="2775724" y="1641745"/>
                <a:ext cx="179432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smtClean="0"/>
                  <a:t>North America</a:t>
                </a:r>
                <a:endParaRPr lang="en-US" dirty="0"/>
              </a:p>
            </p:txBody>
          </p:sp>
          <p:pic>
            <p:nvPicPr>
              <p:cNvPr id="27" name="Picture 4"/>
              <p:cNvPicPr>
                <a:picLocks noChangeAspect="1" noChangeArrowheads="1"/>
              </p:cNvPicPr>
              <p:nvPr/>
            </p:nvPicPr>
            <p:blipFill rotWithShape="1"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33030"/>
              <a:stretch/>
            </p:blipFill>
            <p:spPr bwMode="auto">
              <a:xfrm>
                <a:off x="2286521" y="1306592"/>
                <a:ext cx="568265" cy="284678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  <p:grpSp>
          <p:nvGrpSpPr>
            <p:cNvPr id="36" name="Group 35"/>
            <p:cNvGrpSpPr/>
            <p:nvPr/>
          </p:nvGrpSpPr>
          <p:grpSpPr>
            <a:xfrm>
              <a:off x="1146918" y="3178669"/>
              <a:ext cx="1585931" cy="302714"/>
              <a:chOff x="1146918" y="3194003"/>
              <a:chExt cx="1585931" cy="302714"/>
            </a:xfrm>
          </p:grpSpPr>
          <p:pic>
            <p:nvPicPr>
              <p:cNvPr id="19" name="Picture 3"/>
              <p:cNvPicPr>
                <a:picLocks noChangeAspect="1" noChangeArrowheads="1"/>
              </p:cNvPicPr>
              <p:nvPr/>
            </p:nvPicPr>
            <p:blipFill rotWithShape="1"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30775" t="93137" r="54992" b="516"/>
              <a:stretch/>
            </p:blipFill>
            <p:spPr bwMode="auto">
              <a:xfrm>
                <a:off x="1146918" y="3194003"/>
                <a:ext cx="619129" cy="28738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39" name="Picture 3"/>
              <p:cNvPicPr>
                <a:picLocks noChangeAspect="1" noChangeArrowheads="1"/>
              </p:cNvPicPr>
              <p:nvPr/>
            </p:nvPicPr>
            <p:blipFill rotWithShape="1"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9385" t="93137" r="12871" b="516"/>
              <a:stretch/>
            </p:blipFill>
            <p:spPr bwMode="auto">
              <a:xfrm>
                <a:off x="1961004" y="3209337"/>
                <a:ext cx="771845" cy="28738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</p:grpSp>
      <p:grpSp>
        <p:nvGrpSpPr>
          <p:cNvPr id="56" name="Group 55"/>
          <p:cNvGrpSpPr/>
          <p:nvPr/>
        </p:nvGrpSpPr>
        <p:grpSpPr>
          <a:xfrm>
            <a:off x="513170" y="3481383"/>
            <a:ext cx="2384866" cy="3024775"/>
            <a:chOff x="513170" y="3481383"/>
            <a:chExt cx="2384866" cy="3024775"/>
          </a:xfrm>
        </p:grpSpPr>
        <p:grpSp>
          <p:nvGrpSpPr>
            <p:cNvPr id="35" name="Group 34"/>
            <p:cNvGrpSpPr/>
            <p:nvPr/>
          </p:nvGrpSpPr>
          <p:grpSpPr>
            <a:xfrm>
              <a:off x="513170" y="3481383"/>
              <a:ext cx="2384866" cy="2882313"/>
              <a:chOff x="4916322" y="3451411"/>
              <a:chExt cx="2384866" cy="2882313"/>
            </a:xfrm>
          </p:grpSpPr>
          <p:pic>
            <p:nvPicPr>
              <p:cNvPr id="4" name="Picture 2"/>
              <p:cNvPicPr>
                <a:picLocks noChangeAspect="1" noChangeArrowheads="1"/>
              </p:cNvPicPr>
              <p:nvPr/>
            </p:nvPicPr>
            <p:blipFill rotWithShape="1"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9229"/>
              <a:stretch/>
            </p:blipFill>
            <p:spPr bwMode="auto">
              <a:xfrm>
                <a:off x="5299521" y="3744943"/>
                <a:ext cx="2001667" cy="25305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15" name="TextBox 14"/>
              <p:cNvSpPr txBox="1"/>
              <p:nvPr/>
            </p:nvSpPr>
            <p:spPr>
              <a:xfrm>
                <a:off x="5380847" y="3741934"/>
                <a:ext cx="183901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smtClean="0"/>
                  <a:t>South America</a:t>
                </a:r>
                <a:endParaRPr lang="en-US" dirty="0"/>
              </a:p>
            </p:txBody>
          </p:sp>
          <p:pic>
            <p:nvPicPr>
              <p:cNvPr id="32" name="Picture 4"/>
              <p:cNvPicPr>
                <a:picLocks noChangeAspect="1" noChangeArrowheads="1"/>
              </p:cNvPicPr>
              <p:nvPr/>
            </p:nvPicPr>
            <p:blipFill rotWithShape="1"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32195"/>
              <a:stretch/>
            </p:blipFill>
            <p:spPr bwMode="auto">
              <a:xfrm>
                <a:off x="4916322" y="3451411"/>
                <a:ext cx="568265" cy="288231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  <p:grpSp>
          <p:nvGrpSpPr>
            <p:cNvPr id="41" name="Group 40"/>
            <p:cNvGrpSpPr/>
            <p:nvPr/>
          </p:nvGrpSpPr>
          <p:grpSpPr>
            <a:xfrm>
              <a:off x="1146918" y="6203444"/>
              <a:ext cx="1585931" cy="302714"/>
              <a:chOff x="1146918" y="3194003"/>
              <a:chExt cx="1585931" cy="302714"/>
            </a:xfrm>
          </p:grpSpPr>
          <p:pic>
            <p:nvPicPr>
              <p:cNvPr id="42" name="Picture 3"/>
              <p:cNvPicPr>
                <a:picLocks noChangeAspect="1" noChangeArrowheads="1"/>
              </p:cNvPicPr>
              <p:nvPr/>
            </p:nvPicPr>
            <p:blipFill rotWithShape="1"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30775" t="93137" r="54992" b="516"/>
              <a:stretch/>
            </p:blipFill>
            <p:spPr bwMode="auto">
              <a:xfrm>
                <a:off x="1146918" y="3194003"/>
                <a:ext cx="619129" cy="28738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43" name="Picture 3"/>
              <p:cNvPicPr>
                <a:picLocks noChangeAspect="1" noChangeArrowheads="1"/>
              </p:cNvPicPr>
              <p:nvPr/>
            </p:nvPicPr>
            <p:blipFill rotWithShape="1"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9385" t="93137" r="12871" b="516"/>
              <a:stretch/>
            </p:blipFill>
            <p:spPr bwMode="auto">
              <a:xfrm>
                <a:off x="1961004" y="3209337"/>
                <a:ext cx="771845" cy="28738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</p:grpSp>
      <p:grpSp>
        <p:nvGrpSpPr>
          <p:cNvPr id="57" name="Group 56"/>
          <p:cNvGrpSpPr/>
          <p:nvPr/>
        </p:nvGrpSpPr>
        <p:grpSpPr>
          <a:xfrm>
            <a:off x="3086380" y="4734899"/>
            <a:ext cx="2262594" cy="1786593"/>
            <a:chOff x="3086380" y="4734899"/>
            <a:chExt cx="2262594" cy="1786593"/>
          </a:xfrm>
        </p:grpSpPr>
        <p:grpSp>
          <p:nvGrpSpPr>
            <p:cNvPr id="33" name="Group 32"/>
            <p:cNvGrpSpPr/>
            <p:nvPr/>
          </p:nvGrpSpPr>
          <p:grpSpPr>
            <a:xfrm>
              <a:off x="3086380" y="4734899"/>
              <a:ext cx="2262594" cy="1628797"/>
              <a:chOff x="518961" y="4704927"/>
              <a:chExt cx="2262594" cy="1628797"/>
            </a:xfrm>
          </p:grpSpPr>
          <p:pic>
            <p:nvPicPr>
              <p:cNvPr id="31" name="Picture 4"/>
              <p:cNvPicPr>
                <a:picLocks noChangeAspect="1" noChangeArrowheads="1"/>
              </p:cNvPicPr>
              <p:nvPr/>
            </p:nvPicPr>
            <p:blipFill rotWithShape="1"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61684"/>
              <a:stretch/>
            </p:blipFill>
            <p:spPr bwMode="auto">
              <a:xfrm>
                <a:off x="518961" y="4704927"/>
                <a:ext cx="568265" cy="162879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7" name="Picture 2"/>
              <p:cNvPicPr>
                <a:picLocks noChangeAspect="1" noChangeArrowheads="1"/>
              </p:cNvPicPr>
              <p:nvPr/>
            </p:nvPicPr>
            <p:blipFill rotWithShape="1"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3674"/>
              <a:stretch/>
            </p:blipFill>
            <p:spPr bwMode="auto">
              <a:xfrm>
                <a:off x="987888" y="5245489"/>
                <a:ext cx="1767841" cy="9741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9" name="TextBox 8"/>
              <p:cNvSpPr txBox="1"/>
              <p:nvPr/>
            </p:nvSpPr>
            <p:spPr>
              <a:xfrm>
                <a:off x="1105155" y="4797596"/>
                <a:ext cx="16764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smtClean="0"/>
                  <a:t>Africa</a:t>
                </a:r>
                <a:endParaRPr lang="en-US" dirty="0"/>
              </a:p>
            </p:txBody>
          </p:sp>
        </p:grpSp>
        <p:grpSp>
          <p:nvGrpSpPr>
            <p:cNvPr id="44" name="Group 43"/>
            <p:cNvGrpSpPr/>
            <p:nvPr/>
          </p:nvGrpSpPr>
          <p:grpSpPr>
            <a:xfrm>
              <a:off x="3654645" y="6218778"/>
              <a:ext cx="1585931" cy="302714"/>
              <a:chOff x="1146918" y="3194003"/>
              <a:chExt cx="1585931" cy="302714"/>
            </a:xfrm>
          </p:grpSpPr>
          <p:pic>
            <p:nvPicPr>
              <p:cNvPr id="45" name="Picture 3"/>
              <p:cNvPicPr>
                <a:picLocks noChangeAspect="1" noChangeArrowheads="1"/>
              </p:cNvPicPr>
              <p:nvPr/>
            </p:nvPicPr>
            <p:blipFill rotWithShape="1"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30775" t="93137" r="54992" b="516"/>
              <a:stretch/>
            </p:blipFill>
            <p:spPr bwMode="auto">
              <a:xfrm>
                <a:off x="1146918" y="3194003"/>
                <a:ext cx="619129" cy="28738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46" name="Picture 3"/>
              <p:cNvPicPr>
                <a:picLocks noChangeAspect="1" noChangeArrowheads="1"/>
              </p:cNvPicPr>
              <p:nvPr/>
            </p:nvPicPr>
            <p:blipFill rotWithShape="1"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9385" t="93137" r="12871" b="516"/>
              <a:stretch/>
            </p:blipFill>
            <p:spPr bwMode="auto">
              <a:xfrm>
                <a:off x="1961004" y="3209337"/>
                <a:ext cx="771845" cy="28738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</p:grpSp>
      <p:grpSp>
        <p:nvGrpSpPr>
          <p:cNvPr id="38" name="Group 37"/>
          <p:cNvGrpSpPr/>
          <p:nvPr/>
        </p:nvGrpSpPr>
        <p:grpSpPr>
          <a:xfrm>
            <a:off x="3138440" y="493313"/>
            <a:ext cx="2278674" cy="3058719"/>
            <a:chOff x="3138440" y="493313"/>
            <a:chExt cx="2278674" cy="3058719"/>
          </a:xfrm>
        </p:grpSpPr>
        <p:grpSp>
          <p:nvGrpSpPr>
            <p:cNvPr id="28" name="Group 27"/>
            <p:cNvGrpSpPr/>
            <p:nvPr/>
          </p:nvGrpSpPr>
          <p:grpSpPr>
            <a:xfrm>
              <a:off x="3138440" y="493313"/>
              <a:ext cx="2278674" cy="2859714"/>
              <a:chOff x="4780470" y="1649506"/>
              <a:chExt cx="2278674" cy="2859714"/>
            </a:xfrm>
          </p:grpSpPr>
          <p:pic>
            <p:nvPicPr>
              <p:cNvPr id="13" name="Picture 5"/>
              <p:cNvPicPr>
                <a:picLocks noChangeAspect="1" noChangeArrowheads="1"/>
              </p:cNvPicPr>
              <p:nvPr/>
            </p:nvPicPr>
            <p:blipFill rotWithShape="1">
              <a:blip r:embed="rId9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9193"/>
              <a:stretch/>
            </p:blipFill>
            <p:spPr bwMode="auto">
              <a:xfrm>
                <a:off x="5199528" y="1933950"/>
                <a:ext cx="1859616" cy="25023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14" name="TextBox 13"/>
              <p:cNvSpPr txBox="1"/>
              <p:nvPr/>
            </p:nvSpPr>
            <p:spPr>
              <a:xfrm>
                <a:off x="5961880" y="2012152"/>
                <a:ext cx="106140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smtClean="0"/>
                  <a:t>Europe</a:t>
                </a:r>
                <a:endParaRPr lang="en-US" dirty="0"/>
              </a:p>
            </p:txBody>
          </p:sp>
          <p:pic>
            <p:nvPicPr>
              <p:cNvPr id="29" name="Picture 4"/>
              <p:cNvPicPr>
                <a:picLocks noChangeAspect="1" noChangeArrowheads="1"/>
              </p:cNvPicPr>
              <p:nvPr/>
            </p:nvPicPr>
            <p:blipFill rotWithShape="1"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32727"/>
              <a:stretch/>
            </p:blipFill>
            <p:spPr bwMode="auto">
              <a:xfrm>
                <a:off x="4780470" y="1649506"/>
                <a:ext cx="568265" cy="285971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  <p:grpSp>
          <p:nvGrpSpPr>
            <p:cNvPr id="47" name="Group 46"/>
            <p:cNvGrpSpPr/>
            <p:nvPr/>
          </p:nvGrpSpPr>
          <p:grpSpPr>
            <a:xfrm>
              <a:off x="3672574" y="3280132"/>
              <a:ext cx="1585931" cy="271900"/>
              <a:chOff x="1146918" y="3194003"/>
              <a:chExt cx="1585931" cy="302714"/>
            </a:xfrm>
          </p:grpSpPr>
          <p:pic>
            <p:nvPicPr>
              <p:cNvPr id="48" name="Picture 3"/>
              <p:cNvPicPr>
                <a:picLocks noChangeAspect="1" noChangeArrowheads="1"/>
              </p:cNvPicPr>
              <p:nvPr/>
            </p:nvPicPr>
            <p:blipFill rotWithShape="1"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30775" t="93137" r="54992" b="516"/>
              <a:stretch/>
            </p:blipFill>
            <p:spPr bwMode="auto">
              <a:xfrm>
                <a:off x="1146918" y="3194003"/>
                <a:ext cx="619129" cy="28738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49" name="Picture 3"/>
              <p:cNvPicPr>
                <a:picLocks noChangeAspect="1" noChangeArrowheads="1"/>
              </p:cNvPicPr>
              <p:nvPr/>
            </p:nvPicPr>
            <p:blipFill rotWithShape="1"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9385" t="93137" r="12871" b="516"/>
              <a:stretch/>
            </p:blipFill>
            <p:spPr bwMode="auto">
              <a:xfrm>
                <a:off x="1961004" y="3209337"/>
                <a:ext cx="771845" cy="28738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</p:grpSp>
      <p:grpSp>
        <p:nvGrpSpPr>
          <p:cNvPr id="40" name="Group 39"/>
          <p:cNvGrpSpPr/>
          <p:nvPr/>
        </p:nvGrpSpPr>
        <p:grpSpPr>
          <a:xfrm>
            <a:off x="5597547" y="76200"/>
            <a:ext cx="2376689" cy="4402265"/>
            <a:chOff x="5597547" y="76200"/>
            <a:chExt cx="2376689" cy="4402265"/>
          </a:xfrm>
        </p:grpSpPr>
        <p:grpSp>
          <p:nvGrpSpPr>
            <p:cNvPr id="25" name="Group 24"/>
            <p:cNvGrpSpPr/>
            <p:nvPr/>
          </p:nvGrpSpPr>
          <p:grpSpPr>
            <a:xfrm>
              <a:off x="5597547" y="76200"/>
              <a:ext cx="2376689" cy="4320630"/>
              <a:chOff x="8965" y="990600"/>
              <a:chExt cx="2376689" cy="4320630"/>
            </a:xfrm>
          </p:grpSpPr>
          <p:grpSp>
            <p:nvGrpSpPr>
              <p:cNvPr id="24" name="Group 23"/>
              <p:cNvGrpSpPr/>
              <p:nvPr/>
            </p:nvGrpSpPr>
            <p:grpSpPr>
              <a:xfrm>
                <a:off x="8965" y="990600"/>
                <a:ext cx="2376689" cy="4320630"/>
                <a:chOff x="8965" y="990600"/>
                <a:chExt cx="2376689" cy="4320630"/>
              </a:xfrm>
            </p:grpSpPr>
            <p:pic>
              <p:nvPicPr>
                <p:cNvPr id="11" name="Picture 4"/>
                <p:cNvPicPr>
                  <a:picLocks noChangeAspect="1" noChangeArrowheads="1"/>
                </p:cNvPicPr>
                <p:nvPr/>
              </p:nvPicPr>
              <p:blipFill rotWithShape="1">
                <a:blip r:embed="rId10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15515" t="22070" b="8542"/>
                <a:stretch/>
              </p:blipFill>
              <p:spPr bwMode="auto">
                <a:xfrm>
                  <a:off x="457200" y="990600"/>
                  <a:ext cx="1928454" cy="432063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28" name="Picture 4"/>
                <p:cNvPicPr>
                  <a:picLocks noChangeAspect="1" noChangeArrowheads="1"/>
                </p:cNvPicPr>
                <p:nvPr/>
              </p:nvPicPr>
              <p:blipFill>
                <a:blip r:embed="rId6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8965" y="990600"/>
                  <a:ext cx="568265" cy="425090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grpSp>
          <p:sp>
            <p:nvSpPr>
              <p:cNvPr id="12" name="TextBox 11"/>
              <p:cNvSpPr txBox="1"/>
              <p:nvPr/>
            </p:nvSpPr>
            <p:spPr>
              <a:xfrm>
                <a:off x="1421427" y="2450651"/>
                <a:ext cx="838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smtClean="0"/>
                  <a:t>Asia</a:t>
                </a:r>
                <a:endParaRPr lang="en-US" dirty="0"/>
              </a:p>
            </p:txBody>
          </p:sp>
        </p:grpSp>
        <p:grpSp>
          <p:nvGrpSpPr>
            <p:cNvPr id="50" name="Group 49"/>
            <p:cNvGrpSpPr/>
            <p:nvPr/>
          </p:nvGrpSpPr>
          <p:grpSpPr>
            <a:xfrm>
              <a:off x="6262061" y="4175751"/>
              <a:ext cx="1585931" cy="302714"/>
              <a:chOff x="1146918" y="3194003"/>
              <a:chExt cx="1585931" cy="302714"/>
            </a:xfrm>
          </p:grpSpPr>
          <p:pic>
            <p:nvPicPr>
              <p:cNvPr id="51" name="Picture 3"/>
              <p:cNvPicPr>
                <a:picLocks noChangeAspect="1" noChangeArrowheads="1"/>
              </p:cNvPicPr>
              <p:nvPr/>
            </p:nvPicPr>
            <p:blipFill rotWithShape="1"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30775" t="93137" r="54992" b="516"/>
              <a:stretch/>
            </p:blipFill>
            <p:spPr bwMode="auto">
              <a:xfrm>
                <a:off x="1146918" y="3194003"/>
                <a:ext cx="619129" cy="28738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52" name="Picture 3"/>
              <p:cNvPicPr>
                <a:picLocks noChangeAspect="1" noChangeArrowheads="1"/>
              </p:cNvPicPr>
              <p:nvPr/>
            </p:nvPicPr>
            <p:blipFill rotWithShape="1"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9385" t="93137" r="12871" b="516"/>
              <a:stretch/>
            </p:blipFill>
            <p:spPr bwMode="auto">
              <a:xfrm>
                <a:off x="1961004" y="3209337"/>
                <a:ext cx="771845" cy="28738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</p:grpSp>
      <p:grpSp>
        <p:nvGrpSpPr>
          <p:cNvPr id="58" name="Group 57"/>
          <p:cNvGrpSpPr/>
          <p:nvPr/>
        </p:nvGrpSpPr>
        <p:grpSpPr>
          <a:xfrm>
            <a:off x="5597547" y="4734898"/>
            <a:ext cx="2527634" cy="1753708"/>
            <a:chOff x="5597547" y="4734898"/>
            <a:chExt cx="2527634" cy="1753708"/>
          </a:xfrm>
        </p:grpSpPr>
        <p:grpSp>
          <p:nvGrpSpPr>
            <p:cNvPr id="34" name="Group 33"/>
            <p:cNvGrpSpPr/>
            <p:nvPr/>
          </p:nvGrpSpPr>
          <p:grpSpPr>
            <a:xfrm>
              <a:off x="5597547" y="4734898"/>
              <a:ext cx="2527634" cy="1586327"/>
              <a:chOff x="2780853" y="4747397"/>
              <a:chExt cx="2527634" cy="1586327"/>
            </a:xfrm>
          </p:grpSpPr>
          <p:pic>
            <p:nvPicPr>
              <p:cNvPr id="1026" name="Picture 2"/>
              <p:cNvPicPr>
                <a:picLocks noChangeAspect="1" noChangeArrowheads="1"/>
              </p:cNvPicPr>
              <p:nvPr/>
            </p:nvPicPr>
            <p:blipFill rotWithShape="1">
              <a:blip r:embed="rId11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8450"/>
              <a:stretch/>
            </p:blipFill>
            <p:spPr bwMode="auto">
              <a:xfrm>
                <a:off x="3209366" y="5800165"/>
                <a:ext cx="2099121" cy="37956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17" name="TextBox 16"/>
              <p:cNvSpPr txBox="1"/>
              <p:nvPr/>
            </p:nvSpPr>
            <p:spPr>
              <a:xfrm>
                <a:off x="3644398" y="5114907"/>
                <a:ext cx="129906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smtClean="0"/>
                  <a:t>Oceania</a:t>
                </a:r>
                <a:endParaRPr lang="en-US" dirty="0"/>
              </a:p>
            </p:txBody>
          </p:sp>
          <p:pic>
            <p:nvPicPr>
              <p:cNvPr id="30" name="Picture 4"/>
              <p:cNvPicPr>
                <a:picLocks noChangeAspect="1" noChangeArrowheads="1"/>
              </p:cNvPicPr>
              <p:nvPr/>
            </p:nvPicPr>
            <p:blipFill rotWithShape="1"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61042"/>
              <a:stretch/>
            </p:blipFill>
            <p:spPr bwMode="auto">
              <a:xfrm>
                <a:off x="2780853" y="4747397"/>
                <a:ext cx="568265" cy="1586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  <p:grpSp>
          <p:nvGrpSpPr>
            <p:cNvPr id="53" name="Group 52"/>
            <p:cNvGrpSpPr/>
            <p:nvPr/>
          </p:nvGrpSpPr>
          <p:grpSpPr>
            <a:xfrm>
              <a:off x="6262061" y="6185892"/>
              <a:ext cx="1585931" cy="302714"/>
              <a:chOff x="1146918" y="3194003"/>
              <a:chExt cx="1585931" cy="302714"/>
            </a:xfrm>
          </p:grpSpPr>
          <p:pic>
            <p:nvPicPr>
              <p:cNvPr id="54" name="Picture 3"/>
              <p:cNvPicPr>
                <a:picLocks noChangeAspect="1" noChangeArrowheads="1"/>
              </p:cNvPicPr>
              <p:nvPr/>
            </p:nvPicPr>
            <p:blipFill rotWithShape="1"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30775" t="93137" r="54992" b="516"/>
              <a:stretch/>
            </p:blipFill>
            <p:spPr bwMode="auto">
              <a:xfrm>
                <a:off x="1146918" y="3194003"/>
                <a:ext cx="619129" cy="28738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55" name="Picture 3"/>
              <p:cNvPicPr>
                <a:picLocks noChangeAspect="1" noChangeArrowheads="1"/>
              </p:cNvPicPr>
              <p:nvPr/>
            </p:nvPicPr>
            <p:blipFill rotWithShape="1"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9385" t="93137" r="12871" b="516"/>
              <a:stretch/>
            </p:blipFill>
            <p:spPr bwMode="auto">
              <a:xfrm>
                <a:off x="1961004" y="3209337"/>
                <a:ext cx="771845" cy="28738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</p:grpSp>
    </p:spTree>
    <p:extLst>
      <p:ext uri="{BB962C8B-B14F-4D97-AF65-F5344CB8AC3E}">
        <p14:creationId xmlns:p14="http://schemas.microsoft.com/office/powerpoint/2010/main" val="20564195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4505" y="511242"/>
            <a:ext cx="1057275" cy="2419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772400" cy="65968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706860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1633753"/>
            <a:ext cx="9011336" cy="2976928"/>
            <a:chOff x="0" y="1633753"/>
            <a:chExt cx="9011336" cy="2976928"/>
          </a:xfrm>
        </p:grpSpPr>
        <p:pic>
          <p:nvPicPr>
            <p:cNvPr id="2" name="Picture 2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466" t="3976" r="66080" b="47351"/>
            <a:stretch/>
          </p:blipFill>
          <p:spPr bwMode="auto">
            <a:xfrm>
              <a:off x="0" y="2447525"/>
              <a:ext cx="1537298" cy="208529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3" name="Picture 2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5091" t="3976" r="32158" b="46024"/>
            <a:stretch/>
          </p:blipFill>
          <p:spPr bwMode="auto">
            <a:xfrm>
              <a:off x="1447800" y="2447525"/>
              <a:ext cx="1612784" cy="21631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4" name="Picture 2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7750" b="31222"/>
            <a:stretch/>
          </p:blipFill>
          <p:spPr bwMode="auto">
            <a:xfrm>
              <a:off x="2904825" y="1633753"/>
              <a:ext cx="1629075" cy="29487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5" name="Picture 2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2947" r="66000" b="-1"/>
            <a:stretch/>
          </p:blipFill>
          <p:spPr bwMode="auto">
            <a:xfrm>
              <a:off x="4457774" y="2562226"/>
              <a:ext cx="1695599" cy="199170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6" name="Picture 2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8125" t="69072"/>
            <a:stretch/>
          </p:blipFill>
          <p:spPr bwMode="auto">
            <a:xfrm>
              <a:off x="7436817" y="3276317"/>
              <a:ext cx="1574519" cy="12966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8" name="Picture 2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4375" t="69072" r="34813"/>
            <a:stretch/>
          </p:blipFill>
          <p:spPr bwMode="auto">
            <a:xfrm>
              <a:off x="5995078" y="3276599"/>
              <a:ext cx="1460789" cy="12444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grpSp>
          <p:nvGrpSpPr>
            <p:cNvPr id="12" name="Group 11"/>
            <p:cNvGrpSpPr/>
            <p:nvPr/>
          </p:nvGrpSpPr>
          <p:grpSpPr>
            <a:xfrm>
              <a:off x="6299895" y="1671853"/>
              <a:ext cx="2311943" cy="1517452"/>
              <a:chOff x="6202090" y="1325976"/>
              <a:chExt cx="2311943" cy="1517452"/>
            </a:xfrm>
          </p:grpSpPr>
          <p:grpSp>
            <p:nvGrpSpPr>
              <p:cNvPr id="11" name="Group 10"/>
              <p:cNvGrpSpPr/>
              <p:nvPr/>
            </p:nvGrpSpPr>
            <p:grpSpPr>
              <a:xfrm>
                <a:off x="6365254" y="1633753"/>
                <a:ext cx="2059608" cy="1209675"/>
                <a:chOff x="6365254" y="1633753"/>
                <a:chExt cx="2059608" cy="1209675"/>
              </a:xfrm>
            </p:grpSpPr>
            <p:pic>
              <p:nvPicPr>
                <p:cNvPr id="7" name="Picture 3"/>
                <p:cNvPicPr>
                  <a:picLocks noChangeAspect="1" noChangeArrowheads="1"/>
                </p:cNvPicPr>
                <p:nvPr/>
              </p:nvPicPr>
              <p:blipFill rotWithShape="1"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b="50000"/>
                <a:stretch/>
              </p:blipFill>
              <p:spPr bwMode="auto">
                <a:xfrm>
                  <a:off x="6365254" y="1633753"/>
                  <a:ext cx="1057275" cy="120967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9" name="Picture 3"/>
                <p:cNvPicPr>
                  <a:picLocks noChangeAspect="1" noChangeArrowheads="1"/>
                </p:cNvPicPr>
                <p:nvPr/>
              </p:nvPicPr>
              <p:blipFill rotWithShape="1"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t="52821"/>
                <a:stretch/>
              </p:blipFill>
              <p:spPr bwMode="auto">
                <a:xfrm>
                  <a:off x="7367587" y="1633753"/>
                  <a:ext cx="1057275" cy="114143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grpSp>
          <p:sp>
            <p:nvSpPr>
              <p:cNvPr id="10" name="TextBox 9"/>
              <p:cNvSpPr txBox="1"/>
              <p:nvPr/>
            </p:nvSpPr>
            <p:spPr>
              <a:xfrm>
                <a:off x="6202090" y="1325976"/>
                <a:ext cx="2311943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 smtClean="0"/>
                  <a:t>Global hectares (millions)</a:t>
                </a:r>
                <a:endParaRPr lang="en-US" sz="1400" dirty="0"/>
              </a:p>
            </p:txBody>
          </p:sp>
        </p:grpSp>
        <p:sp>
          <p:nvSpPr>
            <p:cNvPr id="13" name="Rectangle 12"/>
            <p:cNvSpPr/>
            <p:nvPr/>
          </p:nvSpPr>
          <p:spPr>
            <a:xfrm>
              <a:off x="3962400" y="2628900"/>
              <a:ext cx="381000" cy="2286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2320567" y="2800350"/>
              <a:ext cx="495300" cy="2286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457200" y="2733675"/>
              <a:ext cx="990600" cy="2286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4953000" y="2720172"/>
              <a:ext cx="1051603" cy="23257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6553200" y="3467448"/>
              <a:ext cx="697533" cy="2286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7994029" y="3696048"/>
              <a:ext cx="990600" cy="2286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41873" y="4563456"/>
            <a:ext cx="1524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800"/>
              </a:lnSpc>
            </a:pPr>
            <a:r>
              <a:rPr lang="en-US" dirty="0" smtClean="0"/>
              <a:t>North</a:t>
            </a:r>
            <a:br>
              <a:rPr lang="en-US" dirty="0" smtClean="0"/>
            </a:br>
            <a:r>
              <a:rPr lang="en-US" dirty="0" smtClean="0"/>
              <a:t>America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4716801" y="4572980"/>
            <a:ext cx="1524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800"/>
              </a:lnSpc>
            </a:pPr>
            <a:r>
              <a:rPr lang="en-US" dirty="0" smtClean="0"/>
              <a:t>South</a:t>
            </a:r>
            <a:br>
              <a:rPr lang="en-US" dirty="0" smtClean="0"/>
            </a:br>
            <a:r>
              <a:rPr lang="en-US" dirty="0" smtClean="0"/>
              <a:t>America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1765358" y="4665313"/>
            <a:ext cx="11394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Europe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3203933" y="4655789"/>
            <a:ext cx="11394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Asia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7826111" y="4640623"/>
            <a:ext cx="11394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Oceania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6325925" y="4632660"/>
            <a:ext cx="11394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Africa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225944" y="1633671"/>
            <a:ext cx="24437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Footprint  &amp; Biocapacity</a:t>
            </a:r>
          </a:p>
          <a:p>
            <a:pPr algn="ctr"/>
            <a:r>
              <a:rPr lang="en-US" dirty="0" smtClean="0"/>
              <a:t>by Continent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44418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26</Words>
  <Application>Microsoft Office PowerPoint</Application>
  <PresentationFormat>On-screen Show (4:3)</PresentationFormat>
  <Paragraphs>17</Paragraphs>
  <Slides>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Katie Hirschboeck</dc:creator>
  <cp:lastModifiedBy>Katie Hirschboeck</cp:lastModifiedBy>
  <cp:revision>3</cp:revision>
  <dcterms:created xsi:type="dcterms:W3CDTF">2010-09-04T22:27:46Z</dcterms:created>
  <dcterms:modified xsi:type="dcterms:W3CDTF">2010-09-05T00:05:59Z</dcterms:modified>
</cp:coreProperties>
</file>