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89128-E2C1-4C66-8270-0175E978EEA1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7E47F-079F-49AF-A741-10A387BF8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1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7E47F-079F-49AF-A741-10A387BF85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4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7E47F-079F-49AF-A741-10A387BF85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4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6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8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8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4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5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8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7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4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7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971F-D1F1-43B3-96EB-C3F117D914A9}" type="datetimeFigureOut">
              <a:rPr lang="en-US" smtClean="0"/>
              <a:t>9/4/2010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FC6F-F444-40DB-8BED-80286EB2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4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505" y="511242"/>
            <a:ext cx="105727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" t="24036" r="91155" b="28694"/>
          <a:stretch/>
        </p:blipFill>
        <p:spPr bwMode="auto">
          <a:xfrm>
            <a:off x="184963" y="2172868"/>
            <a:ext cx="368583" cy="2717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" name="Group 36"/>
          <p:cNvGrpSpPr/>
          <p:nvPr/>
        </p:nvGrpSpPr>
        <p:grpSpPr>
          <a:xfrm>
            <a:off x="578653" y="493313"/>
            <a:ext cx="2283524" cy="2988070"/>
            <a:chOff x="578653" y="493313"/>
            <a:chExt cx="2283524" cy="2988070"/>
          </a:xfrm>
        </p:grpSpPr>
        <p:grpSp>
          <p:nvGrpSpPr>
            <p:cNvPr id="26" name="Group 25"/>
            <p:cNvGrpSpPr/>
            <p:nvPr/>
          </p:nvGrpSpPr>
          <p:grpSpPr>
            <a:xfrm>
              <a:off x="578653" y="493313"/>
              <a:ext cx="2283524" cy="2846789"/>
              <a:chOff x="2286521" y="1306592"/>
              <a:chExt cx="2283524" cy="2846789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600" r="22390" b="20951"/>
              <a:stretch/>
            </p:blipFill>
            <p:spPr>
              <a:xfrm>
                <a:off x="2667000" y="1787098"/>
                <a:ext cx="1903045" cy="2282878"/>
              </a:xfrm>
              <a:prstGeom prst="rect">
                <a:avLst/>
              </a:prstGeom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2775724" y="1641745"/>
                <a:ext cx="17943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North America</a:t>
                </a:r>
                <a:endParaRPr lang="en-US" dirty="0"/>
              </a:p>
            </p:txBody>
          </p:sp>
          <p:pic>
            <p:nvPicPr>
              <p:cNvPr id="27" name="Picture 4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3030"/>
              <a:stretch/>
            </p:blipFill>
            <p:spPr bwMode="auto">
              <a:xfrm>
                <a:off x="2286521" y="1306592"/>
                <a:ext cx="568265" cy="28467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36" name="Group 35"/>
            <p:cNvGrpSpPr/>
            <p:nvPr/>
          </p:nvGrpSpPr>
          <p:grpSpPr>
            <a:xfrm>
              <a:off x="1146918" y="3178669"/>
              <a:ext cx="1585931" cy="302714"/>
              <a:chOff x="1146918" y="3194003"/>
              <a:chExt cx="1585931" cy="302714"/>
            </a:xfrm>
          </p:grpSpPr>
          <p:pic>
            <p:nvPicPr>
              <p:cNvPr id="19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775" t="93137" r="54992" b="516"/>
              <a:stretch/>
            </p:blipFill>
            <p:spPr bwMode="auto">
              <a:xfrm>
                <a:off x="1146918" y="3194003"/>
                <a:ext cx="619129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385" t="93137" r="12871" b="516"/>
              <a:stretch/>
            </p:blipFill>
            <p:spPr bwMode="auto">
              <a:xfrm>
                <a:off x="1961004" y="3209337"/>
                <a:ext cx="771845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6" name="Group 55"/>
          <p:cNvGrpSpPr/>
          <p:nvPr/>
        </p:nvGrpSpPr>
        <p:grpSpPr>
          <a:xfrm>
            <a:off x="513170" y="3481383"/>
            <a:ext cx="2384866" cy="3024775"/>
            <a:chOff x="513170" y="3481383"/>
            <a:chExt cx="2384866" cy="3024775"/>
          </a:xfrm>
        </p:grpSpPr>
        <p:grpSp>
          <p:nvGrpSpPr>
            <p:cNvPr id="35" name="Group 34"/>
            <p:cNvGrpSpPr/>
            <p:nvPr/>
          </p:nvGrpSpPr>
          <p:grpSpPr>
            <a:xfrm>
              <a:off x="513170" y="3481383"/>
              <a:ext cx="2384866" cy="2882313"/>
              <a:chOff x="4916322" y="3451411"/>
              <a:chExt cx="2384866" cy="2882313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29"/>
              <a:stretch/>
            </p:blipFill>
            <p:spPr bwMode="auto">
              <a:xfrm>
                <a:off x="5299521" y="3744943"/>
                <a:ext cx="2001667" cy="2530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380847" y="3741934"/>
                <a:ext cx="18390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South America</a:t>
                </a:r>
                <a:endParaRPr lang="en-US" dirty="0"/>
              </a:p>
            </p:txBody>
          </p:sp>
          <p:pic>
            <p:nvPicPr>
              <p:cNvPr id="32" name="Picture 4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2195"/>
              <a:stretch/>
            </p:blipFill>
            <p:spPr bwMode="auto">
              <a:xfrm>
                <a:off x="4916322" y="3451411"/>
                <a:ext cx="568265" cy="2882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41" name="Group 40"/>
            <p:cNvGrpSpPr/>
            <p:nvPr/>
          </p:nvGrpSpPr>
          <p:grpSpPr>
            <a:xfrm>
              <a:off x="1146918" y="6203444"/>
              <a:ext cx="1585931" cy="302714"/>
              <a:chOff x="1146918" y="3194003"/>
              <a:chExt cx="1585931" cy="302714"/>
            </a:xfrm>
          </p:grpSpPr>
          <p:pic>
            <p:nvPicPr>
              <p:cNvPr id="42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775" t="93137" r="54992" b="516"/>
              <a:stretch/>
            </p:blipFill>
            <p:spPr bwMode="auto">
              <a:xfrm>
                <a:off x="1146918" y="3194003"/>
                <a:ext cx="619129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3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385" t="93137" r="12871" b="516"/>
              <a:stretch/>
            </p:blipFill>
            <p:spPr bwMode="auto">
              <a:xfrm>
                <a:off x="1961004" y="3209337"/>
                <a:ext cx="771845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7" name="Group 56"/>
          <p:cNvGrpSpPr/>
          <p:nvPr/>
        </p:nvGrpSpPr>
        <p:grpSpPr>
          <a:xfrm>
            <a:off x="3086380" y="4734899"/>
            <a:ext cx="2262594" cy="1786593"/>
            <a:chOff x="3086380" y="4734899"/>
            <a:chExt cx="2262594" cy="1786593"/>
          </a:xfrm>
        </p:grpSpPr>
        <p:grpSp>
          <p:nvGrpSpPr>
            <p:cNvPr id="33" name="Group 32"/>
            <p:cNvGrpSpPr/>
            <p:nvPr/>
          </p:nvGrpSpPr>
          <p:grpSpPr>
            <a:xfrm>
              <a:off x="3086380" y="4734899"/>
              <a:ext cx="2262594" cy="1628797"/>
              <a:chOff x="518961" y="4704927"/>
              <a:chExt cx="2262594" cy="1628797"/>
            </a:xfrm>
          </p:grpSpPr>
          <p:pic>
            <p:nvPicPr>
              <p:cNvPr id="31" name="Picture 4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1684"/>
              <a:stretch/>
            </p:blipFill>
            <p:spPr bwMode="auto">
              <a:xfrm>
                <a:off x="518961" y="4704927"/>
                <a:ext cx="568265" cy="16287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674"/>
              <a:stretch/>
            </p:blipFill>
            <p:spPr bwMode="auto">
              <a:xfrm>
                <a:off x="987888" y="5245489"/>
                <a:ext cx="1767841" cy="9741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1105155" y="4797596"/>
                <a:ext cx="167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Africa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654645" y="6218778"/>
              <a:ext cx="1585931" cy="302714"/>
              <a:chOff x="1146918" y="3194003"/>
              <a:chExt cx="1585931" cy="302714"/>
            </a:xfrm>
          </p:grpSpPr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775" t="93137" r="54992" b="516"/>
              <a:stretch/>
            </p:blipFill>
            <p:spPr bwMode="auto">
              <a:xfrm>
                <a:off x="1146918" y="3194003"/>
                <a:ext cx="619129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6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385" t="93137" r="12871" b="516"/>
              <a:stretch/>
            </p:blipFill>
            <p:spPr bwMode="auto">
              <a:xfrm>
                <a:off x="1961004" y="3209337"/>
                <a:ext cx="771845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38" name="Group 37"/>
          <p:cNvGrpSpPr/>
          <p:nvPr/>
        </p:nvGrpSpPr>
        <p:grpSpPr>
          <a:xfrm>
            <a:off x="3138440" y="493313"/>
            <a:ext cx="2278674" cy="3058719"/>
            <a:chOff x="3138440" y="493313"/>
            <a:chExt cx="2278674" cy="3058719"/>
          </a:xfrm>
        </p:grpSpPr>
        <p:grpSp>
          <p:nvGrpSpPr>
            <p:cNvPr id="28" name="Group 27"/>
            <p:cNvGrpSpPr/>
            <p:nvPr/>
          </p:nvGrpSpPr>
          <p:grpSpPr>
            <a:xfrm>
              <a:off x="3138440" y="493313"/>
              <a:ext cx="2278674" cy="2859714"/>
              <a:chOff x="4780470" y="1649506"/>
              <a:chExt cx="2278674" cy="2859714"/>
            </a:xfrm>
          </p:grpSpPr>
          <p:pic>
            <p:nvPicPr>
              <p:cNvPr id="13" name="Picture 5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193"/>
              <a:stretch/>
            </p:blipFill>
            <p:spPr bwMode="auto">
              <a:xfrm>
                <a:off x="5199528" y="1933950"/>
                <a:ext cx="1859616" cy="2502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5961880" y="2012152"/>
                <a:ext cx="1061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Europe</a:t>
                </a:r>
                <a:endParaRPr lang="en-US" dirty="0"/>
              </a:p>
            </p:txBody>
          </p:sp>
          <p:pic>
            <p:nvPicPr>
              <p:cNvPr id="29" name="Picture 4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2727"/>
              <a:stretch/>
            </p:blipFill>
            <p:spPr bwMode="auto">
              <a:xfrm>
                <a:off x="4780470" y="1649506"/>
                <a:ext cx="568265" cy="28597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47" name="Group 46"/>
            <p:cNvGrpSpPr/>
            <p:nvPr/>
          </p:nvGrpSpPr>
          <p:grpSpPr>
            <a:xfrm>
              <a:off x="3672574" y="3280132"/>
              <a:ext cx="1585931" cy="271900"/>
              <a:chOff x="1146918" y="3194003"/>
              <a:chExt cx="1585931" cy="302714"/>
            </a:xfrm>
          </p:grpSpPr>
          <p:pic>
            <p:nvPicPr>
              <p:cNvPr id="48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775" t="93137" r="54992" b="516"/>
              <a:stretch/>
            </p:blipFill>
            <p:spPr bwMode="auto">
              <a:xfrm>
                <a:off x="1146918" y="3194003"/>
                <a:ext cx="619129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9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385" t="93137" r="12871" b="516"/>
              <a:stretch/>
            </p:blipFill>
            <p:spPr bwMode="auto">
              <a:xfrm>
                <a:off x="1961004" y="3209337"/>
                <a:ext cx="771845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40" name="Group 39"/>
          <p:cNvGrpSpPr/>
          <p:nvPr/>
        </p:nvGrpSpPr>
        <p:grpSpPr>
          <a:xfrm>
            <a:off x="5597547" y="76200"/>
            <a:ext cx="2376689" cy="4402265"/>
            <a:chOff x="5597547" y="76200"/>
            <a:chExt cx="2376689" cy="4402265"/>
          </a:xfrm>
        </p:grpSpPr>
        <p:grpSp>
          <p:nvGrpSpPr>
            <p:cNvPr id="25" name="Group 24"/>
            <p:cNvGrpSpPr/>
            <p:nvPr/>
          </p:nvGrpSpPr>
          <p:grpSpPr>
            <a:xfrm>
              <a:off x="5597547" y="76200"/>
              <a:ext cx="2376689" cy="4320630"/>
              <a:chOff x="8965" y="990600"/>
              <a:chExt cx="2376689" cy="4320630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8965" y="990600"/>
                <a:ext cx="2376689" cy="4320630"/>
                <a:chOff x="8965" y="990600"/>
                <a:chExt cx="2376689" cy="4320630"/>
              </a:xfrm>
            </p:grpSpPr>
            <p:pic>
              <p:nvPicPr>
                <p:cNvPr id="11" name="Picture 4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5515" t="22070" b="8542"/>
                <a:stretch/>
              </p:blipFill>
              <p:spPr bwMode="auto">
                <a:xfrm>
                  <a:off x="457200" y="990600"/>
                  <a:ext cx="1928454" cy="43206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28" name="Picture 4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965" y="990600"/>
                  <a:ext cx="568265" cy="42509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12" name="TextBox 11"/>
              <p:cNvSpPr txBox="1"/>
              <p:nvPr/>
            </p:nvSpPr>
            <p:spPr>
              <a:xfrm>
                <a:off x="1421427" y="2450651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Asia</a:t>
                </a:r>
                <a:endParaRPr lang="en-US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6262061" y="4175751"/>
              <a:ext cx="1585931" cy="302714"/>
              <a:chOff x="1146918" y="3194003"/>
              <a:chExt cx="1585931" cy="302714"/>
            </a:xfrm>
          </p:grpSpPr>
          <p:pic>
            <p:nvPicPr>
              <p:cNvPr id="51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775" t="93137" r="54992" b="516"/>
              <a:stretch/>
            </p:blipFill>
            <p:spPr bwMode="auto">
              <a:xfrm>
                <a:off x="1146918" y="3194003"/>
                <a:ext cx="619129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2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385" t="93137" r="12871" b="516"/>
              <a:stretch/>
            </p:blipFill>
            <p:spPr bwMode="auto">
              <a:xfrm>
                <a:off x="1961004" y="3209337"/>
                <a:ext cx="771845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8" name="Group 57"/>
          <p:cNvGrpSpPr/>
          <p:nvPr/>
        </p:nvGrpSpPr>
        <p:grpSpPr>
          <a:xfrm>
            <a:off x="5597547" y="4734898"/>
            <a:ext cx="2527634" cy="1753708"/>
            <a:chOff x="5597547" y="4734898"/>
            <a:chExt cx="2527634" cy="1753708"/>
          </a:xfrm>
        </p:grpSpPr>
        <p:grpSp>
          <p:nvGrpSpPr>
            <p:cNvPr id="34" name="Group 33"/>
            <p:cNvGrpSpPr/>
            <p:nvPr/>
          </p:nvGrpSpPr>
          <p:grpSpPr>
            <a:xfrm>
              <a:off x="5597547" y="4734898"/>
              <a:ext cx="2527634" cy="1586327"/>
              <a:chOff x="2780853" y="4747397"/>
              <a:chExt cx="2527634" cy="158632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50"/>
              <a:stretch/>
            </p:blipFill>
            <p:spPr bwMode="auto">
              <a:xfrm>
                <a:off x="3209366" y="5800165"/>
                <a:ext cx="2099121" cy="3795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3644398" y="5114907"/>
                <a:ext cx="12990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Oceania</a:t>
                </a:r>
                <a:endParaRPr lang="en-US" dirty="0"/>
              </a:p>
            </p:txBody>
          </p:sp>
          <p:pic>
            <p:nvPicPr>
              <p:cNvPr id="30" name="Picture 4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1042"/>
              <a:stretch/>
            </p:blipFill>
            <p:spPr bwMode="auto">
              <a:xfrm>
                <a:off x="2780853" y="4747397"/>
                <a:ext cx="568265" cy="1586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53" name="Group 52"/>
            <p:cNvGrpSpPr/>
            <p:nvPr/>
          </p:nvGrpSpPr>
          <p:grpSpPr>
            <a:xfrm>
              <a:off x="6262061" y="6185892"/>
              <a:ext cx="1585931" cy="302714"/>
              <a:chOff x="1146918" y="3194003"/>
              <a:chExt cx="1585931" cy="302714"/>
            </a:xfrm>
          </p:grpSpPr>
          <p:pic>
            <p:nvPicPr>
              <p:cNvPr id="54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775" t="93137" r="54992" b="516"/>
              <a:stretch/>
            </p:blipFill>
            <p:spPr bwMode="auto">
              <a:xfrm>
                <a:off x="1146918" y="3194003"/>
                <a:ext cx="619129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5" name="Picture 3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385" t="93137" r="12871" b="516"/>
              <a:stretch/>
            </p:blipFill>
            <p:spPr bwMode="auto">
              <a:xfrm>
                <a:off x="1961004" y="3209337"/>
                <a:ext cx="771845" cy="287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05641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505" y="511242"/>
            <a:ext cx="105727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72400" cy="659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68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1633753"/>
            <a:ext cx="9011336" cy="2976928"/>
            <a:chOff x="0" y="1633753"/>
            <a:chExt cx="9011336" cy="2976928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6" t="3976" r="66080" b="47351"/>
            <a:stretch/>
          </p:blipFill>
          <p:spPr bwMode="auto">
            <a:xfrm>
              <a:off x="0" y="2447525"/>
              <a:ext cx="1537298" cy="2085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91" t="3976" r="32158" b="46024"/>
            <a:stretch/>
          </p:blipFill>
          <p:spPr bwMode="auto">
            <a:xfrm>
              <a:off x="1447800" y="2447525"/>
              <a:ext cx="1612784" cy="2163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750" b="31222"/>
            <a:stretch/>
          </p:blipFill>
          <p:spPr bwMode="auto">
            <a:xfrm>
              <a:off x="2904825" y="1633753"/>
              <a:ext cx="1629075" cy="29487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947" r="66000" b="-1"/>
            <a:stretch/>
          </p:blipFill>
          <p:spPr bwMode="auto">
            <a:xfrm>
              <a:off x="4457774" y="2562226"/>
              <a:ext cx="1695599" cy="19917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125" t="69072"/>
            <a:stretch/>
          </p:blipFill>
          <p:spPr bwMode="auto">
            <a:xfrm>
              <a:off x="7436817" y="3276317"/>
              <a:ext cx="1574519" cy="1296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75" t="69072" r="34813"/>
            <a:stretch/>
          </p:blipFill>
          <p:spPr bwMode="auto">
            <a:xfrm>
              <a:off x="5995078" y="3276599"/>
              <a:ext cx="1460789" cy="1244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6299895" y="1671853"/>
              <a:ext cx="2311943" cy="1517452"/>
              <a:chOff x="6202090" y="1325976"/>
              <a:chExt cx="2311943" cy="1517452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6365254" y="1633753"/>
                <a:ext cx="2059608" cy="1209675"/>
                <a:chOff x="6365254" y="1633753"/>
                <a:chExt cx="2059608" cy="1209675"/>
              </a:xfrm>
            </p:grpSpPr>
            <p:pic>
              <p:nvPicPr>
                <p:cNvPr id="7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50000"/>
                <a:stretch/>
              </p:blipFill>
              <p:spPr bwMode="auto">
                <a:xfrm>
                  <a:off x="6365254" y="1633753"/>
                  <a:ext cx="1057275" cy="12096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2821"/>
                <a:stretch/>
              </p:blipFill>
              <p:spPr bwMode="auto">
                <a:xfrm>
                  <a:off x="7367587" y="1633753"/>
                  <a:ext cx="1057275" cy="1141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10" name="TextBox 9"/>
              <p:cNvSpPr txBox="1"/>
              <p:nvPr/>
            </p:nvSpPr>
            <p:spPr>
              <a:xfrm>
                <a:off x="6202090" y="1325976"/>
                <a:ext cx="23119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Global hectares (millions)</a:t>
                </a:r>
                <a:endParaRPr lang="en-US" sz="14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962400" y="26289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320567" y="2800350"/>
              <a:ext cx="4953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2733675"/>
              <a:ext cx="990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53000" y="2720172"/>
              <a:ext cx="1051603" cy="232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53200" y="3467448"/>
              <a:ext cx="697533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994029" y="3696048"/>
              <a:ext cx="990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1873" y="4563456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dirty="0" smtClean="0"/>
              <a:t>North</a:t>
            </a:r>
            <a:br>
              <a:rPr lang="en-US" dirty="0" smtClean="0"/>
            </a:br>
            <a:r>
              <a:rPr lang="en-US" dirty="0" smtClean="0"/>
              <a:t>America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16801" y="457298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dirty="0" smtClean="0"/>
              <a:t>South</a:t>
            </a:r>
            <a:br>
              <a:rPr lang="en-US" dirty="0" smtClean="0"/>
            </a:br>
            <a:r>
              <a:rPr lang="en-US" dirty="0" smtClean="0"/>
              <a:t>America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765358" y="4665313"/>
            <a:ext cx="113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03933" y="4655789"/>
            <a:ext cx="113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Asia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826111" y="4640623"/>
            <a:ext cx="113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Oceania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5925" y="4632660"/>
            <a:ext cx="113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Africa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5944" y="1633671"/>
            <a:ext cx="2443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Footprint  &amp; Biocapacity</a:t>
            </a:r>
          </a:p>
          <a:p>
            <a:pPr algn="ctr"/>
            <a:r>
              <a:rPr lang="en-US" dirty="0" smtClean="0"/>
              <a:t>by Continent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4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26</Words>
  <Application>Microsoft Office PowerPoint</Application>
  <PresentationFormat>On-screen Show (4:3)</PresentationFormat>
  <Paragraphs>17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Hirschboeck</dc:creator>
  <cp:lastModifiedBy>Katie Hirschboeck</cp:lastModifiedBy>
  <cp:revision>3</cp:revision>
  <dcterms:created xsi:type="dcterms:W3CDTF">2010-09-04T22:27:46Z</dcterms:created>
  <dcterms:modified xsi:type="dcterms:W3CDTF">2010-09-05T00:05:59Z</dcterms:modified>
</cp:coreProperties>
</file>