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33"/>
    <a:srgbClr val="753F97"/>
    <a:srgbClr val="774D91"/>
    <a:srgbClr val="552E64"/>
    <a:srgbClr val="660066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5" autoAdjust="0"/>
  </p:normalViewPr>
  <p:slideViewPr>
    <p:cSldViewPr>
      <p:cViewPr>
        <p:scale>
          <a:sx n="20" d="100"/>
          <a:sy n="20" d="100"/>
        </p:scale>
        <p:origin x="-1356" y="-7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C5EA-D9C9-485B-99AE-F2BD24533E74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6028-0708-48B3-B884-A630CB924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4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6028-0708-48B3-B884-A630CB9243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91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15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3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95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67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92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65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2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6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9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BA7F-21EA-43D3-AD9A-5AB1EDD3E19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BE89-89F7-47D5-ABBC-1B0EEFFA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2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http://hans.wyrdweb.eu/wp-content/uploads/2009/02/triskele-300x279.p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" t="282" b="391"/>
          <a:stretch/>
        </p:blipFill>
        <p:spPr bwMode="auto">
          <a:xfrm rot="10800000">
            <a:off x="135490" y="228599"/>
            <a:ext cx="9815331" cy="32122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31" name="Rectangle 30"/>
          <p:cNvSpPr/>
          <p:nvPr/>
        </p:nvSpPr>
        <p:spPr>
          <a:xfrm>
            <a:off x="33725404" y="373757"/>
            <a:ext cx="9906000" cy="32073836"/>
          </a:xfrm>
          <a:prstGeom prst="rect">
            <a:avLst/>
          </a:prstGeom>
          <a:gradFill flip="none" rotWithShape="1">
            <a:gsLst>
              <a:gs pos="92000">
                <a:srgbClr val="552E64"/>
              </a:gs>
              <a:gs pos="0">
                <a:schemeClr val="bg1"/>
              </a:gs>
              <a:gs pos="100000">
                <a:srgbClr val="753F9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5400000">
            <a:off x="16250290" y="-4405624"/>
            <a:ext cx="11785640" cy="21524010"/>
          </a:xfrm>
          <a:prstGeom prst="rtTriangle">
            <a:avLst/>
          </a:prstGeom>
          <a:gradFill rotWithShape="1">
            <a:gsLst>
              <a:gs pos="0">
                <a:srgbClr val="3B003B"/>
              </a:gs>
              <a:gs pos="90000">
                <a:srgbClr val="800080">
                  <a:alpha val="10000"/>
                </a:srgbClr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36998" y="2794032"/>
            <a:ext cx="9672071" cy="56128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3" tIns="36091" rIns="72183" bIns="36091">
            <a:spAutoFit/>
          </a:bodyPr>
          <a:lstStyle>
            <a:lvl1pPr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Sessions </a:t>
            </a:r>
            <a:b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</a:t>
            </a:r>
            <a: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held at the</a:t>
            </a:r>
            <a:b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 Thomas More</a:t>
            </a:r>
            <a:b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Catholic </a:t>
            </a:r>
            <a: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Newman 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Center </a:t>
            </a:r>
            <a: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select Thursday evenings</a:t>
            </a:r>
            <a:b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7:30 – 9:00 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pm</a:t>
            </a:r>
            <a:endParaRPr lang="en-US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268200" y="1621635"/>
            <a:ext cx="1415192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3" tIns="36091" rIns="72183" bIns="36091">
            <a:spAutoFit/>
          </a:bodyPr>
          <a:lstStyle>
            <a:lvl1pPr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Do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SCIENCE, FAITH </a:t>
            </a: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        &amp;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SPIRITUALITY</a:t>
            </a:r>
            <a:b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                 MIX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?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6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THE </a:t>
            </a:r>
            <a:br>
              <a:rPr lang="en-US" sz="6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6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  St ALBERT </a:t>
            </a:r>
            <a:endParaRPr lang="en-US" sz="6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graph" pitchFamily="2" charset="0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6200000">
            <a:off x="15756988" y="15587291"/>
            <a:ext cx="12178175" cy="21722036"/>
          </a:xfrm>
          <a:prstGeom prst="rtTriangle">
            <a:avLst/>
          </a:prstGeom>
          <a:gradFill rotWithShape="1">
            <a:gsLst>
              <a:gs pos="98333">
                <a:srgbClr val="800080">
                  <a:alpha val="10000"/>
                </a:srgbClr>
              </a:gs>
              <a:gs pos="0">
                <a:srgbClr val="3B003B"/>
              </a:gs>
              <a:gs pos="90000">
                <a:srgbClr val="800080">
                  <a:alpha val="9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404721">
            <a:off x="4887915" y="25782502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20" name="TextBox 19"/>
          <p:cNvSpPr txBox="1"/>
          <p:nvPr/>
        </p:nvSpPr>
        <p:spPr>
          <a:xfrm rot="20877793">
            <a:off x="5575534" y="1391650"/>
            <a:ext cx="556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956545">
            <a:off x="33840044" y="1135666"/>
            <a:ext cx="5323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BIG BANG?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0608748">
            <a:off x="1656274" y="30108717"/>
            <a:ext cx="4363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MIRACLES?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835442">
            <a:off x="37730477" y="23641268"/>
            <a:ext cx="5853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BIOETHICS?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1288">
            <a:off x="6945302" y="28205566"/>
            <a:ext cx="2823061" cy="3831633"/>
          </a:xfrm>
          <a:prstGeom prst="rect">
            <a:avLst/>
          </a:prstGeom>
          <a:noFill/>
          <a:ln>
            <a:noFill/>
          </a:ln>
          <a:effectLst>
            <a:outerShdw blurRad="533400" dist="622300" dir="2700000" algn="ctr" rotWithShape="0">
              <a:schemeClr val="tx1">
                <a:lumMod val="85000"/>
                <a:lumOff val="15000"/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1876">
            <a:off x="1647801" y="25428679"/>
            <a:ext cx="2647291" cy="3498206"/>
          </a:xfrm>
          <a:prstGeom prst="rect">
            <a:avLst/>
          </a:prstGeom>
          <a:noFill/>
          <a:ln>
            <a:noFill/>
          </a:ln>
          <a:effectLst>
            <a:outerShdw blurRad="508000" dist="774700" dir="2700000" algn="ctr" rotWithShape="0">
              <a:schemeClr val="tx1">
                <a:lumMod val="95000"/>
                <a:lumOff val="5000"/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4269">
            <a:off x="1483756" y="13425453"/>
            <a:ext cx="2996338" cy="4251214"/>
          </a:xfrm>
          <a:prstGeom prst="rect">
            <a:avLst/>
          </a:prstGeom>
          <a:noFill/>
          <a:ln>
            <a:noFill/>
          </a:ln>
          <a:effectLst>
            <a:outerShdw blurRad="571500" dist="825500" dir="2700000" algn="ctr" rotWithShape="0">
              <a:schemeClr val="tx1">
                <a:lumMod val="95000"/>
                <a:lumOff val="5000"/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 rot="20670131">
            <a:off x="34394862" y="29241373"/>
            <a:ext cx="4999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CHANGE?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372988" y="25158230"/>
            <a:ext cx="10162975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JOIN US FOR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thought-provoking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PRESENTATIONS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&amp; DISCUSSIONS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grap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755736">
            <a:off x="33419650" y="11427977"/>
            <a:ext cx="5613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GLOBAL WARMING?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7071">
            <a:off x="38778227" y="1104796"/>
            <a:ext cx="3675887" cy="3160576"/>
          </a:xfrm>
          <a:prstGeom prst="rect">
            <a:avLst/>
          </a:prstGeom>
          <a:noFill/>
          <a:ln>
            <a:noFill/>
          </a:ln>
          <a:effectLst>
            <a:outerShdw blurRad="660400" dist="914400" dir="4260000" sx="83000" sy="83000" algn="ctr" rotWithShape="0">
              <a:schemeClr val="tx1"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8385">
            <a:off x="34483837" y="24970559"/>
            <a:ext cx="4078889" cy="3052911"/>
          </a:xfrm>
          <a:prstGeom prst="rect">
            <a:avLst/>
          </a:prstGeom>
          <a:noFill/>
          <a:ln>
            <a:noFill/>
          </a:ln>
          <a:effectLst>
            <a:outerShdw blurRad="495300" dist="469900" dir="2700000" algn="ctr" rotWithShape="0">
              <a:schemeClr val="tx1">
                <a:alpha val="66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938706" y="29488569"/>
            <a:ext cx="16551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ALL ARE </a:t>
            </a: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WELCOME!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students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  <a:t> p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rofessors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  <a:t> s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cientists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  <a:t> </a:t>
            </a: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  <a:t>non-scientists</a:t>
            </a:r>
            <a:b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</a:b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/>
              </a:rPr>
              <a:t>all interested members of the community</a:t>
            </a:r>
            <a:endParaRPr 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682306" y="9043670"/>
            <a:ext cx="19552664" cy="154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3" tIns="36091" rIns="72183" bIns="36091">
            <a:spAutoFit/>
          </a:bodyPr>
          <a:lstStyle>
            <a:lvl1pPr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Science</a:t>
            </a:r>
            <a: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,</a:t>
            </a:r>
            <a:b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      FAITH &amp;</a:t>
            </a:r>
            <a:b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/>
            </a:r>
            <a:b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16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/>
            </a:r>
            <a:br>
              <a:rPr lang="en-US" sz="16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 spirituality</a:t>
            </a:r>
            <a:b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</a:br>
            <a:r>
              <a:rPr lang="en-US" sz="16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 sessions</a:t>
            </a:r>
            <a:endParaRPr lang="en-US" sz="166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graph" pitchFamily="2" charset="0"/>
            </a:endParaRPr>
          </a:p>
        </p:txBody>
      </p:sp>
      <p:pic>
        <p:nvPicPr>
          <p:cNvPr id="12" name="Picture 42" descr="http://hans.wyrdweb.eu/wp-content/uploads/2009/02/triskele-300x279.pn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0954" y="14082201"/>
            <a:ext cx="5724493" cy="53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5544">
            <a:off x="39364326" y="27654735"/>
            <a:ext cx="2834555" cy="4265331"/>
          </a:xfrm>
          <a:prstGeom prst="rect">
            <a:avLst/>
          </a:prstGeom>
          <a:noFill/>
          <a:ln>
            <a:noFill/>
          </a:ln>
          <a:effectLst>
            <a:outerShdw blurRad="863600" dist="1117600" dir="2700000" sx="71000" sy="71000" algn="ctr" rotWithShape="0">
              <a:schemeClr val="tx1">
                <a:alpha val="46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2567">
            <a:off x="38612465" y="11760073"/>
            <a:ext cx="3163886" cy="3148145"/>
          </a:xfrm>
          <a:prstGeom prst="rect">
            <a:avLst/>
          </a:prstGeom>
          <a:effectLst>
            <a:outerShdw blurRad="1041400" dist="5969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 rot="20674715">
            <a:off x="33869498" y="21891424"/>
            <a:ext cx="3989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MEDICAL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ETHICS?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 rot="20883689">
            <a:off x="4893737" y="14052988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COSMOLOGY?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34445447" y="5076471"/>
            <a:ext cx="8306718" cy="517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660066"/>
            </a:solidFill>
          </a:ln>
          <a:effectLst>
            <a:outerShdw blurRad="584200" dist="622300" dir="3420000" algn="ctr" rotWithShape="0">
              <a:schemeClr val="tx1">
                <a:lumMod val="85000"/>
                <a:lumOff val="15000"/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</a:rPr>
              <a:t>Are you curious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about how scientists reconcile their science 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with their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faith?</a:t>
            </a:r>
            <a:endParaRPr lang="en-US" sz="6600" b="1" dirty="0">
              <a:solidFill>
                <a:srgbClr val="660066"/>
              </a:solidFill>
            </a:endParaRPr>
          </a:p>
        </p:txBody>
      </p:sp>
      <p:cxnSp>
        <p:nvCxnSpPr>
          <p:cNvPr id="4" name="Straight Connector 3"/>
          <p:cNvCxnSpPr>
            <a:stCxn id="5" idx="2"/>
          </p:cNvCxnSpPr>
          <p:nvPr/>
        </p:nvCxnSpPr>
        <p:spPr>
          <a:xfrm flipH="1">
            <a:off x="11129438" y="463561"/>
            <a:ext cx="251667" cy="32073836"/>
          </a:xfrm>
          <a:prstGeom prst="line">
            <a:avLst/>
          </a:prstGeom>
          <a:ln w="206375">
            <a:solidFill>
              <a:srgbClr val="774D91"/>
            </a:solidFill>
          </a:ln>
          <a:effectLst>
            <a:glow rad="368300">
              <a:schemeClr val="accent4">
                <a:lumMod val="40000"/>
                <a:lumOff val="60000"/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2"/>
          </p:cNvCxnSpPr>
          <p:nvPr/>
        </p:nvCxnSpPr>
        <p:spPr>
          <a:xfrm flipH="1">
            <a:off x="32707094" y="463561"/>
            <a:ext cx="198022" cy="32073835"/>
          </a:xfrm>
          <a:prstGeom prst="line">
            <a:avLst/>
          </a:prstGeom>
          <a:ln w="206375">
            <a:solidFill>
              <a:srgbClr val="774D91"/>
            </a:solidFill>
          </a:ln>
          <a:effectLst>
            <a:glow rad="368300">
              <a:schemeClr val="accent4">
                <a:lumMod val="40000"/>
                <a:lumOff val="60000"/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06100" y="19327925"/>
            <a:ext cx="6361878" cy="517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660066"/>
            </a:solidFill>
          </a:ln>
          <a:effectLst>
            <a:outerShdw blurRad="533400" dist="419100" dir="3960000" algn="ctr" rotWithShape="0">
              <a:schemeClr val="tx1">
                <a:lumMod val="85000"/>
                <a:lumOff val="15000"/>
                <a:alpha val="57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</a:rPr>
              <a:t>Do you wonder what your professors believe about God?</a:t>
            </a:r>
            <a:endParaRPr lang="en-US" sz="6600" b="1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5867400"/>
            <a:ext cx="9081001" cy="7201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660066"/>
            </a:solidFill>
          </a:ln>
          <a:effectLst>
            <a:outerShdw blurRad="381000" dist="381000" dir="2100000" algn="ctr" rotWithShape="0">
              <a:schemeClr val="tx1">
                <a:lumMod val="85000"/>
                <a:lumOff val="15000"/>
                <a:alpha val="5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</a:rPr>
              <a:t>Would you like 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to deepen your spirituality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by probing the </a:t>
            </a:r>
            <a:br>
              <a:rPr lang="en-US" sz="6600" b="1" dirty="0" smtClean="0">
                <a:solidFill>
                  <a:srgbClr val="660066"/>
                </a:solidFill>
              </a:rPr>
            </a:br>
            <a:r>
              <a:rPr lang="en-US" sz="6600" b="1" dirty="0" smtClean="0">
                <a:solidFill>
                  <a:srgbClr val="660066"/>
                </a:solidFill>
              </a:rPr>
              <a:t>wonders of our world through scientific insights?</a:t>
            </a:r>
            <a:endParaRPr lang="en-US" sz="6600" b="1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98200" y="15763753"/>
            <a:ext cx="6572562" cy="517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660066"/>
            </a:solidFill>
          </a:ln>
          <a:effectLst>
            <a:outerShdw blurRad="368300" dist="520700" dir="2400000" algn="ctr" rotWithShape="0">
              <a:schemeClr val="tx1">
                <a:lumMod val="85000"/>
                <a:lumOff val="15000"/>
                <a:alpha val="5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</a:rPr>
              <a:t>What does the Church say about the pressing science issues of our times? </a:t>
            </a:r>
            <a:endParaRPr lang="en-US" sz="6600" b="1" dirty="0">
              <a:solidFill>
                <a:srgbClr val="660066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5689">
            <a:off x="1190699" y="1251048"/>
            <a:ext cx="4684365" cy="3617835"/>
          </a:xfrm>
          <a:prstGeom prst="rect">
            <a:avLst/>
          </a:prstGeom>
          <a:noFill/>
          <a:ln>
            <a:noFill/>
          </a:ln>
          <a:effectLst>
            <a:outerShdw blurRad="431800" dist="812800" dir="3300000" algn="ctr" rotWithShape="0">
              <a:schemeClr val="tx1">
                <a:lumMod val="85000"/>
                <a:lumOff val="15000"/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 rot="880968">
            <a:off x="5352721" y="1725082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BRAIN?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27048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64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Hirschboeck</dc:creator>
  <cp:lastModifiedBy>Katie Hirschboeck</cp:lastModifiedBy>
  <cp:revision>14</cp:revision>
  <dcterms:created xsi:type="dcterms:W3CDTF">2012-08-25T05:14:49Z</dcterms:created>
  <dcterms:modified xsi:type="dcterms:W3CDTF">2012-08-30T20:51:36Z</dcterms:modified>
</cp:coreProperties>
</file>