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71D"/>
    <a:srgbClr val="262F13"/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10" y="-24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2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2" y="3044824"/>
            <a:ext cx="5656263" cy="553180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8" y="2149158"/>
            <a:ext cx="5658484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8" y="3044824"/>
            <a:ext cx="5658484" cy="553180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1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1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4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4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E24D-EB4E-4991-86AB-3AEE60BD5DE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724400"/>
            <a:ext cx="2209800" cy="116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30200" dist="152400" dir="4440000" algn="ctr" rotWithShape="0">
              <a:schemeClr val="tx1">
                <a:alpha val="64000"/>
              </a:scheme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19800"/>
            <a:ext cx="2151177" cy="129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152400" dir="444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 w="254000">
            <a:solidFill>
              <a:srgbClr val="262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2" descr="frstring"/>
          <p:cNvPicPr>
            <a:picLocks noChangeAspect="1" noChangeArrowheads="1"/>
          </p:cNvPicPr>
          <p:nvPr/>
        </p:nvPicPr>
        <p:blipFill>
          <a:blip r:embed="rId4" cstate="print"/>
          <a:srcRect r="9023" b="31419"/>
          <a:stretch>
            <a:fillRect/>
          </a:stretch>
        </p:blipFill>
        <p:spPr bwMode="auto">
          <a:xfrm>
            <a:off x="4191000" y="533400"/>
            <a:ext cx="264010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55600" dist="228600" dir="4260000" algn="ctr" rotWithShape="0">
              <a:schemeClr val="tx1">
                <a:alpha val="63000"/>
              </a:schemeClr>
            </a:outerShdw>
          </a:effectLst>
        </p:spPr>
      </p:pic>
      <p:pic>
        <p:nvPicPr>
          <p:cNvPr id="11" name="Picture 10" descr="flashfloodmexico.GIF"/>
          <p:cNvPicPr>
            <a:picLocks noChangeAspect="1"/>
          </p:cNvPicPr>
          <p:nvPr/>
        </p:nvPicPr>
        <p:blipFill>
          <a:blip r:embed="rId5" cstate="print">
            <a:lum/>
          </a:blip>
          <a:srcRect t="24435" r="9955" b="26992"/>
          <a:stretch>
            <a:fillRect/>
          </a:stretch>
        </p:blipFill>
        <p:spPr>
          <a:xfrm>
            <a:off x="381000" y="457201"/>
            <a:ext cx="3015916" cy="1219200"/>
          </a:xfrm>
          <a:prstGeom prst="rect">
            <a:avLst/>
          </a:prstGeom>
          <a:effectLst>
            <a:outerShdw blurRad="355600" dist="165100" dir="45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b="44906"/>
          <a:stretch>
            <a:fillRect/>
          </a:stretch>
        </p:blipFill>
        <p:spPr bwMode="auto">
          <a:xfrm>
            <a:off x="3276600" y="8305800"/>
            <a:ext cx="2315781" cy="88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30200" dist="190500" dir="4500000" algn="ctr" rotWithShape="0">
              <a:schemeClr val="tx1">
                <a:alpha val="66000"/>
              </a:scheme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t="15765"/>
          <a:stretch>
            <a:fillRect/>
          </a:stretch>
        </p:blipFill>
        <p:spPr bwMode="auto">
          <a:xfrm>
            <a:off x="6324600" y="7620000"/>
            <a:ext cx="2688312" cy="10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04800" dist="152400" dir="444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371600" y="533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FLOODS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7227" y="132383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FROST RINGS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8763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SNOW COVER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72390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ENHANCED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MOISTURE  FLUX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74676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EXTREME 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VALUE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STATISTICS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0" y="5638800"/>
            <a:ext cx="175475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04800" dist="177800" dir="4200000" algn="ctr" rotWithShape="0">
              <a:srgbClr val="000000">
                <a:alpha val="49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9677400" y="77724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PAST 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STREAMFLOW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EXTREMES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91800" y="1981200"/>
            <a:ext cx="1792978" cy="183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65100" dir="462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 l="5405" t="3345" r="5405" b="1928"/>
          <a:stretch>
            <a:fillRect/>
          </a:stretch>
        </p:blipFill>
        <p:spPr bwMode="auto">
          <a:xfrm>
            <a:off x="609600" y="2057400"/>
            <a:ext cx="1864179" cy="15817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317500" dist="165100" dir="4440000" algn="ctr" rotWithShape="0">
              <a:schemeClr val="tx1">
                <a:alpha val="64000"/>
              </a:scheme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9753600" y="41148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RING WIDTH EXTREMES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3810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DROUGHTS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/>
          <a:srcRect t="11980" r="12149"/>
          <a:stretch>
            <a:fillRect/>
          </a:stretch>
        </p:blipFill>
        <p:spPr bwMode="auto">
          <a:xfrm>
            <a:off x="7848600" y="838200"/>
            <a:ext cx="2251939" cy="111973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444500" dist="139700" dir="444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6858000" y="2286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ATMOSPHERIC CIRCULATION 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EXTREMES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2362200"/>
            <a:ext cx="6781800" cy="47089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88900">
            <a:solidFill>
              <a:srgbClr val="39471D">
                <a:alpha val="87000"/>
              </a:srgbClr>
            </a:solidFill>
          </a:ln>
          <a:effectLst>
            <a:outerShdw blurRad="381000" dist="558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EXTREME EVENTS</a:t>
            </a:r>
            <a:br>
              <a:rPr lang="en-US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LAB</a:t>
            </a:r>
            <a:endParaRPr lang="en-US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411</TotalTime>
  <Words>16</Words>
  <Application>Microsoft Office PowerPoint</Application>
  <PresentationFormat>A3 Paper (297x420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Katie Hirschboeck</dc:creator>
  <cp:lastModifiedBy>Katie Hirschboeck</cp:lastModifiedBy>
  <cp:revision>45</cp:revision>
  <dcterms:created xsi:type="dcterms:W3CDTF">2013-02-28T18:15:15Z</dcterms:created>
  <dcterms:modified xsi:type="dcterms:W3CDTF">2013-03-01T01:17:48Z</dcterms:modified>
</cp:coreProperties>
</file>