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7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5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9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57CA-21D5-40D6-AF34-E1771806A63E}" type="datetimeFigureOut">
              <a:rPr lang="en-US" smtClean="0"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783D7-2654-411F-9F19-86A9EAD2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533400"/>
            <a:ext cx="6419850" cy="893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78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54038"/>
            <a:ext cx="4629150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99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581400" cy="52629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838200"/>
            <a:ext cx="4419600" cy="541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4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62001"/>
            <a:ext cx="249745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Katie Hirschboeck</cp:lastModifiedBy>
  <cp:revision>2</cp:revision>
  <dcterms:created xsi:type="dcterms:W3CDTF">2011-02-20T07:50:31Z</dcterms:created>
  <dcterms:modified xsi:type="dcterms:W3CDTF">2011-02-20T09:09:15Z</dcterms:modified>
</cp:coreProperties>
</file>