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5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8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96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5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9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0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9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8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0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0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BA5A1-78AE-4E05-B484-BBDC47FE6B6E}" type="datetimeFigureOut">
              <a:rPr lang="en-US" smtClean="0"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5C275-19E8-45E4-901E-9F101F301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6" descr="&#10;carbon.gif                                                     00083B55Macintosh HD                   C27C54B9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85800"/>
            <a:ext cx="7162800" cy="53721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7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Hirschboeck</dc:creator>
  <cp:lastModifiedBy>Katie Hirschboeck</cp:lastModifiedBy>
  <cp:revision>1</cp:revision>
  <dcterms:created xsi:type="dcterms:W3CDTF">2011-03-14T04:45:35Z</dcterms:created>
  <dcterms:modified xsi:type="dcterms:W3CDTF">2011-03-14T04:46:59Z</dcterms:modified>
</cp:coreProperties>
</file>