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3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9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8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7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2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2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6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8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9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2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88A89-AFFF-4C6F-A633-293C6FDF58BC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E435-760D-41D5-8B73-D724EAAA1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4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8650" y="1606550"/>
            <a:ext cx="55372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57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4" t="5185" r="15693" b="7723"/>
          <a:stretch/>
        </p:blipFill>
        <p:spPr>
          <a:xfrm>
            <a:off x="1394234" y="697117"/>
            <a:ext cx="5966233" cy="530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6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610067"/>
            <a:ext cx="3873374" cy="29050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1"/>
          <a:stretch/>
        </p:blipFill>
        <p:spPr>
          <a:xfrm>
            <a:off x="2057400" y="1459782"/>
            <a:ext cx="1905000" cy="17535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6"/>
          <a:stretch/>
        </p:blipFill>
        <p:spPr>
          <a:xfrm>
            <a:off x="4772685" y="1524000"/>
            <a:ext cx="1818238" cy="183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1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5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0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73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2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Hirschboeck</dc:creator>
  <cp:lastModifiedBy>Katie Hirschboeck</cp:lastModifiedBy>
  <cp:revision>1</cp:revision>
  <dcterms:created xsi:type="dcterms:W3CDTF">2011-04-30T04:52:42Z</dcterms:created>
  <dcterms:modified xsi:type="dcterms:W3CDTF">2011-04-30T05:02:23Z</dcterms:modified>
</cp:coreProperties>
</file>