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4" r:id="rId4"/>
    <p:sldId id="262" r:id="rId5"/>
    <p:sldId id="256" r:id="rId6"/>
    <p:sldId id="261" r:id="rId7"/>
    <p:sldId id="260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655-FBDD-4D3F-9218-BA5E620DAE02}" type="datetimeFigureOut">
              <a:rPr lang="en-US" smtClean="0"/>
              <a:t>6/18/2011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B65-2280-426C-87BB-C20A6E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2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655-FBDD-4D3F-9218-BA5E620DAE02}" type="datetimeFigureOut">
              <a:rPr lang="en-US" smtClean="0"/>
              <a:t>6/18/2011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B65-2280-426C-87BB-C20A6E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655-FBDD-4D3F-9218-BA5E620DAE02}" type="datetimeFigureOut">
              <a:rPr lang="en-US" smtClean="0"/>
              <a:t>6/18/2011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B65-2280-426C-87BB-C20A6E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655-FBDD-4D3F-9218-BA5E620DAE02}" type="datetimeFigureOut">
              <a:rPr lang="en-US" smtClean="0"/>
              <a:t>6/18/2011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B65-2280-426C-87BB-C20A6E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6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655-FBDD-4D3F-9218-BA5E620DAE02}" type="datetimeFigureOut">
              <a:rPr lang="en-US" smtClean="0"/>
              <a:t>6/18/2011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B65-2280-426C-87BB-C20A6E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2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655-FBDD-4D3F-9218-BA5E620DAE02}" type="datetimeFigureOut">
              <a:rPr lang="en-US" smtClean="0"/>
              <a:t>6/18/2011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B65-2280-426C-87BB-C20A6E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655-FBDD-4D3F-9218-BA5E620DAE02}" type="datetimeFigureOut">
              <a:rPr lang="en-US" smtClean="0"/>
              <a:t>6/18/2011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B65-2280-426C-87BB-C20A6E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5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655-FBDD-4D3F-9218-BA5E620DAE02}" type="datetimeFigureOut">
              <a:rPr lang="en-US" smtClean="0"/>
              <a:t>6/18/2011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B65-2280-426C-87BB-C20A6E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5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655-FBDD-4D3F-9218-BA5E620DAE02}" type="datetimeFigureOut">
              <a:rPr lang="en-US" smtClean="0"/>
              <a:t>6/18/2011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B65-2280-426C-87BB-C20A6E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8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655-FBDD-4D3F-9218-BA5E620DAE02}" type="datetimeFigureOut">
              <a:rPr lang="en-US" smtClean="0"/>
              <a:t>6/18/2011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B65-2280-426C-87BB-C20A6E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655-FBDD-4D3F-9218-BA5E620DAE02}" type="datetimeFigureOut">
              <a:rPr lang="en-US" smtClean="0"/>
              <a:t>6/18/2011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B65-2280-426C-87BB-C20A6E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8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C4655-FBDD-4D3F-9218-BA5E620DAE02}" type="datetimeFigureOut">
              <a:rPr lang="en-US" smtClean="0"/>
              <a:t>6/18/2011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69B65-2280-426C-87BB-C20A6E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61" y="685800"/>
            <a:ext cx="5758629" cy="56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0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88864" y="838200"/>
            <a:ext cx="7025664" cy="4724400"/>
            <a:chOff x="988864" y="838200"/>
            <a:chExt cx="7025664" cy="4724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64" y="838200"/>
              <a:ext cx="7025664" cy="4724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724400" y="3657600"/>
              <a:ext cx="30615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FEF2C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ue Highway" pitchFamily="2" charset="0"/>
                </a:rPr>
                <a:t>WISDOM</a:t>
              </a:r>
              <a:endParaRPr lang="en-US" sz="7200" dirty="0">
                <a:solidFill>
                  <a:srgbClr val="FEF2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94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/>
          <a:stretch/>
        </p:blipFill>
        <p:spPr bwMode="auto">
          <a:xfrm>
            <a:off x="1596617" y="5027690"/>
            <a:ext cx="5243090" cy="83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84462" y="1471942"/>
            <a:ext cx="5867400" cy="4528987"/>
            <a:chOff x="1284462" y="1471942"/>
            <a:chExt cx="5867400" cy="45289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253" y="1471942"/>
              <a:ext cx="5217818" cy="355725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84462" y="4800600"/>
              <a:ext cx="5867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FEF2C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ue Highway" pitchFamily="2" charset="0"/>
                </a:rPr>
                <a:t>UNDERSTANDING</a:t>
              </a:r>
              <a:endParaRPr lang="en-US" sz="7200" dirty="0">
                <a:solidFill>
                  <a:srgbClr val="FEF2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6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/>
          <a:stretch/>
        </p:blipFill>
        <p:spPr bwMode="auto">
          <a:xfrm>
            <a:off x="1981200" y="5292110"/>
            <a:ext cx="4555663" cy="88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51967" y="1066800"/>
            <a:ext cx="4814128" cy="5162729"/>
            <a:chOff x="1851967" y="1066800"/>
            <a:chExt cx="4814128" cy="51627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1066800"/>
              <a:ext cx="4555663" cy="42253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851967" y="5029200"/>
              <a:ext cx="48141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FEF2C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ue Highway" pitchFamily="2" charset="0"/>
                </a:rPr>
                <a:t>KNOWLEDGE</a:t>
              </a:r>
              <a:endParaRPr lang="en-US" sz="7200" dirty="0">
                <a:solidFill>
                  <a:srgbClr val="FEF2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3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5400" y="1063544"/>
            <a:ext cx="6248400" cy="5013584"/>
            <a:chOff x="1676400" y="1063544"/>
            <a:chExt cx="6248400" cy="50135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063544"/>
              <a:ext cx="6019800" cy="487758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6400" y="4876799"/>
              <a:ext cx="42045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FEF2C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ue Highway" pitchFamily="2" charset="0"/>
                </a:rPr>
                <a:t>FORTITUDE</a:t>
              </a:r>
              <a:endParaRPr lang="en-US" sz="7200" dirty="0">
                <a:solidFill>
                  <a:srgbClr val="FEF2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75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92236" y="1219200"/>
            <a:ext cx="5033666" cy="4772204"/>
            <a:chOff x="1892236" y="1219200"/>
            <a:chExt cx="5033666" cy="47722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" r="1638" b="1954"/>
            <a:stretch/>
          </p:blipFill>
          <p:spPr>
            <a:xfrm>
              <a:off x="1892236" y="1219200"/>
              <a:ext cx="5033666" cy="4086131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" t="13983"/>
            <a:stretch/>
          </p:blipFill>
          <p:spPr bwMode="auto">
            <a:xfrm>
              <a:off x="1892236" y="5305331"/>
              <a:ext cx="5033666" cy="600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286000" y="4791075"/>
              <a:ext cx="30615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FEF2C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ue Highway" pitchFamily="2" charset="0"/>
                </a:rPr>
                <a:t>COUNSEL</a:t>
              </a:r>
              <a:endParaRPr lang="en-US" sz="7200" dirty="0">
                <a:solidFill>
                  <a:srgbClr val="FEF2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33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38225"/>
            <a:ext cx="5867400" cy="4781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5" y="1447799"/>
            <a:ext cx="261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EF2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rPr>
              <a:t>PIETY</a:t>
            </a:r>
            <a:endParaRPr lang="en-US" sz="7200" dirty="0">
              <a:solidFill>
                <a:srgbClr val="FEF2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 High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2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762000"/>
            <a:ext cx="6172200" cy="5360068"/>
            <a:chOff x="1371600" y="762000"/>
            <a:chExt cx="6172200" cy="53600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762000"/>
              <a:ext cx="6172200" cy="5360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24000" y="1142999"/>
              <a:ext cx="3061528" cy="2864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7200" dirty="0" smtClean="0">
                  <a:solidFill>
                    <a:srgbClr val="FEF2C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ue Highway" pitchFamily="2" charset="0"/>
                </a:rPr>
                <a:t>FEAR</a:t>
              </a:r>
              <a:br>
                <a:rPr lang="en-US" sz="7200" dirty="0" smtClean="0">
                  <a:solidFill>
                    <a:srgbClr val="FEF2C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ue Highway" pitchFamily="2" charset="0"/>
                </a:rPr>
              </a:br>
              <a:r>
                <a:rPr lang="en-US" sz="7200" dirty="0" smtClean="0">
                  <a:solidFill>
                    <a:srgbClr val="FEF2C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ue Highway" pitchFamily="2" charset="0"/>
                </a:rPr>
                <a:t>OF THE LORD</a:t>
              </a:r>
              <a:endParaRPr lang="en-US" sz="7200" dirty="0">
                <a:solidFill>
                  <a:srgbClr val="FEF2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953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Hirschboeck</dc:creator>
  <cp:lastModifiedBy>Katie Hirschboeck</cp:lastModifiedBy>
  <cp:revision>7</cp:revision>
  <dcterms:created xsi:type="dcterms:W3CDTF">2011-06-15T05:40:41Z</dcterms:created>
  <dcterms:modified xsi:type="dcterms:W3CDTF">2011-06-19T06:30:02Z</dcterms:modified>
</cp:coreProperties>
</file>