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70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8F31"/>
    <a:srgbClr val="000000"/>
    <a:srgbClr val="0000CC"/>
    <a:srgbClr val="FFCC99"/>
    <a:srgbClr val="FFFFCC"/>
    <a:srgbClr val="FFCCCC"/>
    <a:srgbClr val="66FFFF"/>
    <a:srgbClr val="00FF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524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70BEB-11D4-4387-BEB8-20FE808039C2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CE581-0040-4312-B0BE-8058284B3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73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A850656-011C-47A4-86C2-6B3DBCE04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497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A815019-8994-45DC-B1A3-6B22AACD1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67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2992FCD-19DA-4166-AB27-D85AA97937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57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E7762D8-E28C-4ACD-8CAC-E3E245229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29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BBE8A53-229A-40C5-BC01-1ED06D80A4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1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A9F75D-C3BE-4E56-A700-53B8F6412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76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49DC2BD-2CD2-4901-B7D1-0058FD5E5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76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A0B3CD0-1EB5-442E-8A36-E62DD6F15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3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6D8A199-6530-402E-BBC0-B0D1330D9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79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0F49CBF-747B-46E6-A708-A7CB14E60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283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12757F2-5DA1-4015-A542-30D1738CB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94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B96792C-0D8D-464D-A118-B807E732B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03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1CED6F-B52D-46F7-81CA-502E7DAF5FD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2289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emf"/><Relationship Id="rId16" Type="http://schemas.openxmlformats.org/officeDocument/2006/relationships/image" Target="../media/image15.pn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31815" y="1393459"/>
            <a:ext cx="6477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3C8F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</a:t>
            </a:r>
            <a:r>
              <a:rPr lang="en-US" sz="4000" b="1" dirty="0" smtClean="0">
                <a:solidFill>
                  <a:srgbClr val="3C8F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&amp; </a:t>
            </a:r>
            <a:r>
              <a:rPr lang="en-US" sz="5400" b="1" dirty="0" smtClean="0">
                <a:solidFill>
                  <a:srgbClr val="3C8F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HOW…</a:t>
            </a:r>
            <a:endParaRPr lang="en-US" sz="5400" b="1" dirty="0">
              <a:solidFill>
                <a:srgbClr val="3C8F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23892" y="-107408"/>
            <a:ext cx="9049469" cy="6896128"/>
            <a:chOff x="123892" y="-48685"/>
            <a:chExt cx="9049469" cy="6896128"/>
          </a:xfrm>
        </p:grpSpPr>
        <p:sp>
          <p:nvSpPr>
            <p:cNvPr id="2" name="TextBox 1"/>
            <p:cNvSpPr txBox="1"/>
            <p:nvPr/>
          </p:nvSpPr>
          <p:spPr>
            <a:xfrm>
              <a:off x="123892" y="867320"/>
              <a:ext cx="88602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Climate Change </a:t>
              </a:r>
              <a:r>
                <a:rPr lang="en-US" sz="32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and Care </a:t>
              </a:r>
              <a:r>
                <a:rPr lang="en-US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for Creation </a:t>
              </a:r>
              <a:endPara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01206" y="4126240"/>
              <a:ext cx="7408594" cy="61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3200" b="1" dirty="0" smtClean="0">
                  <a:solidFill>
                    <a:srgbClr val="0000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2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. . Catholics are </a:t>
              </a:r>
              <a:r>
                <a:rPr lang="en-US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Called to Act</a:t>
              </a:r>
              <a:endPara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089665" y="4739632"/>
              <a:ext cx="3632923" cy="1683186"/>
              <a:chOff x="351237" y="4568013"/>
              <a:chExt cx="4300026" cy="1683186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351237" y="4568013"/>
                <a:ext cx="4300026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Katie </a:t>
                </a:r>
                <a:r>
                  <a:rPr lang="en-US" b="1" dirty="0" err="1" smtClean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Hirschboeck</a:t>
                </a:r>
                <a:r>
                  <a:rPr lang="en-US" b="1" dirty="0" smtClean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/>
                </a:r>
                <a:br>
                  <a:rPr lang="en-US" b="1" dirty="0" smtClean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en-US" sz="1600" dirty="0" err="1" smtClean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UofA</a:t>
                </a:r>
                <a:r>
                  <a:rPr lang="en-US" sz="1600" dirty="0" smtClean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Climate Scientist</a:t>
                </a:r>
                <a:br>
                  <a:rPr lang="en-US" sz="1600" dirty="0" smtClean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en-US" sz="1600" dirty="0" smtClean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Laboratory of Tree-Ring Research</a:t>
                </a:r>
                <a:br>
                  <a:rPr lang="en-US" sz="1600" dirty="0" smtClean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en-US" sz="1600" dirty="0" smtClean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&amp; Catholic Climate Ambassador</a:t>
                </a:r>
                <a:endParaRPr lang="en-US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pic>
            <p:nvPicPr>
              <p:cNvPr id="12" name="Picture 11"/>
              <p:cNvPicPr/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130190" y="5679996"/>
                <a:ext cx="2437760" cy="571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5142795" y="4779637"/>
              <a:ext cx="2615106" cy="1698236"/>
              <a:chOff x="5223312" y="4586609"/>
              <a:chExt cx="2615106" cy="1698236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72084" y="4955941"/>
                <a:ext cx="1933328" cy="60148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66668" y="5568661"/>
                <a:ext cx="2571750" cy="716184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5223312" y="4586609"/>
                <a:ext cx="25993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Hank </a:t>
                </a:r>
                <a:r>
                  <a:rPr lang="en-US" b="1" dirty="0" err="1" smtClean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Krzysik</a:t>
                </a:r>
                <a:endParaRPr lang="en-US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422809" y="1673168"/>
              <a:ext cx="8750552" cy="2379051"/>
              <a:chOff x="351854" y="1549478"/>
              <a:chExt cx="8750552" cy="2379051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5368606" y="1751881"/>
                <a:ext cx="3733800" cy="2144110"/>
                <a:chOff x="4953248" y="1381768"/>
                <a:chExt cx="4169875" cy="2379699"/>
              </a:xfrm>
            </p:grpSpPr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 rotWithShape="1">
                <a:blip r:embed="rId5"/>
                <a:srcRect t="32901"/>
                <a:stretch/>
              </p:blipFill>
              <p:spPr>
                <a:xfrm rot="343660">
                  <a:off x="5796355" y="1947505"/>
                  <a:ext cx="1677633" cy="370023"/>
                </a:xfrm>
                <a:prstGeom prst="rect">
                  <a:avLst/>
                </a:prstGeom>
                <a:effectLst>
                  <a:outerShdw blurRad="127000" dir="3240000" algn="ctr" rotWithShape="0">
                    <a:srgbClr val="000000">
                      <a:alpha val="43137"/>
                    </a:srgbClr>
                  </a:outerShdw>
                </a:effectLst>
              </p:spPr>
            </p:pic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 rot="628722">
                  <a:off x="5486544" y="2271656"/>
                  <a:ext cx="1355695" cy="842804"/>
                </a:xfrm>
                <a:prstGeom prst="rect">
                  <a:avLst/>
                </a:prstGeom>
                <a:effectLst>
                  <a:outerShdw blurRad="139700" dist="165100" dir="1020000" algn="ctr" rotWithShape="0">
                    <a:srgbClr val="000000">
                      <a:alpha val="43137"/>
                    </a:srgbClr>
                  </a:outerShdw>
                </a:effectLst>
              </p:spPr>
            </p:pic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 rotWithShape="1">
                <a:blip r:embed="rId7"/>
                <a:srcRect l="3923" t="5811" r="-1" b="2925"/>
                <a:stretch/>
              </p:blipFill>
              <p:spPr>
                <a:xfrm rot="21013075">
                  <a:off x="6446994" y="2321614"/>
                  <a:ext cx="823548" cy="758575"/>
                </a:xfrm>
                <a:prstGeom prst="rect">
                  <a:avLst/>
                </a:prstGeom>
                <a:effectLst>
                  <a:outerShdw blurRad="317500" dist="38100" dir="14340000" algn="ctr" rotWithShape="0">
                    <a:srgbClr val="000000">
                      <a:alpha val="43137"/>
                    </a:srgbClr>
                  </a:outerShdw>
                </a:effectLst>
              </p:spPr>
            </p:pic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 rotWithShape="1">
                <a:blip r:embed="rId8"/>
                <a:srcRect l="48407" t="45" r="-3613" b="-45"/>
                <a:stretch/>
              </p:blipFill>
              <p:spPr>
                <a:xfrm rot="521385">
                  <a:off x="7799102" y="1381768"/>
                  <a:ext cx="1324021" cy="807316"/>
                </a:xfrm>
                <a:prstGeom prst="rect">
                  <a:avLst/>
                </a:prstGeom>
                <a:effectLst>
                  <a:outerShdw blurRad="241300" dir="16860000" sx="89000" sy="89000" algn="ctr" rotWithShape="0">
                    <a:srgbClr val="000000">
                      <a:alpha val="54000"/>
                    </a:srgbClr>
                  </a:outerShdw>
                </a:effectLst>
              </p:spPr>
            </p:pic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 rot="857705">
                  <a:off x="7312798" y="2086943"/>
                  <a:ext cx="877640" cy="764409"/>
                </a:xfrm>
                <a:prstGeom prst="rect">
                  <a:avLst/>
                </a:prstGeom>
                <a:effectLst>
                  <a:outerShdw blurRad="381000" dist="317500" dir="6960000" algn="ctr" rotWithShape="0">
                    <a:srgbClr val="000000">
                      <a:alpha val="43137"/>
                    </a:srgbClr>
                  </a:outerShdw>
                </a:effectLst>
              </p:spPr>
            </p:pic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 rot="20885314">
                  <a:off x="8106815" y="1963568"/>
                  <a:ext cx="815180" cy="798004"/>
                </a:xfrm>
                <a:prstGeom prst="rect">
                  <a:avLst/>
                </a:prstGeom>
                <a:effectLst>
                  <a:outerShdw blurRad="533400" dist="50800" dir="5400000" algn="ctr" rotWithShape="0">
                    <a:srgbClr val="000000">
                      <a:alpha val="43137"/>
                    </a:srgbClr>
                  </a:outerShdw>
                </a:effectLst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 rot="302501">
                  <a:off x="7395831" y="2659806"/>
                  <a:ext cx="1469006" cy="593536"/>
                </a:xfrm>
                <a:prstGeom prst="rect">
                  <a:avLst/>
                </a:prstGeom>
                <a:effectLst>
                  <a:outerShdw blurRad="266700" dist="50800" algn="ctr" rotWithShape="0">
                    <a:srgbClr val="000000">
                      <a:alpha val="43137"/>
                    </a:srgbClr>
                  </a:outerShdw>
                </a:effectLst>
              </p:spPr>
            </p:pic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988656" y="2977116"/>
                  <a:ext cx="1080373" cy="735264"/>
                </a:xfrm>
                <a:prstGeom prst="rect">
                  <a:avLst/>
                </a:prstGeom>
                <a:effectLst>
                  <a:outerShdw blurRad="203200" dist="50800" dir="5400000" algn="ctr" rotWithShape="0">
                    <a:srgbClr val="000000">
                      <a:alpha val="43137"/>
                    </a:srgbClr>
                  </a:outerShdw>
                </a:effectLst>
              </p:spPr>
            </p:pic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 rot="748784">
                  <a:off x="7283542" y="3131823"/>
                  <a:ext cx="517615" cy="496842"/>
                </a:xfrm>
                <a:prstGeom prst="rect">
                  <a:avLst/>
                </a:prstGeom>
                <a:effectLst>
                  <a:outerShdw blurRad="381000" dist="50800" dir="5400000" algn="ctr" rotWithShape="0">
                    <a:srgbClr val="000000">
                      <a:alpha val="43137"/>
                    </a:srgbClr>
                  </a:outerShdw>
                </a:effectLst>
              </p:spPr>
            </p:pic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 rot="20588609">
                  <a:off x="4953248" y="2569432"/>
                  <a:ext cx="957304" cy="1094556"/>
                </a:xfrm>
                <a:prstGeom prst="rect">
                  <a:avLst/>
                </a:prstGeom>
                <a:effectLst>
                  <a:outerShdw blurRad="292100" dist="50800" dir="5400000" algn="ctr" rotWithShape="0">
                    <a:srgbClr val="000000">
                      <a:alpha val="43137"/>
                    </a:srgbClr>
                  </a:outerShdw>
                </a:effectLst>
              </p:spPr>
            </p:pic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 rot="21022735">
                  <a:off x="7960615" y="3233999"/>
                  <a:ext cx="715727" cy="527468"/>
                </a:xfrm>
                <a:prstGeom prst="rect">
                  <a:avLst/>
                </a:prstGeom>
                <a:effectLst>
                  <a:outerShdw blurRad="228600" dist="50800" dir="5400000" algn="ctr" rotWithShape="0">
                    <a:srgbClr val="000000">
                      <a:alpha val="43137"/>
                    </a:srgbClr>
                  </a:outerShdw>
                </a:effectLst>
              </p:spPr>
            </p:pic>
          </p:grpSp>
          <p:grpSp>
            <p:nvGrpSpPr>
              <p:cNvPr id="40" name="Group 39"/>
              <p:cNvGrpSpPr/>
              <p:nvPr/>
            </p:nvGrpSpPr>
            <p:grpSpPr>
              <a:xfrm>
                <a:off x="351854" y="1549478"/>
                <a:ext cx="3861564" cy="2379051"/>
                <a:chOff x="212077" y="1132799"/>
                <a:chExt cx="4106687" cy="2541652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 rot="20880297">
                  <a:off x="3321571" y="2094615"/>
                  <a:ext cx="997193" cy="1070301"/>
                </a:xfrm>
                <a:prstGeom prst="rect">
                  <a:avLst/>
                </a:prstGeom>
                <a:effectLst>
                  <a:outerShdw blurRad="165100" dist="88900" dir="2820000" algn="ctr" rotWithShape="0">
                    <a:srgbClr val="000000">
                      <a:alpha val="43137"/>
                    </a:srgbClr>
                  </a:outerShdw>
                </a:effectLst>
              </p:spPr>
            </p:pic>
            <p:grpSp>
              <p:nvGrpSpPr>
                <p:cNvPr id="38" name="Group 37"/>
                <p:cNvGrpSpPr/>
                <p:nvPr/>
              </p:nvGrpSpPr>
              <p:grpSpPr>
                <a:xfrm>
                  <a:off x="212077" y="1132799"/>
                  <a:ext cx="3536700" cy="2541652"/>
                  <a:chOff x="107282" y="759122"/>
                  <a:chExt cx="4030917" cy="2866300"/>
                </a:xfrm>
              </p:grpSpPr>
              <p:pic>
                <p:nvPicPr>
                  <p:cNvPr id="34" name="Picture 33"/>
                  <p:cNvPicPr>
                    <a:picLocks noChangeAspect="1"/>
                  </p:cNvPicPr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 rot="487721">
                    <a:off x="2114131" y="1777562"/>
                    <a:ext cx="1440766" cy="960511"/>
                  </a:xfrm>
                  <a:prstGeom prst="rect">
                    <a:avLst/>
                  </a:prstGeom>
                  <a:effectLst>
                    <a:outerShdw blurRad="152400" dist="88900" dir="5940000" algn="ctr" rotWithShape="0">
                      <a:srgbClr val="000000">
                        <a:alpha val="43137"/>
                      </a:srgbClr>
                    </a:outerShdw>
                  </a:effectLst>
                </p:spPr>
              </p:pic>
              <p:pic>
                <p:nvPicPr>
                  <p:cNvPr id="14" name="Picture 13"/>
                  <p:cNvPicPr>
                    <a:picLocks noChangeAspect="1"/>
                  </p:cNvPicPr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 rot="1085018">
                    <a:off x="3368837" y="2351631"/>
                    <a:ext cx="769362" cy="1188427"/>
                  </a:xfrm>
                  <a:prstGeom prst="rect">
                    <a:avLst/>
                  </a:prstGeom>
                  <a:effectLst>
                    <a:outerShdw blurRad="330200" dist="50800" dir="5400000" algn="ctr" rotWithShape="0">
                      <a:srgbClr val="000000">
                        <a:alpha val="43137"/>
                      </a:srgbClr>
                    </a:outerShdw>
                  </a:effectLst>
                </p:spPr>
              </p:pic>
              <p:pic>
                <p:nvPicPr>
                  <p:cNvPr id="17" name="Picture 21" descr="image1866ac73-7def-46ef-9044-b65c03a624eb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335165">
                    <a:off x="247810" y="759122"/>
                    <a:ext cx="1281715" cy="81436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292100" dist="50800" dir="5400000" algn="ctr" rotWithShape="0">
                      <a:srgbClr val="000000">
                        <a:alpha val="43137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8" name="Picture 8" descr="climate-ethics-drought"/>
                  <p:cNvPicPr>
                    <a:picLocks noChangeAspect="1" noChangeArrowheads="1"/>
                  </p:cNvPicPr>
                  <p:nvPr/>
                </p:nvPicPr>
                <p:blipFill>
                  <a:blip r:embed="rId2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20916625">
                    <a:off x="107282" y="1424880"/>
                    <a:ext cx="1265840" cy="89393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317500" dist="50800" dir="5400000" algn="ctr" rotWithShape="0">
                      <a:srgbClr val="000000">
                        <a:alpha val="43137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7" name="Picture 36"/>
                  <p:cNvPicPr>
                    <a:picLocks noChangeAspect="1"/>
                  </p:cNvPicPr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 rot="21037114">
                    <a:off x="1219853" y="1605049"/>
                    <a:ext cx="885547" cy="790241"/>
                  </a:xfrm>
                  <a:prstGeom prst="rect">
                    <a:avLst/>
                  </a:prstGeom>
                  <a:effectLst>
                    <a:outerShdw blurRad="190500" dist="241300" dir="5400000" algn="ctr" rotWithShape="0">
                      <a:srgbClr val="000000">
                        <a:alpha val="43137"/>
                      </a:srgbClr>
                    </a:outerShdw>
                  </a:effectLst>
                </p:spPr>
              </p:pic>
              <p:pic>
                <p:nvPicPr>
                  <p:cNvPr id="33" name="Picture 32" descr="5-431.jpg"/>
                  <p:cNvPicPr>
                    <a:picLocks noChangeAspect="1"/>
                  </p:cNvPicPr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 rot="20796993">
                    <a:off x="2788909" y="2413389"/>
                    <a:ext cx="791417" cy="1132615"/>
                  </a:xfrm>
                  <a:prstGeom prst="rect">
                    <a:avLst/>
                  </a:prstGeom>
                  <a:effectLst>
                    <a:outerShdw blurRad="355600" dir="19800000" sx="115000" sy="115000" algn="ctr" rotWithShape="0">
                      <a:schemeClr val="bg1">
                        <a:lumMod val="50000"/>
                        <a:alpha val="76000"/>
                      </a:schemeClr>
                    </a:outerShdw>
                  </a:effectLst>
                </p:spPr>
              </p:pic>
              <p:pic>
                <p:nvPicPr>
                  <p:cNvPr id="21" name="Picture 20"/>
                  <p:cNvPicPr>
                    <a:picLocks noChangeAspect="1"/>
                  </p:cNvPicPr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335724" y="2302903"/>
                    <a:ext cx="1253711" cy="903295"/>
                  </a:xfrm>
                  <a:prstGeom prst="rect">
                    <a:avLst/>
                  </a:prstGeom>
                  <a:effectLst>
                    <a:outerShdw blurRad="241300" dist="50800" dir="5400000" algn="ctr" rotWithShape="0">
                      <a:srgbClr val="000000">
                        <a:alpha val="43137"/>
                      </a:srgbClr>
                    </a:outerShdw>
                  </a:effectLst>
                </p:spPr>
              </p:pic>
              <p:pic>
                <p:nvPicPr>
                  <p:cNvPr id="15" name="Picture 14"/>
                  <p:cNvPicPr>
                    <a:picLocks noChangeAspect="1"/>
                  </p:cNvPicPr>
                  <p:nvPr/>
                </p:nvPicPr>
                <p:blipFill rotWithShape="1">
                  <a:blip r:embed="rId24"/>
                  <a:srcRect l="22706"/>
                  <a:stretch/>
                </p:blipFill>
                <p:spPr>
                  <a:xfrm rot="683256">
                    <a:off x="228802" y="2151926"/>
                    <a:ext cx="1200407" cy="936128"/>
                  </a:xfrm>
                  <a:prstGeom prst="rect">
                    <a:avLst/>
                  </a:prstGeom>
                  <a:effectLst>
                    <a:outerShdw blurRad="241300" dist="50800" dir="5400000" algn="ctr" rotWithShape="0">
                      <a:srgbClr val="000000">
                        <a:alpha val="43137"/>
                      </a:srgbClr>
                    </a:outerShdw>
                  </a:effectLst>
                </p:spPr>
              </p:pic>
              <p:pic>
                <p:nvPicPr>
                  <p:cNvPr id="35" name="Picture 6" descr="USCCB's Environmental Justice Program: Caring for God's Creation"/>
                  <p:cNvPicPr>
                    <a:picLocks noChangeAspect="1" noChangeArrowheads="1"/>
                  </p:cNvPicPr>
                  <p:nvPr/>
                </p:nvPicPr>
                <p:blipFill>
                  <a:blip r:embed="rId2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21061118">
                    <a:off x="588176" y="3035443"/>
                    <a:ext cx="2189233" cy="589979"/>
                  </a:xfrm>
                  <a:prstGeom prst="rect">
                    <a:avLst/>
                  </a:prstGeom>
                  <a:noFill/>
                  <a:effectLst>
                    <a:outerShdw blurRad="139700" dist="50800" dir="5400000" algn="ctr" rotWithShape="0">
                      <a:srgbClr val="000000">
                        <a:alpha val="43137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sp>
          <p:nvSpPr>
            <p:cNvPr id="44" name="TextBox 1"/>
            <p:cNvSpPr txBox="1"/>
            <p:nvPr/>
          </p:nvSpPr>
          <p:spPr>
            <a:xfrm>
              <a:off x="870144" y="6477873"/>
              <a:ext cx="7848600" cy="369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fontAlgn="t">
                <a:spcBef>
                  <a:spcPts val="0"/>
                </a:spcBef>
                <a:spcAft>
                  <a:spcPts val="0"/>
                </a:spcAft>
              </a:pPr>
              <a:r>
                <a:rPr lang="en-US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Corpus Christi Parish 300 N </a:t>
              </a:r>
              <a:r>
                <a:rPr lang="en-US" sz="1800" kern="1200" dirty="0" err="1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Tanque</a:t>
              </a:r>
              <a:r>
                <a:rPr lang="en-US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Verde Loop Rd Tucson, AZ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33400" y="-48685"/>
              <a:ext cx="84509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t"/>
              <a:r>
                <a:rPr lang="en-US" sz="2600" b="1" dirty="0">
                  <a:solidFill>
                    <a:srgbClr val="00009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Corpus Christi Parish Presents:</a:t>
              </a:r>
              <a:endParaRPr lang="en-US" sz="1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 fontAlgn="t"/>
              <a:r>
                <a:rPr lang="en-US" b="1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MONDAY MARCH 3</a:t>
              </a:r>
              <a:r>
                <a:rPr lang="en-US" b="1" baseline="300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rd</a:t>
              </a:r>
              <a:r>
                <a:rPr lang="en-US" b="1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@  6:30 – 8:00 </a:t>
              </a:r>
              <a:r>
                <a:rPr lang="en-US" b="1" dirty="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pm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254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Default Design">
  <a:themeElements>
    <a:clrScheme name="">
      <a:dk1>
        <a:srgbClr val="808080"/>
      </a:dk1>
      <a:lt1>
        <a:srgbClr val="FFFFFF"/>
      </a:lt1>
      <a:dk2>
        <a:srgbClr val="0033CC"/>
      </a:dk2>
      <a:lt2>
        <a:srgbClr val="FFFF00"/>
      </a:lt2>
      <a:accent1>
        <a:srgbClr val="00CC99"/>
      </a:accent1>
      <a:accent2>
        <a:srgbClr val="3333CC"/>
      </a:accent2>
      <a:accent3>
        <a:srgbClr val="AAADE2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48</Words>
  <Application>Microsoft Office PowerPoint</Application>
  <PresentationFormat>On-screen Show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Times New Roman</vt:lpstr>
      <vt:lpstr>Verdana</vt:lpstr>
      <vt:lpstr>6_Default Design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Hirschboeck</dc:creator>
  <cp:lastModifiedBy>KKH</cp:lastModifiedBy>
  <cp:revision>36</cp:revision>
  <dcterms:created xsi:type="dcterms:W3CDTF">2011-11-14T05:18:31Z</dcterms:created>
  <dcterms:modified xsi:type="dcterms:W3CDTF">2014-02-17T07:03:29Z</dcterms:modified>
</cp:coreProperties>
</file>