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9" d="100"/>
          <a:sy n="49" d="100"/>
        </p:scale>
        <p:origin x="-102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91CDB-5190-B543-A702-924FC5CE3D5E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88BD1-CC3F-C049-8484-0B6A2CBEF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5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97D284F-1136-4A44-B766-CC4F72755D0F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91AB82-0095-874D-8FD3-BC1D3FA2094A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1542F36-3023-D34E-9A68-49811FDD3038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9D4E594-27FF-5641-8B50-E0A4033DFBED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A201E21-CB50-8E47-ADA2-926634D0D3E0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7A1187A-421D-4645-9B82-0B65509D806B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34CCDBD-E63A-A54D-A7B2-43835EC23076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</a:rPr>
              <a:t>Could draw ellipses around the sub-regions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4EC1-F341-E948-B4A1-A9F016BE2519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293D-4CDD-954E-89DB-DB611AAC0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98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4EC1-F341-E948-B4A1-A9F016BE2519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293D-4CDD-954E-89DB-DB611AAC0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62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4EC1-F341-E948-B4A1-A9F016BE2519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293D-4CDD-954E-89DB-DB611AAC0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2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4EC1-F341-E948-B4A1-A9F016BE2519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293D-4CDD-954E-89DB-DB611AAC0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91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4EC1-F341-E948-B4A1-A9F016BE2519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293D-4CDD-954E-89DB-DB611AAC0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30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4EC1-F341-E948-B4A1-A9F016BE2519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293D-4CDD-954E-89DB-DB611AAC0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3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4EC1-F341-E948-B4A1-A9F016BE2519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293D-4CDD-954E-89DB-DB611AAC0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14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4EC1-F341-E948-B4A1-A9F016BE2519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293D-4CDD-954E-89DB-DB611AAC0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6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4EC1-F341-E948-B4A1-A9F016BE2519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293D-4CDD-954E-89DB-DB611AAC0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63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4EC1-F341-E948-B4A1-A9F016BE2519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293D-4CDD-954E-89DB-DB611AAC0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97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4EC1-F341-E948-B4A1-A9F016BE2519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293D-4CDD-954E-89DB-DB611AAC0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91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24EC1-F341-E948-B4A1-A9F016BE2519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2293D-4CDD-954E-89DB-DB611AAC0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42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T.W. Swetnam, Laboratory of Tree-Ring Research</a:t>
            </a:r>
            <a:endParaRPr lang="en-US"/>
          </a:p>
        </p:txBody>
      </p:sp>
      <p:sp>
        <p:nvSpPr>
          <p:cNvPr id="1761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23A5C00-ED91-1A4D-9F7F-D866FF919E29}" type="slidenum">
              <a:rPr lang="en-US" sz="1400"/>
              <a:pPr eaLnBrk="1" hangingPunct="1"/>
              <a:t>1</a:t>
            </a:fld>
            <a:endParaRPr lang="en-US" sz="1400"/>
          </a:p>
        </p:txBody>
      </p:sp>
      <p:pic>
        <p:nvPicPr>
          <p:cNvPr id="17613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0"/>
            <a:ext cx="5816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2" name="TextBox 6"/>
          <p:cNvSpPr txBox="1">
            <a:spLocks noChangeArrowheads="1"/>
          </p:cNvSpPr>
          <p:nvPr/>
        </p:nvSpPr>
        <p:spPr bwMode="auto">
          <a:xfrm>
            <a:off x="152400" y="914400"/>
            <a:ext cx="1600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Falk et al.</a:t>
            </a:r>
          </a:p>
          <a:p>
            <a:pPr eaLnBrk="1" hangingPunct="1"/>
            <a:r>
              <a:rPr lang="en-US"/>
              <a:t>2011</a:t>
            </a:r>
          </a:p>
          <a:p>
            <a:pPr eaLnBrk="1" hangingPunct="1"/>
            <a:r>
              <a:rPr lang="en-US"/>
              <a:t>Frontiers Ecol &amp; Environ.</a:t>
            </a:r>
          </a:p>
        </p:txBody>
      </p:sp>
    </p:spTree>
    <p:extLst>
      <p:ext uri="{BB962C8B-B14F-4D97-AF65-F5344CB8AC3E}">
        <p14:creationId xmlns:p14="http://schemas.microsoft.com/office/powerpoint/2010/main" val="81927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 descr="firescar_sites_9_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0"/>
            <a:ext cx="6162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Oval 3"/>
          <p:cNvSpPr>
            <a:spLocks noChangeArrowheads="1"/>
          </p:cNvSpPr>
          <p:nvPr/>
        </p:nvSpPr>
        <p:spPr bwMode="auto">
          <a:xfrm>
            <a:off x="6934200" y="23622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5" name="Oval 4"/>
          <p:cNvSpPr>
            <a:spLocks noChangeArrowheads="1"/>
          </p:cNvSpPr>
          <p:nvPr/>
        </p:nvSpPr>
        <p:spPr bwMode="auto">
          <a:xfrm>
            <a:off x="7239000" y="38100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6" name="Oval 5"/>
          <p:cNvSpPr>
            <a:spLocks noChangeArrowheads="1"/>
          </p:cNvSpPr>
          <p:nvPr/>
        </p:nvSpPr>
        <p:spPr bwMode="auto">
          <a:xfrm>
            <a:off x="5029200" y="46482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7" name="Text Box 6"/>
          <p:cNvSpPr txBox="1">
            <a:spLocks noChangeArrowheads="1"/>
          </p:cNvSpPr>
          <p:nvPr/>
        </p:nvSpPr>
        <p:spPr bwMode="auto">
          <a:xfrm>
            <a:off x="228600" y="152400"/>
            <a:ext cx="2667000" cy="5892800"/>
          </a:xfrm>
          <a:prstGeom prst="rect">
            <a:avLst/>
          </a:prstGeom>
          <a:gradFill rotWithShape="0">
            <a:gsLst>
              <a:gs pos="0">
                <a:srgbClr val="FFFFFF">
                  <a:alpha val="56000"/>
                </a:srgbClr>
              </a:gs>
              <a:gs pos="100000">
                <a:srgbClr val="C2C2C2"/>
              </a:gs>
            </a:gsLst>
            <a:lin ang="5400000" scaled="1"/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The fire-scar chronology network in southwestern North America currently includes about 120 sites.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Most sites 10-100 ha, some &gt;1000 ha. Typical sample sizes </a:t>
            </a:r>
            <a:r>
              <a:rPr lang="en-US" sz="2000" b="1">
                <a:latin typeface="Times New Roman" charset="0"/>
                <a:sym typeface="Symbol" charset="0"/>
              </a:rPr>
              <a:t> </a:t>
            </a:r>
            <a:r>
              <a:rPr lang="en-US" sz="2000" b="1">
                <a:latin typeface="Times New Roman" charset="0"/>
              </a:rPr>
              <a:t>10-50 fire scarred trees, hundreds in a few cases.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The SW fire history network represents the collective effort of many people and institutions over more than 3 decades.</a:t>
            </a:r>
          </a:p>
        </p:txBody>
      </p:sp>
      <p:sp>
        <p:nvSpPr>
          <p:cNvPr id="7475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356A4F5-3E2A-BE44-967C-E176E4E825FF}" type="slidenum">
              <a:rPr lang="en-US" sz="1400"/>
              <a:pPr eaLnBrk="1" hangingPunct="1"/>
              <a:t>10</a:t>
            </a:fld>
            <a:endParaRPr lang="en-US" sz="1400"/>
          </a:p>
        </p:txBody>
      </p:sp>
      <p:sp>
        <p:nvSpPr>
          <p:cNvPr id="7475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2400" y="61722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T.W. Swetnam, Laboratory of Tree-Ring Research</a:t>
            </a:r>
          </a:p>
        </p:txBody>
      </p:sp>
    </p:spTree>
    <p:extLst>
      <p:ext uri="{BB962C8B-B14F-4D97-AF65-F5344CB8AC3E}">
        <p14:creationId xmlns:p14="http://schemas.microsoft.com/office/powerpoint/2010/main" val="2332700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372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dendrojo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9700"/>
            <a:ext cx="5113338" cy="6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4800" y="609600"/>
            <a:ext cx="4343400" cy="1905000"/>
            <a:chOff x="144" y="384"/>
            <a:chExt cx="2736" cy="1200"/>
          </a:xfrm>
        </p:grpSpPr>
        <p:sp>
          <p:nvSpPr>
            <p:cNvPr id="21509" name="Line 4"/>
            <p:cNvSpPr>
              <a:spLocks noChangeShapeType="1"/>
            </p:cNvSpPr>
            <p:nvPr/>
          </p:nvSpPr>
          <p:spPr bwMode="auto">
            <a:xfrm>
              <a:off x="816" y="576"/>
              <a:ext cx="2064" cy="10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0" name="Text Box 5"/>
            <p:cNvSpPr txBox="1">
              <a:spLocks noChangeArrowheads="1"/>
            </p:cNvSpPr>
            <p:nvPr/>
          </p:nvSpPr>
          <p:spPr bwMode="auto">
            <a:xfrm>
              <a:off x="144" y="384"/>
              <a:ext cx="8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>
                  <a:solidFill>
                    <a:srgbClr val="FF0000"/>
                  </a:solidFill>
                </a:rPr>
                <a:t>Fire Scar!</a:t>
              </a:r>
            </a:p>
          </p:txBody>
        </p:sp>
      </p:grp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C3F6AA7-982E-DD43-8019-6BF6EC73700B}" type="slidenum">
              <a:rPr lang="en-US" sz="1400"/>
              <a:pPr eaLnBrk="1" hangingPunct="1"/>
              <a:t>2</a:t>
            </a:fld>
            <a:endParaRPr lang="en-US" sz="1400"/>
          </a:p>
        </p:txBody>
      </p:sp>
      <p:sp>
        <p:nvSpPr>
          <p:cNvPr id="2150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5562600"/>
            <a:ext cx="2133600" cy="549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T.W. Swetnam, Laboratory of Tree-Ring Research</a:t>
            </a:r>
          </a:p>
        </p:txBody>
      </p:sp>
    </p:spTree>
    <p:extLst>
      <p:ext uri="{BB962C8B-B14F-4D97-AF65-F5344CB8AC3E}">
        <p14:creationId xmlns:p14="http://schemas.microsoft.com/office/powerpoint/2010/main" val="412136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Bandelier-firesc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973138"/>
            <a:ext cx="3762375" cy="55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4" descr="Firescar_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71550"/>
            <a:ext cx="36972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152400" y="152400"/>
            <a:ext cx="8686800" cy="701675"/>
          </a:xfrm>
          <a:prstGeom prst="rect">
            <a:avLst/>
          </a:prstGeom>
          <a:solidFill>
            <a:schemeClr val="bg1">
              <a:alpha val="5098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Fire-scarred trees can be reliable recorders of low to moderate intensity fires, and in some circumstances high intensity fires as well.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B54D08E-F586-5D47-AF46-D5A87D9929B0}" type="slidenum">
              <a:rPr lang="en-US" sz="1400"/>
              <a:pPr eaLnBrk="1" hangingPunct="1"/>
              <a:t>3</a:t>
            </a:fld>
            <a:endParaRPr lang="en-US" sz="1400"/>
          </a:p>
        </p:txBody>
      </p:sp>
      <p:sp>
        <p:nvSpPr>
          <p:cNvPr id="2355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81200" y="6534150"/>
            <a:ext cx="4724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T.W. Swetnam, Laboratory of Tree-Ring Research</a:t>
            </a:r>
          </a:p>
        </p:txBody>
      </p:sp>
    </p:spTree>
    <p:extLst>
      <p:ext uri="{BB962C8B-B14F-4D97-AF65-F5344CB8AC3E}">
        <p14:creationId xmlns:p14="http://schemas.microsoft.com/office/powerpoint/2010/main" val="4114078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988"/>
            <a:ext cx="7185025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1676400" y="4572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Dieterich &amp; Swetnam 1982</a:t>
            </a:r>
          </a:p>
        </p:txBody>
      </p:sp>
    </p:spTree>
    <p:extLst>
      <p:ext uri="{BB962C8B-B14F-4D97-AF65-F5344CB8AC3E}">
        <p14:creationId xmlns:p14="http://schemas.microsoft.com/office/powerpoint/2010/main" val="384804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400"/>
            <a:ext cx="4664075" cy="636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304800" y="2133600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Caprio &amp; Swetnam 1995</a:t>
            </a:r>
          </a:p>
        </p:txBody>
      </p:sp>
    </p:spTree>
    <p:extLst>
      <p:ext uri="{BB962C8B-B14F-4D97-AF65-F5344CB8AC3E}">
        <p14:creationId xmlns:p14="http://schemas.microsoft.com/office/powerpoint/2010/main" val="164131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T.W. Swetnam, Laboratory of Tree-Ring Research</a:t>
            </a:r>
            <a:endParaRPr lang="en-US"/>
          </a:p>
        </p:txBody>
      </p:sp>
      <p:sp>
        <p:nvSpPr>
          <p:cNvPr id="17817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A416E09-2B8C-5E4C-A8E6-384B3A5A74D8}" type="slidenum">
              <a:rPr lang="en-US" sz="1400"/>
              <a:pPr eaLnBrk="1" hangingPunct="1"/>
              <a:t>6</a:t>
            </a:fld>
            <a:endParaRPr lang="en-US" sz="1400"/>
          </a:p>
        </p:txBody>
      </p:sp>
      <p:pic>
        <p:nvPicPr>
          <p:cNvPr id="178179" name="Picture 3" descr="Fire Scar b and w illustrations_adjust.jp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25400"/>
            <a:ext cx="5391150" cy="67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08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Group 2"/>
          <p:cNvGrpSpPr>
            <a:grpSpLocks/>
          </p:cNvGrpSpPr>
          <p:nvPr/>
        </p:nvGrpSpPr>
        <p:grpSpPr bwMode="auto">
          <a:xfrm>
            <a:off x="304800" y="433388"/>
            <a:ext cx="8305800" cy="5815012"/>
            <a:chOff x="192" y="273"/>
            <a:chExt cx="5232" cy="3663"/>
          </a:xfrm>
        </p:grpSpPr>
        <p:pic>
          <p:nvPicPr>
            <p:cNvPr id="30341" name="Picture 3" descr="Firescar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73"/>
              <a:ext cx="5232" cy="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342" name="Text Box 4"/>
            <p:cNvSpPr txBox="1">
              <a:spLocks noChangeArrowheads="1"/>
            </p:cNvSpPr>
            <p:nvPr/>
          </p:nvSpPr>
          <p:spPr bwMode="auto">
            <a:xfrm>
              <a:off x="480" y="816"/>
              <a:ext cx="620" cy="2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FFF00"/>
                  </a:solidFill>
                  <a:latin typeface="Times New Roman" charset="0"/>
                </a:rPr>
                <a:t>L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FFF00"/>
                  </a:solidFill>
                  <a:latin typeface="Times New Roman" charset="0"/>
                </a:rPr>
                <a:t>LE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FFF00"/>
                  </a:solidFill>
                  <a:latin typeface="Times New Roman" charset="0"/>
                </a:rPr>
                <a:t>ME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FFF00"/>
                  </a:solidFill>
                  <a:latin typeface="Times New Roman" charset="0"/>
                </a:rPr>
                <a:t>EE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FFF00"/>
                  </a:solidFill>
                  <a:latin typeface="Times New Roman" charset="0"/>
                </a:rPr>
                <a:t>D</a:t>
              </a:r>
            </a:p>
          </p:txBody>
        </p:sp>
        <p:sp>
          <p:nvSpPr>
            <p:cNvPr id="30343" name="Line 5"/>
            <p:cNvSpPr>
              <a:spLocks noChangeShapeType="1"/>
            </p:cNvSpPr>
            <p:nvPr/>
          </p:nvSpPr>
          <p:spPr bwMode="auto">
            <a:xfrm>
              <a:off x="816" y="2832"/>
              <a:ext cx="52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04800" y="609600"/>
            <a:ext cx="8001000" cy="5113338"/>
            <a:chOff x="192" y="384"/>
            <a:chExt cx="5040" cy="3221"/>
          </a:xfrm>
        </p:grpSpPr>
        <p:sp>
          <p:nvSpPr>
            <p:cNvPr id="29699" name="Rectangle 7"/>
            <p:cNvSpPr>
              <a:spLocks noChangeArrowheads="1"/>
            </p:cNvSpPr>
            <p:nvPr/>
          </p:nvSpPr>
          <p:spPr bwMode="auto">
            <a:xfrm>
              <a:off x="336" y="384"/>
              <a:ext cx="4896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700" name="Group 8"/>
            <p:cNvGrpSpPr>
              <a:grpSpLocks/>
            </p:cNvGrpSpPr>
            <p:nvPr/>
          </p:nvGrpSpPr>
          <p:grpSpPr bwMode="auto">
            <a:xfrm>
              <a:off x="192" y="432"/>
              <a:ext cx="4986" cy="3173"/>
              <a:chOff x="535" y="1139"/>
              <a:chExt cx="4986" cy="3173"/>
            </a:xfrm>
          </p:grpSpPr>
          <p:grpSp>
            <p:nvGrpSpPr>
              <p:cNvPr id="29701" name="Group 9"/>
              <p:cNvGrpSpPr>
                <a:grpSpLocks/>
              </p:cNvGrpSpPr>
              <p:nvPr/>
            </p:nvGrpSpPr>
            <p:grpSpPr bwMode="auto">
              <a:xfrm>
                <a:off x="731" y="1139"/>
                <a:ext cx="4790" cy="3173"/>
                <a:chOff x="731" y="1139"/>
                <a:chExt cx="4790" cy="3173"/>
              </a:xfrm>
            </p:grpSpPr>
            <p:sp>
              <p:nvSpPr>
                <p:cNvPr id="30141" name="Freeform 10"/>
                <p:cNvSpPr>
                  <a:spLocks noEditPoints="1"/>
                </p:cNvSpPr>
                <p:nvPr/>
              </p:nvSpPr>
              <p:spPr bwMode="auto">
                <a:xfrm>
                  <a:off x="773" y="1140"/>
                  <a:ext cx="62" cy="75"/>
                </a:xfrm>
                <a:custGeom>
                  <a:avLst/>
                  <a:gdLst>
                    <a:gd name="T0" fmla="*/ 7 w 125"/>
                    <a:gd name="T1" fmla="*/ 1 h 149"/>
                    <a:gd name="T2" fmla="*/ 9 w 125"/>
                    <a:gd name="T3" fmla="*/ 1 h 149"/>
                    <a:gd name="T4" fmla="*/ 10 w 125"/>
                    <a:gd name="T5" fmla="*/ 1 h 149"/>
                    <a:gd name="T6" fmla="*/ 11 w 125"/>
                    <a:gd name="T7" fmla="*/ 1 h 149"/>
                    <a:gd name="T8" fmla="*/ 12 w 125"/>
                    <a:gd name="T9" fmla="*/ 2 h 149"/>
                    <a:gd name="T10" fmla="*/ 12 w 125"/>
                    <a:gd name="T11" fmla="*/ 2 h 149"/>
                    <a:gd name="T12" fmla="*/ 13 w 125"/>
                    <a:gd name="T13" fmla="*/ 3 h 149"/>
                    <a:gd name="T14" fmla="*/ 14 w 125"/>
                    <a:gd name="T15" fmla="*/ 4 h 149"/>
                    <a:gd name="T16" fmla="*/ 14 w 125"/>
                    <a:gd name="T17" fmla="*/ 5 h 149"/>
                    <a:gd name="T18" fmla="*/ 15 w 125"/>
                    <a:gd name="T19" fmla="*/ 6 h 149"/>
                    <a:gd name="T20" fmla="*/ 15 w 125"/>
                    <a:gd name="T21" fmla="*/ 8 h 149"/>
                    <a:gd name="T22" fmla="*/ 15 w 125"/>
                    <a:gd name="T23" fmla="*/ 9 h 149"/>
                    <a:gd name="T24" fmla="*/ 15 w 125"/>
                    <a:gd name="T25" fmla="*/ 11 h 149"/>
                    <a:gd name="T26" fmla="*/ 15 w 125"/>
                    <a:gd name="T27" fmla="*/ 12 h 149"/>
                    <a:gd name="T28" fmla="*/ 15 w 125"/>
                    <a:gd name="T29" fmla="*/ 13 h 149"/>
                    <a:gd name="T30" fmla="*/ 14 w 125"/>
                    <a:gd name="T31" fmla="*/ 15 h 149"/>
                    <a:gd name="T32" fmla="*/ 14 w 125"/>
                    <a:gd name="T33" fmla="*/ 16 h 149"/>
                    <a:gd name="T34" fmla="*/ 13 w 125"/>
                    <a:gd name="T35" fmla="*/ 17 h 149"/>
                    <a:gd name="T36" fmla="*/ 12 w 125"/>
                    <a:gd name="T37" fmla="*/ 18 h 149"/>
                    <a:gd name="T38" fmla="*/ 12 w 125"/>
                    <a:gd name="T39" fmla="*/ 18 h 149"/>
                    <a:gd name="T40" fmla="*/ 11 w 125"/>
                    <a:gd name="T41" fmla="*/ 19 h 149"/>
                    <a:gd name="T42" fmla="*/ 10 w 125"/>
                    <a:gd name="T43" fmla="*/ 19 h 149"/>
                    <a:gd name="T44" fmla="*/ 9 w 125"/>
                    <a:gd name="T45" fmla="*/ 19 h 149"/>
                    <a:gd name="T46" fmla="*/ 7 w 125"/>
                    <a:gd name="T47" fmla="*/ 19 h 149"/>
                    <a:gd name="T48" fmla="*/ 0 w 125"/>
                    <a:gd name="T49" fmla="*/ 0 h 149"/>
                    <a:gd name="T50" fmla="*/ 6 w 125"/>
                    <a:gd name="T51" fmla="*/ 16 h 149"/>
                    <a:gd name="T52" fmla="*/ 7 w 125"/>
                    <a:gd name="T53" fmla="*/ 16 h 149"/>
                    <a:gd name="T54" fmla="*/ 8 w 125"/>
                    <a:gd name="T55" fmla="*/ 16 h 149"/>
                    <a:gd name="T56" fmla="*/ 8 w 125"/>
                    <a:gd name="T57" fmla="*/ 16 h 149"/>
                    <a:gd name="T58" fmla="*/ 9 w 125"/>
                    <a:gd name="T59" fmla="*/ 16 h 149"/>
                    <a:gd name="T60" fmla="*/ 10 w 125"/>
                    <a:gd name="T61" fmla="*/ 15 h 149"/>
                    <a:gd name="T62" fmla="*/ 10 w 125"/>
                    <a:gd name="T63" fmla="*/ 15 h 149"/>
                    <a:gd name="T64" fmla="*/ 10 w 125"/>
                    <a:gd name="T65" fmla="*/ 15 h 149"/>
                    <a:gd name="T66" fmla="*/ 11 w 125"/>
                    <a:gd name="T67" fmla="*/ 14 h 149"/>
                    <a:gd name="T68" fmla="*/ 11 w 125"/>
                    <a:gd name="T69" fmla="*/ 13 h 149"/>
                    <a:gd name="T70" fmla="*/ 11 w 125"/>
                    <a:gd name="T71" fmla="*/ 12 h 149"/>
                    <a:gd name="T72" fmla="*/ 11 w 125"/>
                    <a:gd name="T73" fmla="*/ 11 h 149"/>
                    <a:gd name="T74" fmla="*/ 11 w 125"/>
                    <a:gd name="T75" fmla="*/ 10 h 149"/>
                    <a:gd name="T76" fmla="*/ 11 w 125"/>
                    <a:gd name="T77" fmla="*/ 9 h 149"/>
                    <a:gd name="T78" fmla="*/ 11 w 125"/>
                    <a:gd name="T79" fmla="*/ 7 h 149"/>
                    <a:gd name="T80" fmla="*/ 11 w 125"/>
                    <a:gd name="T81" fmla="*/ 7 h 149"/>
                    <a:gd name="T82" fmla="*/ 11 w 125"/>
                    <a:gd name="T83" fmla="*/ 6 h 149"/>
                    <a:gd name="T84" fmla="*/ 10 w 125"/>
                    <a:gd name="T85" fmla="*/ 5 h 149"/>
                    <a:gd name="T86" fmla="*/ 10 w 125"/>
                    <a:gd name="T87" fmla="*/ 5 h 149"/>
                    <a:gd name="T88" fmla="*/ 9 w 125"/>
                    <a:gd name="T89" fmla="*/ 4 h 149"/>
                    <a:gd name="T90" fmla="*/ 9 w 125"/>
                    <a:gd name="T91" fmla="*/ 4 h 149"/>
                    <a:gd name="T92" fmla="*/ 8 w 125"/>
                    <a:gd name="T93" fmla="*/ 4 h 149"/>
                    <a:gd name="T94" fmla="*/ 7 w 125"/>
                    <a:gd name="T95" fmla="*/ 4 h 149"/>
                    <a:gd name="T96" fmla="*/ 6 w 125"/>
                    <a:gd name="T97" fmla="*/ 4 h 149"/>
                    <a:gd name="T98" fmla="*/ 5 w 125"/>
                    <a:gd name="T99" fmla="*/ 4 h 149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25"/>
                    <a:gd name="T151" fmla="*/ 0 h 149"/>
                    <a:gd name="T152" fmla="*/ 125 w 125"/>
                    <a:gd name="T153" fmla="*/ 149 h 149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25" h="149">
                      <a:moveTo>
                        <a:pt x="0" y="0"/>
                      </a:moveTo>
                      <a:lnTo>
                        <a:pt x="55" y="0"/>
                      </a:lnTo>
                      <a:lnTo>
                        <a:pt x="58" y="1"/>
                      </a:lnTo>
                      <a:lnTo>
                        <a:pt x="61" y="1"/>
                      </a:lnTo>
                      <a:lnTo>
                        <a:pt x="64" y="1"/>
                      </a:lnTo>
                      <a:lnTo>
                        <a:pt x="68" y="1"/>
                      </a:lnTo>
                      <a:lnTo>
                        <a:pt x="70" y="1"/>
                      </a:lnTo>
                      <a:lnTo>
                        <a:pt x="72" y="1"/>
                      </a:lnTo>
                      <a:lnTo>
                        <a:pt x="74" y="2"/>
                      </a:lnTo>
                      <a:lnTo>
                        <a:pt x="77" y="2"/>
                      </a:lnTo>
                      <a:lnTo>
                        <a:pt x="78" y="2"/>
                      </a:lnTo>
                      <a:lnTo>
                        <a:pt x="80" y="3"/>
                      </a:lnTo>
                      <a:lnTo>
                        <a:pt x="82" y="3"/>
                      </a:lnTo>
                      <a:lnTo>
                        <a:pt x="83" y="3"/>
                      </a:lnTo>
                      <a:lnTo>
                        <a:pt x="86" y="4"/>
                      </a:lnTo>
                      <a:lnTo>
                        <a:pt x="88" y="5"/>
                      </a:lnTo>
                      <a:lnTo>
                        <a:pt x="91" y="6"/>
                      </a:lnTo>
                      <a:lnTo>
                        <a:pt x="93" y="7"/>
                      </a:lnTo>
                      <a:lnTo>
                        <a:pt x="95" y="8"/>
                      </a:lnTo>
                      <a:lnTo>
                        <a:pt x="97" y="9"/>
                      </a:lnTo>
                      <a:lnTo>
                        <a:pt x="98" y="10"/>
                      </a:lnTo>
                      <a:lnTo>
                        <a:pt x="100" y="11"/>
                      </a:lnTo>
                      <a:lnTo>
                        <a:pt x="102" y="12"/>
                      </a:lnTo>
                      <a:lnTo>
                        <a:pt x="103" y="14"/>
                      </a:lnTo>
                      <a:lnTo>
                        <a:pt x="105" y="16"/>
                      </a:lnTo>
                      <a:lnTo>
                        <a:pt x="106" y="17"/>
                      </a:lnTo>
                      <a:lnTo>
                        <a:pt x="108" y="19"/>
                      </a:lnTo>
                      <a:lnTo>
                        <a:pt x="109" y="21"/>
                      </a:lnTo>
                      <a:lnTo>
                        <a:pt x="111" y="23"/>
                      </a:lnTo>
                      <a:lnTo>
                        <a:pt x="112" y="25"/>
                      </a:lnTo>
                      <a:lnTo>
                        <a:pt x="114" y="27"/>
                      </a:lnTo>
                      <a:lnTo>
                        <a:pt x="115" y="29"/>
                      </a:lnTo>
                      <a:lnTo>
                        <a:pt x="116" y="31"/>
                      </a:lnTo>
                      <a:lnTo>
                        <a:pt x="117" y="33"/>
                      </a:lnTo>
                      <a:lnTo>
                        <a:pt x="118" y="35"/>
                      </a:lnTo>
                      <a:lnTo>
                        <a:pt x="119" y="37"/>
                      </a:lnTo>
                      <a:lnTo>
                        <a:pt x="120" y="40"/>
                      </a:lnTo>
                      <a:lnTo>
                        <a:pt x="120" y="42"/>
                      </a:lnTo>
                      <a:lnTo>
                        <a:pt x="121" y="45"/>
                      </a:lnTo>
                      <a:lnTo>
                        <a:pt x="122" y="47"/>
                      </a:lnTo>
                      <a:lnTo>
                        <a:pt x="123" y="49"/>
                      </a:lnTo>
                      <a:lnTo>
                        <a:pt x="123" y="52"/>
                      </a:lnTo>
                      <a:lnTo>
                        <a:pt x="124" y="55"/>
                      </a:lnTo>
                      <a:lnTo>
                        <a:pt x="124" y="57"/>
                      </a:lnTo>
                      <a:lnTo>
                        <a:pt x="125" y="60"/>
                      </a:lnTo>
                      <a:lnTo>
                        <a:pt x="125" y="64"/>
                      </a:lnTo>
                      <a:lnTo>
                        <a:pt x="125" y="67"/>
                      </a:lnTo>
                      <a:lnTo>
                        <a:pt x="125" y="70"/>
                      </a:lnTo>
                      <a:lnTo>
                        <a:pt x="125" y="73"/>
                      </a:lnTo>
                      <a:lnTo>
                        <a:pt x="125" y="76"/>
                      </a:lnTo>
                      <a:lnTo>
                        <a:pt x="125" y="79"/>
                      </a:lnTo>
                      <a:lnTo>
                        <a:pt x="125" y="82"/>
                      </a:lnTo>
                      <a:lnTo>
                        <a:pt x="125" y="85"/>
                      </a:lnTo>
                      <a:lnTo>
                        <a:pt x="125" y="89"/>
                      </a:lnTo>
                      <a:lnTo>
                        <a:pt x="125" y="92"/>
                      </a:lnTo>
                      <a:lnTo>
                        <a:pt x="124" y="94"/>
                      </a:lnTo>
                      <a:lnTo>
                        <a:pt x="124" y="97"/>
                      </a:lnTo>
                      <a:lnTo>
                        <a:pt x="124" y="99"/>
                      </a:lnTo>
                      <a:lnTo>
                        <a:pt x="123" y="102"/>
                      </a:lnTo>
                      <a:lnTo>
                        <a:pt x="123" y="104"/>
                      </a:lnTo>
                      <a:lnTo>
                        <a:pt x="122" y="106"/>
                      </a:lnTo>
                      <a:lnTo>
                        <a:pt x="121" y="108"/>
                      </a:lnTo>
                      <a:lnTo>
                        <a:pt x="120" y="112"/>
                      </a:lnTo>
                      <a:lnTo>
                        <a:pt x="119" y="115"/>
                      </a:lnTo>
                      <a:lnTo>
                        <a:pt x="118" y="117"/>
                      </a:lnTo>
                      <a:lnTo>
                        <a:pt x="117" y="119"/>
                      </a:lnTo>
                      <a:lnTo>
                        <a:pt x="116" y="122"/>
                      </a:lnTo>
                      <a:lnTo>
                        <a:pt x="114" y="124"/>
                      </a:lnTo>
                      <a:lnTo>
                        <a:pt x="112" y="126"/>
                      </a:lnTo>
                      <a:lnTo>
                        <a:pt x="111" y="128"/>
                      </a:lnTo>
                      <a:lnTo>
                        <a:pt x="109" y="130"/>
                      </a:lnTo>
                      <a:lnTo>
                        <a:pt x="108" y="131"/>
                      </a:lnTo>
                      <a:lnTo>
                        <a:pt x="106" y="133"/>
                      </a:lnTo>
                      <a:lnTo>
                        <a:pt x="104" y="135"/>
                      </a:lnTo>
                      <a:lnTo>
                        <a:pt x="103" y="137"/>
                      </a:lnTo>
                      <a:lnTo>
                        <a:pt x="102" y="138"/>
                      </a:lnTo>
                      <a:lnTo>
                        <a:pt x="101" y="139"/>
                      </a:lnTo>
                      <a:lnTo>
                        <a:pt x="99" y="140"/>
                      </a:lnTo>
                      <a:lnTo>
                        <a:pt x="98" y="141"/>
                      </a:lnTo>
                      <a:lnTo>
                        <a:pt x="96" y="143"/>
                      </a:lnTo>
                      <a:lnTo>
                        <a:pt x="94" y="143"/>
                      </a:lnTo>
                      <a:lnTo>
                        <a:pt x="92" y="144"/>
                      </a:lnTo>
                      <a:lnTo>
                        <a:pt x="91" y="145"/>
                      </a:lnTo>
                      <a:lnTo>
                        <a:pt x="88" y="146"/>
                      </a:lnTo>
                      <a:lnTo>
                        <a:pt x="86" y="147"/>
                      </a:lnTo>
                      <a:lnTo>
                        <a:pt x="83" y="147"/>
                      </a:lnTo>
                      <a:lnTo>
                        <a:pt x="82" y="148"/>
                      </a:lnTo>
                      <a:lnTo>
                        <a:pt x="80" y="148"/>
                      </a:lnTo>
                      <a:lnTo>
                        <a:pt x="79" y="148"/>
                      </a:lnTo>
                      <a:lnTo>
                        <a:pt x="77" y="149"/>
                      </a:lnTo>
                      <a:lnTo>
                        <a:pt x="75" y="149"/>
                      </a:lnTo>
                      <a:lnTo>
                        <a:pt x="73" y="149"/>
                      </a:lnTo>
                      <a:lnTo>
                        <a:pt x="71" y="149"/>
                      </a:lnTo>
                      <a:lnTo>
                        <a:pt x="68" y="149"/>
                      </a:lnTo>
                      <a:lnTo>
                        <a:pt x="65" y="149"/>
                      </a:lnTo>
                      <a:lnTo>
                        <a:pt x="63" y="149"/>
                      </a:lnTo>
                      <a:lnTo>
                        <a:pt x="60" y="149"/>
                      </a:lnTo>
                      <a:lnTo>
                        <a:pt x="57" y="149"/>
                      </a:lnTo>
                      <a:lnTo>
                        <a:pt x="0" y="149"/>
                      </a:lnTo>
                      <a:lnTo>
                        <a:pt x="0" y="0"/>
                      </a:lnTo>
                      <a:close/>
                      <a:moveTo>
                        <a:pt x="30" y="26"/>
                      </a:moveTo>
                      <a:lnTo>
                        <a:pt x="30" y="124"/>
                      </a:lnTo>
                      <a:lnTo>
                        <a:pt x="53" y="124"/>
                      </a:lnTo>
                      <a:lnTo>
                        <a:pt x="55" y="124"/>
                      </a:lnTo>
                      <a:lnTo>
                        <a:pt x="57" y="124"/>
                      </a:lnTo>
                      <a:lnTo>
                        <a:pt x="59" y="124"/>
                      </a:lnTo>
                      <a:lnTo>
                        <a:pt x="61" y="124"/>
                      </a:lnTo>
                      <a:lnTo>
                        <a:pt x="62" y="124"/>
                      </a:lnTo>
                      <a:lnTo>
                        <a:pt x="64" y="124"/>
                      </a:lnTo>
                      <a:lnTo>
                        <a:pt x="65" y="124"/>
                      </a:lnTo>
                      <a:lnTo>
                        <a:pt x="67" y="124"/>
                      </a:lnTo>
                      <a:lnTo>
                        <a:pt x="69" y="124"/>
                      </a:lnTo>
                      <a:lnTo>
                        <a:pt x="70" y="124"/>
                      </a:lnTo>
                      <a:lnTo>
                        <a:pt x="71" y="124"/>
                      </a:lnTo>
                      <a:lnTo>
                        <a:pt x="71" y="123"/>
                      </a:lnTo>
                      <a:lnTo>
                        <a:pt x="73" y="123"/>
                      </a:lnTo>
                      <a:lnTo>
                        <a:pt x="74" y="123"/>
                      </a:lnTo>
                      <a:lnTo>
                        <a:pt x="75" y="122"/>
                      </a:lnTo>
                      <a:lnTo>
                        <a:pt x="76" y="122"/>
                      </a:lnTo>
                      <a:lnTo>
                        <a:pt x="77" y="121"/>
                      </a:lnTo>
                      <a:lnTo>
                        <a:pt x="78" y="121"/>
                      </a:lnTo>
                      <a:lnTo>
                        <a:pt x="79" y="120"/>
                      </a:lnTo>
                      <a:lnTo>
                        <a:pt x="80" y="120"/>
                      </a:lnTo>
                      <a:lnTo>
                        <a:pt x="81" y="119"/>
                      </a:lnTo>
                      <a:lnTo>
                        <a:pt x="82" y="119"/>
                      </a:lnTo>
                      <a:lnTo>
                        <a:pt x="83" y="118"/>
                      </a:lnTo>
                      <a:lnTo>
                        <a:pt x="83" y="117"/>
                      </a:lnTo>
                      <a:lnTo>
                        <a:pt x="84" y="117"/>
                      </a:lnTo>
                      <a:lnTo>
                        <a:pt x="85" y="116"/>
                      </a:lnTo>
                      <a:lnTo>
                        <a:pt x="85" y="115"/>
                      </a:lnTo>
                      <a:lnTo>
                        <a:pt x="86" y="114"/>
                      </a:lnTo>
                      <a:lnTo>
                        <a:pt x="87" y="113"/>
                      </a:lnTo>
                      <a:lnTo>
                        <a:pt x="87" y="112"/>
                      </a:lnTo>
                      <a:lnTo>
                        <a:pt x="88" y="111"/>
                      </a:lnTo>
                      <a:lnTo>
                        <a:pt x="88" y="108"/>
                      </a:lnTo>
                      <a:lnTo>
                        <a:pt x="89" y="107"/>
                      </a:lnTo>
                      <a:lnTo>
                        <a:pt x="89" y="106"/>
                      </a:lnTo>
                      <a:lnTo>
                        <a:pt x="91" y="104"/>
                      </a:lnTo>
                      <a:lnTo>
                        <a:pt x="91" y="102"/>
                      </a:lnTo>
                      <a:lnTo>
                        <a:pt x="92" y="101"/>
                      </a:lnTo>
                      <a:lnTo>
                        <a:pt x="92" y="99"/>
                      </a:lnTo>
                      <a:lnTo>
                        <a:pt x="93" y="97"/>
                      </a:lnTo>
                      <a:lnTo>
                        <a:pt x="93" y="96"/>
                      </a:lnTo>
                      <a:lnTo>
                        <a:pt x="93" y="94"/>
                      </a:lnTo>
                      <a:lnTo>
                        <a:pt x="94" y="91"/>
                      </a:lnTo>
                      <a:lnTo>
                        <a:pt x="94" y="89"/>
                      </a:lnTo>
                      <a:lnTo>
                        <a:pt x="94" y="87"/>
                      </a:lnTo>
                      <a:lnTo>
                        <a:pt x="94" y="83"/>
                      </a:lnTo>
                      <a:lnTo>
                        <a:pt x="94" y="81"/>
                      </a:lnTo>
                      <a:lnTo>
                        <a:pt x="94" y="78"/>
                      </a:lnTo>
                      <a:lnTo>
                        <a:pt x="94" y="75"/>
                      </a:lnTo>
                      <a:lnTo>
                        <a:pt x="94" y="73"/>
                      </a:lnTo>
                      <a:lnTo>
                        <a:pt x="94" y="70"/>
                      </a:lnTo>
                      <a:lnTo>
                        <a:pt x="94" y="68"/>
                      </a:lnTo>
                      <a:lnTo>
                        <a:pt x="94" y="66"/>
                      </a:lnTo>
                      <a:lnTo>
                        <a:pt x="94" y="63"/>
                      </a:lnTo>
                      <a:lnTo>
                        <a:pt x="94" y="60"/>
                      </a:lnTo>
                      <a:lnTo>
                        <a:pt x="93" y="58"/>
                      </a:lnTo>
                      <a:lnTo>
                        <a:pt x="93" y="56"/>
                      </a:lnTo>
                      <a:lnTo>
                        <a:pt x="93" y="54"/>
                      </a:lnTo>
                      <a:lnTo>
                        <a:pt x="92" y="53"/>
                      </a:lnTo>
                      <a:lnTo>
                        <a:pt x="92" y="51"/>
                      </a:lnTo>
                      <a:lnTo>
                        <a:pt x="91" y="49"/>
                      </a:lnTo>
                      <a:lnTo>
                        <a:pt x="91" y="48"/>
                      </a:lnTo>
                      <a:lnTo>
                        <a:pt x="89" y="47"/>
                      </a:lnTo>
                      <a:lnTo>
                        <a:pt x="89" y="45"/>
                      </a:lnTo>
                      <a:lnTo>
                        <a:pt x="88" y="44"/>
                      </a:lnTo>
                      <a:lnTo>
                        <a:pt x="88" y="43"/>
                      </a:lnTo>
                      <a:lnTo>
                        <a:pt x="87" y="41"/>
                      </a:lnTo>
                      <a:lnTo>
                        <a:pt x="86" y="40"/>
                      </a:lnTo>
                      <a:lnTo>
                        <a:pt x="86" y="39"/>
                      </a:lnTo>
                      <a:lnTo>
                        <a:pt x="85" y="37"/>
                      </a:lnTo>
                      <a:lnTo>
                        <a:pt x="84" y="36"/>
                      </a:lnTo>
                      <a:lnTo>
                        <a:pt x="83" y="35"/>
                      </a:lnTo>
                      <a:lnTo>
                        <a:pt x="82" y="34"/>
                      </a:lnTo>
                      <a:lnTo>
                        <a:pt x="81" y="33"/>
                      </a:lnTo>
                      <a:lnTo>
                        <a:pt x="80" y="32"/>
                      </a:lnTo>
                      <a:lnTo>
                        <a:pt x="79" y="31"/>
                      </a:lnTo>
                      <a:lnTo>
                        <a:pt x="78" y="31"/>
                      </a:lnTo>
                      <a:lnTo>
                        <a:pt x="77" y="30"/>
                      </a:lnTo>
                      <a:lnTo>
                        <a:pt x="76" y="30"/>
                      </a:lnTo>
                      <a:lnTo>
                        <a:pt x="74" y="29"/>
                      </a:lnTo>
                      <a:lnTo>
                        <a:pt x="73" y="29"/>
                      </a:lnTo>
                      <a:lnTo>
                        <a:pt x="72" y="28"/>
                      </a:lnTo>
                      <a:lnTo>
                        <a:pt x="71" y="28"/>
                      </a:lnTo>
                      <a:lnTo>
                        <a:pt x="69" y="27"/>
                      </a:lnTo>
                      <a:lnTo>
                        <a:pt x="68" y="27"/>
                      </a:lnTo>
                      <a:lnTo>
                        <a:pt x="67" y="27"/>
                      </a:lnTo>
                      <a:lnTo>
                        <a:pt x="65" y="27"/>
                      </a:lnTo>
                      <a:lnTo>
                        <a:pt x="63" y="27"/>
                      </a:lnTo>
                      <a:lnTo>
                        <a:pt x="61" y="27"/>
                      </a:lnTo>
                      <a:lnTo>
                        <a:pt x="59" y="27"/>
                      </a:lnTo>
                      <a:lnTo>
                        <a:pt x="57" y="27"/>
                      </a:lnTo>
                      <a:lnTo>
                        <a:pt x="55" y="27"/>
                      </a:lnTo>
                      <a:lnTo>
                        <a:pt x="53" y="27"/>
                      </a:lnTo>
                      <a:lnTo>
                        <a:pt x="50" y="27"/>
                      </a:lnTo>
                      <a:lnTo>
                        <a:pt x="47" y="27"/>
                      </a:lnTo>
                      <a:lnTo>
                        <a:pt x="44" y="26"/>
                      </a:lnTo>
                      <a:lnTo>
                        <a:pt x="30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42" name="Freeform 11"/>
                <p:cNvSpPr>
                  <a:spLocks noEditPoints="1"/>
                </p:cNvSpPr>
                <p:nvPr/>
              </p:nvSpPr>
              <p:spPr bwMode="auto">
                <a:xfrm>
                  <a:off x="849" y="1140"/>
                  <a:ext cx="14" cy="75"/>
                </a:xfrm>
                <a:custGeom>
                  <a:avLst/>
                  <a:gdLst>
                    <a:gd name="T0" fmla="*/ 0 w 28"/>
                    <a:gd name="T1" fmla="*/ 4 h 149"/>
                    <a:gd name="T2" fmla="*/ 0 w 28"/>
                    <a:gd name="T3" fmla="*/ 0 h 149"/>
                    <a:gd name="T4" fmla="*/ 4 w 28"/>
                    <a:gd name="T5" fmla="*/ 0 h 149"/>
                    <a:gd name="T6" fmla="*/ 4 w 28"/>
                    <a:gd name="T7" fmla="*/ 4 h 149"/>
                    <a:gd name="T8" fmla="*/ 0 w 28"/>
                    <a:gd name="T9" fmla="*/ 4 h 149"/>
                    <a:gd name="T10" fmla="*/ 0 w 28"/>
                    <a:gd name="T11" fmla="*/ 4 h 149"/>
                    <a:gd name="T12" fmla="*/ 0 w 28"/>
                    <a:gd name="T13" fmla="*/ 19 h 149"/>
                    <a:gd name="T14" fmla="*/ 0 w 28"/>
                    <a:gd name="T15" fmla="*/ 6 h 149"/>
                    <a:gd name="T16" fmla="*/ 4 w 28"/>
                    <a:gd name="T17" fmla="*/ 6 h 149"/>
                    <a:gd name="T18" fmla="*/ 4 w 28"/>
                    <a:gd name="T19" fmla="*/ 19 h 149"/>
                    <a:gd name="T20" fmla="*/ 0 w 28"/>
                    <a:gd name="T21" fmla="*/ 19 h 149"/>
                    <a:gd name="T22" fmla="*/ 0 w 28"/>
                    <a:gd name="T23" fmla="*/ 19 h 14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8"/>
                    <a:gd name="T37" fmla="*/ 0 h 149"/>
                    <a:gd name="T38" fmla="*/ 28 w 28"/>
                    <a:gd name="T39" fmla="*/ 149 h 14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8" h="149">
                      <a:moveTo>
                        <a:pt x="0" y="27"/>
                      </a:move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8" y="27"/>
                      </a:lnTo>
                      <a:lnTo>
                        <a:pt x="0" y="27"/>
                      </a:lnTo>
                      <a:close/>
                      <a:moveTo>
                        <a:pt x="0" y="149"/>
                      </a:moveTo>
                      <a:lnTo>
                        <a:pt x="0" y="42"/>
                      </a:lnTo>
                      <a:lnTo>
                        <a:pt x="28" y="42"/>
                      </a:lnTo>
                      <a:lnTo>
                        <a:pt x="28" y="149"/>
                      </a:lnTo>
                      <a:lnTo>
                        <a:pt x="0" y="1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43" name="Freeform 12"/>
                <p:cNvSpPr>
                  <a:spLocks/>
                </p:cNvSpPr>
                <p:nvPr/>
              </p:nvSpPr>
              <p:spPr bwMode="auto">
                <a:xfrm>
                  <a:off x="872" y="1160"/>
                  <a:ext cx="51" cy="56"/>
                </a:xfrm>
                <a:custGeom>
                  <a:avLst/>
                  <a:gdLst>
                    <a:gd name="T0" fmla="*/ 4 w 101"/>
                    <a:gd name="T1" fmla="*/ 10 h 112"/>
                    <a:gd name="T2" fmla="*/ 5 w 101"/>
                    <a:gd name="T3" fmla="*/ 11 h 112"/>
                    <a:gd name="T4" fmla="*/ 5 w 101"/>
                    <a:gd name="T5" fmla="*/ 11 h 112"/>
                    <a:gd name="T6" fmla="*/ 6 w 101"/>
                    <a:gd name="T7" fmla="*/ 12 h 112"/>
                    <a:gd name="T8" fmla="*/ 7 w 101"/>
                    <a:gd name="T9" fmla="*/ 12 h 112"/>
                    <a:gd name="T10" fmla="*/ 8 w 101"/>
                    <a:gd name="T11" fmla="*/ 12 h 112"/>
                    <a:gd name="T12" fmla="*/ 9 w 101"/>
                    <a:gd name="T13" fmla="*/ 12 h 112"/>
                    <a:gd name="T14" fmla="*/ 9 w 101"/>
                    <a:gd name="T15" fmla="*/ 11 h 112"/>
                    <a:gd name="T16" fmla="*/ 10 w 101"/>
                    <a:gd name="T17" fmla="*/ 11 h 112"/>
                    <a:gd name="T18" fmla="*/ 10 w 101"/>
                    <a:gd name="T19" fmla="*/ 10 h 112"/>
                    <a:gd name="T20" fmla="*/ 10 w 101"/>
                    <a:gd name="T21" fmla="*/ 10 h 112"/>
                    <a:gd name="T22" fmla="*/ 9 w 101"/>
                    <a:gd name="T23" fmla="*/ 10 h 112"/>
                    <a:gd name="T24" fmla="*/ 9 w 101"/>
                    <a:gd name="T25" fmla="*/ 10 h 112"/>
                    <a:gd name="T26" fmla="*/ 9 w 101"/>
                    <a:gd name="T27" fmla="*/ 10 h 112"/>
                    <a:gd name="T28" fmla="*/ 7 w 101"/>
                    <a:gd name="T29" fmla="*/ 9 h 112"/>
                    <a:gd name="T30" fmla="*/ 5 w 101"/>
                    <a:gd name="T31" fmla="*/ 8 h 112"/>
                    <a:gd name="T32" fmla="*/ 3 w 101"/>
                    <a:gd name="T33" fmla="*/ 8 h 112"/>
                    <a:gd name="T34" fmla="*/ 2 w 101"/>
                    <a:gd name="T35" fmla="*/ 7 h 112"/>
                    <a:gd name="T36" fmla="*/ 1 w 101"/>
                    <a:gd name="T37" fmla="*/ 6 h 112"/>
                    <a:gd name="T38" fmla="*/ 1 w 101"/>
                    <a:gd name="T39" fmla="*/ 4 h 112"/>
                    <a:gd name="T40" fmla="*/ 1 w 101"/>
                    <a:gd name="T41" fmla="*/ 3 h 112"/>
                    <a:gd name="T42" fmla="*/ 2 w 101"/>
                    <a:gd name="T43" fmla="*/ 2 h 112"/>
                    <a:gd name="T44" fmla="*/ 4 w 101"/>
                    <a:gd name="T45" fmla="*/ 1 h 112"/>
                    <a:gd name="T46" fmla="*/ 6 w 101"/>
                    <a:gd name="T47" fmla="*/ 1 h 112"/>
                    <a:gd name="T48" fmla="*/ 8 w 101"/>
                    <a:gd name="T49" fmla="*/ 1 h 112"/>
                    <a:gd name="T50" fmla="*/ 10 w 101"/>
                    <a:gd name="T51" fmla="*/ 1 h 112"/>
                    <a:gd name="T52" fmla="*/ 11 w 101"/>
                    <a:gd name="T53" fmla="*/ 2 h 112"/>
                    <a:gd name="T54" fmla="*/ 12 w 101"/>
                    <a:gd name="T55" fmla="*/ 2 h 112"/>
                    <a:gd name="T56" fmla="*/ 13 w 101"/>
                    <a:gd name="T57" fmla="*/ 4 h 112"/>
                    <a:gd name="T58" fmla="*/ 9 w 101"/>
                    <a:gd name="T59" fmla="*/ 4 h 112"/>
                    <a:gd name="T60" fmla="*/ 9 w 101"/>
                    <a:gd name="T61" fmla="*/ 4 h 112"/>
                    <a:gd name="T62" fmla="*/ 9 w 101"/>
                    <a:gd name="T63" fmla="*/ 3 h 112"/>
                    <a:gd name="T64" fmla="*/ 8 w 101"/>
                    <a:gd name="T65" fmla="*/ 3 h 112"/>
                    <a:gd name="T66" fmla="*/ 7 w 101"/>
                    <a:gd name="T67" fmla="*/ 3 h 112"/>
                    <a:gd name="T68" fmla="*/ 6 w 101"/>
                    <a:gd name="T69" fmla="*/ 3 h 112"/>
                    <a:gd name="T70" fmla="*/ 5 w 101"/>
                    <a:gd name="T71" fmla="*/ 3 h 112"/>
                    <a:gd name="T72" fmla="*/ 5 w 101"/>
                    <a:gd name="T73" fmla="*/ 4 h 112"/>
                    <a:gd name="T74" fmla="*/ 4 w 101"/>
                    <a:gd name="T75" fmla="*/ 4 h 112"/>
                    <a:gd name="T76" fmla="*/ 4 w 101"/>
                    <a:gd name="T77" fmla="*/ 4 h 112"/>
                    <a:gd name="T78" fmla="*/ 4 w 101"/>
                    <a:gd name="T79" fmla="*/ 4 h 112"/>
                    <a:gd name="T80" fmla="*/ 5 w 101"/>
                    <a:gd name="T81" fmla="*/ 5 h 112"/>
                    <a:gd name="T82" fmla="*/ 5 w 101"/>
                    <a:gd name="T83" fmla="*/ 5 h 112"/>
                    <a:gd name="T84" fmla="*/ 6 w 101"/>
                    <a:gd name="T85" fmla="*/ 5 h 112"/>
                    <a:gd name="T86" fmla="*/ 9 w 101"/>
                    <a:gd name="T87" fmla="*/ 6 h 112"/>
                    <a:gd name="T88" fmla="*/ 10 w 101"/>
                    <a:gd name="T89" fmla="*/ 7 h 112"/>
                    <a:gd name="T90" fmla="*/ 12 w 101"/>
                    <a:gd name="T91" fmla="*/ 7 h 112"/>
                    <a:gd name="T92" fmla="*/ 13 w 101"/>
                    <a:gd name="T93" fmla="*/ 8 h 112"/>
                    <a:gd name="T94" fmla="*/ 13 w 101"/>
                    <a:gd name="T95" fmla="*/ 9 h 112"/>
                    <a:gd name="T96" fmla="*/ 13 w 101"/>
                    <a:gd name="T97" fmla="*/ 11 h 112"/>
                    <a:gd name="T98" fmla="*/ 13 w 101"/>
                    <a:gd name="T99" fmla="*/ 12 h 112"/>
                    <a:gd name="T100" fmla="*/ 12 w 101"/>
                    <a:gd name="T101" fmla="*/ 13 h 112"/>
                    <a:gd name="T102" fmla="*/ 10 w 101"/>
                    <a:gd name="T103" fmla="*/ 14 h 112"/>
                    <a:gd name="T104" fmla="*/ 8 w 101"/>
                    <a:gd name="T105" fmla="*/ 14 h 112"/>
                    <a:gd name="T106" fmla="*/ 6 w 101"/>
                    <a:gd name="T107" fmla="*/ 14 h 112"/>
                    <a:gd name="T108" fmla="*/ 4 w 101"/>
                    <a:gd name="T109" fmla="*/ 14 h 112"/>
                    <a:gd name="T110" fmla="*/ 2 w 101"/>
                    <a:gd name="T111" fmla="*/ 13 h 112"/>
                    <a:gd name="T112" fmla="*/ 1 w 101"/>
                    <a:gd name="T113" fmla="*/ 12 h 112"/>
                    <a:gd name="T114" fmla="*/ 1 w 101"/>
                    <a:gd name="T115" fmla="*/ 11 h 11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01"/>
                    <a:gd name="T175" fmla="*/ 0 h 112"/>
                    <a:gd name="T176" fmla="*/ 101 w 101"/>
                    <a:gd name="T177" fmla="*/ 112 h 11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01" h="112">
                      <a:moveTo>
                        <a:pt x="0" y="79"/>
                      </a:moveTo>
                      <a:lnTo>
                        <a:pt x="29" y="75"/>
                      </a:lnTo>
                      <a:lnTo>
                        <a:pt x="30" y="77"/>
                      </a:lnTo>
                      <a:lnTo>
                        <a:pt x="30" y="78"/>
                      </a:lnTo>
                      <a:lnTo>
                        <a:pt x="31" y="79"/>
                      </a:lnTo>
                      <a:lnTo>
                        <a:pt x="31" y="80"/>
                      </a:lnTo>
                      <a:lnTo>
                        <a:pt x="32" y="81"/>
                      </a:lnTo>
                      <a:lnTo>
                        <a:pt x="32" y="83"/>
                      </a:lnTo>
                      <a:lnTo>
                        <a:pt x="33" y="83"/>
                      </a:lnTo>
                      <a:lnTo>
                        <a:pt x="34" y="84"/>
                      </a:lnTo>
                      <a:lnTo>
                        <a:pt x="34" y="85"/>
                      </a:lnTo>
                      <a:lnTo>
                        <a:pt x="36" y="86"/>
                      </a:lnTo>
                      <a:lnTo>
                        <a:pt x="37" y="87"/>
                      </a:lnTo>
                      <a:lnTo>
                        <a:pt x="38" y="88"/>
                      </a:lnTo>
                      <a:lnTo>
                        <a:pt x="39" y="89"/>
                      </a:lnTo>
                      <a:lnTo>
                        <a:pt x="40" y="89"/>
                      </a:lnTo>
                      <a:lnTo>
                        <a:pt x="41" y="90"/>
                      </a:lnTo>
                      <a:lnTo>
                        <a:pt x="43" y="90"/>
                      </a:lnTo>
                      <a:lnTo>
                        <a:pt x="44" y="91"/>
                      </a:lnTo>
                      <a:lnTo>
                        <a:pt x="45" y="91"/>
                      </a:lnTo>
                      <a:lnTo>
                        <a:pt x="46" y="91"/>
                      </a:lnTo>
                      <a:lnTo>
                        <a:pt x="48" y="91"/>
                      </a:lnTo>
                      <a:lnTo>
                        <a:pt x="49" y="91"/>
                      </a:lnTo>
                      <a:lnTo>
                        <a:pt x="51" y="91"/>
                      </a:lnTo>
                      <a:lnTo>
                        <a:pt x="52" y="91"/>
                      </a:lnTo>
                      <a:lnTo>
                        <a:pt x="54" y="91"/>
                      </a:lnTo>
                      <a:lnTo>
                        <a:pt x="56" y="91"/>
                      </a:lnTo>
                      <a:lnTo>
                        <a:pt x="58" y="91"/>
                      </a:lnTo>
                      <a:lnTo>
                        <a:pt x="60" y="91"/>
                      </a:lnTo>
                      <a:lnTo>
                        <a:pt x="62" y="91"/>
                      </a:lnTo>
                      <a:lnTo>
                        <a:pt x="63" y="91"/>
                      </a:lnTo>
                      <a:lnTo>
                        <a:pt x="64" y="90"/>
                      </a:lnTo>
                      <a:lnTo>
                        <a:pt x="66" y="90"/>
                      </a:lnTo>
                      <a:lnTo>
                        <a:pt x="67" y="90"/>
                      </a:lnTo>
                      <a:lnTo>
                        <a:pt x="68" y="89"/>
                      </a:lnTo>
                      <a:lnTo>
                        <a:pt x="69" y="89"/>
                      </a:lnTo>
                      <a:lnTo>
                        <a:pt x="69" y="88"/>
                      </a:lnTo>
                      <a:lnTo>
                        <a:pt x="70" y="88"/>
                      </a:lnTo>
                      <a:lnTo>
                        <a:pt x="71" y="87"/>
                      </a:lnTo>
                      <a:lnTo>
                        <a:pt x="72" y="86"/>
                      </a:lnTo>
                      <a:lnTo>
                        <a:pt x="73" y="85"/>
                      </a:lnTo>
                      <a:lnTo>
                        <a:pt x="73" y="84"/>
                      </a:lnTo>
                      <a:lnTo>
                        <a:pt x="73" y="83"/>
                      </a:lnTo>
                      <a:lnTo>
                        <a:pt x="73" y="82"/>
                      </a:lnTo>
                      <a:lnTo>
                        <a:pt x="73" y="81"/>
                      </a:lnTo>
                      <a:lnTo>
                        <a:pt x="73" y="80"/>
                      </a:lnTo>
                      <a:lnTo>
                        <a:pt x="73" y="79"/>
                      </a:lnTo>
                      <a:lnTo>
                        <a:pt x="73" y="78"/>
                      </a:lnTo>
                      <a:lnTo>
                        <a:pt x="73" y="77"/>
                      </a:lnTo>
                      <a:lnTo>
                        <a:pt x="72" y="77"/>
                      </a:lnTo>
                      <a:lnTo>
                        <a:pt x="72" y="76"/>
                      </a:lnTo>
                      <a:lnTo>
                        <a:pt x="71" y="75"/>
                      </a:lnTo>
                      <a:lnTo>
                        <a:pt x="70" y="74"/>
                      </a:lnTo>
                      <a:lnTo>
                        <a:pt x="69" y="74"/>
                      </a:lnTo>
                      <a:lnTo>
                        <a:pt x="68" y="73"/>
                      </a:lnTo>
                      <a:lnTo>
                        <a:pt x="67" y="73"/>
                      </a:lnTo>
                      <a:lnTo>
                        <a:pt x="66" y="72"/>
                      </a:lnTo>
                      <a:lnTo>
                        <a:pt x="65" y="72"/>
                      </a:lnTo>
                      <a:lnTo>
                        <a:pt x="64" y="72"/>
                      </a:lnTo>
                      <a:lnTo>
                        <a:pt x="62" y="71"/>
                      </a:lnTo>
                      <a:lnTo>
                        <a:pt x="56" y="69"/>
                      </a:lnTo>
                      <a:lnTo>
                        <a:pt x="51" y="68"/>
                      </a:lnTo>
                      <a:lnTo>
                        <a:pt x="46" y="67"/>
                      </a:lnTo>
                      <a:lnTo>
                        <a:pt x="42" y="66"/>
                      </a:lnTo>
                      <a:lnTo>
                        <a:pt x="38" y="65"/>
                      </a:lnTo>
                      <a:lnTo>
                        <a:pt x="33" y="64"/>
                      </a:lnTo>
                      <a:lnTo>
                        <a:pt x="29" y="63"/>
                      </a:lnTo>
                      <a:lnTo>
                        <a:pt x="26" y="62"/>
                      </a:lnTo>
                      <a:lnTo>
                        <a:pt x="24" y="61"/>
                      </a:lnTo>
                      <a:lnTo>
                        <a:pt x="21" y="60"/>
                      </a:lnTo>
                      <a:lnTo>
                        <a:pt x="19" y="59"/>
                      </a:lnTo>
                      <a:lnTo>
                        <a:pt x="17" y="57"/>
                      </a:lnTo>
                      <a:lnTo>
                        <a:pt x="16" y="56"/>
                      </a:lnTo>
                      <a:lnTo>
                        <a:pt x="14" y="55"/>
                      </a:lnTo>
                      <a:lnTo>
                        <a:pt x="12" y="53"/>
                      </a:lnTo>
                      <a:lnTo>
                        <a:pt x="10" y="51"/>
                      </a:lnTo>
                      <a:lnTo>
                        <a:pt x="9" y="50"/>
                      </a:lnTo>
                      <a:lnTo>
                        <a:pt x="7" y="48"/>
                      </a:lnTo>
                      <a:lnTo>
                        <a:pt x="7" y="45"/>
                      </a:lnTo>
                      <a:lnTo>
                        <a:pt x="6" y="43"/>
                      </a:lnTo>
                      <a:lnTo>
                        <a:pt x="5" y="41"/>
                      </a:lnTo>
                      <a:lnTo>
                        <a:pt x="5" y="38"/>
                      </a:lnTo>
                      <a:lnTo>
                        <a:pt x="5" y="36"/>
                      </a:lnTo>
                      <a:lnTo>
                        <a:pt x="4" y="33"/>
                      </a:lnTo>
                      <a:lnTo>
                        <a:pt x="5" y="31"/>
                      </a:lnTo>
                      <a:lnTo>
                        <a:pt x="5" y="29"/>
                      </a:lnTo>
                      <a:lnTo>
                        <a:pt x="5" y="27"/>
                      </a:lnTo>
                      <a:lnTo>
                        <a:pt x="6" y="25"/>
                      </a:lnTo>
                      <a:lnTo>
                        <a:pt x="6" y="23"/>
                      </a:lnTo>
                      <a:lnTo>
                        <a:pt x="7" y="20"/>
                      </a:lnTo>
                      <a:lnTo>
                        <a:pt x="8" y="18"/>
                      </a:lnTo>
                      <a:lnTo>
                        <a:pt x="9" y="16"/>
                      </a:lnTo>
                      <a:lnTo>
                        <a:pt x="12" y="14"/>
                      </a:lnTo>
                      <a:lnTo>
                        <a:pt x="13" y="13"/>
                      </a:lnTo>
                      <a:lnTo>
                        <a:pt x="15" y="11"/>
                      </a:lnTo>
                      <a:lnTo>
                        <a:pt x="16" y="9"/>
                      </a:lnTo>
                      <a:lnTo>
                        <a:pt x="18" y="8"/>
                      </a:lnTo>
                      <a:lnTo>
                        <a:pt x="20" y="7"/>
                      </a:lnTo>
                      <a:lnTo>
                        <a:pt x="22" y="6"/>
                      </a:lnTo>
                      <a:lnTo>
                        <a:pt x="25" y="4"/>
                      </a:lnTo>
                      <a:lnTo>
                        <a:pt x="27" y="4"/>
                      </a:lnTo>
                      <a:lnTo>
                        <a:pt x="30" y="3"/>
                      </a:lnTo>
                      <a:lnTo>
                        <a:pt x="33" y="2"/>
                      </a:lnTo>
                      <a:lnTo>
                        <a:pt x="37" y="1"/>
                      </a:lnTo>
                      <a:lnTo>
                        <a:pt x="40" y="1"/>
                      </a:lnTo>
                      <a:lnTo>
                        <a:pt x="43" y="1"/>
                      </a:lnTo>
                      <a:lnTo>
                        <a:pt x="47" y="1"/>
                      </a:lnTo>
                      <a:lnTo>
                        <a:pt x="50" y="0"/>
                      </a:lnTo>
                      <a:lnTo>
                        <a:pt x="54" y="1"/>
                      </a:lnTo>
                      <a:lnTo>
                        <a:pt x="57" y="1"/>
                      </a:lnTo>
                      <a:lnTo>
                        <a:pt x="61" y="1"/>
                      </a:lnTo>
                      <a:lnTo>
                        <a:pt x="64" y="1"/>
                      </a:lnTo>
                      <a:lnTo>
                        <a:pt x="67" y="2"/>
                      </a:lnTo>
                      <a:lnTo>
                        <a:pt x="70" y="2"/>
                      </a:lnTo>
                      <a:lnTo>
                        <a:pt x="72" y="3"/>
                      </a:lnTo>
                      <a:lnTo>
                        <a:pt x="75" y="4"/>
                      </a:lnTo>
                      <a:lnTo>
                        <a:pt x="77" y="4"/>
                      </a:lnTo>
                      <a:lnTo>
                        <a:pt x="79" y="5"/>
                      </a:lnTo>
                      <a:lnTo>
                        <a:pt x="81" y="6"/>
                      </a:lnTo>
                      <a:lnTo>
                        <a:pt x="82" y="7"/>
                      </a:lnTo>
                      <a:lnTo>
                        <a:pt x="85" y="9"/>
                      </a:lnTo>
                      <a:lnTo>
                        <a:pt x="87" y="10"/>
                      </a:lnTo>
                      <a:lnTo>
                        <a:pt x="89" y="11"/>
                      </a:lnTo>
                      <a:lnTo>
                        <a:pt x="90" y="13"/>
                      </a:lnTo>
                      <a:lnTo>
                        <a:pt x="91" y="14"/>
                      </a:lnTo>
                      <a:lnTo>
                        <a:pt x="93" y="16"/>
                      </a:lnTo>
                      <a:lnTo>
                        <a:pt x="94" y="18"/>
                      </a:lnTo>
                      <a:lnTo>
                        <a:pt x="95" y="20"/>
                      </a:lnTo>
                      <a:lnTo>
                        <a:pt x="96" y="21"/>
                      </a:lnTo>
                      <a:lnTo>
                        <a:pt x="97" y="24"/>
                      </a:lnTo>
                      <a:lnTo>
                        <a:pt x="98" y="26"/>
                      </a:lnTo>
                      <a:lnTo>
                        <a:pt x="98" y="28"/>
                      </a:lnTo>
                      <a:lnTo>
                        <a:pt x="71" y="33"/>
                      </a:lnTo>
                      <a:lnTo>
                        <a:pt x="71" y="32"/>
                      </a:lnTo>
                      <a:lnTo>
                        <a:pt x="70" y="31"/>
                      </a:lnTo>
                      <a:lnTo>
                        <a:pt x="70" y="30"/>
                      </a:lnTo>
                      <a:lnTo>
                        <a:pt x="69" y="29"/>
                      </a:lnTo>
                      <a:lnTo>
                        <a:pt x="69" y="28"/>
                      </a:lnTo>
                      <a:lnTo>
                        <a:pt x="68" y="28"/>
                      </a:lnTo>
                      <a:lnTo>
                        <a:pt x="68" y="27"/>
                      </a:lnTo>
                      <a:lnTo>
                        <a:pt x="67" y="26"/>
                      </a:lnTo>
                      <a:lnTo>
                        <a:pt x="66" y="25"/>
                      </a:lnTo>
                      <a:lnTo>
                        <a:pt x="65" y="24"/>
                      </a:lnTo>
                      <a:lnTo>
                        <a:pt x="64" y="23"/>
                      </a:lnTo>
                      <a:lnTo>
                        <a:pt x="63" y="23"/>
                      </a:lnTo>
                      <a:lnTo>
                        <a:pt x="62" y="21"/>
                      </a:lnTo>
                      <a:lnTo>
                        <a:pt x="61" y="21"/>
                      </a:lnTo>
                      <a:lnTo>
                        <a:pt x="58" y="20"/>
                      </a:lnTo>
                      <a:lnTo>
                        <a:pt x="57" y="20"/>
                      </a:lnTo>
                      <a:lnTo>
                        <a:pt x="56" y="20"/>
                      </a:lnTo>
                      <a:lnTo>
                        <a:pt x="55" y="20"/>
                      </a:lnTo>
                      <a:lnTo>
                        <a:pt x="53" y="20"/>
                      </a:lnTo>
                      <a:lnTo>
                        <a:pt x="52" y="20"/>
                      </a:lnTo>
                      <a:lnTo>
                        <a:pt x="50" y="19"/>
                      </a:lnTo>
                      <a:lnTo>
                        <a:pt x="49" y="20"/>
                      </a:lnTo>
                      <a:lnTo>
                        <a:pt x="47" y="20"/>
                      </a:lnTo>
                      <a:lnTo>
                        <a:pt x="45" y="20"/>
                      </a:lnTo>
                      <a:lnTo>
                        <a:pt x="44" y="20"/>
                      </a:lnTo>
                      <a:lnTo>
                        <a:pt x="43" y="20"/>
                      </a:lnTo>
                      <a:lnTo>
                        <a:pt x="41" y="21"/>
                      </a:lnTo>
                      <a:lnTo>
                        <a:pt x="40" y="21"/>
                      </a:lnTo>
                      <a:lnTo>
                        <a:pt x="39" y="21"/>
                      </a:lnTo>
                      <a:lnTo>
                        <a:pt x="38" y="23"/>
                      </a:lnTo>
                      <a:lnTo>
                        <a:pt x="37" y="23"/>
                      </a:lnTo>
                      <a:lnTo>
                        <a:pt x="36" y="24"/>
                      </a:lnTo>
                      <a:lnTo>
                        <a:pt x="34" y="24"/>
                      </a:lnTo>
                      <a:lnTo>
                        <a:pt x="34" y="25"/>
                      </a:lnTo>
                      <a:lnTo>
                        <a:pt x="33" y="26"/>
                      </a:lnTo>
                      <a:lnTo>
                        <a:pt x="32" y="27"/>
                      </a:lnTo>
                      <a:lnTo>
                        <a:pt x="32" y="28"/>
                      </a:lnTo>
                      <a:lnTo>
                        <a:pt x="32" y="29"/>
                      </a:lnTo>
                      <a:lnTo>
                        <a:pt x="31" y="29"/>
                      </a:lnTo>
                      <a:lnTo>
                        <a:pt x="32" y="30"/>
                      </a:lnTo>
                      <a:lnTo>
                        <a:pt x="32" y="31"/>
                      </a:lnTo>
                      <a:lnTo>
                        <a:pt x="32" y="32"/>
                      </a:lnTo>
                      <a:lnTo>
                        <a:pt x="32" y="33"/>
                      </a:lnTo>
                      <a:lnTo>
                        <a:pt x="33" y="33"/>
                      </a:lnTo>
                      <a:lnTo>
                        <a:pt x="33" y="34"/>
                      </a:lnTo>
                      <a:lnTo>
                        <a:pt x="34" y="35"/>
                      </a:lnTo>
                      <a:lnTo>
                        <a:pt x="36" y="36"/>
                      </a:lnTo>
                      <a:lnTo>
                        <a:pt x="38" y="36"/>
                      </a:lnTo>
                      <a:lnTo>
                        <a:pt x="39" y="37"/>
                      </a:lnTo>
                      <a:lnTo>
                        <a:pt x="41" y="37"/>
                      </a:lnTo>
                      <a:lnTo>
                        <a:pt x="43" y="38"/>
                      </a:lnTo>
                      <a:lnTo>
                        <a:pt x="45" y="39"/>
                      </a:lnTo>
                      <a:lnTo>
                        <a:pt x="48" y="39"/>
                      </a:lnTo>
                      <a:lnTo>
                        <a:pt x="51" y="40"/>
                      </a:lnTo>
                      <a:lnTo>
                        <a:pt x="54" y="41"/>
                      </a:lnTo>
                      <a:lnTo>
                        <a:pt x="57" y="42"/>
                      </a:lnTo>
                      <a:lnTo>
                        <a:pt x="61" y="42"/>
                      </a:lnTo>
                      <a:lnTo>
                        <a:pt x="65" y="43"/>
                      </a:lnTo>
                      <a:lnTo>
                        <a:pt x="68" y="44"/>
                      </a:lnTo>
                      <a:lnTo>
                        <a:pt x="72" y="45"/>
                      </a:lnTo>
                      <a:lnTo>
                        <a:pt x="75" y="47"/>
                      </a:lnTo>
                      <a:lnTo>
                        <a:pt x="78" y="48"/>
                      </a:lnTo>
                      <a:lnTo>
                        <a:pt x="80" y="49"/>
                      </a:lnTo>
                      <a:lnTo>
                        <a:pt x="84" y="50"/>
                      </a:lnTo>
                      <a:lnTo>
                        <a:pt x="86" y="51"/>
                      </a:lnTo>
                      <a:lnTo>
                        <a:pt x="88" y="52"/>
                      </a:lnTo>
                      <a:lnTo>
                        <a:pt x="90" y="53"/>
                      </a:lnTo>
                      <a:lnTo>
                        <a:pt x="92" y="54"/>
                      </a:lnTo>
                      <a:lnTo>
                        <a:pt x="93" y="55"/>
                      </a:lnTo>
                      <a:lnTo>
                        <a:pt x="95" y="57"/>
                      </a:lnTo>
                      <a:lnTo>
                        <a:pt x="96" y="58"/>
                      </a:lnTo>
                      <a:lnTo>
                        <a:pt x="97" y="59"/>
                      </a:lnTo>
                      <a:lnTo>
                        <a:pt x="98" y="61"/>
                      </a:lnTo>
                      <a:lnTo>
                        <a:pt x="99" y="62"/>
                      </a:lnTo>
                      <a:lnTo>
                        <a:pt x="100" y="64"/>
                      </a:lnTo>
                      <a:lnTo>
                        <a:pt x="100" y="66"/>
                      </a:lnTo>
                      <a:lnTo>
                        <a:pt x="101" y="68"/>
                      </a:lnTo>
                      <a:lnTo>
                        <a:pt x="101" y="69"/>
                      </a:lnTo>
                      <a:lnTo>
                        <a:pt x="101" y="72"/>
                      </a:lnTo>
                      <a:lnTo>
                        <a:pt x="101" y="74"/>
                      </a:lnTo>
                      <a:lnTo>
                        <a:pt x="101" y="76"/>
                      </a:lnTo>
                      <a:lnTo>
                        <a:pt x="101" y="79"/>
                      </a:lnTo>
                      <a:lnTo>
                        <a:pt x="101" y="81"/>
                      </a:lnTo>
                      <a:lnTo>
                        <a:pt x="101" y="84"/>
                      </a:lnTo>
                      <a:lnTo>
                        <a:pt x="100" y="86"/>
                      </a:lnTo>
                      <a:lnTo>
                        <a:pt x="99" y="88"/>
                      </a:lnTo>
                      <a:lnTo>
                        <a:pt x="98" y="90"/>
                      </a:lnTo>
                      <a:lnTo>
                        <a:pt x="97" y="92"/>
                      </a:lnTo>
                      <a:lnTo>
                        <a:pt x="96" y="95"/>
                      </a:lnTo>
                      <a:lnTo>
                        <a:pt x="95" y="97"/>
                      </a:lnTo>
                      <a:lnTo>
                        <a:pt x="93" y="99"/>
                      </a:lnTo>
                      <a:lnTo>
                        <a:pt x="91" y="101"/>
                      </a:lnTo>
                      <a:lnTo>
                        <a:pt x="89" y="102"/>
                      </a:lnTo>
                      <a:lnTo>
                        <a:pt x="87" y="104"/>
                      </a:lnTo>
                      <a:lnTo>
                        <a:pt x="85" y="106"/>
                      </a:lnTo>
                      <a:lnTo>
                        <a:pt x="82" y="107"/>
                      </a:lnTo>
                      <a:lnTo>
                        <a:pt x="79" y="108"/>
                      </a:lnTo>
                      <a:lnTo>
                        <a:pt x="77" y="109"/>
                      </a:lnTo>
                      <a:lnTo>
                        <a:pt x="74" y="110"/>
                      </a:lnTo>
                      <a:lnTo>
                        <a:pt x="71" y="111"/>
                      </a:lnTo>
                      <a:lnTo>
                        <a:pt x="68" y="111"/>
                      </a:lnTo>
                      <a:lnTo>
                        <a:pt x="64" y="112"/>
                      </a:lnTo>
                      <a:lnTo>
                        <a:pt x="61" y="112"/>
                      </a:lnTo>
                      <a:lnTo>
                        <a:pt x="56" y="112"/>
                      </a:lnTo>
                      <a:lnTo>
                        <a:pt x="52" y="112"/>
                      </a:lnTo>
                      <a:lnTo>
                        <a:pt x="49" y="112"/>
                      </a:lnTo>
                      <a:lnTo>
                        <a:pt x="46" y="112"/>
                      </a:lnTo>
                      <a:lnTo>
                        <a:pt x="42" y="112"/>
                      </a:lnTo>
                      <a:lnTo>
                        <a:pt x="39" y="112"/>
                      </a:lnTo>
                      <a:lnTo>
                        <a:pt x="36" y="111"/>
                      </a:lnTo>
                      <a:lnTo>
                        <a:pt x="32" y="110"/>
                      </a:lnTo>
                      <a:lnTo>
                        <a:pt x="30" y="110"/>
                      </a:lnTo>
                      <a:lnTo>
                        <a:pt x="27" y="109"/>
                      </a:lnTo>
                      <a:lnTo>
                        <a:pt x="24" y="108"/>
                      </a:lnTo>
                      <a:lnTo>
                        <a:pt x="22" y="107"/>
                      </a:lnTo>
                      <a:lnTo>
                        <a:pt x="20" y="106"/>
                      </a:lnTo>
                      <a:lnTo>
                        <a:pt x="17" y="104"/>
                      </a:lnTo>
                      <a:lnTo>
                        <a:pt x="16" y="103"/>
                      </a:lnTo>
                      <a:lnTo>
                        <a:pt x="14" y="101"/>
                      </a:lnTo>
                      <a:lnTo>
                        <a:pt x="12" y="100"/>
                      </a:lnTo>
                      <a:lnTo>
                        <a:pt x="9" y="98"/>
                      </a:lnTo>
                      <a:lnTo>
                        <a:pt x="8" y="96"/>
                      </a:lnTo>
                      <a:lnTo>
                        <a:pt x="6" y="93"/>
                      </a:lnTo>
                      <a:lnTo>
                        <a:pt x="5" y="91"/>
                      </a:lnTo>
                      <a:lnTo>
                        <a:pt x="4" y="89"/>
                      </a:lnTo>
                      <a:lnTo>
                        <a:pt x="3" y="87"/>
                      </a:lnTo>
                      <a:lnTo>
                        <a:pt x="2" y="84"/>
                      </a:lnTo>
                      <a:lnTo>
                        <a:pt x="1" y="82"/>
                      </a:lnTo>
                      <a:lnTo>
                        <a:pt x="0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44" name="Freeform 13"/>
                <p:cNvSpPr>
                  <a:spLocks/>
                </p:cNvSpPr>
                <p:nvPr/>
              </p:nvSpPr>
              <p:spPr bwMode="auto">
                <a:xfrm>
                  <a:off x="929" y="1142"/>
                  <a:ext cx="32" cy="74"/>
                </a:xfrm>
                <a:custGeom>
                  <a:avLst/>
                  <a:gdLst>
                    <a:gd name="T0" fmla="*/ 8 w 63"/>
                    <a:gd name="T1" fmla="*/ 7 h 149"/>
                    <a:gd name="T2" fmla="*/ 6 w 63"/>
                    <a:gd name="T3" fmla="*/ 13 h 149"/>
                    <a:gd name="T4" fmla="*/ 6 w 63"/>
                    <a:gd name="T5" fmla="*/ 13 h 149"/>
                    <a:gd name="T6" fmla="*/ 6 w 63"/>
                    <a:gd name="T7" fmla="*/ 14 h 149"/>
                    <a:gd name="T8" fmla="*/ 6 w 63"/>
                    <a:gd name="T9" fmla="*/ 14 h 149"/>
                    <a:gd name="T10" fmla="*/ 6 w 63"/>
                    <a:gd name="T11" fmla="*/ 14 h 149"/>
                    <a:gd name="T12" fmla="*/ 6 w 63"/>
                    <a:gd name="T13" fmla="*/ 15 h 149"/>
                    <a:gd name="T14" fmla="*/ 6 w 63"/>
                    <a:gd name="T15" fmla="*/ 15 h 149"/>
                    <a:gd name="T16" fmla="*/ 6 w 63"/>
                    <a:gd name="T17" fmla="*/ 15 h 149"/>
                    <a:gd name="T18" fmla="*/ 6 w 63"/>
                    <a:gd name="T19" fmla="*/ 15 h 149"/>
                    <a:gd name="T20" fmla="*/ 6 w 63"/>
                    <a:gd name="T21" fmla="*/ 15 h 149"/>
                    <a:gd name="T22" fmla="*/ 6 w 63"/>
                    <a:gd name="T23" fmla="*/ 15 h 149"/>
                    <a:gd name="T24" fmla="*/ 6 w 63"/>
                    <a:gd name="T25" fmla="*/ 15 h 149"/>
                    <a:gd name="T26" fmla="*/ 6 w 63"/>
                    <a:gd name="T27" fmla="*/ 15 h 149"/>
                    <a:gd name="T28" fmla="*/ 6 w 63"/>
                    <a:gd name="T29" fmla="*/ 15 h 149"/>
                    <a:gd name="T30" fmla="*/ 6 w 63"/>
                    <a:gd name="T31" fmla="*/ 15 h 149"/>
                    <a:gd name="T32" fmla="*/ 6 w 63"/>
                    <a:gd name="T33" fmla="*/ 15 h 149"/>
                    <a:gd name="T34" fmla="*/ 6 w 63"/>
                    <a:gd name="T35" fmla="*/ 15 h 149"/>
                    <a:gd name="T36" fmla="*/ 7 w 63"/>
                    <a:gd name="T37" fmla="*/ 15 h 149"/>
                    <a:gd name="T38" fmla="*/ 7 w 63"/>
                    <a:gd name="T39" fmla="*/ 15 h 149"/>
                    <a:gd name="T40" fmla="*/ 7 w 63"/>
                    <a:gd name="T41" fmla="*/ 15 h 149"/>
                    <a:gd name="T42" fmla="*/ 7 w 63"/>
                    <a:gd name="T43" fmla="*/ 15 h 149"/>
                    <a:gd name="T44" fmla="*/ 7 w 63"/>
                    <a:gd name="T45" fmla="*/ 15 h 149"/>
                    <a:gd name="T46" fmla="*/ 7 w 63"/>
                    <a:gd name="T47" fmla="*/ 15 h 149"/>
                    <a:gd name="T48" fmla="*/ 8 w 63"/>
                    <a:gd name="T49" fmla="*/ 15 h 149"/>
                    <a:gd name="T50" fmla="*/ 8 w 63"/>
                    <a:gd name="T51" fmla="*/ 15 h 149"/>
                    <a:gd name="T52" fmla="*/ 8 w 63"/>
                    <a:gd name="T53" fmla="*/ 18 h 149"/>
                    <a:gd name="T54" fmla="*/ 8 w 63"/>
                    <a:gd name="T55" fmla="*/ 18 h 149"/>
                    <a:gd name="T56" fmla="*/ 7 w 63"/>
                    <a:gd name="T57" fmla="*/ 18 h 149"/>
                    <a:gd name="T58" fmla="*/ 7 w 63"/>
                    <a:gd name="T59" fmla="*/ 18 h 149"/>
                    <a:gd name="T60" fmla="*/ 6 w 63"/>
                    <a:gd name="T61" fmla="*/ 18 h 149"/>
                    <a:gd name="T62" fmla="*/ 6 w 63"/>
                    <a:gd name="T63" fmla="*/ 18 h 149"/>
                    <a:gd name="T64" fmla="*/ 5 w 63"/>
                    <a:gd name="T65" fmla="*/ 18 h 149"/>
                    <a:gd name="T66" fmla="*/ 5 w 63"/>
                    <a:gd name="T67" fmla="*/ 18 h 149"/>
                    <a:gd name="T68" fmla="*/ 5 w 63"/>
                    <a:gd name="T69" fmla="*/ 18 h 149"/>
                    <a:gd name="T70" fmla="*/ 5 w 63"/>
                    <a:gd name="T71" fmla="*/ 18 h 149"/>
                    <a:gd name="T72" fmla="*/ 4 w 63"/>
                    <a:gd name="T73" fmla="*/ 18 h 149"/>
                    <a:gd name="T74" fmla="*/ 4 w 63"/>
                    <a:gd name="T75" fmla="*/ 18 h 149"/>
                    <a:gd name="T76" fmla="*/ 4 w 63"/>
                    <a:gd name="T77" fmla="*/ 18 h 149"/>
                    <a:gd name="T78" fmla="*/ 4 w 63"/>
                    <a:gd name="T79" fmla="*/ 18 h 149"/>
                    <a:gd name="T80" fmla="*/ 3 w 63"/>
                    <a:gd name="T81" fmla="*/ 18 h 149"/>
                    <a:gd name="T82" fmla="*/ 3 w 63"/>
                    <a:gd name="T83" fmla="*/ 17 h 149"/>
                    <a:gd name="T84" fmla="*/ 3 w 63"/>
                    <a:gd name="T85" fmla="*/ 17 h 149"/>
                    <a:gd name="T86" fmla="*/ 3 w 63"/>
                    <a:gd name="T87" fmla="*/ 17 h 149"/>
                    <a:gd name="T88" fmla="*/ 3 w 63"/>
                    <a:gd name="T89" fmla="*/ 17 h 149"/>
                    <a:gd name="T90" fmla="*/ 3 w 63"/>
                    <a:gd name="T91" fmla="*/ 17 h 149"/>
                    <a:gd name="T92" fmla="*/ 2 w 63"/>
                    <a:gd name="T93" fmla="*/ 17 h 149"/>
                    <a:gd name="T94" fmla="*/ 2 w 63"/>
                    <a:gd name="T95" fmla="*/ 16 h 149"/>
                    <a:gd name="T96" fmla="*/ 2 w 63"/>
                    <a:gd name="T97" fmla="*/ 16 h 149"/>
                    <a:gd name="T98" fmla="*/ 2 w 63"/>
                    <a:gd name="T99" fmla="*/ 16 h 149"/>
                    <a:gd name="T100" fmla="*/ 2 w 63"/>
                    <a:gd name="T101" fmla="*/ 16 h 149"/>
                    <a:gd name="T102" fmla="*/ 2 w 63"/>
                    <a:gd name="T103" fmla="*/ 15 h 149"/>
                    <a:gd name="T104" fmla="*/ 2 w 63"/>
                    <a:gd name="T105" fmla="*/ 15 h 149"/>
                    <a:gd name="T106" fmla="*/ 2 w 63"/>
                    <a:gd name="T107" fmla="*/ 15 h 149"/>
                    <a:gd name="T108" fmla="*/ 2 w 63"/>
                    <a:gd name="T109" fmla="*/ 14 h 149"/>
                    <a:gd name="T110" fmla="*/ 2 w 63"/>
                    <a:gd name="T111" fmla="*/ 14 h 149"/>
                    <a:gd name="T112" fmla="*/ 2 w 63"/>
                    <a:gd name="T113" fmla="*/ 7 h 149"/>
                    <a:gd name="T114" fmla="*/ 0 w 63"/>
                    <a:gd name="T115" fmla="*/ 4 h 149"/>
                    <a:gd name="T116" fmla="*/ 2 w 63"/>
                    <a:gd name="T117" fmla="*/ 2 h 149"/>
                    <a:gd name="T118" fmla="*/ 6 w 63"/>
                    <a:gd name="T119" fmla="*/ 4 h 149"/>
                    <a:gd name="T120" fmla="*/ 8 w 63"/>
                    <a:gd name="T121" fmla="*/ 4 h 14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63"/>
                    <a:gd name="T184" fmla="*/ 0 h 149"/>
                    <a:gd name="T185" fmla="*/ 63 w 63"/>
                    <a:gd name="T186" fmla="*/ 149 h 14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63" h="149">
                      <a:moveTo>
                        <a:pt x="61" y="39"/>
                      </a:moveTo>
                      <a:lnTo>
                        <a:pt x="61" y="62"/>
                      </a:lnTo>
                      <a:lnTo>
                        <a:pt x="42" y="62"/>
                      </a:lnTo>
                      <a:lnTo>
                        <a:pt x="42" y="105"/>
                      </a:lnTo>
                      <a:lnTo>
                        <a:pt x="42" y="109"/>
                      </a:lnTo>
                      <a:lnTo>
                        <a:pt x="42" y="111"/>
                      </a:lnTo>
                      <a:lnTo>
                        <a:pt x="42" y="112"/>
                      </a:lnTo>
                      <a:lnTo>
                        <a:pt x="42" y="114"/>
                      </a:lnTo>
                      <a:lnTo>
                        <a:pt x="42" y="115"/>
                      </a:lnTo>
                      <a:lnTo>
                        <a:pt x="42" y="117"/>
                      </a:lnTo>
                      <a:lnTo>
                        <a:pt x="42" y="118"/>
                      </a:lnTo>
                      <a:lnTo>
                        <a:pt x="42" y="119"/>
                      </a:lnTo>
                      <a:lnTo>
                        <a:pt x="42" y="120"/>
                      </a:lnTo>
                      <a:lnTo>
                        <a:pt x="42" y="121"/>
                      </a:lnTo>
                      <a:lnTo>
                        <a:pt x="43" y="122"/>
                      </a:lnTo>
                      <a:lnTo>
                        <a:pt x="43" y="123"/>
                      </a:lnTo>
                      <a:lnTo>
                        <a:pt x="44" y="123"/>
                      </a:lnTo>
                      <a:lnTo>
                        <a:pt x="44" y="124"/>
                      </a:lnTo>
                      <a:lnTo>
                        <a:pt x="45" y="124"/>
                      </a:lnTo>
                      <a:lnTo>
                        <a:pt x="46" y="125"/>
                      </a:lnTo>
                      <a:lnTo>
                        <a:pt x="47" y="125"/>
                      </a:lnTo>
                      <a:lnTo>
                        <a:pt x="48" y="125"/>
                      </a:lnTo>
                      <a:lnTo>
                        <a:pt x="49" y="125"/>
                      </a:lnTo>
                      <a:lnTo>
                        <a:pt x="50" y="125"/>
                      </a:lnTo>
                      <a:lnTo>
                        <a:pt x="51" y="125"/>
                      </a:lnTo>
                      <a:lnTo>
                        <a:pt x="52" y="125"/>
                      </a:lnTo>
                      <a:lnTo>
                        <a:pt x="53" y="125"/>
                      </a:lnTo>
                      <a:lnTo>
                        <a:pt x="54" y="125"/>
                      </a:lnTo>
                      <a:lnTo>
                        <a:pt x="55" y="125"/>
                      </a:lnTo>
                      <a:lnTo>
                        <a:pt x="56" y="125"/>
                      </a:lnTo>
                      <a:lnTo>
                        <a:pt x="57" y="124"/>
                      </a:lnTo>
                      <a:lnTo>
                        <a:pt x="58" y="124"/>
                      </a:lnTo>
                      <a:lnTo>
                        <a:pt x="59" y="124"/>
                      </a:lnTo>
                      <a:lnTo>
                        <a:pt x="60" y="123"/>
                      </a:lnTo>
                      <a:lnTo>
                        <a:pt x="63" y="145"/>
                      </a:lnTo>
                      <a:lnTo>
                        <a:pt x="62" y="146"/>
                      </a:lnTo>
                      <a:lnTo>
                        <a:pt x="60" y="147"/>
                      </a:lnTo>
                      <a:lnTo>
                        <a:pt x="58" y="147"/>
                      </a:lnTo>
                      <a:lnTo>
                        <a:pt x="57" y="148"/>
                      </a:lnTo>
                      <a:lnTo>
                        <a:pt x="55" y="148"/>
                      </a:lnTo>
                      <a:lnTo>
                        <a:pt x="53" y="149"/>
                      </a:lnTo>
                      <a:lnTo>
                        <a:pt x="51" y="149"/>
                      </a:lnTo>
                      <a:lnTo>
                        <a:pt x="49" y="149"/>
                      </a:lnTo>
                      <a:lnTo>
                        <a:pt x="47" y="149"/>
                      </a:lnTo>
                      <a:lnTo>
                        <a:pt x="45" y="149"/>
                      </a:lnTo>
                      <a:lnTo>
                        <a:pt x="43" y="149"/>
                      </a:lnTo>
                      <a:lnTo>
                        <a:pt x="41" y="149"/>
                      </a:lnTo>
                      <a:lnTo>
                        <a:pt x="39" y="149"/>
                      </a:lnTo>
                      <a:lnTo>
                        <a:pt x="38" y="149"/>
                      </a:lnTo>
                      <a:lnTo>
                        <a:pt x="37" y="149"/>
                      </a:lnTo>
                      <a:lnTo>
                        <a:pt x="36" y="149"/>
                      </a:lnTo>
                      <a:lnTo>
                        <a:pt x="35" y="149"/>
                      </a:lnTo>
                      <a:lnTo>
                        <a:pt x="34" y="149"/>
                      </a:lnTo>
                      <a:lnTo>
                        <a:pt x="33" y="148"/>
                      </a:lnTo>
                      <a:lnTo>
                        <a:pt x="32" y="148"/>
                      </a:lnTo>
                      <a:lnTo>
                        <a:pt x="31" y="148"/>
                      </a:lnTo>
                      <a:lnTo>
                        <a:pt x="30" y="147"/>
                      </a:lnTo>
                      <a:lnTo>
                        <a:pt x="29" y="147"/>
                      </a:lnTo>
                      <a:lnTo>
                        <a:pt x="27" y="146"/>
                      </a:lnTo>
                      <a:lnTo>
                        <a:pt x="26" y="146"/>
                      </a:lnTo>
                      <a:lnTo>
                        <a:pt x="25" y="145"/>
                      </a:lnTo>
                      <a:lnTo>
                        <a:pt x="24" y="145"/>
                      </a:lnTo>
                      <a:lnTo>
                        <a:pt x="23" y="144"/>
                      </a:lnTo>
                      <a:lnTo>
                        <a:pt x="22" y="144"/>
                      </a:lnTo>
                      <a:lnTo>
                        <a:pt x="22" y="143"/>
                      </a:lnTo>
                      <a:lnTo>
                        <a:pt x="21" y="143"/>
                      </a:lnTo>
                      <a:lnTo>
                        <a:pt x="20" y="142"/>
                      </a:lnTo>
                      <a:lnTo>
                        <a:pt x="19" y="141"/>
                      </a:lnTo>
                      <a:lnTo>
                        <a:pt x="18" y="140"/>
                      </a:lnTo>
                      <a:lnTo>
                        <a:pt x="18" y="139"/>
                      </a:lnTo>
                      <a:lnTo>
                        <a:pt x="17" y="138"/>
                      </a:lnTo>
                      <a:lnTo>
                        <a:pt x="15" y="137"/>
                      </a:lnTo>
                      <a:lnTo>
                        <a:pt x="15" y="136"/>
                      </a:lnTo>
                      <a:lnTo>
                        <a:pt x="15" y="135"/>
                      </a:lnTo>
                      <a:lnTo>
                        <a:pt x="14" y="134"/>
                      </a:lnTo>
                      <a:lnTo>
                        <a:pt x="14" y="133"/>
                      </a:lnTo>
                      <a:lnTo>
                        <a:pt x="14" y="132"/>
                      </a:lnTo>
                      <a:lnTo>
                        <a:pt x="14" y="130"/>
                      </a:lnTo>
                      <a:lnTo>
                        <a:pt x="13" y="129"/>
                      </a:lnTo>
                      <a:lnTo>
                        <a:pt x="13" y="128"/>
                      </a:lnTo>
                      <a:lnTo>
                        <a:pt x="13" y="126"/>
                      </a:lnTo>
                      <a:lnTo>
                        <a:pt x="13" y="125"/>
                      </a:lnTo>
                      <a:lnTo>
                        <a:pt x="13" y="124"/>
                      </a:lnTo>
                      <a:lnTo>
                        <a:pt x="13" y="122"/>
                      </a:lnTo>
                      <a:lnTo>
                        <a:pt x="13" y="120"/>
                      </a:lnTo>
                      <a:lnTo>
                        <a:pt x="13" y="118"/>
                      </a:lnTo>
                      <a:lnTo>
                        <a:pt x="13" y="116"/>
                      </a:lnTo>
                      <a:lnTo>
                        <a:pt x="13" y="114"/>
                      </a:lnTo>
                      <a:lnTo>
                        <a:pt x="13" y="112"/>
                      </a:lnTo>
                      <a:lnTo>
                        <a:pt x="12" y="109"/>
                      </a:lnTo>
                      <a:lnTo>
                        <a:pt x="12" y="62"/>
                      </a:lnTo>
                      <a:lnTo>
                        <a:pt x="0" y="62"/>
                      </a:lnTo>
                      <a:lnTo>
                        <a:pt x="0" y="39"/>
                      </a:lnTo>
                      <a:lnTo>
                        <a:pt x="12" y="39"/>
                      </a:lnTo>
                      <a:lnTo>
                        <a:pt x="12" y="17"/>
                      </a:lnTo>
                      <a:lnTo>
                        <a:pt x="42" y="0"/>
                      </a:lnTo>
                      <a:lnTo>
                        <a:pt x="42" y="39"/>
                      </a:lnTo>
                      <a:lnTo>
                        <a:pt x="61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45" name="Freeform 14"/>
                <p:cNvSpPr>
                  <a:spLocks/>
                </p:cNvSpPr>
                <p:nvPr/>
              </p:nvSpPr>
              <p:spPr bwMode="auto">
                <a:xfrm>
                  <a:off x="969" y="1160"/>
                  <a:ext cx="36" cy="55"/>
                </a:xfrm>
                <a:custGeom>
                  <a:avLst/>
                  <a:gdLst>
                    <a:gd name="T0" fmla="*/ 0 w 71"/>
                    <a:gd name="T1" fmla="*/ 14 h 109"/>
                    <a:gd name="T2" fmla="*/ 4 w 71"/>
                    <a:gd name="T3" fmla="*/ 1 h 109"/>
                    <a:gd name="T4" fmla="*/ 4 w 71"/>
                    <a:gd name="T5" fmla="*/ 2 h 109"/>
                    <a:gd name="T6" fmla="*/ 4 w 71"/>
                    <a:gd name="T7" fmla="*/ 2 h 109"/>
                    <a:gd name="T8" fmla="*/ 5 w 71"/>
                    <a:gd name="T9" fmla="*/ 2 h 109"/>
                    <a:gd name="T10" fmla="*/ 5 w 71"/>
                    <a:gd name="T11" fmla="*/ 1 h 109"/>
                    <a:gd name="T12" fmla="*/ 5 w 71"/>
                    <a:gd name="T13" fmla="*/ 1 h 109"/>
                    <a:gd name="T14" fmla="*/ 5 w 71"/>
                    <a:gd name="T15" fmla="*/ 1 h 109"/>
                    <a:gd name="T16" fmla="*/ 6 w 71"/>
                    <a:gd name="T17" fmla="*/ 1 h 109"/>
                    <a:gd name="T18" fmla="*/ 6 w 71"/>
                    <a:gd name="T19" fmla="*/ 1 h 109"/>
                    <a:gd name="T20" fmla="*/ 6 w 71"/>
                    <a:gd name="T21" fmla="*/ 1 h 109"/>
                    <a:gd name="T22" fmla="*/ 6 w 71"/>
                    <a:gd name="T23" fmla="*/ 1 h 109"/>
                    <a:gd name="T24" fmla="*/ 7 w 71"/>
                    <a:gd name="T25" fmla="*/ 1 h 109"/>
                    <a:gd name="T26" fmla="*/ 7 w 71"/>
                    <a:gd name="T27" fmla="*/ 1 h 109"/>
                    <a:gd name="T28" fmla="*/ 7 w 71"/>
                    <a:gd name="T29" fmla="*/ 1 h 109"/>
                    <a:gd name="T30" fmla="*/ 8 w 71"/>
                    <a:gd name="T31" fmla="*/ 1 h 109"/>
                    <a:gd name="T32" fmla="*/ 8 w 71"/>
                    <a:gd name="T33" fmla="*/ 1 h 109"/>
                    <a:gd name="T34" fmla="*/ 8 w 71"/>
                    <a:gd name="T35" fmla="*/ 1 h 109"/>
                    <a:gd name="T36" fmla="*/ 9 w 71"/>
                    <a:gd name="T37" fmla="*/ 1 h 109"/>
                    <a:gd name="T38" fmla="*/ 9 w 71"/>
                    <a:gd name="T39" fmla="*/ 1 h 109"/>
                    <a:gd name="T40" fmla="*/ 8 w 71"/>
                    <a:gd name="T41" fmla="*/ 4 h 109"/>
                    <a:gd name="T42" fmla="*/ 8 w 71"/>
                    <a:gd name="T43" fmla="*/ 4 h 109"/>
                    <a:gd name="T44" fmla="*/ 8 w 71"/>
                    <a:gd name="T45" fmla="*/ 4 h 109"/>
                    <a:gd name="T46" fmla="*/ 7 w 71"/>
                    <a:gd name="T47" fmla="*/ 4 h 109"/>
                    <a:gd name="T48" fmla="*/ 7 w 71"/>
                    <a:gd name="T49" fmla="*/ 4 h 109"/>
                    <a:gd name="T50" fmla="*/ 7 w 71"/>
                    <a:gd name="T51" fmla="*/ 4 h 109"/>
                    <a:gd name="T52" fmla="*/ 6 w 71"/>
                    <a:gd name="T53" fmla="*/ 4 h 109"/>
                    <a:gd name="T54" fmla="*/ 6 w 71"/>
                    <a:gd name="T55" fmla="*/ 4 h 109"/>
                    <a:gd name="T56" fmla="*/ 6 w 71"/>
                    <a:gd name="T57" fmla="*/ 4 h 109"/>
                    <a:gd name="T58" fmla="*/ 6 w 71"/>
                    <a:gd name="T59" fmla="*/ 4 h 109"/>
                    <a:gd name="T60" fmla="*/ 6 w 71"/>
                    <a:gd name="T61" fmla="*/ 4 h 109"/>
                    <a:gd name="T62" fmla="*/ 5 w 71"/>
                    <a:gd name="T63" fmla="*/ 4 h 109"/>
                    <a:gd name="T64" fmla="*/ 5 w 71"/>
                    <a:gd name="T65" fmla="*/ 4 h 109"/>
                    <a:gd name="T66" fmla="*/ 5 w 71"/>
                    <a:gd name="T67" fmla="*/ 4 h 109"/>
                    <a:gd name="T68" fmla="*/ 5 w 71"/>
                    <a:gd name="T69" fmla="*/ 4 h 109"/>
                    <a:gd name="T70" fmla="*/ 5 w 71"/>
                    <a:gd name="T71" fmla="*/ 5 h 109"/>
                    <a:gd name="T72" fmla="*/ 5 w 71"/>
                    <a:gd name="T73" fmla="*/ 5 h 109"/>
                    <a:gd name="T74" fmla="*/ 5 w 71"/>
                    <a:gd name="T75" fmla="*/ 5 h 109"/>
                    <a:gd name="T76" fmla="*/ 4 w 71"/>
                    <a:gd name="T77" fmla="*/ 5 h 109"/>
                    <a:gd name="T78" fmla="*/ 4 w 71"/>
                    <a:gd name="T79" fmla="*/ 6 h 109"/>
                    <a:gd name="T80" fmla="*/ 4 w 71"/>
                    <a:gd name="T81" fmla="*/ 7 h 109"/>
                    <a:gd name="T82" fmla="*/ 4 w 71"/>
                    <a:gd name="T83" fmla="*/ 7 h 109"/>
                    <a:gd name="T84" fmla="*/ 4 w 71"/>
                    <a:gd name="T85" fmla="*/ 8 h 109"/>
                    <a:gd name="T86" fmla="*/ 4 w 71"/>
                    <a:gd name="T87" fmla="*/ 9 h 109"/>
                    <a:gd name="T88" fmla="*/ 4 w 71"/>
                    <a:gd name="T89" fmla="*/ 10 h 109"/>
                    <a:gd name="T90" fmla="*/ 4 w 71"/>
                    <a:gd name="T91" fmla="*/ 14 h 10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1"/>
                    <a:gd name="T139" fmla="*/ 0 h 109"/>
                    <a:gd name="T140" fmla="*/ 71 w 71"/>
                    <a:gd name="T141" fmla="*/ 109 h 109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1" h="109">
                      <a:moveTo>
                        <a:pt x="29" y="109"/>
                      </a:moveTo>
                      <a:lnTo>
                        <a:pt x="0" y="109"/>
                      </a:lnTo>
                      <a:lnTo>
                        <a:pt x="0" y="2"/>
                      </a:lnTo>
                      <a:lnTo>
                        <a:pt x="27" y="2"/>
                      </a:lnTo>
                      <a:lnTo>
                        <a:pt x="27" y="17"/>
                      </a:lnTo>
                      <a:lnTo>
                        <a:pt x="28" y="16"/>
                      </a:lnTo>
                      <a:lnTo>
                        <a:pt x="29" y="14"/>
                      </a:lnTo>
                      <a:lnTo>
                        <a:pt x="30" y="12"/>
                      </a:lnTo>
                      <a:lnTo>
                        <a:pt x="31" y="11"/>
                      </a:lnTo>
                      <a:lnTo>
                        <a:pt x="33" y="10"/>
                      </a:lnTo>
                      <a:lnTo>
                        <a:pt x="34" y="8"/>
                      </a:lnTo>
                      <a:lnTo>
                        <a:pt x="35" y="7"/>
                      </a:lnTo>
                      <a:lnTo>
                        <a:pt x="36" y="6"/>
                      </a:lnTo>
                      <a:lnTo>
                        <a:pt x="37" y="5"/>
                      </a:lnTo>
                      <a:lnTo>
                        <a:pt x="38" y="5"/>
                      </a:lnTo>
                      <a:lnTo>
                        <a:pt x="39" y="4"/>
                      </a:lnTo>
                      <a:lnTo>
                        <a:pt x="39" y="3"/>
                      </a:lnTo>
                      <a:lnTo>
                        <a:pt x="41" y="3"/>
                      </a:lnTo>
                      <a:lnTo>
                        <a:pt x="42" y="3"/>
                      </a:lnTo>
                      <a:lnTo>
                        <a:pt x="43" y="2"/>
                      </a:lnTo>
                      <a:lnTo>
                        <a:pt x="44" y="2"/>
                      </a:lnTo>
                      <a:lnTo>
                        <a:pt x="45" y="2"/>
                      </a:lnTo>
                      <a:lnTo>
                        <a:pt x="46" y="1"/>
                      </a:lnTo>
                      <a:lnTo>
                        <a:pt x="47" y="1"/>
                      </a:lnTo>
                      <a:lnTo>
                        <a:pt x="48" y="1"/>
                      </a:lnTo>
                      <a:lnTo>
                        <a:pt x="49" y="1"/>
                      </a:lnTo>
                      <a:lnTo>
                        <a:pt x="50" y="1"/>
                      </a:lnTo>
                      <a:lnTo>
                        <a:pt x="51" y="1"/>
                      </a:lnTo>
                      <a:lnTo>
                        <a:pt x="51" y="0"/>
                      </a:lnTo>
                      <a:lnTo>
                        <a:pt x="53" y="1"/>
                      </a:lnTo>
                      <a:lnTo>
                        <a:pt x="55" y="1"/>
                      </a:lnTo>
                      <a:lnTo>
                        <a:pt x="57" y="1"/>
                      </a:lnTo>
                      <a:lnTo>
                        <a:pt x="59" y="1"/>
                      </a:lnTo>
                      <a:lnTo>
                        <a:pt x="61" y="1"/>
                      </a:lnTo>
                      <a:lnTo>
                        <a:pt x="62" y="2"/>
                      </a:lnTo>
                      <a:lnTo>
                        <a:pt x="64" y="2"/>
                      </a:lnTo>
                      <a:lnTo>
                        <a:pt x="65" y="3"/>
                      </a:lnTo>
                      <a:lnTo>
                        <a:pt x="67" y="3"/>
                      </a:lnTo>
                      <a:lnTo>
                        <a:pt x="68" y="4"/>
                      </a:lnTo>
                      <a:lnTo>
                        <a:pt x="70" y="5"/>
                      </a:lnTo>
                      <a:lnTo>
                        <a:pt x="71" y="5"/>
                      </a:lnTo>
                      <a:lnTo>
                        <a:pt x="62" y="30"/>
                      </a:lnTo>
                      <a:lnTo>
                        <a:pt x="61" y="30"/>
                      </a:lnTo>
                      <a:lnTo>
                        <a:pt x="60" y="29"/>
                      </a:lnTo>
                      <a:lnTo>
                        <a:pt x="59" y="28"/>
                      </a:lnTo>
                      <a:lnTo>
                        <a:pt x="58" y="28"/>
                      </a:lnTo>
                      <a:lnTo>
                        <a:pt x="57" y="27"/>
                      </a:lnTo>
                      <a:lnTo>
                        <a:pt x="55" y="27"/>
                      </a:lnTo>
                      <a:lnTo>
                        <a:pt x="54" y="26"/>
                      </a:lnTo>
                      <a:lnTo>
                        <a:pt x="53" y="26"/>
                      </a:lnTo>
                      <a:lnTo>
                        <a:pt x="52" y="26"/>
                      </a:lnTo>
                      <a:lnTo>
                        <a:pt x="51" y="26"/>
                      </a:lnTo>
                      <a:lnTo>
                        <a:pt x="50" y="26"/>
                      </a:lnTo>
                      <a:lnTo>
                        <a:pt x="48" y="25"/>
                      </a:lnTo>
                      <a:lnTo>
                        <a:pt x="48" y="26"/>
                      </a:lnTo>
                      <a:lnTo>
                        <a:pt x="47" y="26"/>
                      </a:lnTo>
                      <a:lnTo>
                        <a:pt x="46" y="26"/>
                      </a:lnTo>
                      <a:lnTo>
                        <a:pt x="45" y="26"/>
                      </a:lnTo>
                      <a:lnTo>
                        <a:pt x="44" y="26"/>
                      </a:lnTo>
                      <a:lnTo>
                        <a:pt x="43" y="26"/>
                      </a:lnTo>
                      <a:lnTo>
                        <a:pt x="42" y="27"/>
                      </a:lnTo>
                      <a:lnTo>
                        <a:pt x="41" y="27"/>
                      </a:lnTo>
                      <a:lnTo>
                        <a:pt x="40" y="28"/>
                      </a:lnTo>
                      <a:lnTo>
                        <a:pt x="39" y="28"/>
                      </a:lnTo>
                      <a:lnTo>
                        <a:pt x="38" y="28"/>
                      </a:lnTo>
                      <a:lnTo>
                        <a:pt x="38" y="29"/>
                      </a:lnTo>
                      <a:lnTo>
                        <a:pt x="37" y="30"/>
                      </a:lnTo>
                      <a:lnTo>
                        <a:pt x="37" y="31"/>
                      </a:lnTo>
                      <a:lnTo>
                        <a:pt x="36" y="32"/>
                      </a:lnTo>
                      <a:lnTo>
                        <a:pt x="36" y="33"/>
                      </a:lnTo>
                      <a:lnTo>
                        <a:pt x="35" y="34"/>
                      </a:lnTo>
                      <a:lnTo>
                        <a:pt x="35" y="35"/>
                      </a:lnTo>
                      <a:lnTo>
                        <a:pt x="34" y="36"/>
                      </a:lnTo>
                      <a:lnTo>
                        <a:pt x="34" y="37"/>
                      </a:lnTo>
                      <a:lnTo>
                        <a:pt x="33" y="38"/>
                      </a:lnTo>
                      <a:lnTo>
                        <a:pt x="33" y="39"/>
                      </a:lnTo>
                      <a:lnTo>
                        <a:pt x="31" y="40"/>
                      </a:lnTo>
                      <a:lnTo>
                        <a:pt x="31" y="42"/>
                      </a:lnTo>
                      <a:lnTo>
                        <a:pt x="31" y="44"/>
                      </a:lnTo>
                      <a:lnTo>
                        <a:pt x="31" y="47"/>
                      </a:lnTo>
                      <a:lnTo>
                        <a:pt x="30" y="49"/>
                      </a:lnTo>
                      <a:lnTo>
                        <a:pt x="30" y="51"/>
                      </a:lnTo>
                      <a:lnTo>
                        <a:pt x="30" y="54"/>
                      </a:lnTo>
                      <a:lnTo>
                        <a:pt x="30" y="57"/>
                      </a:lnTo>
                      <a:lnTo>
                        <a:pt x="30" y="61"/>
                      </a:lnTo>
                      <a:lnTo>
                        <a:pt x="30" y="64"/>
                      </a:lnTo>
                      <a:lnTo>
                        <a:pt x="30" y="68"/>
                      </a:lnTo>
                      <a:lnTo>
                        <a:pt x="30" y="73"/>
                      </a:lnTo>
                      <a:lnTo>
                        <a:pt x="29" y="77"/>
                      </a:lnTo>
                      <a:lnTo>
                        <a:pt x="29" y="10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46" name="Freeform 15"/>
                <p:cNvSpPr>
                  <a:spLocks noEditPoints="1"/>
                </p:cNvSpPr>
                <p:nvPr/>
              </p:nvSpPr>
              <p:spPr bwMode="auto">
                <a:xfrm>
                  <a:off x="1011" y="1140"/>
                  <a:ext cx="14" cy="75"/>
                </a:xfrm>
                <a:custGeom>
                  <a:avLst/>
                  <a:gdLst>
                    <a:gd name="T0" fmla="*/ 0 w 28"/>
                    <a:gd name="T1" fmla="*/ 4 h 149"/>
                    <a:gd name="T2" fmla="*/ 0 w 28"/>
                    <a:gd name="T3" fmla="*/ 0 h 149"/>
                    <a:gd name="T4" fmla="*/ 4 w 28"/>
                    <a:gd name="T5" fmla="*/ 0 h 149"/>
                    <a:gd name="T6" fmla="*/ 4 w 28"/>
                    <a:gd name="T7" fmla="*/ 4 h 149"/>
                    <a:gd name="T8" fmla="*/ 0 w 28"/>
                    <a:gd name="T9" fmla="*/ 4 h 149"/>
                    <a:gd name="T10" fmla="*/ 0 w 28"/>
                    <a:gd name="T11" fmla="*/ 4 h 149"/>
                    <a:gd name="T12" fmla="*/ 0 w 28"/>
                    <a:gd name="T13" fmla="*/ 19 h 149"/>
                    <a:gd name="T14" fmla="*/ 0 w 28"/>
                    <a:gd name="T15" fmla="*/ 6 h 149"/>
                    <a:gd name="T16" fmla="*/ 4 w 28"/>
                    <a:gd name="T17" fmla="*/ 6 h 149"/>
                    <a:gd name="T18" fmla="*/ 4 w 28"/>
                    <a:gd name="T19" fmla="*/ 19 h 149"/>
                    <a:gd name="T20" fmla="*/ 0 w 28"/>
                    <a:gd name="T21" fmla="*/ 19 h 149"/>
                    <a:gd name="T22" fmla="*/ 0 w 28"/>
                    <a:gd name="T23" fmla="*/ 19 h 14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8"/>
                    <a:gd name="T37" fmla="*/ 0 h 149"/>
                    <a:gd name="T38" fmla="*/ 28 w 28"/>
                    <a:gd name="T39" fmla="*/ 149 h 14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8" h="149">
                      <a:moveTo>
                        <a:pt x="0" y="27"/>
                      </a:move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8" y="27"/>
                      </a:lnTo>
                      <a:lnTo>
                        <a:pt x="0" y="27"/>
                      </a:lnTo>
                      <a:close/>
                      <a:moveTo>
                        <a:pt x="0" y="149"/>
                      </a:moveTo>
                      <a:lnTo>
                        <a:pt x="0" y="42"/>
                      </a:lnTo>
                      <a:lnTo>
                        <a:pt x="28" y="42"/>
                      </a:lnTo>
                      <a:lnTo>
                        <a:pt x="28" y="149"/>
                      </a:lnTo>
                      <a:lnTo>
                        <a:pt x="0" y="1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47" name="Freeform 16"/>
                <p:cNvSpPr>
                  <a:spLocks noEditPoints="1"/>
                </p:cNvSpPr>
                <p:nvPr/>
              </p:nvSpPr>
              <p:spPr bwMode="auto">
                <a:xfrm>
                  <a:off x="1039" y="1140"/>
                  <a:ext cx="53" cy="76"/>
                </a:xfrm>
                <a:custGeom>
                  <a:avLst/>
                  <a:gdLst>
                    <a:gd name="T0" fmla="*/ 4 w 105"/>
                    <a:gd name="T1" fmla="*/ 0 h 152"/>
                    <a:gd name="T2" fmla="*/ 5 w 105"/>
                    <a:gd name="T3" fmla="*/ 7 h 152"/>
                    <a:gd name="T4" fmla="*/ 6 w 105"/>
                    <a:gd name="T5" fmla="*/ 6 h 152"/>
                    <a:gd name="T6" fmla="*/ 7 w 105"/>
                    <a:gd name="T7" fmla="*/ 6 h 152"/>
                    <a:gd name="T8" fmla="*/ 8 w 105"/>
                    <a:gd name="T9" fmla="*/ 5 h 152"/>
                    <a:gd name="T10" fmla="*/ 9 w 105"/>
                    <a:gd name="T11" fmla="*/ 5 h 152"/>
                    <a:gd name="T12" fmla="*/ 10 w 105"/>
                    <a:gd name="T13" fmla="*/ 6 h 152"/>
                    <a:gd name="T14" fmla="*/ 11 w 105"/>
                    <a:gd name="T15" fmla="*/ 6 h 152"/>
                    <a:gd name="T16" fmla="*/ 12 w 105"/>
                    <a:gd name="T17" fmla="*/ 7 h 152"/>
                    <a:gd name="T18" fmla="*/ 13 w 105"/>
                    <a:gd name="T19" fmla="*/ 8 h 152"/>
                    <a:gd name="T20" fmla="*/ 13 w 105"/>
                    <a:gd name="T21" fmla="*/ 9 h 152"/>
                    <a:gd name="T22" fmla="*/ 13 w 105"/>
                    <a:gd name="T23" fmla="*/ 10 h 152"/>
                    <a:gd name="T24" fmla="*/ 14 w 105"/>
                    <a:gd name="T25" fmla="*/ 12 h 152"/>
                    <a:gd name="T26" fmla="*/ 14 w 105"/>
                    <a:gd name="T27" fmla="*/ 13 h 152"/>
                    <a:gd name="T28" fmla="*/ 13 w 105"/>
                    <a:gd name="T29" fmla="*/ 15 h 152"/>
                    <a:gd name="T30" fmla="*/ 13 w 105"/>
                    <a:gd name="T31" fmla="*/ 16 h 152"/>
                    <a:gd name="T32" fmla="*/ 12 w 105"/>
                    <a:gd name="T33" fmla="*/ 17 h 152"/>
                    <a:gd name="T34" fmla="*/ 11 w 105"/>
                    <a:gd name="T35" fmla="*/ 18 h 152"/>
                    <a:gd name="T36" fmla="*/ 10 w 105"/>
                    <a:gd name="T37" fmla="*/ 19 h 152"/>
                    <a:gd name="T38" fmla="*/ 10 w 105"/>
                    <a:gd name="T39" fmla="*/ 19 h 152"/>
                    <a:gd name="T40" fmla="*/ 8 w 105"/>
                    <a:gd name="T41" fmla="*/ 19 h 152"/>
                    <a:gd name="T42" fmla="*/ 8 w 105"/>
                    <a:gd name="T43" fmla="*/ 19 h 152"/>
                    <a:gd name="T44" fmla="*/ 7 w 105"/>
                    <a:gd name="T45" fmla="*/ 19 h 152"/>
                    <a:gd name="T46" fmla="*/ 6 w 105"/>
                    <a:gd name="T47" fmla="*/ 19 h 152"/>
                    <a:gd name="T48" fmla="*/ 6 w 105"/>
                    <a:gd name="T49" fmla="*/ 19 h 152"/>
                    <a:gd name="T50" fmla="*/ 5 w 105"/>
                    <a:gd name="T51" fmla="*/ 19 h 152"/>
                    <a:gd name="T52" fmla="*/ 5 w 105"/>
                    <a:gd name="T53" fmla="*/ 18 h 152"/>
                    <a:gd name="T54" fmla="*/ 4 w 105"/>
                    <a:gd name="T55" fmla="*/ 18 h 152"/>
                    <a:gd name="T56" fmla="*/ 4 w 105"/>
                    <a:gd name="T57" fmla="*/ 17 h 152"/>
                    <a:gd name="T58" fmla="*/ 0 w 105"/>
                    <a:gd name="T59" fmla="*/ 19 h 152"/>
                    <a:gd name="T60" fmla="*/ 4 w 105"/>
                    <a:gd name="T61" fmla="*/ 12 h 152"/>
                    <a:gd name="T62" fmla="*/ 4 w 105"/>
                    <a:gd name="T63" fmla="*/ 13 h 152"/>
                    <a:gd name="T64" fmla="*/ 4 w 105"/>
                    <a:gd name="T65" fmla="*/ 14 h 152"/>
                    <a:gd name="T66" fmla="*/ 4 w 105"/>
                    <a:gd name="T67" fmla="*/ 15 h 152"/>
                    <a:gd name="T68" fmla="*/ 5 w 105"/>
                    <a:gd name="T69" fmla="*/ 15 h 152"/>
                    <a:gd name="T70" fmla="*/ 5 w 105"/>
                    <a:gd name="T71" fmla="*/ 16 h 152"/>
                    <a:gd name="T72" fmla="*/ 6 w 105"/>
                    <a:gd name="T73" fmla="*/ 17 h 152"/>
                    <a:gd name="T74" fmla="*/ 7 w 105"/>
                    <a:gd name="T75" fmla="*/ 17 h 152"/>
                    <a:gd name="T76" fmla="*/ 7 w 105"/>
                    <a:gd name="T77" fmla="*/ 17 h 152"/>
                    <a:gd name="T78" fmla="*/ 8 w 105"/>
                    <a:gd name="T79" fmla="*/ 17 h 152"/>
                    <a:gd name="T80" fmla="*/ 8 w 105"/>
                    <a:gd name="T81" fmla="*/ 16 h 152"/>
                    <a:gd name="T82" fmla="*/ 9 w 105"/>
                    <a:gd name="T83" fmla="*/ 16 h 152"/>
                    <a:gd name="T84" fmla="*/ 9 w 105"/>
                    <a:gd name="T85" fmla="*/ 15 h 152"/>
                    <a:gd name="T86" fmla="*/ 10 w 105"/>
                    <a:gd name="T87" fmla="*/ 15 h 152"/>
                    <a:gd name="T88" fmla="*/ 10 w 105"/>
                    <a:gd name="T89" fmla="*/ 14 h 152"/>
                    <a:gd name="T90" fmla="*/ 10 w 105"/>
                    <a:gd name="T91" fmla="*/ 13 h 152"/>
                    <a:gd name="T92" fmla="*/ 10 w 105"/>
                    <a:gd name="T93" fmla="*/ 12 h 152"/>
                    <a:gd name="T94" fmla="*/ 10 w 105"/>
                    <a:gd name="T95" fmla="*/ 11 h 152"/>
                    <a:gd name="T96" fmla="*/ 10 w 105"/>
                    <a:gd name="T97" fmla="*/ 10 h 152"/>
                    <a:gd name="T98" fmla="*/ 9 w 105"/>
                    <a:gd name="T99" fmla="*/ 10 h 152"/>
                    <a:gd name="T100" fmla="*/ 9 w 105"/>
                    <a:gd name="T101" fmla="*/ 9 h 152"/>
                    <a:gd name="T102" fmla="*/ 9 w 105"/>
                    <a:gd name="T103" fmla="*/ 9 h 152"/>
                    <a:gd name="T104" fmla="*/ 8 w 105"/>
                    <a:gd name="T105" fmla="*/ 8 h 152"/>
                    <a:gd name="T106" fmla="*/ 7 w 105"/>
                    <a:gd name="T107" fmla="*/ 8 h 152"/>
                    <a:gd name="T108" fmla="*/ 7 w 105"/>
                    <a:gd name="T109" fmla="*/ 8 h 152"/>
                    <a:gd name="T110" fmla="*/ 6 w 105"/>
                    <a:gd name="T111" fmla="*/ 8 h 152"/>
                    <a:gd name="T112" fmla="*/ 6 w 105"/>
                    <a:gd name="T113" fmla="*/ 9 h 152"/>
                    <a:gd name="T114" fmla="*/ 5 w 105"/>
                    <a:gd name="T115" fmla="*/ 9 h 152"/>
                    <a:gd name="T116" fmla="*/ 5 w 105"/>
                    <a:gd name="T117" fmla="*/ 9 h 152"/>
                    <a:gd name="T118" fmla="*/ 4 w 105"/>
                    <a:gd name="T119" fmla="*/ 10 h 152"/>
                    <a:gd name="T120" fmla="*/ 4 w 105"/>
                    <a:gd name="T121" fmla="*/ 11 h 152"/>
                    <a:gd name="T122" fmla="*/ 4 w 105"/>
                    <a:gd name="T123" fmla="*/ 11 h 152"/>
                    <a:gd name="T124" fmla="*/ 4 w 105"/>
                    <a:gd name="T125" fmla="*/ 12 h 15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05"/>
                    <a:gd name="T190" fmla="*/ 0 h 152"/>
                    <a:gd name="T191" fmla="*/ 105 w 105"/>
                    <a:gd name="T192" fmla="*/ 152 h 152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05" h="152">
                      <a:moveTo>
                        <a:pt x="0" y="149"/>
                      </a:move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8" y="54"/>
                      </a:lnTo>
                      <a:lnTo>
                        <a:pt x="31" y="52"/>
                      </a:lnTo>
                      <a:lnTo>
                        <a:pt x="33" y="50"/>
                      </a:lnTo>
                      <a:lnTo>
                        <a:pt x="35" y="48"/>
                      </a:lnTo>
                      <a:lnTo>
                        <a:pt x="39" y="47"/>
                      </a:lnTo>
                      <a:lnTo>
                        <a:pt x="41" y="45"/>
                      </a:lnTo>
                      <a:lnTo>
                        <a:pt x="44" y="44"/>
                      </a:lnTo>
                      <a:lnTo>
                        <a:pt x="46" y="43"/>
                      </a:lnTo>
                      <a:lnTo>
                        <a:pt x="49" y="42"/>
                      </a:lnTo>
                      <a:lnTo>
                        <a:pt x="51" y="41"/>
                      </a:lnTo>
                      <a:lnTo>
                        <a:pt x="54" y="41"/>
                      </a:lnTo>
                      <a:lnTo>
                        <a:pt x="57" y="41"/>
                      </a:lnTo>
                      <a:lnTo>
                        <a:pt x="59" y="40"/>
                      </a:lnTo>
                      <a:lnTo>
                        <a:pt x="64" y="41"/>
                      </a:lnTo>
                      <a:lnTo>
                        <a:pt x="67" y="41"/>
                      </a:lnTo>
                      <a:lnTo>
                        <a:pt x="70" y="41"/>
                      </a:lnTo>
                      <a:lnTo>
                        <a:pt x="73" y="42"/>
                      </a:lnTo>
                      <a:lnTo>
                        <a:pt x="75" y="43"/>
                      </a:lnTo>
                      <a:lnTo>
                        <a:pt x="78" y="44"/>
                      </a:lnTo>
                      <a:lnTo>
                        <a:pt x="81" y="45"/>
                      </a:lnTo>
                      <a:lnTo>
                        <a:pt x="83" y="46"/>
                      </a:lnTo>
                      <a:lnTo>
                        <a:pt x="87" y="48"/>
                      </a:lnTo>
                      <a:lnTo>
                        <a:pt x="89" y="50"/>
                      </a:lnTo>
                      <a:lnTo>
                        <a:pt x="91" y="51"/>
                      </a:lnTo>
                      <a:lnTo>
                        <a:pt x="93" y="53"/>
                      </a:lnTo>
                      <a:lnTo>
                        <a:pt x="95" y="56"/>
                      </a:lnTo>
                      <a:lnTo>
                        <a:pt x="97" y="59"/>
                      </a:lnTo>
                      <a:lnTo>
                        <a:pt x="99" y="61"/>
                      </a:lnTo>
                      <a:lnTo>
                        <a:pt x="100" y="65"/>
                      </a:lnTo>
                      <a:lnTo>
                        <a:pt x="101" y="68"/>
                      </a:lnTo>
                      <a:lnTo>
                        <a:pt x="103" y="72"/>
                      </a:lnTo>
                      <a:lnTo>
                        <a:pt x="103" y="75"/>
                      </a:lnTo>
                      <a:lnTo>
                        <a:pt x="104" y="79"/>
                      </a:lnTo>
                      <a:lnTo>
                        <a:pt x="105" y="82"/>
                      </a:lnTo>
                      <a:lnTo>
                        <a:pt x="105" y="87"/>
                      </a:lnTo>
                      <a:lnTo>
                        <a:pt x="105" y="91"/>
                      </a:lnTo>
                      <a:lnTo>
                        <a:pt x="105" y="95"/>
                      </a:lnTo>
                      <a:lnTo>
                        <a:pt x="105" y="100"/>
                      </a:lnTo>
                      <a:lnTo>
                        <a:pt x="105" y="104"/>
                      </a:lnTo>
                      <a:lnTo>
                        <a:pt x="105" y="108"/>
                      </a:lnTo>
                      <a:lnTo>
                        <a:pt x="104" y="113"/>
                      </a:lnTo>
                      <a:lnTo>
                        <a:pt x="103" y="117"/>
                      </a:lnTo>
                      <a:lnTo>
                        <a:pt x="102" y="120"/>
                      </a:lnTo>
                      <a:lnTo>
                        <a:pt x="101" y="124"/>
                      </a:lnTo>
                      <a:lnTo>
                        <a:pt x="100" y="127"/>
                      </a:lnTo>
                      <a:lnTo>
                        <a:pt x="98" y="130"/>
                      </a:lnTo>
                      <a:lnTo>
                        <a:pt x="96" y="132"/>
                      </a:lnTo>
                      <a:lnTo>
                        <a:pt x="95" y="136"/>
                      </a:lnTo>
                      <a:lnTo>
                        <a:pt x="92" y="138"/>
                      </a:lnTo>
                      <a:lnTo>
                        <a:pt x="90" y="141"/>
                      </a:lnTo>
                      <a:lnTo>
                        <a:pt x="88" y="143"/>
                      </a:lnTo>
                      <a:lnTo>
                        <a:pt x="86" y="145"/>
                      </a:lnTo>
                      <a:lnTo>
                        <a:pt x="83" y="146"/>
                      </a:lnTo>
                      <a:lnTo>
                        <a:pt x="80" y="148"/>
                      </a:lnTo>
                      <a:lnTo>
                        <a:pt x="78" y="149"/>
                      </a:lnTo>
                      <a:lnTo>
                        <a:pt x="75" y="150"/>
                      </a:lnTo>
                      <a:lnTo>
                        <a:pt x="73" y="151"/>
                      </a:lnTo>
                      <a:lnTo>
                        <a:pt x="70" y="152"/>
                      </a:lnTo>
                      <a:lnTo>
                        <a:pt x="67" y="152"/>
                      </a:lnTo>
                      <a:lnTo>
                        <a:pt x="64" y="152"/>
                      </a:lnTo>
                      <a:lnTo>
                        <a:pt x="61" y="152"/>
                      </a:lnTo>
                      <a:lnTo>
                        <a:pt x="59" y="152"/>
                      </a:lnTo>
                      <a:lnTo>
                        <a:pt x="57" y="152"/>
                      </a:lnTo>
                      <a:lnTo>
                        <a:pt x="56" y="152"/>
                      </a:lnTo>
                      <a:lnTo>
                        <a:pt x="54" y="152"/>
                      </a:lnTo>
                      <a:lnTo>
                        <a:pt x="53" y="152"/>
                      </a:lnTo>
                      <a:lnTo>
                        <a:pt x="51" y="151"/>
                      </a:lnTo>
                      <a:lnTo>
                        <a:pt x="50" y="151"/>
                      </a:lnTo>
                      <a:lnTo>
                        <a:pt x="48" y="151"/>
                      </a:lnTo>
                      <a:lnTo>
                        <a:pt x="47" y="150"/>
                      </a:lnTo>
                      <a:lnTo>
                        <a:pt x="45" y="150"/>
                      </a:lnTo>
                      <a:lnTo>
                        <a:pt x="44" y="149"/>
                      </a:lnTo>
                      <a:lnTo>
                        <a:pt x="42" y="148"/>
                      </a:lnTo>
                      <a:lnTo>
                        <a:pt x="41" y="148"/>
                      </a:lnTo>
                      <a:lnTo>
                        <a:pt x="40" y="147"/>
                      </a:lnTo>
                      <a:lnTo>
                        <a:pt x="39" y="146"/>
                      </a:lnTo>
                      <a:lnTo>
                        <a:pt x="37" y="145"/>
                      </a:lnTo>
                      <a:lnTo>
                        <a:pt x="35" y="144"/>
                      </a:lnTo>
                      <a:lnTo>
                        <a:pt x="34" y="142"/>
                      </a:lnTo>
                      <a:lnTo>
                        <a:pt x="33" y="141"/>
                      </a:lnTo>
                      <a:lnTo>
                        <a:pt x="31" y="140"/>
                      </a:lnTo>
                      <a:lnTo>
                        <a:pt x="30" y="139"/>
                      </a:lnTo>
                      <a:lnTo>
                        <a:pt x="29" y="137"/>
                      </a:lnTo>
                      <a:lnTo>
                        <a:pt x="28" y="136"/>
                      </a:lnTo>
                      <a:lnTo>
                        <a:pt x="26" y="133"/>
                      </a:lnTo>
                      <a:lnTo>
                        <a:pt x="26" y="149"/>
                      </a:lnTo>
                      <a:lnTo>
                        <a:pt x="0" y="149"/>
                      </a:lnTo>
                      <a:close/>
                      <a:moveTo>
                        <a:pt x="28" y="94"/>
                      </a:moveTo>
                      <a:lnTo>
                        <a:pt x="29" y="97"/>
                      </a:lnTo>
                      <a:lnTo>
                        <a:pt x="29" y="100"/>
                      </a:lnTo>
                      <a:lnTo>
                        <a:pt x="29" y="102"/>
                      </a:lnTo>
                      <a:lnTo>
                        <a:pt x="29" y="104"/>
                      </a:lnTo>
                      <a:lnTo>
                        <a:pt x="29" y="106"/>
                      </a:lnTo>
                      <a:lnTo>
                        <a:pt x="30" y="109"/>
                      </a:lnTo>
                      <a:lnTo>
                        <a:pt x="30" y="111"/>
                      </a:lnTo>
                      <a:lnTo>
                        <a:pt x="31" y="113"/>
                      </a:lnTo>
                      <a:lnTo>
                        <a:pt x="31" y="115"/>
                      </a:lnTo>
                      <a:lnTo>
                        <a:pt x="32" y="117"/>
                      </a:lnTo>
                      <a:lnTo>
                        <a:pt x="33" y="118"/>
                      </a:lnTo>
                      <a:lnTo>
                        <a:pt x="33" y="119"/>
                      </a:lnTo>
                      <a:lnTo>
                        <a:pt x="35" y="121"/>
                      </a:lnTo>
                      <a:lnTo>
                        <a:pt x="37" y="123"/>
                      </a:lnTo>
                      <a:lnTo>
                        <a:pt x="38" y="124"/>
                      </a:lnTo>
                      <a:lnTo>
                        <a:pt x="40" y="126"/>
                      </a:lnTo>
                      <a:lnTo>
                        <a:pt x="41" y="127"/>
                      </a:lnTo>
                      <a:lnTo>
                        <a:pt x="43" y="128"/>
                      </a:lnTo>
                      <a:lnTo>
                        <a:pt x="44" y="129"/>
                      </a:lnTo>
                      <a:lnTo>
                        <a:pt x="46" y="129"/>
                      </a:lnTo>
                      <a:lnTo>
                        <a:pt x="48" y="130"/>
                      </a:lnTo>
                      <a:lnTo>
                        <a:pt x="50" y="130"/>
                      </a:lnTo>
                      <a:lnTo>
                        <a:pt x="52" y="130"/>
                      </a:lnTo>
                      <a:lnTo>
                        <a:pt x="53" y="130"/>
                      </a:lnTo>
                      <a:lnTo>
                        <a:pt x="55" y="130"/>
                      </a:lnTo>
                      <a:lnTo>
                        <a:pt x="56" y="130"/>
                      </a:lnTo>
                      <a:lnTo>
                        <a:pt x="58" y="130"/>
                      </a:lnTo>
                      <a:lnTo>
                        <a:pt x="59" y="130"/>
                      </a:lnTo>
                      <a:lnTo>
                        <a:pt x="61" y="129"/>
                      </a:lnTo>
                      <a:lnTo>
                        <a:pt x="63" y="128"/>
                      </a:lnTo>
                      <a:lnTo>
                        <a:pt x="64" y="128"/>
                      </a:lnTo>
                      <a:lnTo>
                        <a:pt x="65" y="127"/>
                      </a:lnTo>
                      <a:lnTo>
                        <a:pt x="66" y="126"/>
                      </a:lnTo>
                      <a:lnTo>
                        <a:pt x="67" y="125"/>
                      </a:lnTo>
                      <a:lnTo>
                        <a:pt x="68" y="124"/>
                      </a:lnTo>
                      <a:lnTo>
                        <a:pt x="69" y="122"/>
                      </a:lnTo>
                      <a:lnTo>
                        <a:pt x="71" y="121"/>
                      </a:lnTo>
                      <a:lnTo>
                        <a:pt x="72" y="120"/>
                      </a:lnTo>
                      <a:lnTo>
                        <a:pt x="73" y="118"/>
                      </a:lnTo>
                      <a:lnTo>
                        <a:pt x="73" y="116"/>
                      </a:lnTo>
                      <a:lnTo>
                        <a:pt x="74" y="114"/>
                      </a:lnTo>
                      <a:lnTo>
                        <a:pt x="75" y="112"/>
                      </a:lnTo>
                      <a:lnTo>
                        <a:pt x="75" y="109"/>
                      </a:lnTo>
                      <a:lnTo>
                        <a:pt x="76" y="107"/>
                      </a:lnTo>
                      <a:lnTo>
                        <a:pt x="76" y="104"/>
                      </a:lnTo>
                      <a:lnTo>
                        <a:pt x="76" y="102"/>
                      </a:lnTo>
                      <a:lnTo>
                        <a:pt x="76" y="99"/>
                      </a:lnTo>
                      <a:lnTo>
                        <a:pt x="76" y="96"/>
                      </a:lnTo>
                      <a:lnTo>
                        <a:pt x="76" y="94"/>
                      </a:lnTo>
                      <a:lnTo>
                        <a:pt x="76" y="91"/>
                      </a:lnTo>
                      <a:lnTo>
                        <a:pt x="76" y="88"/>
                      </a:lnTo>
                      <a:lnTo>
                        <a:pt x="76" y="85"/>
                      </a:lnTo>
                      <a:lnTo>
                        <a:pt x="75" y="82"/>
                      </a:lnTo>
                      <a:lnTo>
                        <a:pt x="75" y="80"/>
                      </a:lnTo>
                      <a:lnTo>
                        <a:pt x="74" y="78"/>
                      </a:lnTo>
                      <a:lnTo>
                        <a:pt x="73" y="76"/>
                      </a:lnTo>
                      <a:lnTo>
                        <a:pt x="73" y="75"/>
                      </a:lnTo>
                      <a:lnTo>
                        <a:pt x="72" y="73"/>
                      </a:lnTo>
                      <a:lnTo>
                        <a:pt x="71" y="72"/>
                      </a:lnTo>
                      <a:lnTo>
                        <a:pt x="69" y="70"/>
                      </a:lnTo>
                      <a:lnTo>
                        <a:pt x="68" y="69"/>
                      </a:lnTo>
                      <a:lnTo>
                        <a:pt x="67" y="68"/>
                      </a:lnTo>
                      <a:lnTo>
                        <a:pt x="66" y="67"/>
                      </a:lnTo>
                      <a:lnTo>
                        <a:pt x="65" y="66"/>
                      </a:lnTo>
                      <a:lnTo>
                        <a:pt x="64" y="65"/>
                      </a:lnTo>
                      <a:lnTo>
                        <a:pt x="62" y="64"/>
                      </a:lnTo>
                      <a:lnTo>
                        <a:pt x="61" y="64"/>
                      </a:lnTo>
                      <a:lnTo>
                        <a:pt x="59" y="63"/>
                      </a:lnTo>
                      <a:lnTo>
                        <a:pt x="57" y="63"/>
                      </a:lnTo>
                      <a:lnTo>
                        <a:pt x="56" y="63"/>
                      </a:lnTo>
                      <a:lnTo>
                        <a:pt x="54" y="63"/>
                      </a:lnTo>
                      <a:lnTo>
                        <a:pt x="52" y="61"/>
                      </a:lnTo>
                      <a:lnTo>
                        <a:pt x="51" y="63"/>
                      </a:lnTo>
                      <a:lnTo>
                        <a:pt x="49" y="63"/>
                      </a:lnTo>
                      <a:lnTo>
                        <a:pt x="48" y="63"/>
                      </a:lnTo>
                      <a:lnTo>
                        <a:pt x="46" y="63"/>
                      </a:lnTo>
                      <a:lnTo>
                        <a:pt x="45" y="64"/>
                      </a:lnTo>
                      <a:lnTo>
                        <a:pt x="43" y="64"/>
                      </a:lnTo>
                      <a:lnTo>
                        <a:pt x="42" y="65"/>
                      </a:lnTo>
                      <a:lnTo>
                        <a:pt x="40" y="66"/>
                      </a:lnTo>
                      <a:lnTo>
                        <a:pt x="39" y="66"/>
                      </a:lnTo>
                      <a:lnTo>
                        <a:pt x="38" y="67"/>
                      </a:lnTo>
                      <a:lnTo>
                        <a:pt x="37" y="68"/>
                      </a:lnTo>
                      <a:lnTo>
                        <a:pt x="34" y="69"/>
                      </a:lnTo>
                      <a:lnTo>
                        <a:pt x="34" y="71"/>
                      </a:lnTo>
                      <a:lnTo>
                        <a:pt x="33" y="72"/>
                      </a:lnTo>
                      <a:lnTo>
                        <a:pt x="32" y="74"/>
                      </a:lnTo>
                      <a:lnTo>
                        <a:pt x="31" y="76"/>
                      </a:lnTo>
                      <a:lnTo>
                        <a:pt x="31" y="78"/>
                      </a:lnTo>
                      <a:lnTo>
                        <a:pt x="30" y="80"/>
                      </a:lnTo>
                      <a:lnTo>
                        <a:pt x="30" y="82"/>
                      </a:lnTo>
                      <a:lnTo>
                        <a:pt x="29" y="84"/>
                      </a:lnTo>
                      <a:lnTo>
                        <a:pt x="29" y="87"/>
                      </a:lnTo>
                      <a:lnTo>
                        <a:pt x="29" y="89"/>
                      </a:lnTo>
                      <a:lnTo>
                        <a:pt x="29" y="92"/>
                      </a:lnTo>
                      <a:lnTo>
                        <a:pt x="28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48" name="Freeform 17"/>
                <p:cNvSpPr>
                  <a:spLocks/>
                </p:cNvSpPr>
                <p:nvPr/>
              </p:nvSpPr>
              <p:spPr bwMode="auto">
                <a:xfrm>
                  <a:off x="1103" y="1161"/>
                  <a:ext cx="49" cy="55"/>
                </a:xfrm>
                <a:custGeom>
                  <a:avLst/>
                  <a:gdLst>
                    <a:gd name="T0" fmla="*/ 9 w 98"/>
                    <a:gd name="T1" fmla="*/ 12 h 110"/>
                    <a:gd name="T2" fmla="*/ 9 w 98"/>
                    <a:gd name="T3" fmla="*/ 13 h 110"/>
                    <a:gd name="T4" fmla="*/ 8 w 98"/>
                    <a:gd name="T5" fmla="*/ 13 h 110"/>
                    <a:gd name="T6" fmla="*/ 8 w 98"/>
                    <a:gd name="T7" fmla="*/ 13 h 110"/>
                    <a:gd name="T8" fmla="*/ 7 w 98"/>
                    <a:gd name="T9" fmla="*/ 14 h 110"/>
                    <a:gd name="T10" fmla="*/ 7 w 98"/>
                    <a:gd name="T11" fmla="*/ 14 h 110"/>
                    <a:gd name="T12" fmla="*/ 6 w 98"/>
                    <a:gd name="T13" fmla="*/ 14 h 110"/>
                    <a:gd name="T14" fmla="*/ 5 w 98"/>
                    <a:gd name="T15" fmla="*/ 14 h 110"/>
                    <a:gd name="T16" fmla="*/ 5 w 98"/>
                    <a:gd name="T17" fmla="*/ 14 h 110"/>
                    <a:gd name="T18" fmla="*/ 4 w 98"/>
                    <a:gd name="T19" fmla="*/ 14 h 110"/>
                    <a:gd name="T20" fmla="*/ 3 w 98"/>
                    <a:gd name="T21" fmla="*/ 14 h 110"/>
                    <a:gd name="T22" fmla="*/ 3 w 98"/>
                    <a:gd name="T23" fmla="*/ 14 h 110"/>
                    <a:gd name="T24" fmla="*/ 2 w 98"/>
                    <a:gd name="T25" fmla="*/ 14 h 110"/>
                    <a:gd name="T26" fmla="*/ 2 w 98"/>
                    <a:gd name="T27" fmla="*/ 13 h 110"/>
                    <a:gd name="T28" fmla="*/ 2 w 98"/>
                    <a:gd name="T29" fmla="*/ 13 h 110"/>
                    <a:gd name="T30" fmla="*/ 1 w 98"/>
                    <a:gd name="T31" fmla="*/ 12 h 110"/>
                    <a:gd name="T32" fmla="*/ 1 w 98"/>
                    <a:gd name="T33" fmla="*/ 12 h 110"/>
                    <a:gd name="T34" fmla="*/ 1 w 98"/>
                    <a:gd name="T35" fmla="*/ 11 h 110"/>
                    <a:gd name="T36" fmla="*/ 1 w 98"/>
                    <a:gd name="T37" fmla="*/ 10 h 110"/>
                    <a:gd name="T38" fmla="*/ 1 w 98"/>
                    <a:gd name="T39" fmla="*/ 10 h 110"/>
                    <a:gd name="T40" fmla="*/ 0 w 98"/>
                    <a:gd name="T41" fmla="*/ 0 h 110"/>
                    <a:gd name="T42" fmla="*/ 4 w 98"/>
                    <a:gd name="T43" fmla="*/ 7 h 110"/>
                    <a:gd name="T44" fmla="*/ 4 w 98"/>
                    <a:gd name="T45" fmla="*/ 8 h 110"/>
                    <a:gd name="T46" fmla="*/ 4 w 98"/>
                    <a:gd name="T47" fmla="*/ 9 h 110"/>
                    <a:gd name="T48" fmla="*/ 4 w 98"/>
                    <a:gd name="T49" fmla="*/ 10 h 110"/>
                    <a:gd name="T50" fmla="*/ 4 w 98"/>
                    <a:gd name="T51" fmla="*/ 10 h 110"/>
                    <a:gd name="T52" fmla="*/ 5 w 98"/>
                    <a:gd name="T53" fmla="*/ 11 h 110"/>
                    <a:gd name="T54" fmla="*/ 5 w 98"/>
                    <a:gd name="T55" fmla="*/ 11 h 110"/>
                    <a:gd name="T56" fmla="*/ 5 w 98"/>
                    <a:gd name="T57" fmla="*/ 11 h 110"/>
                    <a:gd name="T58" fmla="*/ 5 w 98"/>
                    <a:gd name="T59" fmla="*/ 11 h 110"/>
                    <a:gd name="T60" fmla="*/ 5 w 98"/>
                    <a:gd name="T61" fmla="*/ 11 h 110"/>
                    <a:gd name="T62" fmla="*/ 6 w 98"/>
                    <a:gd name="T63" fmla="*/ 11 h 110"/>
                    <a:gd name="T64" fmla="*/ 6 w 98"/>
                    <a:gd name="T65" fmla="*/ 11 h 110"/>
                    <a:gd name="T66" fmla="*/ 6 w 98"/>
                    <a:gd name="T67" fmla="*/ 11 h 110"/>
                    <a:gd name="T68" fmla="*/ 7 w 98"/>
                    <a:gd name="T69" fmla="*/ 11 h 110"/>
                    <a:gd name="T70" fmla="*/ 7 w 98"/>
                    <a:gd name="T71" fmla="*/ 11 h 110"/>
                    <a:gd name="T72" fmla="*/ 8 w 98"/>
                    <a:gd name="T73" fmla="*/ 11 h 110"/>
                    <a:gd name="T74" fmla="*/ 8 w 98"/>
                    <a:gd name="T75" fmla="*/ 11 h 110"/>
                    <a:gd name="T76" fmla="*/ 8 w 98"/>
                    <a:gd name="T77" fmla="*/ 11 h 110"/>
                    <a:gd name="T78" fmla="*/ 9 w 98"/>
                    <a:gd name="T79" fmla="*/ 10 h 110"/>
                    <a:gd name="T80" fmla="*/ 9 w 98"/>
                    <a:gd name="T81" fmla="*/ 10 h 110"/>
                    <a:gd name="T82" fmla="*/ 9 w 98"/>
                    <a:gd name="T83" fmla="*/ 10 h 110"/>
                    <a:gd name="T84" fmla="*/ 9 w 98"/>
                    <a:gd name="T85" fmla="*/ 9 h 110"/>
                    <a:gd name="T86" fmla="*/ 9 w 98"/>
                    <a:gd name="T87" fmla="*/ 8 h 110"/>
                    <a:gd name="T88" fmla="*/ 9 w 98"/>
                    <a:gd name="T89" fmla="*/ 7 h 110"/>
                    <a:gd name="T90" fmla="*/ 9 w 98"/>
                    <a:gd name="T91" fmla="*/ 0 h 110"/>
                    <a:gd name="T92" fmla="*/ 9 w 98"/>
                    <a:gd name="T93" fmla="*/ 14 h 11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8"/>
                    <a:gd name="T142" fmla="*/ 0 h 110"/>
                    <a:gd name="T143" fmla="*/ 98 w 98"/>
                    <a:gd name="T144" fmla="*/ 110 h 110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8" h="110">
                      <a:moveTo>
                        <a:pt x="72" y="107"/>
                      </a:moveTo>
                      <a:lnTo>
                        <a:pt x="72" y="91"/>
                      </a:lnTo>
                      <a:lnTo>
                        <a:pt x="71" y="94"/>
                      </a:lnTo>
                      <a:lnTo>
                        <a:pt x="70" y="95"/>
                      </a:lnTo>
                      <a:lnTo>
                        <a:pt x="69" y="96"/>
                      </a:lnTo>
                      <a:lnTo>
                        <a:pt x="68" y="98"/>
                      </a:lnTo>
                      <a:lnTo>
                        <a:pt x="67" y="99"/>
                      </a:lnTo>
                      <a:lnTo>
                        <a:pt x="66" y="100"/>
                      </a:lnTo>
                      <a:lnTo>
                        <a:pt x="64" y="101"/>
                      </a:lnTo>
                      <a:lnTo>
                        <a:pt x="63" y="102"/>
                      </a:lnTo>
                      <a:lnTo>
                        <a:pt x="62" y="103"/>
                      </a:lnTo>
                      <a:lnTo>
                        <a:pt x="60" y="104"/>
                      </a:lnTo>
                      <a:lnTo>
                        <a:pt x="59" y="105"/>
                      </a:lnTo>
                      <a:lnTo>
                        <a:pt x="57" y="105"/>
                      </a:lnTo>
                      <a:lnTo>
                        <a:pt x="56" y="106"/>
                      </a:lnTo>
                      <a:lnTo>
                        <a:pt x="54" y="107"/>
                      </a:lnTo>
                      <a:lnTo>
                        <a:pt x="53" y="108"/>
                      </a:lnTo>
                      <a:lnTo>
                        <a:pt x="50" y="108"/>
                      </a:lnTo>
                      <a:lnTo>
                        <a:pt x="49" y="109"/>
                      </a:lnTo>
                      <a:lnTo>
                        <a:pt x="47" y="109"/>
                      </a:lnTo>
                      <a:lnTo>
                        <a:pt x="45" y="110"/>
                      </a:lnTo>
                      <a:lnTo>
                        <a:pt x="44" y="110"/>
                      </a:lnTo>
                      <a:lnTo>
                        <a:pt x="42" y="110"/>
                      </a:lnTo>
                      <a:lnTo>
                        <a:pt x="40" y="110"/>
                      </a:lnTo>
                      <a:lnTo>
                        <a:pt x="38" y="110"/>
                      </a:lnTo>
                      <a:lnTo>
                        <a:pt x="36" y="110"/>
                      </a:lnTo>
                      <a:lnTo>
                        <a:pt x="35" y="110"/>
                      </a:lnTo>
                      <a:lnTo>
                        <a:pt x="33" y="110"/>
                      </a:lnTo>
                      <a:lnTo>
                        <a:pt x="32" y="110"/>
                      </a:lnTo>
                      <a:lnTo>
                        <a:pt x="30" y="110"/>
                      </a:lnTo>
                      <a:lnTo>
                        <a:pt x="28" y="110"/>
                      </a:lnTo>
                      <a:lnTo>
                        <a:pt x="26" y="109"/>
                      </a:lnTo>
                      <a:lnTo>
                        <a:pt x="24" y="109"/>
                      </a:lnTo>
                      <a:lnTo>
                        <a:pt x="23" y="109"/>
                      </a:lnTo>
                      <a:lnTo>
                        <a:pt x="21" y="108"/>
                      </a:lnTo>
                      <a:lnTo>
                        <a:pt x="20" y="108"/>
                      </a:lnTo>
                      <a:lnTo>
                        <a:pt x="18" y="107"/>
                      </a:lnTo>
                      <a:lnTo>
                        <a:pt x="16" y="106"/>
                      </a:lnTo>
                      <a:lnTo>
                        <a:pt x="15" y="106"/>
                      </a:lnTo>
                      <a:lnTo>
                        <a:pt x="14" y="105"/>
                      </a:lnTo>
                      <a:lnTo>
                        <a:pt x="13" y="104"/>
                      </a:lnTo>
                      <a:lnTo>
                        <a:pt x="12" y="103"/>
                      </a:lnTo>
                      <a:lnTo>
                        <a:pt x="11" y="102"/>
                      </a:lnTo>
                      <a:lnTo>
                        <a:pt x="9" y="101"/>
                      </a:lnTo>
                      <a:lnTo>
                        <a:pt x="9" y="100"/>
                      </a:lnTo>
                      <a:lnTo>
                        <a:pt x="8" y="98"/>
                      </a:lnTo>
                      <a:lnTo>
                        <a:pt x="7" y="97"/>
                      </a:lnTo>
                      <a:lnTo>
                        <a:pt x="6" y="96"/>
                      </a:lnTo>
                      <a:lnTo>
                        <a:pt x="5" y="95"/>
                      </a:lnTo>
                      <a:lnTo>
                        <a:pt x="4" y="93"/>
                      </a:lnTo>
                      <a:lnTo>
                        <a:pt x="4" y="91"/>
                      </a:lnTo>
                      <a:lnTo>
                        <a:pt x="4" y="89"/>
                      </a:lnTo>
                      <a:lnTo>
                        <a:pt x="2" y="88"/>
                      </a:lnTo>
                      <a:lnTo>
                        <a:pt x="2" y="86"/>
                      </a:lnTo>
                      <a:lnTo>
                        <a:pt x="2" y="84"/>
                      </a:lnTo>
                      <a:lnTo>
                        <a:pt x="1" y="82"/>
                      </a:lnTo>
                      <a:lnTo>
                        <a:pt x="1" y="80"/>
                      </a:lnTo>
                      <a:lnTo>
                        <a:pt x="1" y="78"/>
                      </a:lnTo>
                      <a:lnTo>
                        <a:pt x="1" y="76"/>
                      </a:lnTo>
                      <a:lnTo>
                        <a:pt x="1" y="74"/>
                      </a:lnTo>
                      <a:lnTo>
                        <a:pt x="1" y="72"/>
                      </a:lnTo>
                      <a:lnTo>
                        <a:pt x="0" y="69"/>
                      </a:lnTo>
                      <a:lnTo>
                        <a:pt x="0" y="0"/>
                      </a:lnTo>
                      <a:lnTo>
                        <a:pt x="29" y="0"/>
                      </a:lnTo>
                      <a:lnTo>
                        <a:pt x="29" y="50"/>
                      </a:lnTo>
                      <a:lnTo>
                        <a:pt x="30" y="54"/>
                      </a:lnTo>
                      <a:lnTo>
                        <a:pt x="30" y="57"/>
                      </a:lnTo>
                      <a:lnTo>
                        <a:pt x="30" y="60"/>
                      </a:lnTo>
                      <a:lnTo>
                        <a:pt x="30" y="63"/>
                      </a:lnTo>
                      <a:lnTo>
                        <a:pt x="30" y="66"/>
                      </a:lnTo>
                      <a:lnTo>
                        <a:pt x="30" y="69"/>
                      </a:lnTo>
                      <a:lnTo>
                        <a:pt x="30" y="71"/>
                      </a:lnTo>
                      <a:lnTo>
                        <a:pt x="30" y="73"/>
                      </a:lnTo>
                      <a:lnTo>
                        <a:pt x="31" y="75"/>
                      </a:lnTo>
                      <a:lnTo>
                        <a:pt x="31" y="76"/>
                      </a:lnTo>
                      <a:lnTo>
                        <a:pt x="31" y="78"/>
                      </a:lnTo>
                      <a:lnTo>
                        <a:pt x="32" y="79"/>
                      </a:lnTo>
                      <a:lnTo>
                        <a:pt x="32" y="80"/>
                      </a:lnTo>
                      <a:lnTo>
                        <a:pt x="32" y="81"/>
                      </a:lnTo>
                      <a:lnTo>
                        <a:pt x="33" y="82"/>
                      </a:lnTo>
                      <a:lnTo>
                        <a:pt x="33" y="83"/>
                      </a:lnTo>
                      <a:lnTo>
                        <a:pt x="34" y="83"/>
                      </a:lnTo>
                      <a:lnTo>
                        <a:pt x="34" y="84"/>
                      </a:lnTo>
                      <a:lnTo>
                        <a:pt x="35" y="84"/>
                      </a:lnTo>
                      <a:lnTo>
                        <a:pt x="35" y="85"/>
                      </a:lnTo>
                      <a:lnTo>
                        <a:pt x="36" y="85"/>
                      </a:lnTo>
                      <a:lnTo>
                        <a:pt x="37" y="86"/>
                      </a:lnTo>
                      <a:lnTo>
                        <a:pt x="38" y="86"/>
                      </a:lnTo>
                      <a:lnTo>
                        <a:pt x="39" y="87"/>
                      </a:lnTo>
                      <a:lnTo>
                        <a:pt x="40" y="87"/>
                      </a:lnTo>
                      <a:lnTo>
                        <a:pt x="41" y="88"/>
                      </a:lnTo>
                      <a:lnTo>
                        <a:pt x="42" y="88"/>
                      </a:lnTo>
                      <a:lnTo>
                        <a:pt x="43" y="88"/>
                      </a:lnTo>
                      <a:lnTo>
                        <a:pt x="44" y="88"/>
                      </a:lnTo>
                      <a:lnTo>
                        <a:pt x="45" y="88"/>
                      </a:lnTo>
                      <a:lnTo>
                        <a:pt x="46" y="88"/>
                      </a:lnTo>
                      <a:lnTo>
                        <a:pt x="48" y="88"/>
                      </a:lnTo>
                      <a:lnTo>
                        <a:pt x="49" y="88"/>
                      </a:lnTo>
                      <a:lnTo>
                        <a:pt x="50" y="88"/>
                      </a:lnTo>
                      <a:lnTo>
                        <a:pt x="52" y="88"/>
                      </a:lnTo>
                      <a:lnTo>
                        <a:pt x="53" y="88"/>
                      </a:lnTo>
                      <a:lnTo>
                        <a:pt x="54" y="87"/>
                      </a:lnTo>
                      <a:lnTo>
                        <a:pt x="55" y="87"/>
                      </a:lnTo>
                      <a:lnTo>
                        <a:pt x="56" y="87"/>
                      </a:lnTo>
                      <a:lnTo>
                        <a:pt x="57" y="86"/>
                      </a:lnTo>
                      <a:lnTo>
                        <a:pt x="58" y="86"/>
                      </a:lnTo>
                      <a:lnTo>
                        <a:pt x="59" y="85"/>
                      </a:lnTo>
                      <a:lnTo>
                        <a:pt x="60" y="84"/>
                      </a:lnTo>
                      <a:lnTo>
                        <a:pt x="61" y="84"/>
                      </a:lnTo>
                      <a:lnTo>
                        <a:pt x="62" y="83"/>
                      </a:lnTo>
                      <a:lnTo>
                        <a:pt x="63" y="83"/>
                      </a:lnTo>
                      <a:lnTo>
                        <a:pt x="64" y="82"/>
                      </a:lnTo>
                      <a:lnTo>
                        <a:pt x="65" y="81"/>
                      </a:lnTo>
                      <a:lnTo>
                        <a:pt x="66" y="81"/>
                      </a:lnTo>
                      <a:lnTo>
                        <a:pt x="66" y="80"/>
                      </a:lnTo>
                      <a:lnTo>
                        <a:pt x="67" y="79"/>
                      </a:lnTo>
                      <a:lnTo>
                        <a:pt x="67" y="78"/>
                      </a:lnTo>
                      <a:lnTo>
                        <a:pt x="68" y="77"/>
                      </a:lnTo>
                      <a:lnTo>
                        <a:pt x="68" y="76"/>
                      </a:lnTo>
                      <a:lnTo>
                        <a:pt x="68" y="75"/>
                      </a:lnTo>
                      <a:lnTo>
                        <a:pt x="69" y="74"/>
                      </a:lnTo>
                      <a:lnTo>
                        <a:pt x="69" y="73"/>
                      </a:lnTo>
                      <a:lnTo>
                        <a:pt x="69" y="71"/>
                      </a:lnTo>
                      <a:lnTo>
                        <a:pt x="70" y="70"/>
                      </a:lnTo>
                      <a:lnTo>
                        <a:pt x="70" y="67"/>
                      </a:lnTo>
                      <a:lnTo>
                        <a:pt x="70" y="64"/>
                      </a:lnTo>
                      <a:lnTo>
                        <a:pt x="70" y="62"/>
                      </a:lnTo>
                      <a:lnTo>
                        <a:pt x="70" y="59"/>
                      </a:lnTo>
                      <a:lnTo>
                        <a:pt x="70" y="56"/>
                      </a:lnTo>
                      <a:lnTo>
                        <a:pt x="70" y="53"/>
                      </a:lnTo>
                      <a:lnTo>
                        <a:pt x="70" y="50"/>
                      </a:lnTo>
                      <a:lnTo>
                        <a:pt x="70" y="46"/>
                      </a:lnTo>
                      <a:lnTo>
                        <a:pt x="70" y="0"/>
                      </a:lnTo>
                      <a:lnTo>
                        <a:pt x="98" y="0"/>
                      </a:lnTo>
                      <a:lnTo>
                        <a:pt x="98" y="107"/>
                      </a:lnTo>
                      <a:lnTo>
                        <a:pt x="72" y="1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49" name="Freeform 18"/>
                <p:cNvSpPr>
                  <a:spLocks/>
                </p:cNvSpPr>
                <p:nvPr/>
              </p:nvSpPr>
              <p:spPr bwMode="auto">
                <a:xfrm>
                  <a:off x="1161" y="1142"/>
                  <a:ext cx="32" cy="74"/>
                </a:xfrm>
                <a:custGeom>
                  <a:avLst/>
                  <a:gdLst>
                    <a:gd name="T0" fmla="*/ 8 w 64"/>
                    <a:gd name="T1" fmla="*/ 7 h 149"/>
                    <a:gd name="T2" fmla="*/ 6 w 64"/>
                    <a:gd name="T3" fmla="*/ 13 h 149"/>
                    <a:gd name="T4" fmla="*/ 6 w 64"/>
                    <a:gd name="T5" fmla="*/ 13 h 149"/>
                    <a:gd name="T6" fmla="*/ 6 w 64"/>
                    <a:gd name="T7" fmla="*/ 14 h 149"/>
                    <a:gd name="T8" fmla="*/ 6 w 64"/>
                    <a:gd name="T9" fmla="*/ 14 h 149"/>
                    <a:gd name="T10" fmla="*/ 6 w 64"/>
                    <a:gd name="T11" fmla="*/ 14 h 149"/>
                    <a:gd name="T12" fmla="*/ 6 w 64"/>
                    <a:gd name="T13" fmla="*/ 15 h 149"/>
                    <a:gd name="T14" fmla="*/ 6 w 64"/>
                    <a:gd name="T15" fmla="*/ 15 h 149"/>
                    <a:gd name="T16" fmla="*/ 6 w 64"/>
                    <a:gd name="T17" fmla="*/ 15 h 149"/>
                    <a:gd name="T18" fmla="*/ 6 w 64"/>
                    <a:gd name="T19" fmla="*/ 15 h 149"/>
                    <a:gd name="T20" fmla="*/ 6 w 64"/>
                    <a:gd name="T21" fmla="*/ 15 h 149"/>
                    <a:gd name="T22" fmla="*/ 6 w 64"/>
                    <a:gd name="T23" fmla="*/ 15 h 149"/>
                    <a:gd name="T24" fmla="*/ 6 w 64"/>
                    <a:gd name="T25" fmla="*/ 15 h 149"/>
                    <a:gd name="T26" fmla="*/ 6 w 64"/>
                    <a:gd name="T27" fmla="*/ 15 h 149"/>
                    <a:gd name="T28" fmla="*/ 6 w 64"/>
                    <a:gd name="T29" fmla="*/ 15 h 149"/>
                    <a:gd name="T30" fmla="*/ 6 w 64"/>
                    <a:gd name="T31" fmla="*/ 15 h 149"/>
                    <a:gd name="T32" fmla="*/ 6 w 64"/>
                    <a:gd name="T33" fmla="*/ 15 h 149"/>
                    <a:gd name="T34" fmla="*/ 6 w 64"/>
                    <a:gd name="T35" fmla="*/ 15 h 149"/>
                    <a:gd name="T36" fmla="*/ 6 w 64"/>
                    <a:gd name="T37" fmla="*/ 15 h 149"/>
                    <a:gd name="T38" fmla="*/ 6 w 64"/>
                    <a:gd name="T39" fmla="*/ 15 h 149"/>
                    <a:gd name="T40" fmla="*/ 7 w 64"/>
                    <a:gd name="T41" fmla="*/ 15 h 149"/>
                    <a:gd name="T42" fmla="*/ 7 w 64"/>
                    <a:gd name="T43" fmla="*/ 15 h 149"/>
                    <a:gd name="T44" fmla="*/ 7 w 64"/>
                    <a:gd name="T45" fmla="*/ 15 h 149"/>
                    <a:gd name="T46" fmla="*/ 7 w 64"/>
                    <a:gd name="T47" fmla="*/ 15 h 149"/>
                    <a:gd name="T48" fmla="*/ 8 w 64"/>
                    <a:gd name="T49" fmla="*/ 15 h 149"/>
                    <a:gd name="T50" fmla="*/ 8 w 64"/>
                    <a:gd name="T51" fmla="*/ 15 h 149"/>
                    <a:gd name="T52" fmla="*/ 8 w 64"/>
                    <a:gd name="T53" fmla="*/ 18 h 149"/>
                    <a:gd name="T54" fmla="*/ 8 w 64"/>
                    <a:gd name="T55" fmla="*/ 18 h 149"/>
                    <a:gd name="T56" fmla="*/ 7 w 64"/>
                    <a:gd name="T57" fmla="*/ 18 h 149"/>
                    <a:gd name="T58" fmla="*/ 7 w 64"/>
                    <a:gd name="T59" fmla="*/ 18 h 149"/>
                    <a:gd name="T60" fmla="*/ 6 w 64"/>
                    <a:gd name="T61" fmla="*/ 18 h 149"/>
                    <a:gd name="T62" fmla="*/ 6 w 64"/>
                    <a:gd name="T63" fmla="*/ 18 h 149"/>
                    <a:gd name="T64" fmla="*/ 5 w 64"/>
                    <a:gd name="T65" fmla="*/ 18 h 149"/>
                    <a:gd name="T66" fmla="*/ 5 w 64"/>
                    <a:gd name="T67" fmla="*/ 18 h 149"/>
                    <a:gd name="T68" fmla="*/ 5 w 64"/>
                    <a:gd name="T69" fmla="*/ 18 h 149"/>
                    <a:gd name="T70" fmla="*/ 5 w 64"/>
                    <a:gd name="T71" fmla="*/ 18 h 149"/>
                    <a:gd name="T72" fmla="*/ 4 w 64"/>
                    <a:gd name="T73" fmla="*/ 18 h 149"/>
                    <a:gd name="T74" fmla="*/ 4 w 64"/>
                    <a:gd name="T75" fmla="*/ 18 h 149"/>
                    <a:gd name="T76" fmla="*/ 4 w 64"/>
                    <a:gd name="T77" fmla="*/ 18 h 149"/>
                    <a:gd name="T78" fmla="*/ 3 w 64"/>
                    <a:gd name="T79" fmla="*/ 18 h 149"/>
                    <a:gd name="T80" fmla="*/ 3 w 64"/>
                    <a:gd name="T81" fmla="*/ 18 h 149"/>
                    <a:gd name="T82" fmla="*/ 3 w 64"/>
                    <a:gd name="T83" fmla="*/ 17 h 149"/>
                    <a:gd name="T84" fmla="*/ 3 w 64"/>
                    <a:gd name="T85" fmla="*/ 17 h 149"/>
                    <a:gd name="T86" fmla="*/ 3 w 64"/>
                    <a:gd name="T87" fmla="*/ 17 h 149"/>
                    <a:gd name="T88" fmla="*/ 3 w 64"/>
                    <a:gd name="T89" fmla="*/ 17 h 149"/>
                    <a:gd name="T90" fmla="*/ 2 w 64"/>
                    <a:gd name="T91" fmla="*/ 17 h 149"/>
                    <a:gd name="T92" fmla="*/ 2 w 64"/>
                    <a:gd name="T93" fmla="*/ 17 h 149"/>
                    <a:gd name="T94" fmla="*/ 2 w 64"/>
                    <a:gd name="T95" fmla="*/ 16 h 149"/>
                    <a:gd name="T96" fmla="*/ 2 w 64"/>
                    <a:gd name="T97" fmla="*/ 16 h 149"/>
                    <a:gd name="T98" fmla="*/ 2 w 64"/>
                    <a:gd name="T99" fmla="*/ 16 h 149"/>
                    <a:gd name="T100" fmla="*/ 2 w 64"/>
                    <a:gd name="T101" fmla="*/ 16 h 149"/>
                    <a:gd name="T102" fmla="*/ 2 w 64"/>
                    <a:gd name="T103" fmla="*/ 15 h 149"/>
                    <a:gd name="T104" fmla="*/ 2 w 64"/>
                    <a:gd name="T105" fmla="*/ 15 h 149"/>
                    <a:gd name="T106" fmla="*/ 2 w 64"/>
                    <a:gd name="T107" fmla="*/ 15 h 149"/>
                    <a:gd name="T108" fmla="*/ 2 w 64"/>
                    <a:gd name="T109" fmla="*/ 14 h 149"/>
                    <a:gd name="T110" fmla="*/ 2 w 64"/>
                    <a:gd name="T111" fmla="*/ 14 h 149"/>
                    <a:gd name="T112" fmla="*/ 2 w 64"/>
                    <a:gd name="T113" fmla="*/ 7 h 149"/>
                    <a:gd name="T114" fmla="*/ 0 w 64"/>
                    <a:gd name="T115" fmla="*/ 4 h 149"/>
                    <a:gd name="T116" fmla="*/ 2 w 64"/>
                    <a:gd name="T117" fmla="*/ 2 h 149"/>
                    <a:gd name="T118" fmla="*/ 6 w 64"/>
                    <a:gd name="T119" fmla="*/ 4 h 149"/>
                    <a:gd name="T120" fmla="*/ 8 w 64"/>
                    <a:gd name="T121" fmla="*/ 4 h 14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64"/>
                    <a:gd name="T184" fmla="*/ 0 h 149"/>
                    <a:gd name="T185" fmla="*/ 64 w 64"/>
                    <a:gd name="T186" fmla="*/ 149 h 14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64" h="149">
                      <a:moveTo>
                        <a:pt x="62" y="39"/>
                      </a:moveTo>
                      <a:lnTo>
                        <a:pt x="62" y="62"/>
                      </a:lnTo>
                      <a:lnTo>
                        <a:pt x="42" y="62"/>
                      </a:lnTo>
                      <a:lnTo>
                        <a:pt x="42" y="105"/>
                      </a:lnTo>
                      <a:lnTo>
                        <a:pt x="42" y="109"/>
                      </a:lnTo>
                      <a:lnTo>
                        <a:pt x="42" y="111"/>
                      </a:lnTo>
                      <a:lnTo>
                        <a:pt x="42" y="112"/>
                      </a:lnTo>
                      <a:lnTo>
                        <a:pt x="42" y="114"/>
                      </a:lnTo>
                      <a:lnTo>
                        <a:pt x="42" y="115"/>
                      </a:lnTo>
                      <a:lnTo>
                        <a:pt x="42" y="117"/>
                      </a:lnTo>
                      <a:lnTo>
                        <a:pt x="42" y="118"/>
                      </a:lnTo>
                      <a:lnTo>
                        <a:pt x="42" y="119"/>
                      </a:lnTo>
                      <a:lnTo>
                        <a:pt x="42" y="120"/>
                      </a:lnTo>
                      <a:lnTo>
                        <a:pt x="42" y="121"/>
                      </a:lnTo>
                      <a:lnTo>
                        <a:pt x="43" y="122"/>
                      </a:lnTo>
                      <a:lnTo>
                        <a:pt x="43" y="123"/>
                      </a:lnTo>
                      <a:lnTo>
                        <a:pt x="44" y="123"/>
                      </a:lnTo>
                      <a:lnTo>
                        <a:pt x="44" y="124"/>
                      </a:lnTo>
                      <a:lnTo>
                        <a:pt x="45" y="124"/>
                      </a:lnTo>
                      <a:lnTo>
                        <a:pt x="46" y="125"/>
                      </a:lnTo>
                      <a:lnTo>
                        <a:pt x="47" y="125"/>
                      </a:lnTo>
                      <a:lnTo>
                        <a:pt x="48" y="125"/>
                      </a:lnTo>
                      <a:lnTo>
                        <a:pt x="49" y="125"/>
                      </a:lnTo>
                      <a:lnTo>
                        <a:pt x="50" y="125"/>
                      </a:lnTo>
                      <a:lnTo>
                        <a:pt x="51" y="125"/>
                      </a:lnTo>
                      <a:lnTo>
                        <a:pt x="52" y="125"/>
                      </a:lnTo>
                      <a:lnTo>
                        <a:pt x="53" y="125"/>
                      </a:lnTo>
                      <a:lnTo>
                        <a:pt x="54" y="125"/>
                      </a:lnTo>
                      <a:lnTo>
                        <a:pt x="56" y="125"/>
                      </a:lnTo>
                      <a:lnTo>
                        <a:pt x="57" y="125"/>
                      </a:lnTo>
                      <a:lnTo>
                        <a:pt x="58" y="124"/>
                      </a:lnTo>
                      <a:lnTo>
                        <a:pt x="59" y="124"/>
                      </a:lnTo>
                      <a:lnTo>
                        <a:pt x="60" y="124"/>
                      </a:lnTo>
                      <a:lnTo>
                        <a:pt x="61" y="123"/>
                      </a:lnTo>
                      <a:lnTo>
                        <a:pt x="64" y="145"/>
                      </a:lnTo>
                      <a:lnTo>
                        <a:pt x="63" y="146"/>
                      </a:lnTo>
                      <a:lnTo>
                        <a:pt x="61" y="147"/>
                      </a:lnTo>
                      <a:lnTo>
                        <a:pt x="59" y="147"/>
                      </a:lnTo>
                      <a:lnTo>
                        <a:pt x="58" y="148"/>
                      </a:lnTo>
                      <a:lnTo>
                        <a:pt x="56" y="148"/>
                      </a:lnTo>
                      <a:lnTo>
                        <a:pt x="53" y="149"/>
                      </a:lnTo>
                      <a:lnTo>
                        <a:pt x="51" y="149"/>
                      </a:lnTo>
                      <a:lnTo>
                        <a:pt x="49" y="149"/>
                      </a:lnTo>
                      <a:lnTo>
                        <a:pt x="47" y="149"/>
                      </a:lnTo>
                      <a:lnTo>
                        <a:pt x="45" y="149"/>
                      </a:lnTo>
                      <a:lnTo>
                        <a:pt x="43" y="149"/>
                      </a:lnTo>
                      <a:lnTo>
                        <a:pt x="41" y="149"/>
                      </a:lnTo>
                      <a:lnTo>
                        <a:pt x="40" y="149"/>
                      </a:lnTo>
                      <a:lnTo>
                        <a:pt x="39" y="149"/>
                      </a:lnTo>
                      <a:lnTo>
                        <a:pt x="38" y="149"/>
                      </a:lnTo>
                      <a:lnTo>
                        <a:pt x="37" y="149"/>
                      </a:lnTo>
                      <a:lnTo>
                        <a:pt x="36" y="149"/>
                      </a:lnTo>
                      <a:lnTo>
                        <a:pt x="35" y="149"/>
                      </a:lnTo>
                      <a:lnTo>
                        <a:pt x="34" y="148"/>
                      </a:lnTo>
                      <a:lnTo>
                        <a:pt x="33" y="148"/>
                      </a:lnTo>
                      <a:lnTo>
                        <a:pt x="32" y="148"/>
                      </a:lnTo>
                      <a:lnTo>
                        <a:pt x="30" y="147"/>
                      </a:lnTo>
                      <a:lnTo>
                        <a:pt x="29" y="147"/>
                      </a:lnTo>
                      <a:lnTo>
                        <a:pt x="27" y="146"/>
                      </a:lnTo>
                      <a:lnTo>
                        <a:pt x="26" y="146"/>
                      </a:lnTo>
                      <a:lnTo>
                        <a:pt x="25" y="145"/>
                      </a:lnTo>
                      <a:lnTo>
                        <a:pt x="24" y="145"/>
                      </a:lnTo>
                      <a:lnTo>
                        <a:pt x="23" y="144"/>
                      </a:lnTo>
                      <a:lnTo>
                        <a:pt x="22" y="144"/>
                      </a:lnTo>
                      <a:lnTo>
                        <a:pt x="22" y="143"/>
                      </a:lnTo>
                      <a:lnTo>
                        <a:pt x="21" y="143"/>
                      </a:lnTo>
                      <a:lnTo>
                        <a:pt x="20" y="142"/>
                      </a:lnTo>
                      <a:lnTo>
                        <a:pt x="19" y="141"/>
                      </a:lnTo>
                      <a:lnTo>
                        <a:pt x="18" y="140"/>
                      </a:lnTo>
                      <a:lnTo>
                        <a:pt x="18" y="139"/>
                      </a:lnTo>
                      <a:lnTo>
                        <a:pt x="17" y="138"/>
                      </a:lnTo>
                      <a:lnTo>
                        <a:pt x="16" y="137"/>
                      </a:lnTo>
                      <a:lnTo>
                        <a:pt x="16" y="136"/>
                      </a:lnTo>
                      <a:lnTo>
                        <a:pt x="16" y="135"/>
                      </a:lnTo>
                      <a:lnTo>
                        <a:pt x="15" y="134"/>
                      </a:lnTo>
                      <a:lnTo>
                        <a:pt x="15" y="133"/>
                      </a:lnTo>
                      <a:lnTo>
                        <a:pt x="15" y="132"/>
                      </a:lnTo>
                      <a:lnTo>
                        <a:pt x="15" y="130"/>
                      </a:lnTo>
                      <a:lnTo>
                        <a:pt x="14" y="129"/>
                      </a:lnTo>
                      <a:lnTo>
                        <a:pt x="14" y="128"/>
                      </a:lnTo>
                      <a:lnTo>
                        <a:pt x="14" y="126"/>
                      </a:lnTo>
                      <a:lnTo>
                        <a:pt x="14" y="125"/>
                      </a:lnTo>
                      <a:lnTo>
                        <a:pt x="14" y="124"/>
                      </a:lnTo>
                      <a:lnTo>
                        <a:pt x="14" y="122"/>
                      </a:lnTo>
                      <a:lnTo>
                        <a:pt x="14" y="120"/>
                      </a:lnTo>
                      <a:lnTo>
                        <a:pt x="14" y="118"/>
                      </a:lnTo>
                      <a:lnTo>
                        <a:pt x="14" y="116"/>
                      </a:lnTo>
                      <a:lnTo>
                        <a:pt x="14" y="114"/>
                      </a:lnTo>
                      <a:lnTo>
                        <a:pt x="14" y="112"/>
                      </a:lnTo>
                      <a:lnTo>
                        <a:pt x="13" y="109"/>
                      </a:lnTo>
                      <a:lnTo>
                        <a:pt x="13" y="62"/>
                      </a:lnTo>
                      <a:lnTo>
                        <a:pt x="0" y="62"/>
                      </a:lnTo>
                      <a:lnTo>
                        <a:pt x="0" y="39"/>
                      </a:lnTo>
                      <a:lnTo>
                        <a:pt x="13" y="39"/>
                      </a:lnTo>
                      <a:lnTo>
                        <a:pt x="13" y="17"/>
                      </a:lnTo>
                      <a:lnTo>
                        <a:pt x="42" y="0"/>
                      </a:lnTo>
                      <a:lnTo>
                        <a:pt x="42" y="39"/>
                      </a:lnTo>
                      <a:lnTo>
                        <a:pt x="62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50" name="Freeform 19"/>
                <p:cNvSpPr>
                  <a:spLocks noEditPoints="1"/>
                </p:cNvSpPr>
                <p:nvPr/>
              </p:nvSpPr>
              <p:spPr bwMode="auto">
                <a:xfrm>
                  <a:off x="1202" y="1140"/>
                  <a:ext cx="14" cy="75"/>
                </a:xfrm>
                <a:custGeom>
                  <a:avLst/>
                  <a:gdLst>
                    <a:gd name="T0" fmla="*/ 0 w 28"/>
                    <a:gd name="T1" fmla="*/ 4 h 149"/>
                    <a:gd name="T2" fmla="*/ 0 w 28"/>
                    <a:gd name="T3" fmla="*/ 0 h 149"/>
                    <a:gd name="T4" fmla="*/ 4 w 28"/>
                    <a:gd name="T5" fmla="*/ 0 h 149"/>
                    <a:gd name="T6" fmla="*/ 4 w 28"/>
                    <a:gd name="T7" fmla="*/ 4 h 149"/>
                    <a:gd name="T8" fmla="*/ 0 w 28"/>
                    <a:gd name="T9" fmla="*/ 4 h 149"/>
                    <a:gd name="T10" fmla="*/ 0 w 28"/>
                    <a:gd name="T11" fmla="*/ 4 h 149"/>
                    <a:gd name="T12" fmla="*/ 0 w 28"/>
                    <a:gd name="T13" fmla="*/ 19 h 149"/>
                    <a:gd name="T14" fmla="*/ 0 w 28"/>
                    <a:gd name="T15" fmla="*/ 6 h 149"/>
                    <a:gd name="T16" fmla="*/ 4 w 28"/>
                    <a:gd name="T17" fmla="*/ 6 h 149"/>
                    <a:gd name="T18" fmla="*/ 4 w 28"/>
                    <a:gd name="T19" fmla="*/ 19 h 149"/>
                    <a:gd name="T20" fmla="*/ 0 w 28"/>
                    <a:gd name="T21" fmla="*/ 19 h 149"/>
                    <a:gd name="T22" fmla="*/ 0 w 28"/>
                    <a:gd name="T23" fmla="*/ 19 h 14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8"/>
                    <a:gd name="T37" fmla="*/ 0 h 149"/>
                    <a:gd name="T38" fmla="*/ 28 w 28"/>
                    <a:gd name="T39" fmla="*/ 149 h 14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8" h="149">
                      <a:moveTo>
                        <a:pt x="0" y="27"/>
                      </a:move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8" y="27"/>
                      </a:lnTo>
                      <a:lnTo>
                        <a:pt x="0" y="27"/>
                      </a:lnTo>
                      <a:close/>
                      <a:moveTo>
                        <a:pt x="0" y="149"/>
                      </a:moveTo>
                      <a:lnTo>
                        <a:pt x="0" y="42"/>
                      </a:lnTo>
                      <a:lnTo>
                        <a:pt x="28" y="42"/>
                      </a:lnTo>
                      <a:lnTo>
                        <a:pt x="28" y="149"/>
                      </a:lnTo>
                      <a:lnTo>
                        <a:pt x="0" y="1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51" name="Freeform 20"/>
                <p:cNvSpPr>
                  <a:spLocks noEditPoints="1"/>
                </p:cNvSpPr>
                <p:nvPr/>
              </p:nvSpPr>
              <p:spPr bwMode="auto">
                <a:xfrm>
                  <a:off x="1227" y="1160"/>
                  <a:ext cx="56" cy="56"/>
                </a:xfrm>
                <a:custGeom>
                  <a:avLst/>
                  <a:gdLst>
                    <a:gd name="T0" fmla="*/ 1 w 111"/>
                    <a:gd name="T1" fmla="*/ 7 h 112"/>
                    <a:gd name="T2" fmla="*/ 1 w 111"/>
                    <a:gd name="T3" fmla="*/ 5 h 112"/>
                    <a:gd name="T4" fmla="*/ 1 w 111"/>
                    <a:gd name="T5" fmla="*/ 4 h 112"/>
                    <a:gd name="T6" fmla="*/ 2 w 111"/>
                    <a:gd name="T7" fmla="*/ 3 h 112"/>
                    <a:gd name="T8" fmla="*/ 2 w 111"/>
                    <a:gd name="T9" fmla="*/ 2 h 112"/>
                    <a:gd name="T10" fmla="*/ 4 w 111"/>
                    <a:gd name="T11" fmla="*/ 1 h 112"/>
                    <a:gd name="T12" fmla="*/ 5 w 111"/>
                    <a:gd name="T13" fmla="*/ 1 h 112"/>
                    <a:gd name="T14" fmla="*/ 6 w 111"/>
                    <a:gd name="T15" fmla="*/ 1 h 112"/>
                    <a:gd name="T16" fmla="*/ 7 w 111"/>
                    <a:gd name="T17" fmla="*/ 1 h 112"/>
                    <a:gd name="T18" fmla="*/ 9 w 111"/>
                    <a:gd name="T19" fmla="*/ 1 h 112"/>
                    <a:gd name="T20" fmla="*/ 11 w 111"/>
                    <a:gd name="T21" fmla="*/ 1 h 112"/>
                    <a:gd name="T22" fmla="*/ 12 w 111"/>
                    <a:gd name="T23" fmla="*/ 2 h 112"/>
                    <a:gd name="T24" fmla="*/ 13 w 111"/>
                    <a:gd name="T25" fmla="*/ 4 h 112"/>
                    <a:gd name="T26" fmla="*/ 14 w 111"/>
                    <a:gd name="T27" fmla="*/ 5 h 112"/>
                    <a:gd name="T28" fmla="*/ 14 w 111"/>
                    <a:gd name="T29" fmla="*/ 7 h 112"/>
                    <a:gd name="T30" fmla="*/ 14 w 111"/>
                    <a:gd name="T31" fmla="*/ 9 h 112"/>
                    <a:gd name="T32" fmla="*/ 14 w 111"/>
                    <a:gd name="T33" fmla="*/ 11 h 112"/>
                    <a:gd name="T34" fmla="*/ 13 w 111"/>
                    <a:gd name="T35" fmla="*/ 12 h 112"/>
                    <a:gd name="T36" fmla="*/ 11 w 111"/>
                    <a:gd name="T37" fmla="*/ 13 h 112"/>
                    <a:gd name="T38" fmla="*/ 10 w 111"/>
                    <a:gd name="T39" fmla="*/ 14 h 112"/>
                    <a:gd name="T40" fmla="*/ 8 w 111"/>
                    <a:gd name="T41" fmla="*/ 14 h 112"/>
                    <a:gd name="T42" fmla="*/ 7 w 111"/>
                    <a:gd name="T43" fmla="*/ 14 h 112"/>
                    <a:gd name="T44" fmla="*/ 5 w 111"/>
                    <a:gd name="T45" fmla="*/ 14 h 112"/>
                    <a:gd name="T46" fmla="*/ 4 w 111"/>
                    <a:gd name="T47" fmla="*/ 14 h 112"/>
                    <a:gd name="T48" fmla="*/ 3 w 111"/>
                    <a:gd name="T49" fmla="*/ 13 h 112"/>
                    <a:gd name="T50" fmla="*/ 2 w 111"/>
                    <a:gd name="T51" fmla="*/ 13 h 112"/>
                    <a:gd name="T52" fmla="*/ 1 w 111"/>
                    <a:gd name="T53" fmla="*/ 11 h 112"/>
                    <a:gd name="T54" fmla="*/ 1 w 111"/>
                    <a:gd name="T55" fmla="*/ 10 h 112"/>
                    <a:gd name="T56" fmla="*/ 1 w 111"/>
                    <a:gd name="T57" fmla="*/ 9 h 112"/>
                    <a:gd name="T58" fmla="*/ 1 w 111"/>
                    <a:gd name="T59" fmla="*/ 8 h 112"/>
                    <a:gd name="T60" fmla="*/ 4 w 111"/>
                    <a:gd name="T61" fmla="*/ 7 h 112"/>
                    <a:gd name="T62" fmla="*/ 4 w 111"/>
                    <a:gd name="T63" fmla="*/ 9 h 112"/>
                    <a:gd name="T64" fmla="*/ 5 w 111"/>
                    <a:gd name="T65" fmla="*/ 10 h 112"/>
                    <a:gd name="T66" fmla="*/ 5 w 111"/>
                    <a:gd name="T67" fmla="*/ 11 h 112"/>
                    <a:gd name="T68" fmla="*/ 6 w 111"/>
                    <a:gd name="T69" fmla="*/ 11 h 112"/>
                    <a:gd name="T70" fmla="*/ 7 w 111"/>
                    <a:gd name="T71" fmla="*/ 12 h 112"/>
                    <a:gd name="T72" fmla="*/ 7 w 111"/>
                    <a:gd name="T73" fmla="*/ 12 h 112"/>
                    <a:gd name="T74" fmla="*/ 8 w 111"/>
                    <a:gd name="T75" fmla="*/ 12 h 112"/>
                    <a:gd name="T76" fmla="*/ 9 w 111"/>
                    <a:gd name="T77" fmla="*/ 11 h 112"/>
                    <a:gd name="T78" fmla="*/ 10 w 111"/>
                    <a:gd name="T79" fmla="*/ 11 h 112"/>
                    <a:gd name="T80" fmla="*/ 10 w 111"/>
                    <a:gd name="T81" fmla="*/ 10 h 112"/>
                    <a:gd name="T82" fmla="*/ 11 w 111"/>
                    <a:gd name="T83" fmla="*/ 9 h 112"/>
                    <a:gd name="T84" fmla="*/ 11 w 111"/>
                    <a:gd name="T85" fmla="*/ 7 h 112"/>
                    <a:gd name="T86" fmla="*/ 11 w 111"/>
                    <a:gd name="T87" fmla="*/ 6 h 112"/>
                    <a:gd name="T88" fmla="*/ 10 w 111"/>
                    <a:gd name="T89" fmla="*/ 5 h 112"/>
                    <a:gd name="T90" fmla="*/ 10 w 111"/>
                    <a:gd name="T91" fmla="*/ 4 h 112"/>
                    <a:gd name="T92" fmla="*/ 9 w 111"/>
                    <a:gd name="T93" fmla="*/ 4 h 112"/>
                    <a:gd name="T94" fmla="*/ 8 w 111"/>
                    <a:gd name="T95" fmla="*/ 3 h 112"/>
                    <a:gd name="T96" fmla="*/ 7 w 111"/>
                    <a:gd name="T97" fmla="*/ 3 h 112"/>
                    <a:gd name="T98" fmla="*/ 7 w 111"/>
                    <a:gd name="T99" fmla="*/ 3 h 112"/>
                    <a:gd name="T100" fmla="*/ 6 w 111"/>
                    <a:gd name="T101" fmla="*/ 4 h 112"/>
                    <a:gd name="T102" fmla="*/ 5 w 111"/>
                    <a:gd name="T103" fmla="*/ 4 h 112"/>
                    <a:gd name="T104" fmla="*/ 5 w 111"/>
                    <a:gd name="T105" fmla="*/ 5 h 112"/>
                    <a:gd name="T106" fmla="*/ 4 w 111"/>
                    <a:gd name="T107" fmla="*/ 6 h 112"/>
                    <a:gd name="T108" fmla="*/ 4 w 111"/>
                    <a:gd name="T109" fmla="*/ 7 h 11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11"/>
                    <a:gd name="T166" fmla="*/ 0 h 112"/>
                    <a:gd name="T167" fmla="*/ 111 w 111"/>
                    <a:gd name="T168" fmla="*/ 112 h 11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11" h="112">
                      <a:moveTo>
                        <a:pt x="0" y="55"/>
                      </a:moveTo>
                      <a:lnTo>
                        <a:pt x="1" y="53"/>
                      </a:lnTo>
                      <a:lnTo>
                        <a:pt x="1" y="51"/>
                      </a:lnTo>
                      <a:lnTo>
                        <a:pt x="1" y="49"/>
                      </a:lnTo>
                      <a:lnTo>
                        <a:pt x="1" y="45"/>
                      </a:lnTo>
                      <a:lnTo>
                        <a:pt x="2" y="43"/>
                      </a:lnTo>
                      <a:lnTo>
                        <a:pt x="2" y="41"/>
                      </a:lnTo>
                      <a:lnTo>
                        <a:pt x="3" y="39"/>
                      </a:lnTo>
                      <a:lnTo>
                        <a:pt x="3" y="36"/>
                      </a:lnTo>
                      <a:lnTo>
                        <a:pt x="4" y="34"/>
                      </a:lnTo>
                      <a:lnTo>
                        <a:pt x="5" y="32"/>
                      </a:lnTo>
                      <a:lnTo>
                        <a:pt x="6" y="30"/>
                      </a:lnTo>
                      <a:lnTo>
                        <a:pt x="6" y="27"/>
                      </a:lnTo>
                      <a:lnTo>
                        <a:pt x="8" y="25"/>
                      </a:lnTo>
                      <a:lnTo>
                        <a:pt x="9" y="23"/>
                      </a:lnTo>
                      <a:lnTo>
                        <a:pt x="10" y="20"/>
                      </a:lnTo>
                      <a:lnTo>
                        <a:pt x="12" y="18"/>
                      </a:lnTo>
                      <a:lnTo>
                        <a:pt x="13" y="17"/>
                      </a:lnTo>
                      <a:lnTo>
                        <a:pt x="15" y="15"/>
                      </a:lnTo>
                      <a:lnTo>
                        <a:pt x="16" y="13"/>
                      </a:lnTo>
                      <a:lnTo>
                        <a:pt x="19" y="12"/>
                      </a:lnTo>
                      <a:lnTo>
                        <a:pt x="21" y="10"/>
                      </a:lnTo>
                      <a:lnTo>
                        <a:pt x="23" y="9"/>
                      </a:lnTo>
                      <a:lnTo>
                        <a:pt x="25" y="8"/>
                      </a:lnTo>
                      <a:lnTo>
                        <a:pt x="26" y="6"/>
                      </a:lnTo>
                      <a:lnTo>
                        <a:pt x="29" y="6"/>
                      </a:lnTo>
                      <a:lnTo>
                        <a:pt x="31" y="5"/>
                      </a:lnTo>
                      <a:lnTo>
                        <a:pt x="33" y="4"/>
                      </a:lnTo>
                      <a:lnTo>
                        <a:pt x="35" y="3"/>
                      </a:lnTo>
                      <a:lnTo>
                        <a:pt x="38" y="3"/>
                      </a:lnTo>
                      <a:lnTo>
                        <a:pt x="40" y="2"/>
                      </a:lnTo>
                      <a:lnTo>
                        <a:pt x="43" y="2"/>
                      </a:lnTo>
                      <a:lnTo>
                        <a:pt x="46" y="1"/>
                      </a:lnTo>
                      <a:lnTo>
                        <a:pt x="48" y="1"/>
                      </a:lnTo>
                      <a:lnTo>
                        <a:pt x="51" y="1"/>
                      </a:lnTo>
                      <a:lnTo>
                        <a:pt x="53" y="1"/>
                      </a:lnTo>
                      <a:lnTo>
                        <a:pt x="55" y="0"/>
                      </a:lnTo>
                      <a:lnTo>
                        <a:pt x="59" y="1"/>
                      </a:lnTo>
                      <a:lnTo>
                        <a:pt x="63" y="1"/>
                      </a:lnTo>
                      <a:lnTo>
                        <a:pt x="68" y="1"/>
                      </a:lnTo>
                      <a:lnTo>
                        <a:pt x="72" y="2"/>
                      </a:lnTo>
                      <a:lnTo>
                        <a:pt x="75" y="3"/>
                      </a:lnTo>
                      <a:lnTo>
                        <a:pt x="78" y="4"/>
                      </a:lnTo>
                      <a:lnTo>
                        <a:pt x="81" y="6"/>
                      </a:lnTo>
                      <a:lnTo>
                        <a:pt x="85" y="7"/>
                      </a:lnTo>
                      <a:lnTo>
                        <a:pt x="87" y="9"/>
                      </a:lnTo>
                      <a:lnTo>
                        <a:pt x="91" y="11"/>
                      </a:lnTo>
                      <a:lnTo>
                        <a:pt x="94" y="13"/>
                      </a:lnTo>
                      <a:lnTo>
                        <a:pt x="96" y="15"/>
                      </a:lnTo>
                      <a:lnTo>
                        <a:pt x="99" y="18"/>
                      </a:lnTo>
                      <a:lnTo>
                        <a:pt x="101" y="21"/>
                      </a:lnTo>
                      <a:lnTo>
                        <a:pt x="103" y="25"/>
                      </a:lnTo>
                      <a:lnTo>
                        <a:pt x="105" y="28"/>
                      </a:lnTo>
                      <a:lnTo>
                        <a:pt x="106" y="31"/>
                      </a:lnTo>
                      <a:lnTo>
                        <a:pt x="108" y="34"/>
                      </a:lnTo>
                      <a:lnTo>
                        <a:pt x="109" y="37"/>
                      </a:lnTo>
                      <a:lnTo>
                        <a:pt x="110" y="41"/>
                      </a:lnTo>
                      <a:lnTo>
                        <a:pt x="111" y="44"/>
                      </a:lnTo>
                      <a:lnTo>
                        <a:pt x="111" y="49"/>
                      </a:lnTo>
                      <a:lnTo>
                        <a:pt x="111" y="53"/>
                      </a:lnTo>
                      <a:lnTo>
                        <a:pt x="111" y="56"/>
                      </a:lnTo>
                      <a:lnTo>
                        <a:pt x="111" y="60"/>
                      </a:lnTo>
                      <a:lnTo>
                        <a:pt x="111" y="64"/>
                      </a:lnTo>
                      <a:lnTo>
                        <a:pt x="111" y="68"/>
                      </a:lnTo>
                      <a:lnTo>
                        <a:pt x="110" y="72"/>
                      </a:lnTo>
                      <a:lnTo>
                        <a:pt x="109" y="75"/>
                      </a:lnTo>
                      <a:lnTo>
                        <a:pt x="108" y="79"/>
                      </a:lnTo>
                      <a:lnTo>
                        <a:pt x="106" y="82"/>
                      </a:lnTo>
                      <a:lnTo>
                        <a:pt x="105" y="85"/>
                      </a:lnTo>
                      <a:lnTo>
                        <a:pt x="103" y="88"/>
                      </a:lnTo>
                      <a:lnTo>
                        <a:pt x="101" y="91"/>
                      </a:lnTo>
                      <a:lnTo>
                        <a:pt x="99" y="95"/>
                      </a:lnTo>
                      <a:lnTo>
                        <a:pt x="96" y="97"/>
                      </a:lnTo>
                      <a:lnTo>
                        <a:pt x="94" y="100"/>
                      </a:lnTo>
                      <a:lnTo>
                        <a:pt x="91" y="102"/>
                      </a:lnTo>
                      <a:lnTo>
                        <a:pt x="87" y="104"/>
                      </a:lnTo>
                      <a:lnTo>
                        <a:pt x="84" y="106"/>
                      </a:lnTo>
                      <a:lnTo>
                        <a:pt x="81" y="107"/>
                      </a:lnTo>
                      <a:lnTo>
                        <a:pt x="78" y="109"/>
                      </a:lnTo>
                      <a:lnTo>
                        <a:pt x="74" y="110"/>
                      </a:lnTo>
                      <a:lnTo>
                        <a:pt x="71" y="111"/>
                      </a:lnTo>
                      <a:lnTo>
                        <a:pt x="68" y="112"/>
                      </a:lnTo>
                      <a:lnTo>
                        <a:pt x="63" y="112"/>
                      </a:lnTo>
                      <a:lnTo>
                        <a:pt x="59" y="112"/>
                      </a:lnTo>
                      <a:lnTo>
                        <a:pt x="55" y="112"/>
                      </a:lnTo>
                      <a:lnTo>
                        <a:pt x="53" y="112"/>
                      </a:lnTo>
                      <a:lnTo>
                        <a:pt x="51" y="112"/>
                      </a:lnTo>
                      <a:lnTo>
                        <a:pt x="49" y="112"/>
                      </a:lnTo>
                      <a:lnTo>
                        <a:pt x="46" y="112"/>
                      </a:lnTo>
                      <a:lnTo>
                        <a:pt x="44" y="111"/>
                      </a:lnTo>
                      <a:lnTo>
                        <a:pt x="42" y="111"/>
                      </a:lnTo>
                      <a:lnTo>
                        <a:pt x="39" y="110"/>
                      </a:lnTo>
                      <a:lnTo>
                        <a:pt x="36" y="110"/>
                      </a:lnTo>
                      <a:lnTo>
                        <a:pt x="34" y="109"/>
                      </a:lnTo>
                      <a:lnTo>
                        <a:pt x="32" y="108"/>
                      </a:lnTo>
                      <a:lnTo>
                        <a:pt x="30" y="107"/>
                      </a:lnTo>
                      <a:lnTo>
                        <a:pt x="27" y="106"/>
                      </a:lnTo>
                      <a:lnTo>
                        <a:pt x="25" y="105"/>
                      </a:lnTo>
                      <a:lnTo>
                        <a:pt x="23" y="104"/>
                      </a:lnTo>
                      <a:lnTo>
                        <a:pt x="21" y="103"/>
                      </a:lnTo>
                      <a:lnTo>
                        <a:pt x="19" y="101"/>
                      </a:lnTo>
                      <a:lnTo>
                        <a:pt x="17" y="100"/>
                      </a:lnTo>
                      <a:lnTo>
                        <a:pt x="15" y="98"/>
                      </a:lnTo>
                      <a:lnTo>
                        <a:pt x="13" y="97"/>
                      </a:lnTo>
                      <a:lnTo>
                        <a:pt x="12" y="95"/>
                      </a:lnTo>
                      <a:lnTo>
                        <a:pt x="10" y="92"/>
                      </a:lnTo>
                      <a:lnTo>
                        <a:pt x="9" y="90"/>
                      </a:lnTo>
                      <a:lnTo>
                        <a:pt x="8" y="88"/>
                      </a:lnTo>
                      <a:lnTo>
                        <a:pt x="6" y="86"/>
                      </a:lnTo>
                      <a:lnTo>
                        <a:pt x="6" y="84"/>
                      </a:lnTo>
                      <a:lnTo>
                        <a:pt x="5" y="82"/>
                      </a:lnTo>
                      <a:lnTo>
                        <a:pt x="4" y="80"/>
                      </a:lnTo>
                      <a:lnTo>
                        <a:pt x="3" y="77"/>
                      </a:lnTo>
                      <a:lnTo>
                        <a:pt x="3" y="75"/>
                      </a:lnTo>
                      <a:lnTo>
                        <a:pt x="2" y="72"/>
                      </a:lnTo>
                      <a:lnTo>
                        <a:pt x="2" y="69"/>
                      </a:lnTo>
                      <a:lnTo>
                        <a:pt x="1" y="66"/>
                      </a:lnTo>
                      <a:lnTo>
                        <a:pt x="1" y="64"/>
                      </a:lnTo>
                      <a:lnTo>
                        <a:pt x="1" y="61"/>
                      </a:lnTo>
                      <a:lnTo>
                        <a:pt x="1" y="58"/>
                      </a:lnTo>
                      <a:lnTo>
                        <a:pt x="0" y="55"/>
                      </a:lnTo>
                      <a:close/>
                      <a:moveTo>
                        <a:pt x="29" y="56"/>
                      </a:moveTo>
                      <a:lnTo>
                        <a:pt x="30" y="59"/>
                      </a:lnTo>
                      <a:lnTo>
                        <a:pt x="30" y="61"/>
                      </a:lnTo>
                      <a:lnTo>
                        <a:pt x="30" y="64"/>
                      </a:lnTo>
                      <a:lnTo>
                        <a:pt x="30" y="66"/>
                      </a:lnTo>
                      <a:lnTo>
                        <a:pt x="31" y="68"/>
                      </a:lnTo>
                      <a:lnTo>
                        <a:pt x="31" y="71"/>
                      </a:lnTo>
                      <a:lnTo>
                        <a:pt x="32" y="73"/>
                      </a:lnTo>
                      <a:lnTo>
                        <a:pt x="33" y="75"/>
                      </a:lnTo>
                      <a:lnTo>
                        <a:pt x="33" y="77"/>
                      </a:lnTo>
                      <a:lnTo>
                        <a:pt x="34" y="78"/>
                      </a:lnTo>
                      <a:lnTo>
                        <a:pt x="35" y="80"/>
                      </a:lnTo>
                      <a:lnTo>
                        <a:pt x="36" y="81"/>
                      </a:lnTo>
                      <a:lnTo>
                        <a:pt x="38" y="83"/>
                      </a:lnTo>
                      <a:lnTo>
                        <a:pt x="39" y="84"/>
                      </a:lnTo>
                      <a:lnTo>
                        <a:pt x="42" y="85"/>
                      </a:lnTo>
                      <a:lnTo>
                        <a:pt x="43" y="86"/>
                      </a:lnTo>
                      <a:lnTo>
                        <a:pt x="45" y="87"/>
                      </a:lnTo>
                      <a:lnTo>
                        <a:pt x="46" y="88"/>
                      </a:lnTo>
                      <a:lnTo>
                        <a:pt x="48" y="88"/>
                      </a:lnTo>
                      <a:lnTo>
                        <a:pt x="49" y="89"/>
                      </a:lnTo>
                      <a:lnTo>
                        <a:pt x="51" y="89"/>
                      </a:lnTo>
                      <a:lnTo>
                        <a:pt x="52" y="89"/>
                      </a:lnTo>
                      <a:lnTo>
                        <a:pt x="54" y="89"/>
                      </a:lnTo>
                      <a:lnTo>
                        <a:pt x="55" y="89"/>
                      </a:lnTo>
                      <a:lnTo>
                        <a:pt x="57" y="89"/>
                      </a:lnTo>
                      <a:lnTo>
                        <a:pt x="59" y="89"/>
                      </a:lnTo>
                      <a:lnTo>
                        <a:pt x="61" y="89"/>
                      </a:lnTo>
                      <a:lnTo>
                        <a:pt x="62" y="89"/>
                      </a:lnTo>
                      <a:lnTo>
                        <a:pt x="64" y="88"/>
                      </a:lnTo>
                      <a:lnTo>
                        <a:pt x="67" y="87"/>
                      </a:lnTo>
                      <a:lnTo>
                        <a:pt x="68" y="87"/>
                      </a:lnTo>
                      <a:lnTo>
                        <a:pt x="69" y="86"/>
                      </a:lnTo>
                      <a:lnTo>
                        <a:pt x="71" y="85"/>
                      </a:lnTo>
                      <a:lnTo>
                        <a:pt x="72" y="84"/>
                      </a:lnTo>
                      <a:lnTo>
                        <a:pt x="73" y="83"/>
                      </a:lnTo>
                      <a:lnTo>
                        <a:pt x="74" y="81"/>
                      </a:lnTo>
                      <a:lnTo>
                        <a:pt x="76" y="80"/>
                      </a:lnTo>
                      <a:lnTo>
                        <a:pt x="77" y="78"/>
                      </a:lnTo>
                      <a:lnTo>
                        <a:pt x="78" y="77"/>
                      </a:lnTo>
                      <a:lnTo>
                        <a:pt x="79" y="75"/>
                      </a:lnTo>
                      <a:lnTo>
                        <a:pt x="80" y="73"/>
                      </a:lnTo>
                      <a:lnTo>
                        <a:pt x="81" y="71"/>
                      </a:lnTo>
                      <a:lnTo>
                        <a:pt x="81" y="68"/>
                      </a:lnTo>
                      <a:lnTo>
                        <a:pt x="82" y="66"/>
                      </a:lnTo>
                      <a:lnTo>
                        <a:pt x="82" y="64"/>
                      </a:lnTo>
                      <a:lnTo>
                        <a:pt x="82" y="61"/>
                      </a:lnTo>
                      <a:lnTo>
                        <a:pt x="82" y="59"/>
                      </a:lnTo>
                      <a:lnTo>
                        <a:pt x="82" y="56"/>
                      </a:lnTo>
                      <a:lnTo>
                        <a:pt x="82" y="54"/>
                      </a:lnTo>
                      <a:lnTo>
                        <a:pt x="82" y="52"/>
                      </a:lnTo>
                      <a:lnTo>
                        <a:pt x="82" y="49"/>
                      </a:lnTo>
                      <a:lnTo>
                        <a:pt x="82" y="47"/>
                      </a:lnTo>
                      <a:lnTo>
                        <a:pt x="81" y="44"/>
                      </a:lnTo>
                      <a:lnTo>
                        <a:pt x="80" y="42"/>
                      </a:lnTo>
                      <a:lnTo>
                        <a:pt x="80" y="40"/>
                      </a:lnTo>
                      <a:lnTo>
                        <a:pt x="79" y="38"/>
                      </a:lnTo>
                      <a:lnTo>
                        <a:pt x="78" y="36"/>
                      </a:lnTo>
                      <a:lnTo>
                        <a:pt x="77" y="35"/>
                      </a:lnTo>
                      <a:lnTo>
                        <a:pt x="76" y="33"/>
                      </a:lnTo>
                      <a:lnTo>
                        <a:pt x="74" y="31"/>
                      </a:lnTo>
                      <a:lnTo>
                        <a:pt x="73" y="30"/>
                      </a:lnTo>
                      <a:lnTo>
                        <a:pt x="72" y="29"/>
                      </a:lnTo>
                      <a:lnTo>
                        <a:pt x="71" y="28"/>
                      </a:lnTo>
                      <a:lnTo>
                        <a:pt x="69" y="27"/>
                      </a:lnTo>
                      <a:lnTo>
                        <a:pt x="68" y="26"/>
                      </a:lnTo>
                      <a:lnTo>
                        <a:pt x="66" y="25"/>
                      </a:lnTo>
                      <a:lnTo>
                        <a:pt x="64" y="25"/>
                      </a:lnTo>
                      <a:lnTo>
                        <a:pt x="62" y="24"/>
                      </a:lnTo>
                      <a:lnTo>
                        <a:pt x="61" y="24"/>
                      </a:lnTo>
                      <a:lnTo>
                        <a:pt x="59" y="24"/>
                      </a:lnTo>
                      <a:lnTo>
                        <a:pt x="57" y="24"/>
                      </a:lnTo>
                      <a:lnTo>
                        <a:pt x="55" y="23"/>
                      </a:lnTo>
                      <a:lnTo>
                        <a:pt x="54" y="24"/>
                      </a:lnTo>
                      <a:lnTo>
                        <a:pt x="52" y="24"/>
                      </a:lnTo>
                      <a:lnTo>
                        <a:pt x="51" y="24"/>
                      </a:lnTo>
                      <a:lnTo>
                        <a:pt x="49" y="24"/>
                      </a:lnTo>
                      <a:lnTo>
                        <a:pt x="48" y="25"/>
                      </a:lnTo>
                      <a:lnTo>
                        <a:pt x="46" y="26"/>
                      </a:lnTo>
                      <a:lnTo>
                        <a:pt x="45" y="26"/>
                      </a:lnTo>
                      <a:lnTo>
                        <a:pt x="43" y="27"/>
                      </a:lnTo>
                      <a:lnTo>
                        <a:pt x="42" y="28"/>
                      </a:lnTo>
                      <a:lnTo>
                        <a:pt x="39" y="29"/>
                      </a:lnTo>
                      <a:lnTo>
                        <a:pt x="38" y="30"/>
                      </a:lnTo>
                      <a:lnTo>
                        <a:pt x="36" y="31"/>
                      </a:lnTo>
                      <a:lnTo>
                        <a:pt x="35" y="33"/>
                      </a:lnTo>
                      <a:lnTo>
                        <a:pt x="34" y="35"/>
                      </a:lnTo>
                      <a:lnTo>
                        <a:pt x="33" y="36"/>
                      </a:lnTo>
                      <a:lnTo>
                        <a:pt x="33" y="38"/>
                      </a:lnTo>
                      <a:lnTo>
                        <a:pt x="32" y="40"/>
                      </a:lnTo>
                      <a:lnTo>
                        <a:pt x="31" y="42"/>
                      </a:lnTo>
                      <a:lnTo>
                        <a:pt x="31" y="44"/>
                      </a:lnTo>
                      <a:lnTo>
                        <a:pt x="30" y="47"/>
                      </a:lnTo>
                      <a:lnTo>
                        <a:pt x="30" y="49"/>
                      </a:lnTo>
                      <a:lnTo>
                        <a:pt x="30" y="52"/>
                      </a:lnTo>
                      <a:lnTo>
                        <a:pt x="30" y="54"/>
                      </a:lnTo>
                      <a:lnTo>
                        <a:pt x="29" y="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52" name="Freeform 21"/>
                <p:cNvSpPr>
                  <a:spLocks/>
                </p:cNvSpPr>
                <p:nvPr/>
              </p:nvSpPr>
              <p:spPr bwMode="auto">
                <a:xfrm>
                  <a:off x="1294" y="1160"/>
                  <a:ext cx="50" cy="55"/>
                </a:xfrm>
                <a:custGeom>
                  <a:avLst/>
                  <a:gdLst>
                    <a:gd name="T0" fmla="*/ 9 w 99"/>
                    <a:gd name="T1" fmla="*/ 7 h 109"/>
                    <a:gd name="T2" fmla="*/ 9 w 99"/>
                    <a:gd name="T3" fmla="*/ 6 h 109"/>
                    <a:gd name="T4" fmla="*/ 9 w 99"/>
                    <a:gd name="T5" fmla="*/ 5 h 109"/>
                    <a:gd name="T6" fmla="*/ 9 w 99"/>
                    <a:gd name="T7" fmla="*/ 5 h 109"/>
                    <a:gd name="T8" fmla="*/ 9 w 99"/>
                    <a:gd name="T9" fmla="*/ 4 h 109"/>
                    <a:gd name="T10" fmla="*/ 9 w 99"/>
                    <a:gd name="T11" fmla="*/ 4 h 109"/>
                    <a:gd name="T12" fmla="*/ 9 w 99"/>
                    <a:gd name="T13" fmla="*/ 4 h 109"/>
                    <a:gd name="T14" fmla="*/ 9 w 99"/>
                    <a:gd name="T15" fmla="*/ 4 h 109"/>
                    <a:gd name="T16" fmla="*/ 8 w 99"/>
                    <a:gd name="T17" fmla="*/ 3 h 109"/>
                    <a:gd name="T18" fmla="*/ 8 w 99"/>
                    <a:gd name="T19" fmla="*/ 3 h 109"/>
                    <a:gd name="T20" fmla="*/ 8 w 99"/>
                    <a:gd name="T21" fmla="*/ 3 h 109"/>
                    <a:gd name="T22" fmla="*/ 7 w 99"/>
                    <a:gd name="T23" fmla="*/ 3 h 109"/>
                    <a:gd name="T24" fmla="*/ 7 w 99"/>
                    <a:gd name="T25" fmla="*/ 3 h 109"/>
                    <a:gd name="T26" fmla="*/ 7 w 99"/>
                    <a:gd name="T27" fmla="*/ 3 h 109"/>
                    <a:gd name="T28" fmla="*/ 6 w 99"/>
                    <a:gd name="T29" fmla="*/ 3 h 109"/>
                    <a:gd name="T30" fmla="*/ 6 w 99"/>
                    <a:gd name="T31" fmla="*/ 4 h 109"/>
                    <a:gd name="T32" fmla="*/ 5 w 99"/>
                    <a:gd name="T33" fmla="*/ 4 h 109"/>
                    <a:gd name="T34" fmla="*/ 5 w 99"/>
                    <a:gd name="T35" fmla="*/ 4 h 109"/>
                    <a:gd name="T36" fmla="*/ 5 w 99"/>
                    <a:gd name="T37" fmla="*/ 4 h 109"/>
                    <a:gd name="T38" fmla="*/ 5 w 99"/>
                    <a:gd name="T39" fmla="*/ 5 h 109"/>
                    <a:gd name="T40" fmla="*/ 4 w 99"/>
                    <a:gd name="T41" fmla="*/ 5 h 109"/>
                    <a:gd name="T42" fmla="*/ 4 w 99"/>
                    <a:gd name="T43" fmla="*/ 5 h 109"/>
                    <a:gd name="T44" fmla="*/ 4 w 99"/>
                    <a:gd name="T45" fmla="*/ 6 h 109"/>
                    <a:gd name="T46" fmla="*/ 4 w 99"/>
                    <a:gd name="T47" fmla="*/ 7 h 109"/>
                    <a:gd name="T48" fmla="*/ 4 w 99"/>
                    <a:gd name="T49" fmla="*/ 8 h 109"/>
                    <a:gd name="T50" fmla="*/ 0 w 99"/>
                    <a:gd name="T51" fmla="*/ 1 h 109"/>
                    <a:gd name="T52" fmla="*/ 4 w 99"/>
                    <a:gd name="T53" fmla="*/ 2 h 109"/>
                    <a:gd name="T54" fmla="*/ 5 w 99"/>
                    <a:gd name="T55" fmla="*/ 1 h 109"/>
                    <a:gd name="T56" fmla="*/ 6 w 99"/>
                    <a:gd name="T57" fmla="*/ 1 h 109"/>
                    <a:gd name="T58" fmla="*/ 7 w 99"/>
                    <a:gd name="T59" fmla="*/ 1 h 109"/>
                    <a:gd name="T60" fmla="*/ 8 w 99"/>
                    <a:gd name="T61" fmla="*/ 1 h 109"/>
                    <a:gd name="T62" fmla="*/ 9 w 99"/>
                    <a:gd name="T63" fmla="*/ 1 h 109"/>
                    <a:gd name="T64" fmla="*/ 10 w 99"/>
                    <a:gd name="T65" fmla="*/ 1 h 109"/>
                    <a:gd name="T66" fmla="*/ 10 w 99"/>
                    <a:gd name="T67" fmla="*/ 1 h 109"/>
                    <a:gd name="T68" fmla="*/ 11 w 99"/>
                    <a:gd name="T69" fmla="*/ 1 h 109"/>
                    <a:gd name="T70" fmla="*/ 11 w 99"/>
                    <a:gd name="T71" fmla="*/ 1 h 109"/>
                    <a:gd name="T72" fmla="*/ 11 w 99"/>
                    <a:gd name="T73" fmla="*/ 1 h 109"/>
                    <a:gd name="T74" fmla="*/ 12 w 99"/>
                    <a:gd name="T75" fmla="*/ 2 h 109"/>
                    <a:gd name="T76" fmla="*/ 12 w 99"/>
                    <a:gd name="T77" fmla="*/ 2 h 109"/>
                    <a:gd name="T78" fmla="*/ 12 w 99"/>
                    <a:gd name="T79" fmla="*/ 2 h 109"/>
                    <a:gd name="T80" fmla="*/ 12 w 99"/>
                    <a:gd name="T81" fmla="*/ 3 h 109"/>
                    <a:gd name="T82" fmla="*/ 13 w 99"/>
                    <a:gd name="T83" fmla="*/ 3 h 109"/>
                    <a:gd name="T84" fmla="*/ 13 w 99"/>
                    <a:gd name="T85" fmla="*/ 4 h 109"/>
                    <a:gd name="T86" fmla="*/ 13 w 99"/>
                    <a:gd name="T87" fmla="*/ 4 h 109"/>
                    <a:gd name="T88" fmla="*/ 13 w 99"/>
                    <a:gd name="T89" fmla="*/ 5 h 109"/>
                    <a:gd name="T90" fmla="*/ 13 w 99"/>
                    <a:gd name="T91" fmla="*/ 5 h 109"/>
                    <a:gd name="T92" fmla="*/ 13 w 99"/>
                    <a:gd name="T93" fmla="*/ 14 h 10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9"/>
                    <a:gd name="T142" fmla="*/ 0 h 109"/>
                    <a:gd name="T143" fmla="*/ 99 w 99"/>
                    <a:gd name="T144" fmla="*/ 109 h 10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9" h="109">
                      <a:moveTo>
                        <a:pt x="99" y="109"/>
                      </a:moveTo>
                      <a:lnTo>
                        <a:pt x="70" y="109"/>
                      </a:lnTo>
                      <a:lnTo>
                        <a:pt x="70" y="55"/>
                      </a:lnTo>
                      <a:lnTo>
                        <a:pt x="70" y="53"/>
                      </a:lnTo>
                      <a:lnTo>
                        <a:pt x="70" y="50"/>
                      </a:lnTo>
                      <a:lnTo>
                        <a:pt x="70" y="48"/>
                      </a:lnTo>
                      <a:lnTo>
                        <a:pt x="70" y="44"/>
                      </a:lnTo>
                      <a:lnTo>
                        <a:pt x="70" y="42"/>
                      </a:lnTo>
                      <a:lnTo>
                        <a:pt x="70" y="40"/>
                      </a:lnTo>
                      <a:lnTo>
                        <a:pt x="70" y="39"/>
                      </a:lnTo>
                      <a:lnTo>
                        <a:pt x="70" y="37"/>
                      </a:lnTo>
                      <a:lnTo>
                        <a:pt x="69" y="36"/>
                      </a:lnTo>
                      <a:lnTo>
                        <a:pt x="69" y="34"/>
                      </a:lnTo>
                      <a:lnTo>
                        <a:pt x="69" y="33"/>
                      </a:lnTo>
                      <a:lnTo>
                        <a:pt x="68" y="32"/>
                      </a:lnTo>
                      <a:lnTo>
                        <a:pt x="68" y="31"/>
                      </a:lnTo>
                      <a:lnTo>
                        <a:pt x="68" y="30"/>
                      </a:lnTo>
                      <a:lnTo>
                        <a:pt x="67" y="29"/>
                      </a:lnTo>
                      <a:lnTo>
                        <a:pt x="67" y="28"/>
                      </a:lnTo>
                      <a:lnTo>
                        <a:pt x="66" y="27"/>
                      </a:lnTo>
                      <a:lnTo>
                        <a:pt x="65" y="26"/>
                      </a:lnTo>
                      <a:lnTo>
                        <a:pt x="64" y="25"/>
                      </a:lnTo>
                      <a:lnTo>
                        <a:pt x="63" y="24"/>
                      </a:lnTo>
                      <a:lnTo>
                        <a:pt x="62" y="24"/>
                      </a:lnTo>
                      <a:lnTo>
                        <a:pt x="61" y="24"/>
                      </a:lnTo>
                      <a:lnTo>
                        <a:pt x="61" y="23"/>
                      </a:lnTo>
                      <a:lnTo>
                        <a:pt x="60" y="23"/>
                      </a:lnTo>
                      <a:lnTo>
                        <a:pt x="59" y="23"/>
                      </a:lnTo>
                      <a:lnTo>
                        <a:pt x="58" y="23"/>
                      </a:lnTo>
                      <a:lnTo>
                        <a:pt x="57" y="23"/>
                      </a:lnTo>
                      <a:lnTo>
                        <a:pt x="56" y="23"/>
                      </a:lnTo>
                      <a:lnTo>
                        <a:pt x="55" y="23"/>
                      </a:lnTo>
                      <a:lnTo>
                        <a:pt x="54" y="23"/>
                      </a:lnTo>
                      <a:lnTo>
                        <a:pt x="53" y="21"/>
                      </a:lnTo>
                      <a:lnTo>
                        <a:pt x="51" y="23"/>
                      </a:lnTo>
                      <a:lnTo>
                        <a:pt x="50" y="23"/>
                      </a:lnTo>
                      <a:lnTo>
                        <a:pt x="49" y="23"/>
                      </a:lnTo>
                      <a:lnTo>
                        <a:pt x="48" y="23"/>
                      </a:lnTo>
                      <a:lnTo>
                        <a:pt x="47" y="23"/>
                      </a:lnTo>
                      <a:lnTo>
                        <a:pt x="46" y="24"/>
                      </a:lnTo>
                      <a:lnTo>
                        <a:pt x="45" y="24"/>
                      </a:lnTo>
                      <a:lnTo>
                        <a:pt x="44" y="24"/>
                      </a:lnTo>
                      <a:lnTo>
                        <a:pt x="43" y="25"/>
                      </a:lnTo>
                      <a:lnTo>
                        <a:pt x="42" y="25"/>
                      </a:lnTo>
                      <a:lnTo>
                        <a:pt x="41" y="26"/>
                      </a:lnTo>
                      <a:lnTo>
                        <a:pt x="39" y="26"/>
                      </a:lnTo>
                      <a:lnTo>
                        <a:pt x="39" y="27"/>
                      </a:lnTo>
                      <a:lnTo>
                        <a:pt x="38" y="28"/>
                      </a:lnTo>
                      <a:lnTo>
                        <a:pt x="37" y="29"/>
                      </a:lnTo>
                      <a:lnTo>
                        <a:pt x="36" y="29"/>
                      </a:lnTo>
                      <a:lnTo>
                        <a:pt x="35" y="30"/>
                      </a:lnTo>
                      <a:lnTo>
                        <a:pt x="34" y="31"/>
                      </a:lnTo>
                      <a:lnTo>
                        <a:pt x="34" y="32"/>
                      </a:lnTo>
                      <a:lnTo>
                        <a:pt x="33" y="33"/>
                      </a:lnTo>
                      <a:lnTo>
                        <a:pt x="33" y="34"/>
                      </a:lnTo>
                      <a:lnTo>
                        <a:pt x="32" y="35"/>
                      </a:lnTo>
                      <a:lnTo>
                        <a:pt x="32" y="36"/>
                      </a:lnTo>
                      <a:lnTo>
                        <a:pt x="31" y="36"/>
                      </a:lnTo>
                      <a:lnTo>
                        <a:pt x="31" y="38"/>
                      </a:lnTo>
                      <a:lnTo>
                        <a:pt x="31" y="39"/>
                      </a:lnTo>
                      <a:lnTo>
                        <a:pt x="31" y="40"/>
                      </a:lnTo>
                      <a:lnTo>
                        <a:pt x="30" y="42"/>
                      </a:lnTo>
                      <a:lnTo>
                        <a:pt x="30" y="44"/>
                      </a:lnTo>
                      <a:lnTo>
                        <a:pt x="30" y="47"/>
                      </a:lnTo>
                      <a:lnTo>
                        <a:pt x="30" y="49"/>
                      </a:lnTo>
                      <a:lnTo>
                        <a:pt x="30" y="51"/>
                      </a:lnTo>
                      <a:lnTo>
                        <a:pt x="30" y="53"/>
                      </a:lnTo>
                      <a:lnTo>
                        <a:pt x="30" y="56"/>
                      </a:lnTo>
                      <a:lnTo>
                        <a:pt x="30" y="59"/>
                      </a:lnTo>
                      <a:lnTo>
                        <a:pt x="29" y="61"/>
                      </a:lnTo>
                      <a:lnTo>
                        <a:pt x="29" y="109"/>
                      </a:lnTo>
                      <a:lnTo>
                        <a:pt x="0" y="109"/>
                      </a:lnTo>
                      <a:lnTo>
                        <a:pt x="0" y="2"/>
                      </a:lnTo>
                      <a:lnTo>
                        <a:pt x="26" y="2"/>
                      </a:lnTo>
                      <a:lnTo>
                        <a:pt x="26" y="17"/>
                      </a:lnTo>
                      <a:lnTo>
                        <a:pt x="30" y="15"/>
                      </a:lnTo>
                      <a:lnTo>
                        <a:pt x="32" y="12"/>
                      </a:lnTo>
                      <a:lnTo>
                        <a:pt x="35" y="10"/>
                      </a:lnTo>
                      <a:lnTo>
                        <a:pt x="38" y="8"/>
                      </a:lnTo>
                      <a:lnTo>
                        <a:pt x="40" y="6"/>
                      </a:lnTo>
                      <a:lnTo>
                        <a:pt x="43" y="5"/>
                      </a:lnTo>
                      <a:lnTo>
                        <a:pt x="46" y="3"/>
                      </a:lnTo>
                      <a:lnTo>
                        <a:pt x="49" y="2"/>
                      </a:lnTo>
                      <a:lnTo>
                        <a:pt x="53" y="2"/>
                      </a:lnTo>
                      <a:lnTo>
                        <a:pt x="56" y="1"/>
                      </a:lnTo>
                      <a:lnTo>
                        <a:pt x="59" y="1"/>
                      </a:lnTo>
                      <a:lnTo>
                        <a:pt x="62" y="0"/>
                      </a:lnTo>
                      <a:lnTo>
                        <a:pt x="64" y="1"/>
                      </a:lnTo>
                      <a:lnTo>
                        <a:pt x="66" y="1"/>
                      </a:lnTo>
                      <a:lnTo>
                        <a:pt x="67" y="1"/>
                      </a:lnTo>
                      <a:lnTo>
                        <a:pt x="69" y="1"/>
                      </a:lnTo>
                      <a:lnTo>
                        <a:pt x="70" y="1"/>
                      </a:lnTo>
                      <a:lnTo>
                        <a:pt x="72" y="1"/>
                      </a:lnTo>
                      <a:lnTo>
                        <a:pt x="73" y="2"/>
                      </a:lnTo>
                      <a:lnTo>
                        <a:pt x="75" y="2"/>
                      </a:lnTo>
                      <a:lnTo>
                        <a:pt x="77" y="2"/>
                      </a:lnTo>
                      <a:lnTo>
                        <a:pt x="78" y="3"/>
                      </a:lnTo>
                      <a:lnTo>
                        <a:pt x="79" y="3"/>
                      </a:lnTo>
                      <a:lnTo>
                        <a:pt x="80" y="3"/>
                      </a:lnTo>
                      <a:lnTo>
                        <a:pt x="82" y="4"/>
                      </a:lnTo>
                      <a:lnTo>
                        <a:pt x="83" y="5"/>
                      </a:lnTo>
                      <a:lnTo>
                        <a:pt x="84" y="5"/>
                      </a:lnTo>
                      <a:lnTo>
                        <a:pt x="85" y="6"/>
                      </a:lnTo>
                      <a:lnTo>
                        <a:pt x="86" y="6"/>
                      </a:lnTo>
                      <a:lnTo>
                        <a:pt x="88" y="7"/>
                      </a:lnTo>
                      <a:lnTo>
                        <a:pt x="88" y="8"/>
                      </a:lnTo>
                      <a:lnTo>
                        <a:pt x="89" y="8"/>
                      </a:lnTo>
                      <a:lnTo>
                        <a:pt x="90" y="9"/>
                      </a:lnTo>
                      <a:lnTo>
                        <a:pt x="91" y="10"/>
                      </a:lnTo>
                      <a:lnTo>
                        <a:pt x="92" y="11"/>
                      </a:lnTo>
                      <a:lnTo>
                        <a:pt x="93" y="12"/>
                      </a:lnTo>
                      <a:lnTo>
                        <a:pt x="93" y="13"/>
                      </a:lnTo>
                      <a:lnTo>
                        <a:pt x="94" y="14"/>
                      </a:lnTo>
                      <a:lnTo>
                        <a:pt x="94" y="15"/>
                      </a:lnTo>
                      <a:lnTo>
                        <a:pt x="95" y="16"/>
                      </a:lnTo>
                      <a:lnTo>
                        <a:pt x="95" y="17"/>
                      </a:lnTo>
                      <a:lnTo>
                        <a:pt x="96" y="18"/>
                      </a:lnTo>
                      <a:lnTo>
                        <a:pt x="96" y="19"/>
                      </a:lnTo>
                      <a:lnTo>
                        <a:pt x="96" y="20"/>
                      </a:lnTo>
                      <a:lnTo>
                        <a:pt x="97" y="21"/>
                      </a:lnTo>
                      <a:lnTo>
                        <a:pt x="97" y="23"/>
                      </a:lnTo>
                      <a:lnTo>
                        <a:pt x="97" y="24"/>
                      </a:lnTo>
                      <a:lnTo>
                        <a:pt x="98" y="26"/>
                      </a:lnTo>
                      <a:lnTo>
                        <a:pt x="98" y="27"/>
                      </a:lnTo>
                      <a:lnTo>
                        <a:pt x="98" y="28"/>
                      </a:lnTo>
                      <a:lnTo>
                        <a:pt x="99" y="29"/>
                      </a:lnTo>
                      <a:lnTo>
                        <a:pt x="99" y="31"/>
                      </a:lnTo>
                      <a:lnTo>
                        <a:pt x="99" y="32"/>
                      </a:lnTo>
                      <a:lnTo>
                        <a:pt x="99" y="34"/>
                      </a:lnTo>
                      <a:lnTo>
                        <a:pt x="99" y="35"/>
                      </a:lnTo>
                      <a:lnTo>
                        <a:pt x="99" y="37"/>
                      </a:lnTo>
                      <a:lnTo>
                        <a:pt x="99" y="39"/>
                      </a:lnTo>
                      <a:lnTo>
                        <a:pt x="99" y="41"/>
                      </a:lnTo>
                      <a:lnTo>
                        <a:pt x="99" y="42"/>
                      </a:lnTo>
                      <a:lnTo>
                        <a:pt x="99" y="10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53" name="Freeform 22"/>
                <p:cNvSpPr>
                  <a:spLocks noEditPoints="1"/>
                </p:cNvSpPr>
                <p:nvPr/>
              </p:nvSpPr>
              <p:spPr bwMode="auto">
                <a:xfrm>
                  <a:off x="1383" y="1160"/>
                  <a:ext cx="56" cy="56"/>
                </a:xfrm>
                <a:custGeom>
                  <a:avLst/>
                  <a:gdLst>
                    <a:gd name="T0" fmla="*/ 1 w 111"/>
                    <a:gd name="T1" fmla="*/ 7 h 112"/>
                    <a:gd name="T2" fmla="*/ 1 w 111"/>
                    <a:gd name="T3" fmla="*/ 5 h 112"/>
                    <a:gd name="T4" fmla="*/ 1 w 111"/>
                    <a:gd name="T5" fmla="*/ 4 h 112"/>
                    <a:gd name="T6" fmla="*/ 2 w 111"/>
                    <a:gd name="T7" fmla="*/ 3 h 112"/>
                    <a:gd name="T8" fmla="*/ 3 w 111"/>
                    <a:gd name="T9" fmla="*/ 2 h 112"/>
                    <a:gd name="T10" fmla="*/ 4 w 111"/>
                    <a:gd name="T11" fmla="*/ 1 h 112"/>
                    <a:gd name="T12" fmla="*/ 5 w 111"/>
                    <a:gd name="T13" fmla="*/ 1 h 112"/>
                    <a:gd name="T14" fmla="*/ 6 w 111"/>
                    <a:gd name="T15" fmla="*/ 1 h 112"/>
                    <a:gd name="T16" fmla="*/ 7 w 111"/>
                    <a:gd name="T17" fmla="*/ 1 h 112"/>
                    <a:gd name="T18" fmla="*/ 9 w 111"/>
                    <a:gd name="T19" fmla="*/ 1 h 112"/>
                    <a:gd name="T20" fmla="*/ 11 w 111"/>
                    <a:gd name="T21" fmla="*/ 1 h 112"/>
                    <a:gd name="T22" fmla="*/ 12 w 111"/>
                    <a:gd name="T23" fmla="*/ 2 h 112"/>
                    <a:gd name="T24" fmla="*/ 13 w 111"/>
                    <a:gd name="T25" fmla="*/ 4 h 112"/>
                    <a:gd name="T26" fmla="*/ 14 w 111"/>
                    <a:gd name="T27" fmla="*/ 5 h 112"/>
                    <a:gd name="T28" fmla="*/ 14 w 111"/>
                    <a:gd name="T29" fmla="*/ 7 h 112"/>
                    <a:gd name="T30" fmla="*/ 14 w 111"/>
                    <a:gd name="T31" fmla="*/ 9 h 112"/>
                    <a:gd name="T32" fmla="*/ 14 w 111"/>
                    <a:gd name="T33" fmla="*/ 11 h 112"/>
                    <a:gd name="T34" fmla="*/ 13 w 111"/>
                    <a:gd name="T35" fmla="*/ 12 h 112"/>
                    <a:gd name="T36" fmla="*/ 11 w 111"/>
                    <a:gd name="T37" fmla="*/ 13 h 112"/>
                    <a:gd name="T38" fmla="*/ 10 w 111"/>
                    <a:gd name="T39" fmla="*/ 14 h 112"/>
                    <a:gd name="T40" fmla="*/ 8 w 111"/>
                    <a:gd name="T41" fmla="*/ 14 h 112"/>
                    <a:gd name="T42" fmla="*/ 7 w 111"/>
                    <a:gd name="T43" fmla="*/ 14 h 112"/>
                    <a:gd name="T44" fmla="*/ 5 w 111"/>
                    <a:gd name="T45" fmla="*/ 14 h 112"/>
                    <a:gd name="T46" fmla="*/ 4 w 111"/>
                    <a:gd name="T47" fmla="*/ 14 h 112"/>
                    <a:gd name="T48" fmla="*/ 3 w 111"/>
                    <a:gd name="T49" fmla="*/ 13 h 112"/>
                    <a:gd name="T50" fmla="*/ 2 w 111"/>
                    <a:gd name="T51" fmla="*/ 13 h 112"/>
                    <a:gd name="T52" fmla="*/ 1 w 111"/>
                    <a:gd name="T53" fmla="*/ 11 h 112"/>
                    <a:gd name="T54" fmla="*/ 1 w 111"/>
                    <a:gd name="T55" fmla="*/ 10 h 112"/>
                    <a:gd name="T56" fmla="*/ 1 w 111"/>
                    <a:gd name="T57" fmla="*/ 9 h 112"/>
                    <a:gd name="T58" fmla="*/ 1 w 111"/>
                    <a:gd name="T59" fmla="*/ 8 h 112"/>
                    <a:gd name="T60" fmla="*/ 4 w 111"/>
                    <a:gd name="T61" fmla="*/ 7 h 112"/>
                    <a:gd name="T62" fmla="*/ 4 w 111"/>
                    <a:gd name="T63" fmla="*/ 9 h 112"/>
                    <a:gd name="T64" fmla="*/ 5 w 111"/>
                    <a:gd name="T65" fmla="*/ 10 h 112"/>
                    <a:gd name="T66" fmla="*/ 5 w 111"/>
                    <a:gd name="T67" fmla="*/ 11 h 112"/>
                    <a:gd name="T68" fmla="*/ 6 w 111"/>
                    <a:gd name="T69" fmla="*/ 11 h 112"/>
                    <a:gd name="T70" fmla="*/ 7 w 111"/>
                    <a:gd name="T71" fmla="*/ 12 h 112"/>
                    <a:gd name="T72" fmla="*/ 7 w 111"/>
                    <a:gd name="T73" fmla="*/ 12 h 112"/>
                    <a:gd name="T74" fmla="*/ 8 w 111"/>
                    <a:gd name="T75" fmla="*/ 12 h 112"/>
                    <a:gd name="T76" fmla="*/ 9 w 111"/>
                    <a:gd name="T77" fmla="*/ 11 h 112"/>
                    <a:gd name="T78" fmla="*/ 10 w 111"/>
                    <a:gd name="T79" fmla="*/ 11 h 112"/>
                    <a:gd name="T80" fmla="*/ 10 w 111"/>
                    <a:gd name="T81" fmla="*/ 10 h 112"/>
                    <a:gd name="T82" fmla="*/ 11 w 111"/>
                    <a:gd name="T83" fmla="*/ 9 h 112"/>
                    <a:gd name="T84" fmla="*/ 11 w 111"/>
                    <a:gd name="T85" fmla="*/ 7 h 112"/>
                    <a:gd name="T86" fmla="*/ 11 w 111"/>
                    <a:gd name="T87" fmla="*/ 6 h 112"/>
                    <a:gd name="T88" fmla="*/ 10 w 111"/>
                    <a:gd name="T89" fmla="*/ 5 h 112"/>
                    <a:gd name="T90" fmla="*/ 10 w 111"/>
                    <a:gd name="T91" fmla="*/ 4 h 112"/>
                    <a:gd name="T92" fmla="*/ 9 w 111"/>
                    <a:gd name="T93" fmla="*/ 4 h 112"/>
                    <a:gd name="T94" fmla="*/ 8 w 111"/>
                    <a:gd name="T95" fmla="*/ 3 h 112"/>
                    <a:gd name="T96" fmla="*/ 7 w 111"/>
                    <a:gd name="T97" fmla="*/ 3 h 112"/>
                    <a:gd name="T98" fmla="*/ 7 w 111"/>
                    <a:gd name="T99" fmla="*/ 3 h 112"/>
                    <a:gd name="T100" fmla="*/ 6 w 111"/>
                    <a:gd name="T101" fmla="*/ 4 h 112"/>
                    <a:gd name="T102" fmla="*/ 5 w 111"/>
                    <a:gd name="T103" fmla="*/ 4 h 112"/>
                    <a:gd name="T104" fmla="*/ 5 w 111"/>
                    <a:gd name="T105" fmla="*/ 5 h 112"/>
                    <a:gd name="T106" fmla="*/ 4 w 111"/>
                    <a:gd name="T107" fmla="*/ 6 h 112"/>
                    <a:gd name="T108" fmla="*/ 4 w 111"/>
                    <a:gd name="T109" fmla="*/ 7 h 11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11"/>
                    <a:gd name="T166" fmla="*/ 0 h 112"/>
                    <a:gd name="T167" fmla="*/ 111 w 111"/>
                    <a:gd name="T168" fmla="*/ 112 h 11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11" h="112">
                      <a:moveTo>
                        <a:pt x="0" y="55"/>
                      </a:moveTo>
                      <a:lnTo>
                        <a:pt x="1" y="53"/>
                      </a:lnTo>
                      <a:lnTo>
                        <a:pt x="1" y="51"/>
                      </a:lnTo>
                      <a:lnTo>
                        <a:pt x="1" y="49"/>
                      </a:lnTo>
                      <a:lnTo>
                        <a:pt x="1" y="45"/>
                      </a:lnTo>
                      <a:lnTo>
                        <a:pt x="2" y="43"/>
                      </a:lnTo>
                      <a:lnTo>
                        <a:pt x="2" y="41"/>
                      </a:lnTo>
                      <a:lnTo>
                        <a:pt x="3" y="39"/>
                      </a:lnTo>
                      <a:lnTo>
                        <a:pt x="3" y="36"/>
                      </a:lnTo>
                      <a:lnTo>
                        <a:pt x="4" y="34"/>
                      </a:lnTo>
                      <a:lnTo>
                        <a:pt x="5" y="32"/>
                      </a:lnTo>
                      <a:lnTo>
                        <a:pt x="6" y="30"/>
                      </a:lnTo>
                      <a:lnTo>
                        <a:pt x="6" y="27"/>
                      </a:lnTo>
                      <a:lnTo>
                        <a:pt x="8" y="25"/>
                      </a:lnTo>
                      <a:lnTo>
                        <a:pt x="9" y="23"/>
                      </a:lnTo>
                      <a:lnTo>
                        <a:pt x="10" y="20"/>
                      </a:lnTo>
                      <a:lnTo>
                        <a:pt x="12" y="18"/>
                      </a:lnTo>
                      <a:lnTo>
                        <a:pt x="13" y="17"/>
                      </a:lnTo>
                      <a:lnTo>
                        <a:pt x="15" y="15"/>
                      </a:lnTo>
                      <a:lnTo>
                        <a:pt x="17" y="13"/>
                      </a:lnTo>
                      <a:lnTo>
                        <a:pt x="19" y="12"/>
                      </a:lnTo>
                      <a:lnTo>
                        <a:pt x="21" y="10"/>
                      </a:lnTo>
                      <a:lnTo>
                        <a:pt x="23" y="9"/>
                      </a:lnTo>
                      <a:lnTo>
                        <a:pt x="25" y="8"/>
                      </a:lnTo>
                      <a:lnTo>
                        <a:pt x="26" y="6"/>
                      </a:lnTo>
                      <a:lnTo>
                        <a:pt x="29" y="6"/>
                      </a:lnTo>
                      <a:lnTo>
                        <a:pt x="31" y="5"/>
                      </a:lnTo>
                      <a:lnTo>
                        <a:pt x="33" y="4"/>
                      </a:lnTo>
                      <a:lnTo>
                        <a:pt x="35" y="3"/>
                      </a:lnTo>
                      <a:lnTo>
                        <a:pt x="38" y="3"/>
                      </a:lnTo>
                      <a:lnTo>
                        <a:pt x="41" y="2"/>
                      </a:lnTo>
                      <a:lnTo>
                        <a:pt x="43" y="2"/>
                      </a:lnTo>
                      <a:lnTo>
                        <a:pt x="46" y="1"/>
                      </a:lnTo>
                      <a:lnTo>
                        <a:pt x="48" y="1"/>
                      </a:lnTo>
                      <a:lnTo>
                        <a:pt x="51" y="1"/>
                      </a:lnTo>
                      <a:lnTo>
                        <a:pt x="53" y="1"/>
                      </a:lnTo>
                      <a:lnTo>
                        <a:pt x="55" y="0"/>
                      </a:lnTo>
                      <a:lnTo>
                        <a:pt x="59" y="1"/>
                      </a:lnTo>
                      <a:lnTo>
                        <a:pt x="63" y="1"/>
                      </a:lnTo>
                      <a:lnTo>
                        <a:pt x="68" y="1"/>
                      </a:lnTo>
                      <a:lnTo>
                        <a:pt x="71" y="2"/>
                      </a:lnTo>
                      <a:lnTo>
                        <a:pt x="74" y="3"/>
                      </a:lnTo>
                      <a:lnTo>
                        <a:pt x="78" y="4"/>
                      </a:lnTo>
                      <a:lnTo>
                        <a:pt x="81" y="6"/>
                      </a:lnTo>
                      <a:lnTo>
                        <a:pt x="84" y="7"/>
                      </a:lnTo>
                      <a:lnTo>
                        <a:pt x="87" y="9"/>
                      </a:lnTo>
                      <a:lnTo>
                        <a:pt x="90" y="11"/>
                      </a:lnTo>
                      <a:lnTo>
                        <a:pt x="93" y="13"/>
                      </a:lnTo>
                      <a:lnTo>
                        <a:pt x="95" y="15"/>
                      </a:lnTo>
                      <a:lnTo>
                        <a:pt x="98" y="18"/>
                      </a:lnTo>
                      <a:lnTo>
                        <a:pt x="100" y="21"/>
                      </a:lnTo>
                      <a:lnTo>
                        <a:pt x="103" y="25"/>
                      </a:lnTo>
                      <a:lnTo>
                        <a:pt x="104" y="28"/>
                      </a:lnTo>
                      <a:lnTo>
                        <a:pt x="106" y="31"/>
                      </a:lnTo>
                      <a:lnTo>
                        <a:pt x="108" y="34"/>
                      </a:lnTo>
                      <a:lnTo>
                        <a:pt x="109" y="37"/>
                      </a:lnTo>
                      <a:lnTo>
                        <a:pt x="110" y="41"/>
                      </a:lnTo>
                      <a:lnTo>
                        <a:pt x="111" y="44"/>
                      </a:lnTo>
                      <a:lnTo>
                        <a:pt x="111" y="49"/>
                      </a:lnTo>
                      <a:lnTo>
                        <a:pt x="111" y="53"/>
                      </a:lnTo>
                      <a:lnTo>
                        <a:pt x="111" y="56"/>
                      </a:lnTo>
                      <a:lnTo>
                        <a:pt x="111" y="60"/>
                      </a:lnTo>
                      <a:lnTo>
                        <a:pt x="111" y="64"/>
                      </a:lnTo>
                      <a:lnTo>
                        <a:pt x="110" y="68"/>
                      </a:lnTo>
                      <a:lnTo>
                        <a:pt x="110" y="72"/>
                      </a:lnTo>
                      <a:lnTo>
                        <a:pt x="109" y="75"/>
                      </a:lnTo>
                      <a:lnTo>
                        <a:pt x="107" y="79"/>
                      </a:lnTo>
                      <a:lnTo>
                        <a:pt x="106" y="82"/>
                      </a:lnTo>
                      <a:lnTo>
                        <a:pt x="104" y="85"/>
                      </a:lnTo>
                      <a:lnTo>
                        <a:pt x="102" y="88"/>
                      </a:lnTo>
                      <a:lnTo>
                        <a:pt x="100" y="91"/>
                      </a:lnTo>
                      <a:lnTo>
                        <a:pt x="98" y="95"/>
                      </a:lnTo>
                      <a:lnTo>
                        <a:pt x="95" y="97"/>
                      </a:lnTo>
                      <a:lnTo>
                        <a:pt x="93" y="100"/>
                      </a:lnTo>
                      <a:lnTo>
                        <a:pt x="90" y="102"/>
                      </a:lnTo>
                      <a:lnTo>
                        <a:pt x="86" y="104"/>
                      </a:lnTo>
                      <a:lnTo>
                        <a:pt x="84" y="106"/>
                      </a:lnTo>
                      <a:lnTo>
                        <a:pt x="81" y="107"/>
                      </a:lnTo>
                      <a:lnTo>
                        <a:pt x="77" y="109"/>
                      </a:lnTo>
                      <a:lnTo>
                        <a:pt x="74" y="110"/>
                      </a:lnTo>
                      <a:lnTo>
                        <a:pt x="71" y="111"/>
                      </a:lnTo>
                      <a:lnTo>
                        <a:pt x="67" y="112"/>
                      </a:lnTo>
                      <a:lnTo>
                        <a:pt x="63" y="112"/>
                      </a:lnTo>
                      <a:lnTo>
                        <a:pt x="59" y="112"/>
                      </a:lnTo>
                      <a:lnTo>
                        <a:pt x="55" y="112"/>
                      </a:lnTo>
                      <a:lnTo>
                        <a:pt x="53" y="112"/>
                      </a:lnTo>
                      <a:lnTo>
                        <a:pt x="51" y="112"/>
                      </a:lnTo>
                      <a:lnTo>
                        <a:pt x="49" y="112"/>
                      </a:lnTo>
                      <a:lnTo>
                        <a:pt x="46" y="112"/>
                      </a:lnTo>
                      <a:lnTo>
                        <a:pt x="44" y="111"/>
                      </a:lnTo>
                      <a:lnTo>
                        <a:pt x="42" y="111"/>
                      </a:lnTo>
                      <a:lnTo>
                        <a:pt x="39" y="110"/>
                      </a:lnTo>
                      <a:lnTo>
                        <a:pt x="36" y="110"/>
                      </a:lnTo>
                      <a:lnTo>
                        <a:pt x="34" y="109"/>
                      </a:lnTo>
                      <a:lnTo>
                        <a:pt x="32" y="108"/>
                      </a:lnTo>
                      <a:lnTo>
                        <a:pt x="30" y="107"/>
                      </a:lnTo>
                      <a:lnTo>
                        <a:pt x="27" y="106"/>
                      </a:lnTo>
                      <a:lnTo>
                        <a:pt x="25" y="105"/>
                      </a:lnTo>
                      <a:lnTo>
                        <a:pt x="23" y="104"/>
                      </a:lnTo>
                      <a:lnTo>
                        <a:pt x="21" y="103"/>
                      </a:lnTo>
                      <a:lnTo>
                        <a:pt x="19" y="101"/>
                      </a:lnTo>
                      <a:lnTo>
                        <a:pt x="18" y="100"/>
                      </a:lnTo>
                      <a:lnTo>
                        <a:pt x="15" y="98"/>
                      </a:lnTo>
                      <a:lnTo>
                        <a:pt x="13" y="97"/>
                      </a:lnTo>
                      <a:lnTo>
                        <a:pt x="12" y="95"/>
                      </a:lnTo>
                      <a:lnTo>
                        <a:pt x="10" y="92"/>
                      </a:lnTo>
                      <a:lnTo>
                        <a:pt x="9" y="90"/>
                      </a:lnTo>
                      <a:lnTo>
                        <a:pt x="8" y="88"/>
                      </a:lnTo>
                      <a:lnTo>
                        <a:pt x="6" y="86"/>
                      </a:lnTo>
                      <a:lnTo>
                        <a:pt x="6" y="84"/>
                      </a:lnTo>
                      <a:lnTo>
                        <a:pt x="5" y="82"/>
                      </a:lnTo>
                      <a:lnTo>
                        <a:pt x="4" y="80"/>
                      </a:lnTo>
                      <a:lnTo>
                        <a:pt x="3" y="77"/>
                      </a:lnTo>
                      <a:lnTo>
                        <a:pt x="3" y="75"/>
                      </a:lnTo>
                      <a:lnTo>
                        <a:pt x="2" y="72"/>
                      </a:lnTo>
                      <a:lnTo>
                        <a:pt x="2" y="69"/>
                      </a:lnTo>
                      <a:lnTo>
                        <a:pt x="1" y="66"/>
                      </a:lnTo>
                      <a:lnTo>
                        <a:pt x="1" y="64"/>
                      </a:lnTo>
                      <a:lnTo>
                        <a:pt x="1" y="61"/>
                      </a:lnTo>
                      <a:lnTo>
                        <a:pt x="1" y="58"/>
                      </a:lnTo>
                      <a:lnTo>
                        <a:pt x="0" y="55"/>
                      </a:lnTo>
                      <a:close/>
                      <a:moveTo>
                        <a:pt x="29" y="56"/>
                      </a:moveTo>
                      <a:lnTo>
                        <a:pt x="30" y="59"/>
                      </a:lnTo>
                      <a:lnTo>
                        <a:pt x="30" y="61"/>
                      </a:lnTo>
                      <a:lnTo>
                        <a:pt x="30" y="64"/>
                      </a:lnTo>
                      <a:lnTo>
                        <a:pt x="30" y="66"/>
                      </a:lnTo>
                      <a:lnTo>
                        <a:pt x="31" y="68"/>
                      </a:lnTo>
                      <a:lnTo>
                        <a:pt x="31" y="71"/>
                      </a:lnTo>
                      <a:lnTo>
                        <a:pt x="32" y="73"/>
                      </a:lnTo>
                      <a:lnTo>
                        <a:pt x="33" y="75"/>
                      </a:lnTo>
                      <a:lnTo>
                        <a:pt x="33" y="77"/>
                      </a:lnTo>
                      <a:lnTo>
                        <a:pt x="34" y="78"/>
                      </a:lnTo>
                      <a:lnTo>
                        <a:pt x="35" y="80"/>
                      </a:lnTo>
                      <a:lnTo>
                        <a:pt x="36" y="81"/>
                      </a:lnTo>
                      <a:lnTo>
                        <a:pt x="38" y="83"/>
                      </a:lnTo>
                      <a:lnTo>
                        <a:pt x="39" y="84"/>
                      </a:lnTo>
                      <a:lnTo>
                        <a:pt x="41" y="85"/>
                      </a:lnTo>
                      <a:lnTo>
                        <a:pt x="43" y="86"/>
                      </a:lnTo>
                      <a:lnTo>
                        <a:pt x="44" y="87"/>
                      </a:lnTo>
                      <a:lnTo>
                        <a:pt x="46" y="88"/>
                      </a:lnTo>
                      <a:lnTo>
                        <a:pt x="47" y="88"/>
                      </a:lnTo>
                      <a:lnTo>
                        <a:pt x="49" y="89"/>
                      </a:lnTo>
                      <a:lnTo>
                        <a:pt x="50" y="89"/>
                      </a:lnTo>
                      <a:lnTo>
                        <a:pt x="52" y="89"/>
                      </a:lnTo>
                      <a:lnTo>
                        <a:pt x="54" y="89"/>
                      </a:lnTo>
                      <a:lnTo>
                        <a:pt x="55" y="89"/>
                      </a:lnTo>
                      <a:lnTo>
                        <a:pt x="57" y="89"/>
                      </a:lnTo>
                      <a:lnTo>
                        <a:pt x="59" y="89"/>
                      </a:lnTo>
                      <a:lnTo>
                        <a:pt x="61" y="89"/>
                      </a:lnTo>
                      <a:lnTo>
                        <a:pt x="62" y="89"/>
                      </a:lnTo>
                      <a:lnTo>
                        <a:pt x="65" y="88"/>
                      </a:lnTo>
                      <a:lnTo>
                        <a:pt x="67" y="87"/>
                      </a:lnTo>
                      <a:lnTo>
                        <a:pt x="68" y="87"/>
                      </a:lnTo>
                      <a:lnTo>
                        <a:pt x="69" y="86"/>
                      </a:lnTo>
                      <a:lnTo>
                        <a:pt x="71" y="85"/>
                      </a:lnTo>
                      <a:lnTo>
                        <a:pt x="72" y="84"/>
                      </a:lnTo>
                      <a:lnTo>
                        <a:pt x="73" y="83"/>
                      </a:lnTo>
                      <a:lnTo>
                        <a:pt x="74" y="81"/>
                      </a:lnTo>
                      <a:lnTo>
                        <a:pt x="76" y="80"/>
                      </a:lnTo>
                      <a:lnTo>
                        <a:pt x="77" y="78"/>
                      </a:lnTo>
                      <a:lnTo>
                        <a:pt x="78" y="77"/>
                      </a:lnTo>
                      <a:lnTo>
                        <a:pt x="78" y="75"/>
                      </a:lnTo>
                      <a:lnTo>
                        <a:pt x="79" y="73"/>
                      </a:lnTo>
                      <a:lnTo>
                        <a:pt x="80" y="71"/>
                      </a:lnTo>
                      <a:lnTo>
                        <a:pt x="80" y="68"/>
                      </a:lnTo>
                      <a:lnTo>
                        <a:pt x="81" y="66"/>
                      </a:lnTo>
                      <a:lnTo>
                        <a:pt x="81" y="64"/>
                      </a:lnTo>
                      <a:lnTo>
                        <a:pt x="81" y="61"/>
                      </a:lnTo>
                      <a:lnTo>
                        <a:pt x="81" y="59"/>
                      </a:lnTo>
                      <a:lnTo>
                        <a:pt x="81" y="56"/>
                      </a:lnTo>
                      <a:lnTo>
                        <a:pt x="81" y="54"/>
                      </a:lnTo>
                      <a:lnTo>
                        <a:pt x="81" y="52"/>
                      </a:lnTo>
                      <a:lnTo>
                        <a:pt x="81" y="49"/>
                      </a:lnTo>
                      <a:lnTo>
                        <a:pt x="81" y="47"/>
                      </a:lnTo>
                      <a:lnTo>
                        <a:pt x="80" y="44"/>
                      </a:lnTo>
                      <a:lnTo>
                        <a:pt x="80" y="42"/>
                      </a:lnTo>
                      <a:lnTo>
                        <a:pt x="79" y="40"/>
                      </a:lnTo>
                      <a:lnTo>
                        <a:pt x="78" y="38"/>
                      </a:lnTo>
                      <a:lnTo>
                        <a:pt x="78" y="36"/>
                      </a:lnTo>
                      <a:lnTo>
                        <a:pt x="77" y="35"/>
                      </a:lnTo>
                      <a:lnTo>
                        <a:pt x="76" y="33"/>
                      </a:lnTo>
                      <a:lnTo>
                        <a:pt x="74" y="31"/>
                      </a:lnTo>
                      <a:lnTo>
                        <a:pt x="73" y="30"/>
                      </a:lnTo>
                      <a:lnTo>
                        <a:pt x="72" y="29"/>
                      </a:lnTo>
                      <a:lnTo>
                        <a:pt x="71" y="28"/>
                      </a:lnTo>
                      <a:lnTo>
                        <a:pt x="69" y="27"/>
                      </a:lnTo>
                      <a:lnTo>
                        <a:pt x="68" y="26"/>
                      </a:lnTo>
                      <a:lnTo>
                        <a:pt x="66" y="25"/>
                      </a:lnTo>
                      <a:lnTo>
                        <a:pt x="65" y="25"/>
                      </a:lnTo>
                      <a:lnTo>
                        <a:pt x="62" y="24"/>
                      </a:lnTo>
                      <a:lnTo>
                        <a:pt x="61" y="24"/>
                      </a:lnTo>
                      <a:lnTo>
                        <a:pt x="59" y="24"/>
                      </a:lnTo>
                      <a:lnTo>
                        <a:pt x="57" y="24"/>
                      </a:lnTo>
                      <a:lnTo>
                        <a:pt x="55" y="23"/>
                      </a:lnTo>
                      <a:lnTo>
                        <a:pt x="54" y="24"/>
                      </a:lnTo>
                      <a:lnTo>
                        <a:pt x="52" y="24"/>
                      </a:lnTo>
                      <a:lnTo>
                        <a:pt x="50" y="24"/>
                      </a:lnTo>
                      <a:lnTo>
                        <a:pt x="49" y="24"/>
                      </a:lnTo>
                      <a:lnTo>
                        <a:pt x="47" y="25"/>
                      </a:lnTo>
                      <a:lnTo>
                        <a:pt x="45" y="26"/>
                      </a:lnTo>
                      <a:lnTo>
                        <a:pt x="44" y="26"/>
                      </a:lnTo>
                      <a:lnTo>
                        <a:pt x="43" y="27"/>
                      </a:lnTo>
                      <a:lnTo>
                        <a:pt x="41" y="28"/>
                      </a:lnTo>
                      <a:lnTo>
                        <a:pt x="39" y="29"/>
                      </a:lnTo>
                      <a:lnTo>
                        <a:pt x="38" y="30"/>
                      </a:lnTo>
                      <a:lnTo>
                        <a:pt x="36" y="31"/>
                      </a:lnTo>
                      <a:lnTo>
                        <a:pt x="35" y="33"/>
                      </a:lnTo>
                      <a:lnTo>
                        <a:pt x="34" y="35"/>
                      </a:lnTo>
                      <a:lnTo>
                        <a:pt x="33" y="36"/>
                      </a:lnTo>
                      <a:lnTo>
                        <a:pt x="33" y="38"/>
                      </a:lnTo>
                      <a:lnTo>
                        <a:pt x="32" y="40"/>
                      </a:lnTo>
                      <a:lnTo>
                        <a:pt x="31" y="42"/>
                      </a:lnTo>
                      <a:lnTo>
                        <a:pt x="31" y="44"/>
                      </a:lnTo>
                      <a:lnTo>
                        <a:pt x="30" y="47"/>
                      </a:lnTo>
                      <a:lnTo>
                        <a:pt x="30" y="49"/>
                      </a:lnTo>
                      <a:lnTo>
                        <a:pt x="30" y="52"/>
                      </a:lnTo>
                      <a:lnTo>
                        <a:pt x="30" y="54"/>
                      </a:lnTo>
                      <a:lnTo>
                        <a:pt x="29" y="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54" name="Freeform 23"/>
                <p:cNvSpPr>
                  <a:spLocks/>
                </p:cNvSpPr>
                <p:nvPr/>
              </p:nvSpPr>
              <p:spPr bwMode="auto">
                <a:xfrm>
                  <a:off x="1444" y="1139"/>
                  <a:ext cx="36" cy="76"/>
                </a:xfrm>
                <a:custGeom>
                  <a:avLst/>
                  <a:gdLst>
                    <a:gd name="T0" fmla="*/ 2 w 73"/>
                    <a:gd name="T1" fmla="*/ 6 h 151"/>
                    <a:gd name="T2" fmla="*/ 2 w 73"/>
                    <a:gd name="T3" fmla="*/ 5 h 151"/>
                    <a:gd name="T4" fmla="*/ 2 w 73"/>
                    <a:gd name="T5" fmla="*/ 4 h 151"/>
                    <a:gd name="T6" fmla="*/ 2 w 73"/>
                    <a:gd name="T7" fmla="*/ 4 h 151"/>
                    <a:gd name="T8" fmla="*/ 2 w 73"/>
                    <a:gd name="T9" fmla="*/ 3 h 151"/>
                    <a:gd name="T10" fmla="*/ 2 w 73"/>
                    <a:gd name="T11" fmla="*/ 3 h 151"/>
                    <a:gd name="T12" fmla="*/ 2 w 73"/>
                    <a:gd name="T13" fmla="*/ 3 h 151"/>
                    <a:gd name="T14" fmla="*/ 2 w 73"/>
                    <a:gd name="T15" fmla="*/ 2 h 151"/>
                    <a:gd name="T16" fmla="*/ 2 w 73"/>
                    <a:gd name="T17" fmla="*/ 2 h 151"/>
                    <a:gd name="T18" fmla="*/ 2 w 73"/>
                    <a:gd name="T19" fmla="*/ 2 h 151"/>
                    <a:gd name="T20" fmla="*/ 3 w 73"/>
                    <a:gd name="T21" fmla="*/ 1 h 151"/>
                    <a:gd name="T22" fmla="*/ 3 w 73"/>
                    <a:gd name="T23" fmla="*/ 1 h 151"/>
                    <a:gd name="T24" fmla="*/ 3 w 73"/>
                    <a:gd name="T25" fmla="*/ 1 h 151"/>
                    <a:gd name="T26" fmla="*/ 3 w 73"/>
                    <a:gd name="T27" fmla="*/ 1 h 151"/>
                    <a:gd name="T28" fmla="*/ 4 w 73"/>
                    <a:gd name="T29" fmla="*/ 1 h 151"/>
                    <a:gd name="T30" fmla="*/ 4 w 73"/>
                    <a:gd name="T31" fmla="*/ 1 h 151"/>
                    <a:gd name="T32" fmla="*/ 5 w 73"/>
                    <a:gd name="T33" fmla="*/ 1 h 151"/>
                    <a:gd name="T34" fmla="*/ 5 w 73"/>
                    <a:gd name="T35" fmla="*/ 1 h 151"/>
                    <a:gd name="T36" fmla="*/ 6 w 73"/>
                    <a:gd name="T37" fmla="*/ 1 h 151"/>
                    <a:gd name="T38" fmla="*/ 6 w 73"/>
                    <a:gd name="T39" fmla="*/ 1 h 151"/>
                    <a:gd name="T40" fmla="*/ 6 w 73"/>
                    <a:gd name="T41" fmla="*/ 1 h 151"/>
                    <a:gd name="T42" fmla="*/ 7 w 73"/>
                    <a:gd name="T43" fmla="*/ 1 h 151"/>
                    <a:gd name="T44" fmla="*/ 8 w 73"/>
                    <a:gd name="T45" fmla="*/ 1 h 151"/>
                    <a:gd name="T46" fmla="*/ 8 w 73"/>
                    <a:gd name="T47" fmla="*/ 1 h 151"/>
                    <a:gd name="T48" fmla="*/ 9 w 73"/>
                    <a:gd name="T49" fmla="*/ 1 h 151"/>
                    <a:gd name="T50" fmla="*/ 8 w 73"/>
                    <a:gd name="T51" fmla="*/ 3 h 151"/>
                    <a:gd name="T52" fmla="*/ 8 w 73"/>
                    <a:gd name="T53" fmla="*/ 3 h 151"/>
                    <a:gd name="T54" fmla="*/ 8 w 73"/>
                    <a:gd name="T55" fmla="*/ 3 h 151"/>
                    <a:gd name="T56" fmla="*/ 8 w 73"/>
                    <a:gd name="T57" fmla="*/ 3 h 151"/>
                    <a:gd name="T58" fmla="*/ 7 w 73"/>
                    <a:gd name="T59" fmla="*/ 3 h 151"/>
                    <a:gd name="T60" fmla="*/ 7 w 73"/>
                    <a:gd name="T61" fmla="*/ 3 h 151"/>
                    <a:gd name="T62" fmla="*/ 7 w 73"/>
                    <a:gd name="T63" fmla="*/ 3 h 151"/>
                    <a:gd name="T64" fmla="*/ 6 w 73"/>
                    <a:gd name="T65" fmla="*/ 3 h 151"/>
                    <a:gd name="T66" fmla="*/ 6 w 73"/>
                    <a:gd name="T67" fmla="*/ 3 h 151"/>
                    <a:gd name="T68" fmla="*/ 6 w 73"/>
                    <a:gd name="T69" fmla="*/ 3 h 151"/>
                    <a:gd name="T70" fmla="*/ 6 w 73"/>
                    <a:gd name="T71" fmla="*/ 3 h 151"/>
                    <a:gd name="T72" fmla="*/ 6 w 73"/>
                    <a:gd name="T73" fmla="*/ 4 h 151"/>
                    <a:gd name="T74" fmla="*/ 5 w 73"/>
                    <a:gd name="T75" fmla="*/ 4 h 151"/>
                    <a:gd name="T76" fmla="*/ 5 w 73"/>
                    <a:gd name="T77" fmla="*/ 4 h 151"/>
                    <a:gd name="T78" fmla="*/ 5 w 73"/>
                    <a:gd name="T79" fmla="*/ 4 h 151"/>
                    <a:gd name="T80" fmla="*/ 5 w 73"/>
                    <a:gd name="T81" fmla="*/ 4 h 151"/>
                    <a:gd name="T82" fmla="*/ 5 w 73"/>
                    <a:gd name="T83" fmla="*/ 4 h 151"/>
                    <a:gd name="T84" fmla="*/ 5 w 73"/>
                    <a:gd name="T85" fmla="*/ 5 h 151"/>
                    <a:gd name="T86" fmla="*/ 5 w 73"/>
                    <a:gd name="T87" fmla="*/ 5 h 151"/>
                    <a:gd name="T88" fmla="*/ 8 w 73"/>
                    <a:gd name="T89" fmla="*/ 6 h 151"/>
                    <a:gd name="T90" fmla="*/ 5 w 73"/>
                    <a:gd name="T91" fmla="*/ 9 h 151"/>
                    <a:gd name="T92" fmla="*/ 2 w 73"/>
                    <a:gd name="T93" fmla="*/ 19 h 151"/>
                    <a:gd name="T94" fmla="*/ 0 w 73"/>
                    <a:gd name="T95" fmla="*/ 9 h 151"/>
                    <a:gd name="T96" fmla="*/ 0 w 73"/>
                    <a:gd name="T97" fmla="*/ 6 h 15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73"/>
                    <a:gd name="T148" fmla="*/ 0 h 151"/>
                    <a:gd name="T149" fmla="*/ 73 w 73"/>
                    <a:gd name="T150" fmla="*/ 151 h 15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73" h="151">
                      <a:moveTo>
                        <a:pt x="0" y="44"/>
                      </a:moveTo>
                      <a:lnTo>
                        <a:pt x="16" y="44"/>
                      </a:lnTo>
                      <a:lnTo>
                        <a:pt x="16" y="35"/>
                      </a:lnTo>
                      <a:lnTo>
                        <a:pt x="17" y="33"/>
                      </a:lnTo>
                      <a:lnTo>
                        <a:pt x="17" y="31"/>
                      </a:lnTo>
                      <a:lnTo>
                        <a:pt x="17" y="29"/>
                      </a:lnTo>
                      <a:lnTo>
                        <a:pt x="17" y="28"/>
                      </a:lnTo>
                      <a:lnTo>
                        <a:pt x="17" y="26"/>
                      </a:lnTo>
                      <a:lnTo>
                        <a:pt x="17" y="24"/>
                      </a:lnTo>
                      <a:lnTo>
                        <a:pt x="18" y="23"/>
                      </a:lnTo>
                      <a:lnTo>
                        <a:pt x="18" y="21"/>
                      </a:lnTo>
                      <a:lnTo>
                        <a:pt x="18" y="20"/>
                      </a:lnTo>
                      <a:lnTo>
                        <a:pt x="19" y="19"/>
                      </a:lnTo>
                      <a:lnTo>
                        <a:pt x="19" y="18"/>
                      </a:lnTo>
                      <a:lnTo>
                        <a:pt x="19" y="15"/>
                      </a:lnTo>
                      <a:lnTo>
                        <a:pt x="20" y="14"/>
                      </a:lnTo>
                      <a:lnTo>
                        <a:pt x="21" y="13"/>
                      </a:lnTo>
                      <a:lnTo>
                        <a:pt x="21" y="12"/>
                      </a:lnTo>
                      <a:lnTo>
                        <a:pt x="22" y="11"/>
                      </a:lnTo>
                      <a:lnTo>
                        <a:pt x="23" y="10"/>
                      </a:lnTo>
                      <a:lnTo>
                        <a:pt x="24" y="9"/>
                      </a:lnTo>
                      <a:lnTo>
                        <a:pt x="24" y="8"/>
                      </a:lnTo>
                      <a:lnTo>
                        <a:pt x="25" y="7"/>
                      </a:lnTo>
                      <a:lnTo>
                        <a:pt x="26" y="7"/>
                      </a:lnTo>
                      <a:lnTo>
                        <a:pt x="27" y="6"/>
                      </a:lnTo>
                      <a:lnTo>
                        <a:pt x="28" y="5"/>
                      </a:lnTo>
                      <a:lnTo>
                        <a:pt x="29" y="4"/>
                      </a:lnTo>
                      <a:lnTo>
                        <a:pt x="31" y="4"/>
                      </a:lnTo>
                      <a:lnTo>
                        <a:pt x="32" y="3"/>
                      </a:lnTo>
                      <a:lnTo>
                        <a:pt x="34" y="3"/>
                      </a:lnTo>
                      <a:lnTo>
                        <a:pt x="35" y="2"/>
                      </a:lnTo>
                      <a:lnTo>
                        <a:pt x="37" y="2"/>
                      </a:lnTo>
                      <a:lnTo>
                        <a:pt x="38" y="1"/>
                      </a:lnTo>
                      <a:lnTo>
                        <a:pt x="41" y="1"/>
                      </a:lnTo>
                      <a:lnTo>
                        <a:pt x="43" y="1"/>
                      </a:lnTo>
                      <a:lnTo>
                        <a:pt x="44" y="1"/>
                      </a:lnTo>
                      <a:lnTo>
                        <a:pt x="46" y="1"/>
                      </a:lnTo>
                      <a:lnTo>
                        <a:pt x="48" y="1"/>
                      </a:lnTo>
                      <a:lnTo>
                        <a:pt x="49" y="0"/>
                      </a:lnTo>
                      <a:lnTo>
                        <a:pt x="51" y="1"/>
                      </a:lnTo>
                      <a:lnTo>
                        <a:pt x="53" y="1"/>
                      </a:lnTo>
                      <a:lnTo>
                        <a:pt x="55" y="1"/>
                      </a:lnTo>
                      <a:lnTo>
                        <a:pt x="57" y="1"/>
                      </a:lnTo>
                      <a:lnTo>
                        <a:pt x="59" y="1"/>
                      </a:lnTo>
                      <a:lnTo>
                        <a:pt x="61" y="1"/>
                      </a:lnTo>
                      <a:lnTo>
                        <a:pt x="64" y="2"/>
                      </a:lnTo>
                      <a:lnTo>
                        <a:pt x="66" y="2"/>
                      </a:lnTo>
                      <a:lnTo>
                        <a:pt x="68" y="2"/>
                      </a:lnTo>
                      <a:lnTo>
                        <a:pt x="70" y="3"/>
                      </a:lnTo>
                      <a:lnTo>
                        <a:pt x="72" y="3"/>
                      </a:lnTo>
                      <a:lnTo>
                        <a:pt x="73" y="3"/>
                      </a:lnTo>
                      <a:lnTo>
                        <a:pt x="70" y="23"/>
                      </a:lnTo>
                      <a:lnTo>
                        <a:pt x="69" y="23"/>
                      </a:lnTo>
                      <a:lnTo>
                        <a:pt x="68" y="23"/>
                      </a:lnTo>
                      <a:lnTo>
                        <a:pt x="67" y="23"/>
                      </a:lnTo>
                      <a:lnTo>
                        <a:pt x="66" y="23"/>
                      </a:lnTo>
                      <a:lnTo>
                        <a:pt x="65" y="23"/>
                      </a:lnTo>
                      <a:lnTo>
                        <a:pt x="64" y="23"/>
                      </a:lnTo>
                      <a:lnTo>
                        <a:pt x="62" y="23"/>
                      </a:lnTo>
                      <a:lnTo>
                        <a:pt x="61" y="23"/>
                      </a:lnTo>
                      <a:lnTo>
                        <a:pt x="60" y="23"/>
                      </a:lnTo>
                      <a:lnTo>
                        <a:pt x="59" y="23"/>
                      </a:lnTo>
                      <a:lnTo>
                        <a:pt x="58" y="23"/>
                      </a:lnTo>
                      <a:lnTo>
                        <a:pt x="56" y="22"/>
                      </a:lnTo>
                      <a:lnTo>
                        <a:pt x="56" y="23"/>
                      </a:lnTo>
                      <a:lnTo>
                        <a:pt x="55" y="23"/>
                      </a:lnTo>
                      <a:lnTo>
                        <a:pt x="54" y="23"/>
                      </a:lnTo>
                      <a:lnTo>
                        <a:pt x="53" y="23"/>
                      </a:lnTo>
                      <a:lnTo>
                        <a:pt x="52" y="23"/>
                      </a:lnTo>
                      <a:lnTo>
                        <a:pt x="51" y="23"/>
                      </a:lnTo>
                      <a:lnTo>
                        <a:pt x="51" y="24"/>
                      </a:lnTo>
                      <a:lnTo>
                        <a:pt x="50" y="24"/>
                      </a:lnTo>
                      <a:lnTo>
                        <a:pt x="49" y="24"/>
                      </a:lnTo>
                      <a:lnTo>
                        <a:pt x="49" y="25"/>
                      </a:lnTo>
                      <a:lnTo>
                        <a:pt x="48" y="25"/>
                      </a:lnTo>
                      <a:lnTo>
                        <a:pt x="47" y="25"/>
                      </a:lnTo>
                      <a:lnTo>
                        <a:pt x="47" y="26"/>
                      </a:lnTo>
                      <a:lnTo>
                        <a:pt x="47" y="27"/>
                      </a:lnTo>
                      <a:lnTo>
                        <a:pt x="46" y="28"/>
                      </a:lnTo>
                      <a:lnTo>
                        <a:pt x="46" y="29"/>
                      </a:lnTo>
                      <a:lnTo>
                        <a:pt x="46" y="30"/>
                      </a:lnTo>
                      <a:lnTo>
                        <a:pt x="46" y="31"/>
                      </a:lnTo>
                      <a:lnTo>
                        <a:pt x="46" y="32"/>
                      </a:lnTo>
                      <a:lnTo>
                        <a:pt x="46" y="33"/>
                      </a:lnTo>
                      <a:lnTo>
                        <a:pt x="46" y="34"/>
                      </a:lnTo>
                      <a:lnTo>
                        <a:pt x="46" y="35"/>
                      </a:lnTo>
                      <a:lnTo>
                        <a:pt x="45" y="36"/>
                      </a:lnTo>
                      <a:lnTo>
                        <a:pt x="45" y="44"/>
                      </a:lnTo>
                      <a:lnTo>
                        <a:pt x="66" y="44"/>
                      </a:lnTo>
                      <a:lnTo>
                        <a:pt x="66" y="66"/>
                      </a:lnTo>
                      <a:lnTo>
                        <a:pt x="45" y="66"/>
                      </a:lnTo>
                      <a:lnTo>
                        <a:pt x="45" y="151"/>
                      </a:lnTo>
                      <a:lnTo>
                        <a:pt x="16" y="151"/>
                      </a:lnTo>
                      <a:lnTo>
                        <a:pt x="16" y="66"/>
                      </a:lnTo>
                      <a:lnTo>
                        <a:pt x="0" y="66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55" name="Freeform 24"/>
                <p:cNvSpPr>
                  <a:spLocks/>
                </p:cNvSpPr>
                <p:nvPr/>
              </p:nvSpPr>
              <p:spPr bwMode="auto">
                <a:xfrm>
                  <a:off x="1513" y="1140"/>
                  <a:ext cx="15" cy="75"/>
                </a:xfrm>
                <a:custGeom>
                  <a:avLst/>
                  <a:gdLst>
                    <a:gd name="T0" fmla="*/ 0 w 30"/>
                    <a:gd name="T1" fmla="*/ 19 h 149"/>
                    <a:gd name="T2" fmla="*/ 0 w 30"/>
                    <a:gd name="T3" fmla="*/ 0 h 149"/>
                    <a:gd name="T4" fmla="*/ 4 w 30"/>
                    <a:gd name="T5" fmla="*/ 0 h 149"/>
                    <a:gd name="T6" fmla="*/ 4 w 30"/>
                    <a:gd name="T7" fmla="*/ 19 h 149"/>
                    <a:gd name="T8" fmla="*/ 0 w 30"/>
                    <a:gd name="T9" fmla="*/ 19 h 149"/>
                    <a:gd name="T10" fmla="*/ 0 w 30"/>
                    <a:gd name="T11" fmla="*/ 19 h 1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"/>
                    <a:gd name="T19" fmla="*/ 0 h 149"/>
                    <a:gd name="T20" fmla="*/ 30 w 30"/>
                    <a:gd name="T21" fmla="*/ 149 h 14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" h="149">
                      <a:moveTo>
                        <a:pt x="0" y="149"/>
                      </a:moveTo>
                      <a:lnTo>
                        <a:pt x="0" y="0"/>
                      </a:lnTo>
                      <a:lnTo>
                        <a:pt x="30" y="0"/>
                      </a:lnTo>
                      <a:lnTo>
                        <a:pt x="30" y="149"/>
                      </a:lnTo>
                      <a:lnTo>
                        <a:pt x="0" y="1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56" name="Freeform 25"/>
                <p:cNvSpPr>
                  <a:spLocks/>
                </p:cNvSpPr>
                <p:nvPr/>
              </p:nvSpPr>
              <p:spPr bwMode="auto">
                <a:xfrm>
                  <a:off x="1542" y="1160"/>
                  <a:ext cx="50" cy="55"/>
                </a:xfrm>
                <a:custGeom>
                  <a:avLst/>
                  <a:gdLst>
                    <a:gd name="T0" fmla="*/ 9 w 99"/>
                    <a:gd name="T1" fmla="*/ 7 h 109"/>
                    <a:gd name="T2" fmla="*/ 9 w 99"/>
                    <a:gd name="T3" fmla="*/ 6 h 109"/>
                    <a:gd name="T4" fmla="*/ 9 w 99"/>
                    <a:gd name="T5" fmla="*/ 5 h 109"/>
                    <a:gd name="T6" fmla="*/ 9 w 99"/>
                    <a:gd name="T7" fmla="*/ 5 h 109"/>
                    <a:gd name="T8" fmla="*/ 9 w 99"/>
                    <a:gd name="T9" fmla="*/ 4 h 109"/>
                    <a:gd name="T10" fmla="*/ 9 w 99"/>
                    <a:gd name="T11" fmla="*/ 4 h 109"/>
                    <a:gd name="T12" fmla="*/ 9 w 99"/>
                    <a:gd name="T13" fmla="*/ 4 h 109"/>
                    <a:gd name="T14" fmla="*/ 9 w 99"/>
                    <a:gd name="T15" fmla="*/ 4 h 109"/>
                    <a:gd name="T16" fmla="*/ 8 w 99"/>
                    <a:gd name="T17" fmla="*/ 3 h 109"/>
                    <a:gd name="T18" fmla="*/ 8 w 99"/>
                    <a:gd name="T19" fmla="*/ 3 h 109"/>
                    <a:gd name="T20" fmla="*/ 8 w 99"/>
                    <a:gd name="T21" fmla="*/ 3 h 109"/>
                    <a:gd name="T22" fmla="*/ 7 w 99"/>
                    <a:gd name="T23" fmla="*/ 3 h 109"/>
                    <a:gd name="T24" fmla="*/ 7 w 99"/>
                    <a:gd name="T25" fmla="*/ 3 h 109"/>
                    <a:gd name="T26" fmla="*/ 7 w 99"/>
                    <a:gd name="T27" fmla="*/ 3 h 109"/>
                    <a:gd name="T28" fmla="*/ 6 w 99"/>
                    <a:gd name="T29" fmla="*/ 3 h 109"/>
                    <a:gd name="T30" fmla="*/ 6 w 99"/>
                    <a:gd name="T31" fmla="*/ 4 h 109"/>
                    <a:gd name="T32" fmla="*/ 5 w 99"/>
                    <a:gd name="T33" fmla="*/ 4 h 109"/>
                    <a:gd name="T34" fmla="*/ 5 w 99"/>
                    <a:gd name="T35" fmla="*/ 4 h 109"/>
                    <a:gd name="T36" fmla="*/ 5 w 99"/>
                    <a:gd name="T37" fmla="*/ 4 h 109"/>
                    <a:gd name="T38" fmla="*/ 5 w 99"/>
                    <a:gd name="T39" fmla="*/ 5 h 109"/>
                    <a:gd name="T40" fmla="*/ 4 w 99"/>
                    <a:gd name="T41" fmla="*/ 5 h 109"/>
                    <a:gd name="T42" fmla="*/ 4 w 99"/>
                    <a:gd name="T43" fmla="*/ 5 h 109"/>
                    <a:gd name="T44" fmla="*/ 4 w 99"/>
                    <a:gd name="T45" fmla="*/ 6 h 109"/>
                    <a:gd name="T46" fmla="*/ 4 w 99"/>
                    <a:gd name="T47" fmla="*/ 7 h 109"/>
                    <a:gd name="T48" fmla="*/ 4 w 99"/>
                    <a:gd name="T49" fmla="*/ 8 h 109"/>
                    <a:gd name="T50" fmla="*/ 0 w 99"/>
                    <a:gd name="T51" fmla="*/ 1 h 109"/>
                    <a:gd name="T52" fmla="*/ 4 w 99"/>
                    <a:gd name="T53" fmla="*/ 2 h 109"/>
                    <a:gd name="T54" fmla="*/ 5 w 99"/>
                    <a:gd name="T55" fmla="*/ 1 h 109"/>
                    <a:gd name="T56" fmla="*/ 6 w 99"/>
                    <a:gd name="T57" fmla="*/ 1 h 109"/>
                    <a:gd name="T58" fmla="*/ 7 w 99"/>
                    <a:gd name="T59" fmla="*/ 1 h 109"/>
                    <a:gd name="T60" fmla="*/ 9 w 99"/>
                    <a:gd name="T61" fmla="*/ 1 h 109"/>
                    <a:gd name="T62" fmla="*/ 9 w 99"/>
                    <a:gd name="T63" fmla="*/ 1 h 109"/>
                    <a:gd name="T64" fmla="*/ 10 w 99"/>
                    <a:gd name="T65" fmla="*/ 1 h 109"/>
                    <a:gd name="T66" fmla="*/ 10 w 99"/>
                    <a:gd name="T67" fmla="*/ 1 h 109"/>
                    <a:gd name="T68" fmla="*/ 11 w 99"/>
                    <a:gd name="T69" fmla="*/ 1 h 109"/>
                    <a:gd name="T70" fmla="*/ 11 w 99"/>
                    <a:gd name="T71" fmla="*/ 1 h 109"/>
                    <a:gd name="T72" fmla="*/ 12 w 99"/>
                    <a:gd name="T73" fmla="*/ 1 h 109"/>
                    <a:gd name="T74" fmla="*/ 12 w 99"/>
                    <a:gd name="T75" fmla="*/ 2 h 109"/>
                    <a:gd name="T76" fmla="*/ 12 w 99"/>
                    <a:gd name="T77" fmla="*/ 2 h 109"/>
                    <a:gd name="T78" fmla="*/ 12 w 99"/>
                    <a:gd name="T79" fmla="*/ 2 h 109"/>
                    <a:gd name="T80" fmla="*/ 12 w 99"/>
                    <a:gd name="T81" fmla="*/ 3 h 109"/>
                    <a:gd name="T82" fmla="*/ 13 w 99"/>
                    <a:gd name="T83" fmla="*/ 3 h 109"/>
                    <a:gd name="T84" fmla="*/ 13 w 99"/>
                    <a:gd name="T85" fmla="*/ 4 h 109"/>
                    <a:gd name="T86" fmla="*/ 13 w 99"/>
                    <a:gd name="T87" fmla="*/ 4 h 109"/>
                    <a:gd name="T88" fmla="*/ 13 w 99"/>
                    <a:gd name="T89" fmla="*/ 5 h 109"/>
                    <a:gd name="T90" fmla="*/ 13 w 99"/>
                    <a:gd name="T91" fmla="*/ 5 h 109"/>
                    <a:gd name="T92" fmla="*/ 13 w 99"/>
                    <a:gd name="T93" fmla="*/ 14 h 10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9"/>
                    <a:gd name="T142" fmla="*/ 0 h 109"/>
                    <a:gd name="T143" fmla="*/ 99 w 99"/>
                    <a:gd name="T144" fmla="*/ 109 h 10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9" h="109">
                      <a:moveTo>
                        <a:pt x="99" y="109"/>
                      </a:moveTo>
                      <a:lnTo>
                        <a:pt x="71" y="109"/>
                      </a:lnTo>
                      <a:lnTo>
                        <a:pt x="71" y="55"/>
                      </a:lnTo>
                      <a:lnTo>
                        <a:pt x="71" y="53"/>
                      </a:lnTo>
                      <a:lnTo>
                        <a:pt x="71" y="50"/>
                      </a:lnTo>
                      <a:lnTo>
                        <a:pt x="71" y="48"/>
                      </a:lnTo>
                      <a:lnTo>
                        <a:pt x="71" y="44"/>
                      </a:lnTo>
                      <a:lnTo>
                        <a:pt x="71" y="42"/>
                      </a:lnTo>
                      <a:lnTo>
                        <a:pt x="71" y="40"/>
                      </a:lnTo>
                      <a:lnTo>
                        <a:pt x="71" y="39"/>
                      </a:lnTo>
                      <a:lnTo>
                        <a:pt x="71" y="37"/>
                      </a:lnTo>
                      <a:lnTo>
                        <a:pt x="70" y="36"/>
                      </a:lnTo>
                      <a:lnTo>
                        <a:pt x="70" y="34"/>
                      </a:lnTo>
                      <a:lnTo>
                        <a:pt x="70" y="33"/>
                      </a:lnTo>
                      <a:lnTo>
                        <a:pt x="69" y="32"/>
                      </a:lnTo>
                      <a:lnTo>
                        <a:pt x="69" y="31"/>
                      </a:lnTo>
                      <a:lnTo>
                        <a:pt x="68" y="30"/>
                      </a:lnTo>
                      <a:lnTo>
                        <a:pt x="68" y="29"/>
                      </a:lnTo>
                      <a:lnTo>
                        <a:pt x="67" y="29"/>
                      </a:lnTo>
                      <a:lnTo>
                        <a:pt x="67" y="28"/>
                      </a:lnTo>
                      <a:lnTo>
                        <a:pt x="66" y="27"/>
                      </a:lnTo>
                      <a:lnTo>
                        <a:pt x="65" y="26"/>
                      </a:lnTo>
                      <a:lnTo>
                        <a:pt x="64" y="25"/>
                      </a:lnTo>
                      <a:lnTo>
                        <a:pt x="63" y="24"/>
                      </a:lnTo>
                      <a:lnTo>
                        <a:pt x="62" y="24"/>
                      </a:lnTo>
                      <a:lnTo>
                        <a:pt x="61" y="24"/>
                      </a:lnTo>
                      <a:lnTo>
                        <a:pt x="61" y="23"/>
                      </a:lnTo>
                      <a:lnTo>
                        <a:pt x="60" y="23"/>
                      </a:lnTo>
                      <a:lnTo>
                        <a:pt x="59" y="23"/>
                      </a:lnTo>
                      <a:lnTo>
                        <a:pt x="57" y="23"/>
                      </a:lnTo>
                      <a:lnTo>
                        <a:pt x="56" y="23"/>
                      </a:lnTo>
                      <a:lnTo>
                        <a:pt x="55" y="23"/>
                      </a:lnTo>
                      <a:lnTo>
                        <a:pt x="54" y="23"/>
                      </a:lnTo>
                      <a:lnTo>
                        <a:pt x="53" y="21"/>
                      </a:lnTo>
                      <a:lnTo>
                        <a:pt x="52" y="23"/>
                      </a:lnTo>
                      <a:lnTo>
                        <a:pt x="51" y="23"/>
                      </a:lnTo>
                      <a:lnTo>
                        <a:pt x="50" y="23"/>
                      </a:lnTo>
                      <a:lnTo>
                        <a:pt x="48" y="23"/>
                      </a:lnTo>
                      <a:lnTo>
                        <a:pt x="47" y="23"/>
                      </a:lnTo>
                      <a:lnTo>
                        <a:pt x="46" y="24"/>
                      </a:lnTo>
                      <a:lnTo>
                        <a:pt x="45" y="24"/>
                      </a:lnTo>
                      <a:lnTo>
                        <a:pt x="44" y="24"/>
                      </a:lnTo>
                      <a:lnTo>
                        <a:pt x="43" y="25"/>
                      </a:lnTo>
                      <a:lnTo>
                        <a:pt x="42" y="25"/>
                      </a:lnTo>
                      <a:lnTo>
                        <a:pt x="41" y="26"/>
                      </a:lnTo>
                      <a:lnTo>
                        <a:pt x="40" y="26"/>
                      </a:lnTo>
                      <a:lnTo>
                        <a:pt x="40" y="27"/>
                      </a:lnTo>
                      <a:lnTo>
                        <a:pt x="39" y="28"/>
                      </a:lnTo>
                      <a:lnTo>
                        <a:pt x="38" y="29"/>
                      </a:lnTo>
                      <a:lnTo>
                        <a:pt x="37" y="29"/>
                      </a:lnTo>
                      <a:lnTo>
                        <a:pt x="36" y="30"/>
                      </a:lnTo>
                      <a:lnTo>
                        <a:pt x="35" y="31"/>
                      </a:lnTo>
                      <a:lnTo>
                        <a:pt x="35" y="32"/>
                      </a:lnTo>
                      <a:lnTo>
                        <a:pt x="33" y="33"/>
                      </a:lnTo>
                      <a:lnTo>
                        <a:pt x="33" y="34"/>
                      </a:lnTo>
                      <a:lnTo>
                        <a:pt x="32" y="35"/>
                      </a:lnTo>
                      <a:lnTo>
                        <a:pt x="32" y="36"/>
                      </a:lnTo>
                      <a:lnTo>
                        <a:pt x="31" y="36"/>
                      </a:lnTo>
                      <a:lnTo>
                        <a:pt x="31" y="38"/>
                      </a:lnTo>
                      <a:lnTo>
                        <a:pt x="31" y="39"/>
                      </a:lnTo>
                      <a:lnTo>
                        <a:pt x="31" y="40"/>
                      </a:lnTo>
                      <a:lnTo>
                        <a:pt x="30" y="42"/>
                      </a:lnTo>
                      <a:lnTo>
                        <a:pt x="30" y="44"/>
                      </a:lnTo>
                      <a:lnTo>
                        <a:pt x="30" y="47"/>
                      </a:lnTo>
                      <a:lnTo>
                        <a:pt x="30" y="49"/>
                      </a:lnTo>
                      <a:lnTo>
                        <a:pt x="30" y="51"/>
                      </a:lnTo>
                      <a:lnTo>
                        <a:pt x="30" y="53"/>
                      </a:lnTo>
                      <a:lnTo>
                        <a:pt x="30" y="56"/>
                      </a:lnTo>
                      <a:lnTo>
                        <a:pt x="30" y="59"/>
                      </a:lnTo>
                      <a:lnTo>
                        <a:pt x="29" y="61"/>
                      </a:lnTo>
                      <a:lnTo>
                        <a:pt x="29" y="109"/>
                      </a:lnTo>
                      <a:lnTo>
                        <a:pt x="0" y="109"/>
                      </a:lnTo>
                      <a:lnTo>
                        <a:pt x="0" y="2"/>
                      </a:lnTo>
                      <a:lnTo>
                        <a:pt x="27" y="2"/>
                      </a:lnTo>
                      <a:lnTo>
                        <a:pt x="27" y="17"/>
                      </a:lnTo>
                      <a:lnTo>
                        <a:pt x="30" y="15"/>
                      </a:lnTo>
                      <a:lnTo>
                        <a:pt x="32" y="12"/>
                      </a:lnTo>
                      <a:lnTo>
                        <a:pt x="36" y="10"/>
                      </a:lnTo>
                      <a:lnTo>
                        <a:pt x="38" y="8"/>
                      </a:lnTo>
                      <a:lnTo>
                        <a:pt x="41" y="6"/>
                      </a:lnTo>
                      <a:lnTo>
                        <a:pt x="44" y="5"/>
                      </a:lnTo>
                      <a:lnTo>
                        <a:pt x="46" y="3"/>
                      </a:lnTo>
                      <a:lnTo>
                        <a:pt x="49" y="2"/>
                      </a:lnTo>
                      <a:lnTo>
                        <a:pt x="53" y="2"/>
                      </a:lnTo>
                      <a:lnTo>
                        <a:pt x="56" y="1"/>
                      </a:lnTo>
                      <a:lnTo>
                        <a:pt x="60" y="1"/>
                      </a:lnTo>
                      <a:lnTo>
                        <a:pt x="63" y="0"/>
                      </a:lnTo>
                      <a:lnTo>
                        <a:pt x="65" y="1"/>
                      </a:lnTo>
                      <a:lnTo>
                        <a:pt x="66" y="1"/>
                      </a:lnTo>
                      <a:lnTo>
                        <a:pt x="68" y="1"/>
                      </a:lnTo>
                      <a:lnTo>
                        <a:pt x="69" y="1"/>
                      </a:lnTo>
                      <a:lnTo>
                        <a:pt x="71" y="1"/>
                      </a:lnTo>
                      <a:lnTo>
                        <a:pt x="72" y="1"/>
                      </a:lnTo>
                      <a:lnTo>
                        <a:pt x="74" y="2"/>
                      </a:lnTo>
                      <a:lnTo>
                        <a:pt x="75" y="2"/>
                      </a:lnTo>
                      <a:lnTo>
                        <a:pt x="76" y="2"/>
                      </a:lnTo>
                      <a:lnTo>
                        <a:pt x="78" y="3"/>
                      </a:lnTo>
                      <a:lnTo>
                        <a:pt x="79" y="3"/>
                      </a:lnTo>
                      <a:lnTo>
                        <a:pt x="80" y="3"/>
                      </a:lnTo>
                      <a:lnTo>
                        <a:pt x="83" y="4"/>
                      </a:lnTo>
                      <a:lnTo>
                        <a:pt x="84" y="5"/>
                      </a:lnTo>
                      <a:lnTo>
                        <a:pt x="85" y="5"/>
                      </a:lnTo>
                      <a:lnTo>
                        <a:pt x="86" y="6"/>
                      </a:lnTo>
                      <a:lnTo>
                        <a:pt x="87" y="6"/>
                      </a:lnTo>
                      <a:lnTo>
                        <a:pt x="88" y="7"/>
                      </a:lnTo>
                      <a:lnTo>
                        <a:pt x="89" y="8"/>
                      </a:lnTo>
                      <a:lnTo>
                        <a:pt x="90" y="8"/>
                      </a:lnTo>
                      <a:lnTo>
                        <a:pt x="90" y="9"/>
                      </a:lnTo>
                      <a:lnTo>
                        <a:pt x="91" y="10"/>
                      </a:lnTo>
                      <a:lnTo>
                        <a:pt x="92" y="11"/>
                      </a:lnTo>
                      <a:lnTo>
                        <a:pt x="93" y="12"/>
                      </a:lnTo>
                      <a:lnTo>
                        <a:pt x="94" y="13"/>
                      </a:lnTo>
                      <a:lnTo>
                        <a:pt x="94" y="14"/>
                      </a:lnTo>
                      <a:lnTo>
                        <a:pt x="95" y="15"/>
                      </a:lnTo>
                      <a:lnTo>
                        <a:pt x="95" y="16"/>
                      </a:lnTo>
                      <a:lnTo>
                        <a:pt x="96" y="17"/>
                      </a:lnTo>
                      <a:lnTo>
                        <a:pt x="96" y="18"/>
                      </a:lnTo>
                      <a:lnTo>
                        <a:pt x="97" y="19"/>
                      </a:lnTo>
                      <a:lnTo>
                        <a:pt x="97" y="20"/>
                      </a:lnTo>
                      <a:lnTo>
                        <a:pt x="98" y="21"/>
                      </a:lnTo>
                      <a:lnTo>
                        <a:pt x="98" y="23"/>
                      </a:lnTo>
                      <a:lnTo>
                        <a:pt x="98" y="24"/>
                      </a:lnTo>
                      <a:lnTo>
                        <a:pt x="99" y="26"/>
                      </a:lnTo>
                      <a:lnTo>
                        <a:pt x="99" y="27"/>
                      </a:lnTo>
                      <a:lnTo>
                        <a:pt x="99" y="28"/>
                      </a:lnTo>
                      <a:lnTo>
                        <a:pt x="99" y="29"/>
                      </a:lnTo>
                      <a:lnTo>
                        <a:pt x="99" y="31"/>
                      </a:lnTo>
                      <a:lnTo>
                        <a:pt x="99" y="32"/>
                      </a:lnTo>
                      <a:lnTo>
                        <a:pt x="99" y="34"/>
                      </a:lnTo>
                      <a:lnTo>
                        <a:pt x="99" y="35"/>
                      </a:lnTo>
                      <a:lnTo>
                        <a:pt x="99" y="37"/>
                      </a:lnTo>
                      <a:lnTo>
                        <a:pt x="99" y="39"/>
                      </a:lnTo>
                      <a:lnTo>
                        <a:pt x="99" y="41"/>
                      </a:lnTo>
                      <a:lnTo>
                        <a:pt x="99" y="42"/>
                      </a:lnTo>
                      <a:lnTo>
                        <a:pt x="99" y="10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57" name="Freeform 26"/>
                <p:cNvSpPr>
                  <a:spLocks/>
                </p:cNvSpPr>
                <p:nvPr/>
              </p:nvSpPr>
              <p:spPr bwMode="auto">
                <a:xfrm>
                  <a:off x="1600" y="1142"/>
                  <a:ext cx="32" cy="74"/>
                </a:xfrm>
                <a:custGeom>
                  <a:avLst/>
                  <a:gdLst>
                    <a:gd name="T0" fmla="*/ 8 w 64"/>
                    <a:gd name="T1" fmla="*/ 7 h 149"/>
                    <a:gd name="T2" fmla="*/ 6 w 64"/>
                    <a:gd name="T3" fmla="*/ 13 h 149"/>
                    <a:gd name="T4" fmla="*/ 6 w 64"/>
                    <a:gd name="T5" fmla="*/ 13 h 149"/>
                    <a:gd name="T6" fmla="*/ 6 w 64"/>
                    <a:gd name="T7" fmla="*/ 14 h 149"/>
                    <a:gd name="T8" fmla="*/ 6 w 64"/>
                    <a:gd name="T9" fmla="*/ 14 h 149"/>
                    <a:gd name="T10" fmla="*/ 6 w 64"/>
                    <a:gd name="T11" fmla="*/ 14 h 149"/>
                    <a:gd name="T12" fmla="*/ 6 w 64"/>
                    <a:gd name="T13" fmla="*/ 15 h 149"/>
                    <a:gd name="T14" fmla="*/ 6 w 64"/>
                    <a:gd name="T15" fmla="*/ 15 h 149"/>
                    <a:gd name="T16" fmla="*/ 6 w 64"/>
                    <a:gd name="T17" fmla="*/ 15 h 149"/>
                    <a:gd name="T18" fmla="*/ 6 w 64"/>
                    <a:gd name="T19" fmla="*/ 15 h 149"/>
                    <a:gd name="T20" fmla="*/ 6 w 64"/>
                    <a:gd name="T21" fmla="*/ 15 h 149"/>
                    <a:gd name="T22" fmla="*/ 6 w 64"/>
                    <a:gd name="T23" fmla="*/ 15 h 149"/>
                    <a:gd name="T24" fmla="*/ 6 w 64"/>
                    <a:gd name="T25" fmla="*/ 15 h 149"/>
                    <a:gd name="T26" fmla="*/ 6 w 64"/>
                    <a:gd name="T27" fmla="*/ 15 h 149"/>
                    <a:gd name="T28" fmla="*/ 6 w 64"/>
                    <a:gd name="T29" fmla="*/ 15 h 149"/>
                    <a:gd name="T30" fmla="*/ 6 w 64"/>
                    <a:gd name="T31" fmla="*/ 15 h 149"/>
                    <a:gd name="T32" fmla="*/ 6 w 64"/>
                    <a:gd name="T33" fmla="*/ 15 h 149"/>
                    <a:gd name="T34" fmla="*/ 6 w 64"/>
                    <a:gd name="T35" fmla="*/ 15 h 149"/>
                    <a:gd name="T36" fmla="*/ 7 w 64"/>
                    <a:gd name="T37" fmla="*/ 15 h 149"/>
                    <a:gd name="T38" fmla="*/ 7 w 64"/>
                    <a:gd name="T39" fmla="*/ 15 h 149"/>
                    <a:gd name="T40" fmla="*/ 7 w 64"/>
                    <a:gd name="T41" fmla="*/ 15 h 149"/>
                    <a:gd name="T42" fmla="*/ 7 w 64"/>
                    <a:gd name="T43" fmla="*/ 15 h 149"/>
                    <a:gd name="T44" fmla="*/ 7 w 64"/>
                    <a:gd name="T45" fmla="*/ 15 h 149"/>
                    <a:gd name="T46" fmla="*/ 7 w 64"/>
                    <a:gd name="T47" fmla="*/ 15 h 149"/>
                    <a:gd name="T48" fmla="*/ 8 w 64"/>
                    <a:gd name="T49" fmla="*/ 15 h 149"/>
                    <a:gd name="T50" fmla="*/ 8 w 64"/>
                    <a:gd name="T51" fmla="*/ 15 h 149"/>
                    <a:gd name="T52" fmla="*/ 8 w 64"/>
                    <a:gd name="T53" fmla="*/ 18 h 149"/>
                    <a:gd name="T54" fmla="*/ 8 w 64"/>
                    <a:gd name="T55" fmla="*/ 18 h 149"/>
                    <a:gd name="T56" fmla="*/ 7 w 64"/>
                    <a:gd name="T57" fmla="*/ 18 h 149"/>
                    <a:gd name="T58" fmla="*/ 7 w 64"/>
                    <a:gd name="T59" fmla="*/ 18 h 149"/>
                    <a:gd name="T60" fmla="*/ 6 w 64"/>
                    <a:gd name="T61" fmla="*/ 18 h 149"/>
                    <a:gd name="T62" fmla="*/ 6 w 64"/>
                    <a:gd name="T63" fmla="*/ 18 h 149"/>
                    <a:gd name="T64" fmla="*/ 5 w 64"/>
                    <a:gd name="T65" fmla="*/ 18 h 149"/>
                    <a:gd name="T66" fmla="*/ 5 w 64"/>
                    <a:gd name="T67" fmla="*/ 18 h 149"/>
                    <a:gd name="T68" fmla="*/ 5 w 64"/>
                    <a:gd name="T69" fmla="*/ 18 h 149"/>
                    <a:gd name="T70" fmla="*/ 4 w 64"/>
                    <a:gd name="T71" fmla="*/ 18 h 149"/>
                    <a:gd name="T72" fmla="*/ 4 w 64"/>
                    <a:gd name="T73" fmla="*/ 18 h 149"/>
                    <a:gd name="T74" fmla="*/ 4 w 64"/>
                    <a:gd name="T75" fmla="*/ 18 h 149"/>
                    <a:gd name="T76" fmla="*/ 4 w 64"/>
                    <a:gd name="T77" fmla="*/ 18 h 149"/>
                    <a:gd name="T78" fmla="*/ 3 w 64"/>
                    <a:gd name="T79" fmla="*/ 18 h 149"/>
                    <a:gd name="T80" fmla="*/ 3 w 64"/>
                    <a:gd name="T81" fmla="*/ 18 h 149"/>
                    <a:gd name="T82" fmla="*/ 3 w 64"/>
                    <a:gd name="T83" fmla="*/ 17 h 149"/>
                    <a:gd name="T84" fmla="*/ 3 w 64"/>
                    <a:gd name="T85" fmla="*/ 17 h 149"/>
                    <a:gd name="T86" fmla="*/ 3 w 64"/>
                    <a:gd name="T87" fmla="*/ 17 h 149"/>
                    <a:gd name="T88" fmla="*/ 3 w 64"/>
                    <a:gd name="T89" fmla="*/ 17 h 149"/>
                    <a:gd name="T90" fmla="*/ 3 w 64"/>
                    <a:gd name="T91" fmla="*/ 17 h 149"/>
                    <a:gd name="T92" fmla="*/ 2 w 64"/>
                    <a:gd name="T93" fmla="*/ 17 h 149"/>
                    <a:gd name="T94" fmla="*/ 2 w 64"/>
                    <a:gd name="T95" fmla="*/ 16 h 149"/>
                    <a:gd name="T96" fmla="*/ 2 w 64"/>
                    <a:gd name="T97" fmla="*/ 16 h 149"/>
                    <a:gd name="T98" fmla="*/ 2 w 64"/>
                    <a:gd name="T99" fmla="*/ 16 h 149"/>
                    <a:gd name="T100" fmla="*/ 2 w 64"/>
                    <a:gd name="T101" fmla="*/ 16 h 149"/>
                    <a:gd name="T102" fmla="*/ 2 w 64"/>
                    <a:gd name="T103" fmla="*/ 15 h 149"/>
                    <a:gd name="T104" fmla="*/ 2 w 64"/>
                    <a:gd name="T105" fmla="*/ 15 h 149"/>
                    <a:gd name="T106" fmla="*/ 2 w 64"/>
                    <a:gd name="T107" fmla="*/ 15 h 149"/>
                    <a:gd name="T108" fmla="*/ 2 w 64"/>
                    <a:gd name="T109" fmla="*/ 14 h 149"/>
                    <a:gd name="T110" fmla="*/ 2 w 64"/>
                    <a:gd name="T111" fmla="*/ 14 h 149"/>
                    <a:gd name="T112" fmla="*/ 2 w 64"/>
                    <a:gd name="T113" fmla="*/ 7 h 149"/>
                    <a:gd name="T114" fmla="*/ 0 w 64"/>
                    <a:gd name="T115" fmla="*/ 4 h 149"/>
                    <a:gd name="T116" fmla="*/ 2 w 64"/>
                    <a:gd name="T117" fmla="*/ 2 h 149"/>
                    <a:gd name="T118" fmla="*/ 6 w 64"/>
                    <a:gd name="T119" fmla="*/ 4 h 149"/>
                    <a:gd name="T120" fmla="*/ 8 w 64"/>
                    <a:gd name="T121" fmla="*/ 4 h 14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64"/>
                    <a:gd name="T184" fmla="*/ 0 h 149"/>
                    <a:gd name="T185" fmla="*/ 64 w 64"/>
                    <a:gd name="T186" fmla="*/ 149 h 14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64" h="149">
                      <a:moveTo>
                        <a:pt x="61" y="39"/>
                      </a:moveTo>
                      <a:lnTo>
                        <a:pt x="61" y="62"/>
                      </a:lnTo>
                      <a:lnTo>
                        <a:pt x="42" y="62"/>
                      </a:lnTo>
                      <a:lnTo>
                        <a:pt x="42" y="105"/>
                      </a:lnTo>
                      <a:lnTo>
                        <a:pt x="43" y="109"/>
                      </a:lnTo>
                      <a:lnTo>
                        <a:pt x="43" y="111"/>
                      </a:lnTo>
                      <a:lnTo>
                        <a:pt x="43" y="112"/>
                      </a:lnTo>
                      <a:lnTo>
                        <a:pt x="43" y="114"/>
                      </a:lnTo>
                      <a:lnTo>
                        <a:pt x="43" y="115"/>
                      </a:lnTo>
                      <a:lnTo>
                        <a:pt x="43" y="117"/>
                      </a:lnTo>
                      <a:lnTo>
                        <a:pt x="43" y="118"/>
                      </a:lnTo>
                      <a:lnTo>
                        <a:pt x="43" y="119"/>
                      </a:lnTo>
                      <a:lnTo>
                        <a:pt x="43" y="120"/>
                      </a:lnTo>
                      <a:lnTo>
                        <a:pt x="43" y="121"/>
                      </a:lnTo>
                      <a:lnTo>
                        <a:pt x="44" y="122"/>
                      </a:lnTo>
                      <a:lnTo>
                        <a:pt x="44" y="123"/>
                      </a:lnTo>
                      <a:lnTo>
                        <a:pt x="44" y="124"/>
                      </a:lnTo>
                      <a:lnTo>
                        <a:pt x="45" y="124"/>
                      </a:lnTo>
                      <a:lnTo>
                        <a:pt x="46" y="125"/>
                      </a:lnTo>
                      <a:lnTo>
                        <a:pt x="47" y="125"/>
                      </a:lnTo>
                      <a:lnTo>
                        <a:pt x="48" y="125"/>
                      </a:lnTo>
                      <a:lnTo>
                        <a:pt x="49" y="125"/>
                      </a:lnTo>
                      <a:lnTo>
                        <a:pt x="50" y="125"/>
                      </a:lnTo>
                      <a:lnTo>
                        <a:pt x="51" y="125"/>
                      </a:lnTo>
                      <a:lnTo>
                        <a:pt x="52" y="125"/>
                      </a:lnTo>
                      <a:lnTo>
                        <a:pt x="53" y="125"/>
                      </a:lnTo>
                      <a:lnTo>
                        <a:pt x="54" y="125"/>
                      </a:lnTo>
                      <a:lnTo>
                        <a:pt x="55" y="125"/>
                      </a:lnTo>
                      <a:lnTo>
                        <a:pt x="56" y="125"/>
                      </a:lnTo>
                      <a:lnTo>
                        <a:pt x="57" y="125"/>
                      </a:lnTo>
                      <a:lnTo>
                        <a:pt x="58" y="124"/>
                      </a:lnTo>
                      <a:lnTo>
                        <a:pt x="59" y="124"/>
                      </a:lnTo>
                      <a:lnTo>
                        <a:pt x="60" y="124"/>
                      </a:lnTo>
                      <a:lnTo>
                        <a:pt x="61" y="123"/>
                      </a:lnTo>
                      <a:lnTo>
                        <a:pt x="64" y="145"/>
                      </a:lnTo>
                      <a:lnTo>
                        <a:pt x="63" y="146"/>
                      </a:lnTo>
                      <a:lnTo>
                        <a:pt x="60" y="147"/>
                      </a:lnTo>
                      <a:lnTo>
                        <a:pt x="59" y="147"/>
                      </a:lnTo>
                      <a:lnTo>
                        <a:pt x="57" y="148"/>
                      </a:lnTo>
                      <a:lnTo>
                        <a:pt x="55" y="148"/>
                      </a:lnTo>
                      <a:lnTo>
                        <a:pt x="54" y="149"/>
                      </a:lnTo>
                      <a:lnTo>
                        <a:pt x="52" y="149"/>
                      </a:lnTo>
                      <a:lnTo>
                        <a:pt x="50" y="149"/>
                      </a:lnTo>
                      <a:lnTo>
                        <a:pt x="48" y="149"/>
                      </a:lnTo>
                      <a:lnTo>
                        <a:pt x="46" y="149"/>
                      </a:lnTo>
                      <a:lnTo>
                        <a:pt x="44" y="149"/>
                      </a:lnTo>
                      <a:lnTo>
                        <a:pt x="42" y="149"/>
                      </a:lnTo>
                      <a:lnTo>
                        <a:pt x="41" y="149"/>
                      </a:lnTo>
                      <a:lnTo>
                        <a:pt x="40" y="149"/>
                      </a:lnTo>
                      <a:lnTo>
                        <a:pt x="39" y="149"/>
                      </a:lnTo>
                      <a:lnTo>
                        <a:pt x="36" y="149"/>
                      </a:lnTo>
                      <a:lnTo>
                        <a:pt x="35" y="149"/>
                      </a:lnTo>
                      <a:lnTo>
                        <a:pt x="34" y="149"/>
                      </a:lnTo>
                      <a:lnTo>
                        <a:pt x="33" y="148"/>
                      </a:lnTo>
                      <a:lnTo>
                        <a:pt x="32" y="148"/>
                      </a:lnTo>
                      <a:lnTo>
                        <a:pt x="31" y="148"/>
                      </a:lnTo>
                      <a:lnTo>
                        <a:pt x="30" y="147"/>
                      </a:lnTo>
                      <a:lnTo>
                        <a:pt x="29" y="147"/>
                      </a:lnTo>
                      <a:lnTo>
                        <a:pt x="27" y="146"/>
                      </a:lnTo>
                      <a:lnTo>
                        <a:pt x="26" y="146"/>
                      </a:lnTo>
                      <a:lnTo>
                        <a:pt x="25" y="145"/>
                      </a:lnTo>
                      <a:lnTo>
                        <a:pt x="24" y="145"/>
                      </a:lnTo>
                      <a:lnTo>
                        <a:pt x="23" y="144"/>
                      </a:lnTo>
                      <a:lnTo>
                        <a:pt x="22" y="144"/>
                      </a:lnTo>
                      <a:lnTo>
                        <a:pt x="22" y="143"/>
                      </a:lnTo>
                      <a:lnTo>
                        <a:pt x="21" y="143"/>
                      </a:lnTo>
                      <a:lnTo>
                        <a:pt x="21" y="142"/>
                      </a:lnTo>
                      <a:lnTo>
                        <a:pt x="20" y="142"/>
                      </a:lnTo>
                      <a:lnTo>
                        <a:pt x="20" y="141"/>
                      </a:lnTo>
                      <a:lnTo>
                        <a:pt x="19" y="140"/>
                      </a:lnTo>
                      <a:lnTo>
                        <a:pt x="19" y="139"/>
                      </a:lnTo>
                      <a:lnTo>
                        <a:pt x="18" y="138"/>
                      </a:lnTo>
                      <a:lnTo>
                        <a:pt x="17" y="137"/>
                      </a:lnTo>
                      <a:lnTo>
                        <a:pt x="17" y="136"/>
                      </a:lnTo>
                      <a:lnTo>
                        <a:pt x="17" y="135"/>
                      </a:lnTo>
                      <a:lnTo>
                        <a:pt x="16" y="134"/>
                      </a:lnTo>
                      <a:lnTo>
                        <a:pt x="16" y="133"/>
                      </a:lnTo>
                      <a:lnTo>
                        <a:pt x="16" y="132"/>
                      </a:lnTo>
                      <a:lnTo>
                        <a:pt x="16" y="130"/>
                      </a:lnTo>
                      <a:lnTo>
                        <a:pt x="15" y="129"/>
                      </a:lnTo>
                      <a:lnTo>
                        <a:pt x="15" y="128"/>
                      </a:lnTo>
                      <a:lnTo>
                        <a:pt x="15" y="126"/>
                      </a:lnTo>
                      <a:lnTo>
                        <a:pt x="15" y="125"/>
                      </a:lnTo>
                      <a:lnTo>
                        <a:pt x="15" y="124"/>
                      </a:lnTo>
                      <a:lnTo>
                        <a:pt x="15" y="122"/>
                      </a:lnTo>
                      <a:lnTo>
                        <a:pt x="15" y="120"/>
                      </a:lnTo>
                      <a:lnTo>
                        <a:pt x="15" y="118"/>
                      </a:lnTo>
                      <a:lnTo>
                        <a:pt x="15" y="116"/>
                      </a:lnTo>
                      <a:lnTo>
                        <a:pt x="15" y="114"/>
                      </a:lnTo>
                      <a:lnTo>
                        <a:pt x="15" y="112"/>
                      </a:lnTo>
                      <a:lnTo>
                        <a:pt x="13" y="109"/>
                      </a:lnTo>
                      <a:lnTo>
                        <a:pt x="13" y="62"/>
                      </a:lnTo>
                      <a:lnTo>
                        <a:pt x="0" y="62"/>
                      </a:lnTo>
                      <a:lnTo>
                        <a:pt x="0" y="39"/>
                      </a:lnTo>
                      <a:lnTo>
                        <a:pt x="13" y="39"/>
                      </a:lnTo>
                      <a:lnTo>
                        <a:pt x="13" y="17"/>
                      </a:lnTo>
                      <a:lnTo>
                        <a:pt x="42" y="0"/>
                      </a:lnTo>
                      <a:lnTo>
                        <a:pt x="42" y="39"/>
                      </a:lnTo>
                      <a:lnTo>
                        <a:pt x="61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58" name="Freeform 27"/>
                <p:cNvSpPr>
                  <a:spLocks/>
                </p:cNvSpPr>
                <p:nvPr/>
              </p:nvSpPr>
              <p:spPr bwMode="auto">
                <a:xfrm>
                  <a:off x="1640" y="1160"/>
                  <a:ext cx="35" cy="55"/>
                </a:xfrm>
                <a:custGeom>
                  <a:avLst/>
                  <a:gdLst>
                    <a:gd name="T0" fmla="*/ 0 w 70"/>
                    <a:gd name="T1" fmla="*/ 14 h 109"/>
                    <a:gd name="T2" fmla="*/ 4 w 70"/>
                    <a:gd name="T3" fmla="*/ 1 h 109"/>
                    <a:gd name="T4" fmla="*/ 4 w 70"/>
                    <a:gd name="T5" fmla="*/ 2 h 109"/>
                    <a:gd name="T6" fmla="*/ 4 w 70"/>
                    <a:gd name="T7" fmla="*/ 2 h 109"/>
                    <a:gd name="T8" fmla="*/ 5 w 70"/>
                    <a:gd name="T9" fmla="*/ 2 h 109"/>
                    <a:gd name="T10" fmla="*/ 5 w 70"/>
                    <a:gd name="T11" fmla="*/ 1 h 109"/>
                    <a:gd name="T12" fmla="*/ 5 w 70"/>
                    <a:gd name="T13" fmla="*/ 1 h 109"/>
                    <a:gd name="T14" fmla="*/ 5 w 70"/>
                    <a:gd name="T15" fmla="*/ 1 h 109"/>
                    <a:gd name="T16" fmla="*/ 5 w 70"/>
                    <a:gd name="T17" fmla="*/ 1 h 109"/>
                    <a:gd name="T18" fmla="*/ 6 w 70"/>
                    <a:gd name="T19" fmla="*/ 1 h 109"/>
                    <a:gd name="T20" fmla="*/ 6 w 70"/>
                    <a:gd name="T21" fmla="*/ 1 h 109"/>
                    <a:gd name="T22" fmla="*/ 6 w 70"/>
                    <a:gd name="T23" fmla="*/ 1 h 109"/>
                    <a:gd name="T24" fmla="*/ 6 w 70"/>
                    <a:gd name="T25" fmla="*/ 1 h 109"/>
                    <a:gd name="T26" fmla="*/ 7 w 70"/>
                    <a:gd name="T27" fmla="*/ 1 h 109"/>
                    <a:gd name="T28" fmla="*/ 7 w 70"/>
                    <a:gd name="T29" fmla="*/ 1 h 109"/>
                    <a:gd name="T30" fmla="*/ 7 w 70"/>
                    <a:gd name="T31" fmla="*/ 1 h 109"/>
                    <a:gd name="T32" fmla="*/ 8 w 70"/>
                    <a:gd name="T33" fmla="*/ 1 h 109"/>
                    <a:gd name="T34" fmla="*/ 8 w 70"/>
                    <a:gd name="T35" fmla="*/ 1 h 109"/>
                    <a:gd name="T36" fmla="*/ 9 w 70"/>
                    <a:gd name="T37" fmla="*/ 1 h 109"/>
                    <a:gd name="T38" fmla="*/ 9 w 70"/>
                    <a:gd name="T39" fmla="*/ 1 h 109"/>
                    <a:gd name="T40" fmla="*/ 8 w 70"/>
                    <a:gd name="T41" fmla="*/ 4 h 109"/>
                    <a:gd name="T42" fmla="*/ 8 w 70"/>
                    <a:gd name="T43" fmla="*/ 4 h 109"/>
                    <a:gd name="T44" fmla="*/ 8 w 70"/>
                    <a:gd name="T45" fmla="*/ 4 h 109"/>
                    <a:gd name="T46" fmla="*/ 7 w 70"/>
                    <a:gd name="T47" fmla="*/ 4 h 109"/>
                    <a:gd name="T48" fmla="*/ 7 w 70"/>
                    <a:gd name="T49" fmla="*/ 4 h 109"/>
                    <a:gd name="T50" fmla="*/ 7 w 70"/>
                    <a:gd name="T51" fmla="*/ 4 h 109"/>
                    <a:gd name="T52" fmla="*/ 6 w 70"/>
                    <a:gd name="T53" fmla="*/ 4 h 109"/>
                    <a:gd name="T54" fmla="*/ 6 w 70"/>
                    <a:gd name="T55" fmla="*/ 4 h 109"/>
                    <a:gd name="T56" fmla="*/ 6 w 70"/>
                    <a:gd name="T57" fmla="*/ 4 h 109"/>
                    <a:gd name="T58" fmla="*/ 6 w 70"/>
                    <a:gd name="T59" fmla="*/ 4 h 109"/>
                    <a:gd name="T60" fmla="*/ 5 w 70"/>
                    <a:gd name="T61" fmla="*/ 4 h 109"/>
                    <a:gd name="T62" fmla="*/ 5 w 70"/>
                    <a:gd name="T63" fmla="*/ 4 h 109"/>
                    <a:gd name="T64" fmla="*/ 5 w 70"/>
                    <a:gd name="T65" fmla="*/ 4 h 109"/>
                    <a:gd name="T66" fmla="*/ 5 w 70"/>
                    <a:gd name="T67" fmla="*/ 4 h 109"/>
                    <a:gd name="T68" fmla="*/ 5 w 70"/>
                    <a:gd name="T69" fmla="*/ 4 h 109"/>
                    <a:gd name="T70" fmla="*/ 5 w 70"/>
                    <a:gd name="T71" fmla="*/ 5 h 109"/>
                    <a:gd name="T72" fmla="*/ 5 w 70"/>
                    <a:gd name="T73" fmla="*/ 5 h 109"/>
                    <a:gd name="T74" fmla="*/ 5 w 70"/>
                    <a:gd name="T75" fmla="*/ 5 h 109"/>
                    <a:gd name="T76" fmla="*/ 4 w 70"/>
                    <a:gd name="T77" fmla="*/ 5 h 109"/>
                    <a:gd name="T78" fmla="*/ 4 w 70"/>
                    <a:gd name="T79" fmla="*/ 6 h 109"/>
                    <a:gd name="T80" fmla="*/ 4 w 70"/>
                    <a:gd name="T81" fmla="*/ 7 h 109"/>
                    <a:gd name="T82" fmla="*/ 4 w 70"/>
                    <a:gd name="T83" fmla="*/ 7 h 109"/>
                    <a:gd name="T84" fmla="*/ 4 w 70"/>
                    <a:gd name="T85" fmla="*/ 8 h 109"/>
                    <a:gd name="T86" fmla="*/ 4 w 70"/>
                    <a:gd name="T87" fmla="*/ 9 h 109"/>
                    <a:gd name="T88" fmla="*/ 4 w 70"/>
                    <a:gd name="T89" fmla="*/ 10 h 109"/>
                    <a:gd name="T90" fmla="*/ 4 w 70"/>
                    <a:gd name="T91" fmla="*/ 14 h 10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0"/>
                    <a:gd name="T139" fmla="*/ 0 h 109"/>
                    <a:gd name="T140" fmla="*/ 70 w 70"/>
                    <a:gd name="T141" fmla="*/ 109 h 109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0" h="109">
                      <a:moveTo>
                        <a:pt x="28" y="109"/>
                      </a:moveTo>
                      <a:lnTo>
                        <a:pt x="0" y="109"/>
                      </a:lnTo>
                      <a:lnTo>
                        <a:pt x="0" y="2"/>
                      </a:lnTo>
                      <a:lnTo>
                        <a:pt x="26" y="2"/>
                      </a:lnTo>
                      <a:lnTo>
                        <a:pt x="26" y="17"/>
                      </a:lnTo>
                      <a:lnTo>
                        <a:pt x="28" y="16"/>
                      </a:lnTo>
                      <a:lnTo>
                        <a:pt x="29" y="14"/>
                      </a:lnTo>
                      <a:lnTo>
                        <a:pt x="31" y="12"/>
                      </a:lnTo>
                      <a:lnTo>
                        <a:pt x="32" y="11"/>
                      </a:lnTo>
                      <a:lnTo>
                        <a:pt x="33" y="10"/>
                      </a:lnTo>
                      <a:lnTo>
                        <a:pt x="34" y="8"/>
                      </a:lnTo>
                      <a:lnTo>
                        <a:pt x="35" y="7"/>
                      </a:lnTo>
                      <a:lnTo>
                        <a:pt x="36" y="6"/>
                      </a:lnTo>
                      <a:lnTo>
                        <a:pt x="37" y="5"/>
                      </a:lnTo>
                      <a:lnTo>
                        <a:pt x="38" y="5"/>
                      </a:lnTo>
                      <a:lnTo>
                        <a:pt x="39" y="4"/>
                      </a:lnTo>
                      <a:lnTo>
                        <a:pt x="39" y="3"/>
                      </a:lnTo>
                      <a:lnTo>
                        <a:pt x="40" y="3"/>
                      </a:lnTo>
                      <a:lnTo>
                        <a:pt x="41" y="3"/>
                      </a:lnTo>
                      <a:lnTo>
                        <a:pt x="42" y="2"/>
                      </a:lnTo>
                      <a:lnTo>
                        <a:pt x="43" y="2"/>
                      </a:lnTo>
                      <a:lnTo>
                        <a:pt x="44" y="2"/>
                      </a:lnTo>
                      <a:lnTo>
                        <a:pt x="45" y="1"/>
                      </a:lnTo>
                      <a:lnTo>
                        <a:pt x="46" y="1"/>
                      </a:lnTo>
                      <a:lnTo>
                        <a:pt x="47" y="1"/>
                      </a:lnTo>
                      <a:lnTo>
                        <a:pt x="48" y="1"/>
                      </a:lnTo>
                      <a:lnTo>
                        <a:pt x="49" y="1"/>
                      </a:lnTo>
                      <a:lnTo>
                        <a:pt x="50" y="1"/>
                      </a:lnTo>
                      <a:lnTo>
                        <a:pt x="51" y="0"/>
                      </a:lnTo>
                      <a:lnTo>
                        <a:pt x="54" y="1"/>
                      </a:lnTo>
                      <a:lnTo>
                        <a:pt x="56" y="1"/>
                      </a:lnTo>
                      <a:lnTo>
                        <a:pt x="57" y="1"/>
                      </a:lnTo>
                      <a:lnTo>
                        <a:pt x="59" y="1"/>
                      </a:lnTo>
                      <a:lnTo>
                        <a:pt x="60" y="1"/>
                      </a:lnTo>
                      <a:lnTo>
                        <a:pt x="62" y="2"/>
                      </a:lnTo>
                      <a:lnTo>
                        <a:pt x="63" y="2"/>
                      </a:lnTo>
                      <a:lnTo>
                        <a:pt x="65" y="3"/>
                      </a:lnTo>
                      <a:lnTo>
                        <a:pt x="66" y="3"/>
                      </a:lnTo>
                      <a:lnTo>
                        <a:pt x="68" y="4"/>
                      </a:lnTo>
                      <a:lnTo>
                        <a:pt x="69" y="5"/>
                      </a:lnTo>
                      <a:lnTo>
                        <a:pt x="70" y="5"/>
                      </a:lnTo>
                      <a:lnTo>
                        <a:pt x="62" y="30"/>
                      </a:lnTo>
                      <a:lnTo>
                        <a:pt x="61" y="30"/>
                      </a:lnTo>
                      <a:lnTo>
                        <a:pt x="60" y="29"/>
                      </a:lnTo>
                      <a:lnTo>
                        <a:pt x="59" y="28"/>
                      </a:lnTo>
                      <a:lnTo>
                        <a:pt x="58" y="28"/>
                      </a:lnTo>
                      <a:lnTo>
                        <a:pt x="57" y="27"/>
                      </a:lnTo>
                      <a:lnTo>
                        <a:pt x="56" y="27"/>
                      </a:lnTo>
                      <a:lnTo>
                        <a:pt x="55" y="26"/>
                      </a:lnTo>
                      <a:lnTo>
                        <a:pt x="54" y="26"/>
                      </a:lnTo>
                      <a:lnTo>
                        <a:pt x="52" y="26"/>
                      </a:lnTo>
                      <a:lnTo>
                        <a:pt x="51" y="26"/>
                      </a:lnTo>
                      <a:lnTo>
                        <a:pt x="50" y="26"/>
                      </a:lnTo>
                      <a:lnTo>
                        <a:pt x="48" y="25"/>
                      </a:lnTo>
                      <a:lnTo>
                        <a:pt x="48" y="26"/>
                      </a:lnTo>
                      <a:lnTo>
                        <a:pt x="47" y="26"/>
                      </a:lnTo>
                      <a:lnTo>
                        <a:pt x="46" y="26"/>
                      </a:lnTo>
                      <a:lnTo>
                        <a:pt x="45" y="26"/>
                      </a:lnTo>
                      <a:lnTo>
                        <a:pt x="44" y="26"/>
                      </a:lnTo>
                      <a:lnTo>
                        <a:pt x="43" y="26"/>
                      </a:lnTo>
                      <a:lnTo>
                        <a:pt x="42" y="27"/>
                      </a:lnTo>
                      <a:lnTo>
                        <a:pt x="41" y="27"/>
                      </a:lnTo>
                      <a:lnTo>
                        <a:pt x="40" y="28"/>
                      </a:lnTo>
                      <a:lnTo>
                        <a:pt x="39" y="28"/>
                      </a:lnTo>
                      <a:lnTo>
                        <a:pt x="38" y="28"/>
                      </a:lnTo>
                      <a:lnTo>
                        <a:pt x="38" y="29"/>
                      </a:lnTo>
                      <a:lnTo>
                        <a:pt x="37" y="30"/>
                      </a:lnTo>
                      <a:lnTo>
                        <a:pt x="37" y="31"/>
                      </a:lnTo>
                      <a:lnTo>
                        <a:pt x="36" y="32"/>
                      </a:lnTo>
                      <a:lnTo>
                        <a:pt x="36" y="33"/>
                      </a:lnTo>
                      <a:lnTo>
                        <a:pt x="35" y="34"/>
                      </a:lnTo>
                      <a:lnTo>
                        <a:pt x="35" y="35"/>
                      </a:lnTo>
                      <a:lnTo>
                        <a:pt x="34" y="36"/>
                      </a:lnTo>
                      <a:lnTo>
                        <a:pt x="34" y="37"/>
                      </a:lnTo>
                      <a:lnTo>
                        <a:pt x="33" y="38"/>
                      </a:lnTo>
                      <a:lnTo>
                        <a:pt x="33" y="39"/>
                      </a:lnTo>
                      <a:lnTo>
                        <a:pt x="32" y="40"/>
                      </a:lnTo>
                      <a:lnTo>
                        <a:pt x="32" y="42"/>
                      </a:lnTo>
                      <a:lnTo>
                        <a:pt x="32" y="44"/>
                      </a:lnTo>
                      <a:lnTo>
                        <a:pt x="31" y="47"/>
                      </a:lnTo>
                      <a:lnTo>
                        <a:pt x="31" y="49"/>
                      </a:lnTo>
                      <a:lnTo>
                        <a:pt x="31" y="51"/>
                      </a:lnTo>
                      <a:lnTo>
                        <a:pt x="29" y="54"/>
                      </a:lnTo>
                      <a:lnTo>
                        <a:pt x="29" y="57"/>
                      </a:lnTo>
                      <a:lnTo>
                        <a:pt x="29" y="61"/>
                      </a:lnTo>
                      <a:lnTo>
                        <a:pt x="29" y="64"/>
                      </a:lnTo>
                      <a:lnTo>
                        <a:pt x="29" y="68"/>
                      </a:lnTo>
                      <a:lnTo>
                        <a:pt x="29" y="73"/>
                      </a:lnTo>
                      <a:lnTo>
                        <a:pt x="28" y="77"/>
                      </a:lnTo>
                      <a:lnTo>
                        <a:pt x="28" y="10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59" name="Freeform 28"/>
                <p:cNvSpPr>
                  <a:spLocks noEditPoints="1"/>
                </p:cNvSpPr>
                <p:nvPr/>
              </p:nvSpPr>
              <p:spPr bwMode="auto">
                <a:xfrm>
                  <a:off x="1678" y="1160"/>
                  <a:ext cx="50" cy="56"/>
                </a:xfrm>
                <a:custGeom>
                  <a:avLst/>
                  <a:gdLst>
                    <a:gd name="T0" fmla="*/ 1 w 102"/>
                    <a:gd name="T1" fmla="*/ 3 h 112"/>
                    <a:gd name="T2" fmla="*/ 1 w 102"/>
                    <a:gd name="T3" fmla="*/ 2 h 112"/>
                    <a:gd name="T4" fmla="*/ 3 w 102"/>
                    <a:gd name="T5" fmla="*/ 1 h 112"/>
                    <a:gd name="T6" fmla="*/ 5 w 102"/>
                    <a:gd name="T7" fmla="*/ 1 h 112"/>
                    <a:gd name="T8" fmla="*/ 7 w 102"/>
                    <a:gd name="T9" fmla="*/ 1 h 112"/>
                    <a:gd name="T10" fmla="*/ 9 w 102"/>
                    <a:gd name="T11" fmla="*/ 1 h 112"/>
                    <a:gd name="T12" fmla="*/ 10 w 102"/>
                    <a:gd name="T13" fmla="*/ 1 h 112"/>
                    <a:gd name="T14" fmla="*/ 11 w 102"/>
                    <a:gd name="T15" fmla="*/ 2 h 112"/>
                    <a:gd name="T16" fmla="*/ 11 w 102"/>
                    <a:gd name="T17" fmla="*/ 3 h 112"/>
                    <a:gd name="T18" fmla="*/ 11 w 102"/>
                    <a:gd name="T19" fmla="*/ 5 h 112"/>
                    <a:gd name="T20" fmla="*/ 11 w 102"/>
                    <a:gd name="T21" fmla="*/ 11 h 112"/>
                    <a:gd name="T22" fmla="*/ 11 w 102"/>
                    <a:gd name="T23" fmla="*/ 12 h 112"/>
                    <a:gd name="T24" fmla="*/ 12 w 102"/>
                    <a:gd name="T25" fmla="*/ 13 h 112"/>
                    <a:gd name="T26" fmla="*/ 12 w 102"/>
                    <a:gd name="T27" fmla="*/ 14 h 112"/>
                    <a:gd name="T28" fmla="*/ 9 w 102"/>
                    <a:gd name="T29" fmla="*/ 14 h 112"/>
                    <a:gd name="T30" fmla="*/ 8 w 102"/>
                    <a:gd name="T31" fmla="*/ 14 h 112"/>
                    <a:gd name="T32" fmla="*/ 8 w 102"/>
                    <a:gd name="T33" fmla="*/ 13 h 112"/>
                    <a:gd name="T34" fmla="*/ 8 w 102"/>
                    <a:gd name="T35" fmla="*/ 13 h 112"/>
                    <a:gd name="T36" fmla="*/ 8 w 102"/>
                    <a:gd name="T37" fmla="*/ 13 h 112"/>
                    <a:gd name="T38" fmla="*/ 7 w 102"/>
                    <a:gd name="T39" fmla="*/ 14 h 112"/>
                    <a:gd name="T40" fmla="*/ 6 w 102"/>
                    <a:gd name="T41" fmla="*/ 14 h 112"/>
                    <a:gd name="T42" fmla="*/ 5 w 102"/>
                    <a:gd name="T43" fmla="*/ 14 h 112"/>
                    <a:gd name="T44" fmla="*/ 3 w 102"/>
                    <a:gd name="T45" fmla="*/ 14 h 112"/>
                    <a:gd name="T46" fmla="*/ 2 w 102"/>
                    <a:gd name="T47" fmla="*/ 14 h 112"/>
                    <a:gd name="T48" fmla="*/ 1 w 102"/>
                    <a:gd name="T49" fmla="*/ 13 h 112"/>
                    <a:gd name="T50" fmla="*/ 0 w 102"/>
                    <a:gd name="T51" fmla="*/ 12 h 112"/>
                    <a:gd name="T52" fmla="*/ 0 w 102"/>
                    <a:gd name="T53" fmla="*/ 10 h 112"/>
                    <a:gd name="T54" fmla="*/ 0 w 102"/>
                    <a:gd name="T55" fmla="*/ 9 h 112"/>
                    <a:gd name="T56" fmla="*/ 0 w 102"/>
                    <a:gd name="T57" fmla="*/ 8 h 112"/>
                    <a:gd name="T58" fmla="*/ 1 w 102"/>
                    <a:gd name="T59" fmla="*/ 7 h 112"/>
                    <a:gd name="T60" fmla="*/ 2 w 102"/>
                    <a:gd name="T61" fmla="*/ 7 h 112"/>
                    <a:gd name="T62" fmla="*/ 3 w 102"/>
                    <a:gd name="T63" fmla="*/ 7 h 112"/>
                    <a:gd name="T64" fmla="*/ 5 w 102"/>
                    <a:gd name="T65" fmla="*/ 6 h 112"/>
                    <a:gd name="T66" fmla="*/ 7 w 102"/>
                    <a:gd name="T67" fmla="*/ 6 h 112"/>
                    <a:gd name="T68" fmla="*/ 8 w 102"/>
                    <a:gd name="T69" fmla="*/ 5 h 112"/>
                    <a:gd name="T70" fmla="*/ 8 w 102"/>
                    <a:gd name="T71" fmla="*/ 4 h 112"/>
                    <a:gd name="T72" fmla="*/ 7 w 102"/>
                    <a:gd name="T73" fmla="*/ 4 h 112"/>
                    <a:gd name="T74" fmla="*/ 7 w 102"/>
                    <a:gd name="T75" fmla="*/ 3 h 112"/>
                    <a:gd name="T76" fmla="*/ 5 w 102"/>
                    <a:gd name="T77" fmla="*/ 3 h 112"/>
                    <a:gd name="T78" fmla="*/ 5 w 102"/>
                    <a:gd name="T79" fmla="*/ 3 h 112"/>
                    <a:gd name="T80" fmla="*/ 4 w 102"/>
                    <a:gd name="T81" fmla="*/ 4 h 112"/>
                    <a:gd name="T82" fmla="*/ 4 w 102"/>
                    <a:gd name="T83" fmla="*/ 4 h 112"/>
                    <a:gd name="T84" fmla="*/ 3 w 102"/>
                    <a:gd name="T85" fmla="*/ 5 h 112"/>
                    <a:gd name="T86" fmla="*/ 7 w 102"/>
                    <a:gd name="T87" fmla="*/ 8 h 112"/>
                    <a:gd name="T88" fmla="*/ 6 w 102"/>
                    <a:gd name="T89" fmla="*/ 8 h 112"/>
                    <a:gd name="T90" fmla="*/ 5 w 102"/>
                    <a:gd name="T91" fmla="*/ 8 h 112"/>
                    <a:gd name="T92" fmla="*/ 4 w 102"/>
                    <a:gd name="T93" fmla="*/ 9 h 112"/>
                    <a:gd name="T94" fmla="*/ 4 w 102"/>
                    <a:gd name="T95" fmla="*/ 9 h 112"/>
                    <a:gd name="T96" fmla="*/ 3 w 102"/>
                    <a:gd name="T97" fmla="*/ 10 h 112"/>
                    <a:gd name="T98" fmla="*/ 3 w 102"/>
                    <a:gd name="T99" fmla="*/ 11 h 112"/>
                    <a:gd name="T100" fmla="*/ 4 w 102"/>
                    <a:gd name="T101" fmla="*/ 11 h 112"/>
                    <a:gd name="T102" fmla="*/ 4 w 102"/>
                    <a:gd name="T103" fmla="*/ 12 h 112"/>
                    <a:gd name="T104" fmla="*/ 5 w 102"/>
                    <a:gd name="T105" fmla="*/ 12 h 112"/>
                    <a:gd name="T106" fmla="*/ 6 w 102"/>
                    <a:gd name="T107" fmla="*/ 12 h 112"/>
                    <a:gd name="T108" fmla="*/ 7 w 102"/>
                    <a:gd name="T109" fmla="*/ 12 h 112"/>
                    <a:gd name="T110" fmla="*/ 7 w 102"/>
                    <a:gd name="T111" fmla="*/ 11 h 112"/>
                    <a:gd name="T112" fmla="*/ 8 w 102"/>
                    <a:gd name="T113" fmla="*/ 10 h 112"/>
                    <a:gd name="T114" fmla="*/ 8 w 102"/>
                    <a:gd name="T115" fmla="*/ 10 h 112"/>
                    <a:gd name="T116" fmla="*/ 8 w 102"/>
                    <a:gd name="T117" fmla="*/ 9 h 11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2"/>
                    <a:gd name="T178" fmla="*/ 0 h 112"/>
                    <a:gd name="T179" fmla="*/ 102 w 102"/>
                    <a:gd name="T180" fmla="*/ 112 h 11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2" h="112">
                      <a:moveTo>
                        <a:pt x="30" y="35"/>
                      </a:moveTo>
                      <a:lnTo>
                        <a:pt x="4" y="30"/>
                      </a:lnTo>
                      <a:lnTo>
                        <a:pt x="5" y="28"/>
                      </a:lnTo>
                      <a:lnTo>
                        <a:pt x="6" y="26"/>
                      </a:lnTo>
                      <a:lnTo>
                        <a:pt x="7" y="23"/>
                      </a:lnTo>
                      <a:lnTo>
                        <a:pt x="8" y="20"/>
                      </a:lnTo>
                      <a:lnTo>
                        <a:pt x="9" y="18"/>
                      </a:lnTo>
                      <a:lnTo>
                        <a:pt x="10" y="16"/>
                      </a:lnTo>
                      <a:lnTo>
                        <a:pt x="11" y="15"/>
                      </a:lnTo>
                      <a:lnTo>
                        <a:pt x="13" y="13"/>
                      </a:lnTo>
                      <a:lnTo>
                        <a:pt x="14" y="11"/>
                      </a:lnTo>
                      <a:lnTo>
                        <a:pt x="15" y="10"/>
                      </a:lnTo>
                      <a:lnTo>
                        <a:pt x="17" y="9"/>
                      </a:lnTo>
                      <a:lnTo>
                        <a:pt x="18" y="7"/>
                      </a:lnTo>
                      <a:lnTo>
                        <a:pt x="20" y="6"/>
                      </a:lnTo>
                      <a:lnTo>
                        <a:pt x="22" y="5"/>
                      </a:lnTo>
                      <a:lnTo>
                        <a:pt x="24" y="4"/>
                      </a:lnTo>
                      <a:lnTo>
                        <a:pt x="27" y="4"/>
                      </a:lnTo>
                      <a:lnTo>
                        <a:pt x="30" y="3"/>
                      </a:lnTo>
                      <a:lnTo>
                        <a:pt x="32" y="2"/>
                      </a:lnTo>
                      <a:lnTo>
                        <a:pt x="35" y="2"/>
                      </a:lnTo>
                      <a:lnTo>
                        <a:pt x="38" y="1"/>
                      </a:lnTo>
                      <a:lnTo>
                        <a:pt x="41" y="1"/>
                      </a:lnTo>
                      <a:lnTo>
                        <a:pt x="44" y="1"/>
                      </a:lnTo>
                      <a:lnTo>
                        <a:pt x="47" y="1"/>
                      </a:lnTo>
                      <a:lnTo>
                        <a:pt x="51" y="0"/>
                      </a:lnTo>
                      <a:lnTo>
                        <a:pt x="54" y="1"/>
                      </a:lnTo>
                      <a:lnTo>
                        <a:pt x="57" y="1"/>
                      </a:lnTo>
                      <a:lnTo>
                        <a:pt x="60" y="1"/>
                      </a:lnTo>
                      <a:lnTo>
                        <a:pt x="63" y="1"/>
                      </a:lnTo>
                      <a:lnTo>
                        <a:pt x="65" y="1"/>
                      </a:lnTo>
                      <a:lnTo>
                        <a:pt x="67" y="2"/>
                      </a:lnTo>
                      <a:lnTo>
                        <a:pt x="69" y="2"/>
                      </a:lnTo>
                      <a:lnTo>
                        <a:pt x="72" y="2"/>
                      </a:lnTo>
                      <a:lnTo>
                        <a:pt x="73" y="3"/>
                      </a:lnTo>
                      <a:lnTo>
                        <a:pt x="76" y="3"/>
                      </a:lnTo>
                      <a:lnTo>
                        <a:pt x="78" y="4"/>
                      </a:lnTo>
                      <a:lnTo>
                        <a:pt x="79" y="4"/>
                      </a:lnTo>
                      <a:lnTo>
                        <a:pt x="81" y="5"/>
                      </a:lnTo>
                      <a:lnTo>
                        <a:pt x="82" y="6"/>
                      </a:lnTo>
                      <a:lnTo>
                        <a:pt x="84" y="7"/>
                      </a:lnTo>
                      <a:lnTo>
                        <a:pt x="85" y="8"/>
                      </a:lnTo>
                      <a:lnTo>
                        <a:pt x="86" y="8"/>
                      </a:lnTo>
                      <a:lnTo>
                        <a:pt x="87" y="9"/>
                      </a:lnTo>
                      <a:lnTo>
                        <a:pt x="88" y="10"/>
                      </a:lnTo>
                      <a:lnTo>
                        <a:pt x="89" y="11"/>
                      </a:lnTo>
                      <a:lnTo>
                        <a:pt x="90" y="12"/>
                      </a:lnTo>
                      <a:lnTo>
                        <a:pt x="91" y="13"/>
                      </a:lnTo>
                      <a:lnTo>
                        <a:pt x="92" y="14"/>
                      </a:lnTo>
                      <a:lnTo>
                        <a:pt x="92" y="15"/>
                      </a:lnTo>
                      <a:lnTo>
                        <a:pt x="93" y="17"/>
                      </a:lnTo>
                      <a:lnTo>
                        <a:pt x="93" y="18"/>
                      </a:lnTo>
                      <a:lnTo>
                        <a:pt x="94" y="20"/>
                      </a:lnTo>
                      <a:lnTo>
                        <a:pt x="94" y="21"/>
                      </a:lnTo>
                      <a:lnTo>
                        <a:pt x="94" y="24"/>
                      </a:lnTo>
                      <a:lnTo>
                        <a:pt x="95" y="26"/>
                      </a:lnTo>
                      <a:lnTo>
                        <a:pt x="95" y="28"/>
                      </a:lnTo>
                      <a:lnTo>
                        <a:pt x="95" y="31"/>
                      </a:lnTo>
                      <a:lnTo>
                        <a:pt x="95" y="33"/>
                      </a:lnTo>
                      <a:lnTo>
                        <a:pt x="95" y="36"/>
                      </a:lnTo>
                      <a:lnTo>
                        <a:pt x="95" y="39"/>
                      </a:lnTo>
                      <a:lnTo>
                        <a:pt x="95" y="41"/>
                      </a:lnTo>
                      <a:lnTo>
                        <a:pt x="95" y="75"/>
                      </a:lnTo>
                      <a:lnTo>
                        <a:pt x="96" y="78"/>
                      </a:lnTo>
                      <a:lnTo>
                        <a:pt x="96" y="80"/>
                      </a:lnTo>
                      <a:lnTo>
                        <a:pt x="96" y="82"/>
                      </a:lnTo>
                      <a:lnTo>
                        <a:pt x="96" y="84"/>
                      </a:lnTo>
                      <a:lnTo>
                        <a:pt x="96" y="85"/>
                      </a:lnTo>
                      <a:lnTo>
                        <a:pt x="96" y="87"/>
                      </a:lnTo>
                      <a:lnTo>
                        <a:pt x="96" y="89"/>
                      </a:lnTo>
                      <a:lnTo>
                        <a:pt x="96" y="90"/>
                      </a:lnTo>
                      <a:lnTo>
                        <a:pt x="96" y="92"/>
                      </a:lnTo>
                      <a:lnTo>
                        <a:pt x="96" y="93"/>
                      </a:lnTo>
                      <a:lnTo>
                        <a:pt x="96" y="95"/>
                      </a:lnTo>
                      <a:lnTo>
                        <a:pt x="96" y="96"/>
                      </a:lnTo>
                      <a:lnTo>
                        <a:pt x="97" y="98"/>
                      </a:lnTo>
                      <a:lnTo>
                        <a:pt x="97" y="99"/>
                      </a:lnTo>
                      <a:lnTo>
                        <a:pt x="99" y="100"/>
                      </a:lnTo>
                      <a:lnTo>
                        <a:pt x="99" y="101"/>
                      </a:lnTo>
                      <a:lnTo>
                        <a:pt x="99" y="102"/>
                      </a:lnTo>
                      <a:lnTo>
                        <a:pt x="100" y="103"/>
                      </a:lnTo>
                      <a:lnTo>
                        <a:pt x="100" y="104"/>
                      </a:lnTo>
                      <a:lnTo>
                        <a:pt x="101" y="105"/>
                      </a:lnTo>
                      <a:lnTo>
                        <a:pt x="101" y="106"/>
                      </a:lnTo>
                      <a:lnTo>
                        <a:pt x="102" y="107"/>
                      </a:lnTo>
                      <a:lnTo>
                        <a:pt x="102" y="108"/>
                      </a:lnTo>
                      <a:lnTo>
                        <a:pt x="102" y="109"/>
                      </a:lnTo>
                      <a:lnTo>
                        <a:pt x="73" y="109"/>
                      </a:lnTo>
                      <a:lnTo>
                        <a:pt x="73" y="108"/>
                      </a:lnTo>
                      <a:lnTo>
                        <a:pt x="72" y="107"/>
                      </a:lnTo>
                      <a:lnTo>
                        <a:pt x="72" y="106"/>
                      </a:lnTo>
                      <a:lnTo>
                        <a:pt x="72" y="105"/>
                      </a:lnTo>
                      <a:lnTo>
                        <a:pt x="71" y="105"/>
                      </a:lnTo>
                      <a:lnTo>
                        <a:pt x="71" y="104"/>
                      </a:lnTo>
                      <a:lnTo>
                        <a:pt x="71" y="103"/>
                      </a:lnTo>
                      <a:lnTo>
                        <a:pt x="70" y="102"/>
                      </a:lnTo>
                      <a:lnTo>
                        <a:pt x="70" y="101"/>
                      </a:lnTo>
                      <a:lnTo>
                        <a:pt x="70" y="100"/>
                      </a:lnTo>
                      <a:lnTo>
                        <a:pt x="70" y="99"/>
                      </a:lnTo>
                      <a:lnTo>
                        <a:pt x="69" y="98"/>
                      </a:lnTo>
                      <a:lnTo>
                        <a:pt x="68" y="100"/>
                      </a:lnTo>
                      <a:lnTo>
                        <a:pt x="67" y="101"/>
                      </a:lnTo>
                      <a:lnTo>
                        <a:pt x="66" y="102"/>
                      </a:lnTo>
                      <a:lnTo>
                        <a:pt x="65" y="103"/>
                      </a:lnTo>
                      <a:lnTo>
                        <a:pt x="63" y="104"/>
                      </a:lnTo>
                      <a:lnTo>
                        <a:pt x="62" y="105"/>
                      </a:lnTo>
                      <a:lnTo>
                        <a:pt x="61" y="106"/>
                      </a:lnTo>
                      <a:lnTo>
                        <a:pt x="60" y="107"/>
                      </a:lnTo>
                      <a:lnTo>
                        <a:pt x="58" y="107"/>
                      </a:lnTo>
                      <a:lnTo>
                        <a:pt x="57" y="108"/>
                      </a:lnTo>
                      <a:lnTo>
                        <a:pt x="56" y="109"/>
                      </a:lnTo>
                      <a:lnTo>
                        <a:pt x="54" y="109"/>
                      </a:lnTo>
                      <a:lnTo>
                        <a:pt x="53" y="110"/>
                      </a:lnTo>
                      <a:lnTo>
                        <a:pt x="52" y="110"/>
                      </a:lnTo>
                      <a:lnTo>
                        <a:pt x="49" y="111"/>
                      </a:lnTo>
                      <a:lnTo>
                        <a:pt x="48" y="111"/>
                      </a:lnTo>
                      <a:lnTo>
                        <a:pt x="47" y="111"/>
                      </a:lnTo>
                      <a:lnTo>
                        <a:pt x="45" y="112"/>
                      </a:lnTo>
                      <a:lnTo>
                        <a:pt x="44" y="112"/>
                      </a:lnTo>
                      <a:lnTo>
                        <a:pt x="42" y="112"/>
                      </a:lnTo>
                      <a:lnTo>
                        <a:pt x="41" y="112"/>
                      </a:lnTo>
                      <a:lnTo>
                        <a:pt x="39" y="112"/>
                      </a:lnTo>
                      <a:lnTo>
                        <a:pt x="38" y="112"/>
                      </a:lnTo>
                      <a:lnTo>
                        <a:pt x="36" y="112"/>
                      </a:lnTo>
                      <a:lnTo>
                        <a:pt x="34" y="112"/>
                      </a:lnTo>
                      <a:lnTo>
                        <a:pt x="31" y="112"/>
                      </a:lnTo>
                      <a:lnTo>
                        <a:pt x="29" y="112"/>
                      </a:lnTo>
                      <a:lnTo>
                        <a:pt x="27" y="112"/>
                      </a:lnTo>
                      <a:lnTo>
                        <a:pt x="23" y="111"/>
                      </a:lnTo>
                      <a:lnTo>
                        <a:pt x="21" y="110"/>
                      </a:lnTo>
                      <a:lnTo>
                        <a:pt x="19" y="110"/>
                      </a:lnTo>
                      <a:lnTo>
                        <a:pt x="17" y="109"/>
                      </a:lnTo>
                      <a:lnTo>
                        <a:pt x="15" y="108"/>
                      </a:lnTo>
                      <a:lnTo>
                        <a:pt x="14" y="107"/>
                      </a:lnTo>
                      <a:lnTo>
                        <a:pt x="12" y="106"/>
                      </a:lnTo>
                      <a:lnTo>
                        <a:pt x="10" y="104"/>
                      </a:lnTo>
                      <a:lnTo>
                        <a:pt x="9" y="103"/>
                      </a:lnTo>
                      <a:lnTo>
                        <a:pt x="8" y="101"/>
                      </a:lnTo>
                      <a:lnTo>
                        <a:pt x="7" y="100"/>
                      </a:lnTo>
                      <a:lnTo>
                        <a:pt x="5" y="98"/>
                      </a:lnTo>
                      <a:lnTo>
                        <a:pt x="5" y="96"/>
                      </a:lnTo>
                      <a:lnTo>
                        <a:pt x="4" y="93"/>
                      </a:lnTo>
                      <a:lnTo>
                        <a:pt x="3" y="92"/>
                      </a:lnTo>
                      <a:lnTo>
                        <a:pt x="1" y="90"/>
                      </a:lnTo>
                      <a:lnTo>
                        <a:pt x="1" y="88"/>
                      </a:lnTo>
                      <a:lnTo>
                        <a:pt x="1" y="86"/>
                      </a:lnTo>
                      <a:lnTo>
                        <a:pt x="1" y="84"/>
                      </a:lnTo>
                      <a:lnTo>
                        <a:pt x="0" y="81"/>
                      </a:lnTo>
                      <a:lnTo>
                        <a:pt x="1" y="80"/>
                      </a:lnTo>
                      <a:lnTo>
                        <a:pt x="1" y="79"/>
                      </a:lnTo>
                      <a:lnTo>
                        <a:pt x="1" y="77"/>
                      </a:lnTo>
                      <a:lnTo>
                        <a:pt x="1" y="76"/>
                      </a:lnTo>
                      <a:lnTo>
                        <a:pt x="1" y="74"/>
                      </a:lnTo>
                      <a:lnTo>
                        <a:pt x="3" y="73"/>
                      </a:lnTo>
                      <a:lnTo>
                        <a:pt x="3" y="72"/>
                      </a:lnTo>
                      <a:lnTo>
                        <a:pt x="3" y="69"/>
                      </a:lnTo>
                      <a:lnTo>
                        <a:pt x="4" y="68"/>
                      </a:lnTo>
                      <a:lnTo>
                        <a:pt x="4" y="67"/>
                      </a:lnTo>
                      <a:lnTo>
                        <a:pt x="5" y="66"/>
                      </a:lnTo>
                      <a:lnTo>
                        <a:pt x="5" y="64"/>
                      </a:lnTo>
                      <a:lnTo>
                        <a:pt x="6" y="63"/>
                      </a:lnTo>
                      <a:lnTo>
                        <a:pt x="7" y="62"/>
                      </a:lnTo>
                      <a:lnTo>
                        <a:pt x="8" y="61"/>
                      </a:lnTo>
                      <a:lnTo>
                        <a:pt x="9" y="60"/>
                      </a:lnTo>
                      <a:lnTo>
                        <a:pt x="10" y="59"/>
                      </a:lnTo>
                      <a:lnTo>
                        <a:pt x="11" y="58"/>
                      </a:lnTo>
                      <a:lnTo>
                        <a:pt x="12" y="57"/>
                      </a:lnTo>
                      <a:lnTo>
                        <a:pt x="13" y="56"/>
                      </a:lnTo>
                      <a:lnTo>
                        <a:pt x="14" y="56"/>
                      </a:lnTo>
                      <a:lnTo>
                        <a:pt x="15" y="55"/>
                      </a:lnTo>
                      <a:lnTo>
                        <a:pt x="16" y="54"/>
                      </a:lnTo>
                      <a:lnTo>
                        <a:pt x="17" y="53"/>
                      </a:lnTo>
                      <a:lnTo>
                        <a:pt x="19" y="53"/>
                      </a:lnTo>
                      <a:lnTo>
                        <a:pt x="20" y="52"/>
                      </a:lnTo>
                      <a:lnTo>
                        <a:pt x="22" y="52"/>
                      </a:lnTo>
                      <a:lnTo>
                        <a:pt x="23" y="51"/>
                      </a:lnTo>
                      <a:lnTo>
                        <a:pt x="25" y="51"/>
                      </a:lnTo>
                      <a:lnTo>
                        <a:pt x="28" y="50"/>
                      </a:lnTo>
                      <a:lnTo>
                        <a:pt x="29" y="50"/>
                      </a:lnTo>
                      <a:lnTo>
                        <a:pt x="31" y="49"/>
                      </a:lnTo>
                      <a:lnTo>
                        <a:pt x="34" y="49"/>
                      </a:lnTo>
                      <a:lnTo>
                        <a:pt x="36" y="48"/>
                      </a:lnTo>
                      <a:lnTo>
                        <a:pt x="38" y="48"/>
                      </a:lnTo>
                      <a:lnTo>
                        <a:pt x="40" y="47"/>
                      </a:lnTo>
                      <a:lnTo>
                        <a:pt x="44" y="47"/>
                      </a:lnTo>
                      <a:lnTo>
                        <a:pt x="47" y="45"/>
                      </a:lnTo>
                      <a:lnTo>
                        <a:pt x="49" y="45"/>
                      </a:lnTo>
                      <a:lnTo>
                        <a:pt x="53" y="44"/>
                      </a:lnTo>
                      <a:lnTo>
                        <a:pt x="55" y="43"/>
                      </a:lnTo>
                      <a:lnTo>
                        <a:pt x="58" y="43"/>
                      </a:lnTo>
                      <a:lnTo>
                        <a:pt x="60" y="42"/>
                      </a:lnTo>
                      <a:lnTo>
                        <a:pt x="62" y="42"/>
                      </a:lnTo>
                      <a:lnTo>
                        <a:pt x="63" y="41"/>
                      </a:lnTo>
                      <a:lnTo>
                        <a:pt x="65" y="41"/>
                      </a:lnTo>
                      <a:lnTo>
                        <a:pt x="66" y="40"/>
                      </a:lnTo>
                      <a:lnTo>
                        <a:pt x="67" y="39"/>
                      </a:lnTo>
                      <a:lnTo>
                        <a:pt x="67" y="37"/>
                      </a:lnTo>
                      <a:lnTo>
                        <a:pt x="67" y="36"/>
                      </a:lnTo>
                      <a:lnTo>
                        <a:pt x="67" y="35"/>
                      </a:lnTo>
                      <a:lnTo>
                        <a:pt x="67" y="34"/>
                      </a:lnTo>
                      <a:lnTo>
                        <a:pt x="67" y="33"/>
                      </a:lnTo>
                      <a:lnTo>
                        <a:pt x="67" y="32"/>
                      </a:lnTo>
                      <a:lnTo>
                        <a:pt x="66" y="30"/>
                      </a:lnTo>
                      <a:lnTo>
                        <a:pt x="66" y="29"/>
                      </a:lnTo>
                      <a:lnTo>
                        <a:pt x="65" y="28"/>
                      </a:lnTo>
                      <a:lnTo>
                        <a:pt x="65" y="27"/>
                      </a:lnTo>
                      <a:lnTo>
                        <a:pt x="64" y="26"/>
                      </a:lnTo>
                      <a:lnTo>
                        <a:pt x="63" y="25"/>
                      </a:lnTo>
                      <a:lnTo>
                        <a:pt x="62" y="25"/>
                      </a:lnTo>
                      <a:lnTo>
                        <a:pt x="61" y="24"/>
                      </a:lnTo>
                      <a:lnTo>
                        <a:pt x="60" y="24"/>
                      </a:lnTo>
                      <a:lnTo>
                        <a:pt x="59" y="24"/>
                      </a:lnTo>
                      <a:lnTo>
                        <a:pt x="58" y="23"/>
                      </a:lnTo>
                      <a:lnTo>
                        <a:pt x="57" y="23"/>
                      </a:lnTo>
                      <a:lnTo>
                        <a:pt x="55" y="23"/>
                      </a:lnTo>
                      <a:lnTo>
                        <a:pt x="54" y="23"/>
                      </a:lnTo>
                      <a:lnTo>
                        <a:pt x="53" y="23"/>
                      </a:lnTo>
                      <a:lnTo>
                        <a:pt x="51" y="23"/>
                      </a:lnTo>
                      <a:lnTo>
                        <a:pt x="48" y="21"/>
                      </a:lnTo>
                      <a:lnTo>
                        <a:pt x="47" y="23"/>
                      </a:lnTo>
                      <a:lnTo>
                        <a:pt x="46" y="23"/>
                      </a:lnTo>
                      <a:lnTo>
                        <a:pt x="45" y="23"/>
                      </a:lnTo>
                      <a:lnTo>
                        <a:pt x="44" y="23"/>
                      </a:lnTo>
                      <a:lnTo>
                        <a:pt x="43" y="23"/>
                      </a:lnTo>
                      <a:lnTo>
                        <a:pt x="41" y="23"/>
                      </a:lnTo>
                      <a:lnTo>
                        <a:pt x="41" y="24"/>
                      </a:lnTo>
                      <a:lnTo>
                        <a:pt x="40" y="24"/>
                      </a:lnTo>
                      <a:lnTo>
                        <a:pt x="39" y="24"/>
                      </a:lnTo>
                      <a:lnTo>
                        <a:pt x="38" y="25"/>
                      </a:lnTo>
                      <a:lnTo>
                        <a:pt x="37" y="25"/>
                      </a:lnTo>
                      <a:lnTo>
                        <a:pt x="36" y="25"/>
                      </a:lnTo>
                      <a:lnTo>
                        <a:pt x="36" y="26"/>
                      </a:lnTo>
                      <a:lnTo>
                        <a:pt x="35" y="27"/>
                      </a:lnTo>
                      <a:lnTo>
                        <a:pt x="34" y="28"/>
                      </a:lnTo>
                      <a:lnTo>
                        <a:pt x="34" y="29"/>
                      </a:lnTo>
                      <a:lnTo>
                        <a:pt x="33" y="30"/>
                      </a:lnTo>
                      <a:lnTo>
                        <a:pt x="32" y="31"/>
                      </a:lnTo>
                      <a:lnTo>
                        <a:pt x="32" y="32"/>
                      </a:lnTo>
                      <a:lnTo>
                        <a:pt x="31" y="33"/>
                      </a:lnTo>
                      <a:lnTo>
                        <a:pt x="31" y="34"/>
                      </a:lnTo>
                      <a:lnTo>
                        <a:pt x="30" y="35"/>
                      </a:lnTo>
                      <a:close/>
                      <a:moveTo>
                        <a:pt x="67" y="58"/>
                      </a:moveTo>
                      <a:lnTo>
                        <a:pt x="67" y="59"/>
                      </a:lnTo>
                      <a:lnTo>
                        <a:pt x="66" y="59"/>
                      </a:lnTo>
                      <a:lnTo>
                        <a:pt x="65" y="60"/>
                      </a:lnTo>
                      <a:lnTo>
                        <a:pt x="63" y="60"/>
                      </a:lnTo>
                      <a:lnTo>
                        <a:pt x="62" y="60"/>
                      </a:lnTo>
                      <a:lnTo>
                        <a:pt x="61" y="61"/>
                      </a:lnTo>
                      <a:lnTo>
                        <a:pt x="60" y="61"/>
                      </a:lnTo>
                      <a:lnTo>
                        <a:pt x="58" y="61"/>
                      </a:lnTo>
                      <a:lnTo>
                        <a:pt x="57" y="62"/>
                      </a:lnTo>
                      <a:lnTo>
                        <a:pt x="55" y="62"/>
                      </a:lnTo>
                      <a:lnTo>
                        <a:pt x="53" y="62"/>
                      </a:lnTo>
                      <a:lnTo>
                        <a:pt x="51" y="62"/>
                      </a:lnTo>
                      <a:lnTo>
                        <a:pt x="49" y="63"/>
                      </a:lnTo>
                      <a:lnTo>
                        <a:pt x="47" y="63"/>
                      </a:lnTo>
                      <a:lnTo>
                        <a:pt x="45" y="64"/>
                      </a:lnTo>
                      <a:lnTo>
                        <a:pt x="43" y="64"/>
                      </a:lnTo>
                      <a:lnTo>
                        <a:pt x="42" y="65"/>
                      </a:lnTo>
                      <a:lnTo>
                        <a:pt x="41" y="65"/>
                      </a:lnTo>
                      <a:lnTo>
                        <a:pt x="40" y="66"/>
                      </a:lnTo>
                      <a:lnTo>
                        <a:pt x="38" y="66"/>
                      </a:lnTo>
                      <a:lnTo>
                        <a:pt x="37" y="67"/>
                      </a:lnTo>
                      <a:lnTo>
                        <a:pt x="36" y="67"/>
                      </a:lnTo>
                      <a:lnTo>
                        <a:pt x="35" y="67"/>
                      </a:lnTo>
                      <a:lnTo>
                        <a:pt x="35" y="68"/>
                      </a:lnTo>
                      <a:lnTo>
                        <a:pt x="34" y="69"/>
                      </a:lnTo>
                      <a:lnTo>
                        <a:pt x="33" y="71"/>
                      </a:lnTo>
                      <a:lnTo>
                        <a:pt x="32" y="71"/>
                      </a:lnTo>
                      <a:lnTo>
                        <a:pt x="32" y="72"/>
                      </a:lnTo>
                      <a:lnTo>
                        <a:pt x="31" y="73"/>
                      </a:lnTo>
                      <a:lnTo>
                        <a:pt x="31" y="74"/>
                      </a:lnTo>
                      <a:lnTo>
                        <a:pt x="30" y="75"/>
                      </a:lnTo>
                      <a:lnTo>
                        <a:pt x="30" y="76"/>
                      </a:lnTo>
                      <a:lnTo>
                        <a:pt x="30" y="77"/>
                      </a:lnTo>
                      <a:lnTo>
                        <a:pt x="30" y="78"/>
                      </a:lnTo>
                      <a:lnTo>
                        <a:pt x="29" y="78"/>
                      </a:lnTo>
                      <a:lnTo>
                        <a:pt x="30" y="79"/>
                      </a:lnTo>
                      <a:lnTo>
                        <a:pt x="30" y="80"/>
                      </a:lnTo>
                      <a:lnTo>
                        <a:pt x="30" y="81"/>
                      </a:lnTo>
                      <a:lnTo>
                        <a:pt x="30" y="82"/>
                      </a:lnTo>
                      <a:lnTo>
                        <a:pt x="30" y="83"/>
                      </a:lnTo>
                      <a:lnTo>
                        <a:pt x="31" y="84"/>
                      </a:lnTo>
                      <a:lnTo>
                        <a:pt x="31" y="85"/>
                      </a:lnTo>
                      <a:lnTo>
                        <a:pt x="32" y="86"/>
                      </a:lnTo>
                      <a:lnTo>
                        <a:pt x="33" y="87"/>
                      </a:lnTo>
                      <a:lnTo>
                        <a:pt x="34" y="88"/>
                      </a:lnTo>
                      <a:lnTo>
                        <a:pt x="35" y="89"/>
                      </a:lnTo>
                      <a:lnTo>
                        <a:pt x="36" y="90"/>
                      </a:lnTo>
                      <a:lnTo>
                        <a:pt x="37" y="90"/>
                      </a:lnTo>
                      <a:lnTo>
                        <a:pt x="38" y="91"/>
                      </a:lnTo>
                      <a:lnTo>
                        <a:pt x="39" y="92"/>
                      </a:lnTo>
                      <a:lnTo>
                        <a:pt x="40" y="92"/>
                      </a:lnTo>
                      <a:lnTo>
                        <a:pt x="41" y="92"/>
                      </a:lnTo>
                      <a:lnTo>
                        <a:pt x="42" y="92"/>
                      </a:lnTo>
                      <a:lnTo>
                        <a:pt x="43" y="92"/>
                      </a:lnTo>
                      <a:lnTo>
                        <a:pt x="44" y="92"/>
                      </a:lnTo>
                      <a:lnTo>
                        <a:pt x="45" y="92"/>
                      </a:lnTo>
                      <a:lnTo>
                        <a:pt x="47" y="92"/>
                      </a:lnTo>
                      <a:lnTo>
                        <a:pt x="48" y="92"/>
                      </a:lnTo>
                      <a:lnTo>
                        <a:pt x="49" y="92"/>
                      </a:lnTo>
                      <a:lnTo>
                        <a:pt x="51" y="92"/>
                      </a:lnTo>
                      <a:lnTo>
                        <a:pt x="52" y="92"/>
                      </a:lnTo>
                      <a:lnTo>
                        <a:pt x="54" y="91"/>
                      </a:lnTo>
                      <a:lnTo>
                        <a:pt x="55" y="91"/>
                      </a:lnTo>
                      <a:lnTo>
                        <a:pt x="56" y="90"/>
                      </a:lnTo>
                      <a:lnTo>
                        <a:pt x="57" y="90"/>
                      </a:lnTo>
                      <a:lnTo>
                        <a:pt x="58" y="89"/>
                      </a:lnTo>
                      <a:lnTo>
                        <a:pt x="59" y="88"/>
                      </a:lnTo>
                      <a:lnTo>
                        <a:pt x="60" y="87"/>
                      </a:lnTo>
                      <a:lnTo>
                        <a:pt x="61" y="87"/>
                      </a:lnTo>
                      <a:lnTo>
                        <a:pt x="62" y="86"/>
                      </a:lnTo>
                      <a:lnTo>
                        <a:pt x="63" y="85"/>
                      </a:lnTo>
                      <a:lnTo>
                        <a:pt x="64" y="84"/>
                      </a:lnTo>
                      <a:lnTo>
                        <a:pt x="65" y="83"/>
                      </a:lnTo>
                      <a:lnTo>
                        <a:pt x="65" y="82"/>
                      </a:lnTo>
                      <a:lnTo>
                        <a:pt x="66" y="81"/>
                      </a:lnTo>
                      <a:lnTo>
                        <a:pt x="66" y="80"/>
                      </a:lnTo>
                      <a:lnTo>
                        <a:pt x="66" y="79"/>
                      </a:lnTo>
                      <a:lnTo>
                        <a:pt x="66" y="78"/>
                      </a:lnTo>
                      <a:lnTo>
                        <a:pt x="67" y="78"/>
                      </a:lnTo>
                      <a:lnTo>
                        <a:pt x="67" y="77"/>
                      </a:lnTo>
                      <a:lnTo>
                        <a:pt x="67" y="76"/>
                      </a:lnTo>
                      <a:lnTo>
                        <a:pt x="67" y="75"/>
                      </a:lnTo>
                      <a:lnTo>
                        <a:pt x="67" y="74"/>
                      </a:lnTo>
                      <a:lnTo>
                        <a:pt x="67" y="73"/>
                      </a:lnTo>
                      <a:lnTo>
                        <a:pt x="67" y="72"/>
                      </a:lnTo>
                      <a:lnTo>
                        <a:pt x="67" y="71"/>
                      </a:lnTo>
                      <a:lnTo>
                        <a:pt x="67" y="69"/>
                      </a:lnTo>
                      <a:lnTo>
                        <a:pt x="67" y="67"/>
                      </a:lnTo>
                      <a:lnTo>
                        <a:pt x="67" y="66"/>
                      </a:lnTo>
                      <a:lnTo>
                        <a:pt x="67" y="64"/>
                      </a:lnTo>
                      <a:lnTo>
                        <a:pt x="67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60" name="Freeform 29"/>
                <p:cNvSpPr>
                  <a:spLocks/>
                </p:cNvSpPr>
                <p:nvPr/>
              </p:nvSpPr>
              <p:spPr bwMode="auto">
                <a:xfrm>
                  <a:off x="1738" y="1181"/>
                  <a:ext cx="28" cy="14"/>
                </a:xfrm>
                <a:custGeom>
                  <a:avLst/>
                  <a:gdLst>
                    <a:gd name="T0" fmla="*/ 0 w 57"/>
                    <a:gd name="T1" fmla="*/ 4 h 28"/>
                    <a:gd name="T2" fmla="*/ 0 w 57"/>
                    <a:gd name="T3" fmla="*/ 0 h 28"/>
                    <a:gd name="T4" fmla="*/ 7 w 57"/>
                    <a:gd name="T5" fmla="*/ 0 h 28"/>
                    <a:gd name="T6" fmla="*/ 7 w 57"/>
                    <a:gd name="T7" fmla="*/ 4 h 28"/>
                    <a:gd name="T8" fmla="*/ 0 w 57"/>
                    <a:gd name="T9" fmla="*/ 4 h 28"/>
                    <a:gd name="T10" fmla="*/ 0 w 57"/>
                    <a:gd name="T11" fmla="*/ 4 h 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7"/>
                    <a:gd name="T19" fmla="*/ 0 h 28"/>
                    <a:gd name="T20" fmla="*/ 57 w 57"/>
                    <a:gd name="T21" fmla="*/ 28 h 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7" h="28">
                      <a:moveTo>
                        <a:pt x="0" y="28"/>
                      </a:moveTo>
                      <a:lnTo>
                        <a:pt x="0" y="0"/>
                      </a:lnTo>
                      <a:lnTo>
                        <a:pt x="57" y="0"/>
                      </a:lnTo>
                      <a:lnTo>
                        <a:pt x="57" y="28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61" name="Freeform 30"/>
                <p:cNvSpPr>
                  <a:spLocks noEditPoints="1"/>
                </p:cNvSpPr>
                <p:nvPr/>
              </p:nvSpPr>
              <p:spPr bwMode="auto">
                <a:xfrm>
                  <a:off x="1774" y="1140"/>
                  <a:ext cx="68" cy="75"/>
                </a:xfrm>
                <a:custGeom>
                  <a:avLst/>
                  <a:gdLst>
                    <a:gd name="T0" fmla="*/ 9 w 135"/>
                    <a:gd name="T1" fmla="*/ 1 h 149"/>
                    <a:gd name="T2" fmla="*/ 11 w 135"/>
                    <a:gd name="T3" fmla="*/ 1 h 149"/>
                    <a:gd name="T4" fmla="*/ 12 w 135"/>
                    <a:gd name="T5" fmla="*/ 1 h 149"/>
                    <a:gd name="T6" fmla="*/ 13 w 135"/>
                    <a:gd name="T7" fmla="*/ 1 h 149"/>
                    <a:gd name="T8" fmla="*/ 14 w 135"/>
                    <a:gd name="T9" fmla="*/ 2 h 149"/>
                    <a:gd name="T10" fmla="*/ 15 w 135"/>
                    <a:gd name="T11" fmla="*/ 2 h 149"/>
                    <a:gd name="T12" fmla="*/ 15 w 135"/>
                    <a:gd name="T13" fmla="*/ 3 h 149"/>
                    <a:gd name="T14" fmla="*/ 16 w 135"/>
                    <a:gd name="T15" fmla="*/ 4 h 149"/>
                    <a:gd name="T16" fmla="*/ 16 w 135"/>
                    <a:gd name="T17" fmla="*/ 5 h 149"/>
                    <a:gd name="T18" fmla="*/ 16 w 135"/>
                    <a:gd name="T19" fmla="*/ 6 h 149"/>
                    <a:gd name="T20" fmla="*/ 16 w 135"/>
                    <a:gd name="T21" fmla="*/ 7 h 149"/>
                    <a:gd name="T22" fmla="*/ 15 w 135"/>
                    <a:gd name="T23" fmla="*/ 9 h 149"/>
                    <a:gd name="T24" fmla="*/ 14 w 135"/>
                    <a:gd name="T25" fmla="*/ 9 h 149"/>
                    <a:gd name="T26" fmla="*/ 13 w 135"/>
                    <a:gd name="T27" fmla="*/ 10 h 149"/>
                    <a:gd name="T28" fmla="*/ 12 w 135"/>
                    <a:gd name="T29" fmla="*/ 11 h 149"/>
                    <a:gd name="T30" fmla="*/ 11 w 135"/>
                    <a:gd name="T31" fmla="*/ 11 h 149"/>
                    <a:gd name="T32" fmla="*/ 12 w 135"/>
                    <a:gd name="T33" fmla="*/ 12 h 149"/>
                    <a:gd name="T34" fmla="*/ 13 w 135"/>
                    <a:gd name="T35" fmla="*/ 12 h 149"/>
                    <a:gd name="T36" fmla="*/ 13 w 135"/>
                    <a:gd name="T37" fmla="*/ 13 h 149"/>
                    <a:gd name="T38" fmla="*/ 14 w 135"/>
                    <a:gd name="T39" fmla="*/ 13 h 149"/>
                    <a:gd name="T40" fmla="*/ 14 w 135"/>
                    <a:gd name="T41" fmla="*/ 15 h 149"/>
                    <a:gd name="T42" fmla="*/ 17 w 135"/>
                    <a:gd name="T43" fmla="*/ 19 h 149"/>
                    <a:gd name="T44" fmla="*/ 10 w 135"/>
                    <a:gd name="T45" fmla="*/ 14 h 149"/>
                    <a:gd name="T46" fmla="*/ 9 w 135"/>
                    <a:gd name="T47" fmla="*/ 13 h 149"/>
                    <a:gd name="T48" fmla="*/ 8 w 135"/>
                    <a:gd name="T49" fmla="*/ 13 h 149"/>
                    <a:gd name="T50" fmla="*/ 8 w 135"/>
                    <a:gd name="T51" fmla="*/ 12 h 149"/>
                    <a:gd name="T52" fmla="*/ 8 w 135"/>
                    <a:gd name="T53" fmla="*/ 12 h 149"/>
                    <a:gd name="T54" fmla="*/ 7 w 135"/>
                    <a:gd name="T55" fmla="*/ 12 h 149"/>
                    <a:gd name="T56" fmla="*/ 7 w 135"/>
                    <a:gd name="T57" fmla="*/ 12 h 149"/>
                    <a:gd name="T58" fmla="*/ 6 w 135"/>
                    <a:gd name="T59" fmla="*/ 12 h 149"/>
                    <a:gd name="T60" fmla="*/ 6 w 135"/>
                    <a:gd name="T61" fmla="*/ 12 h 149"/>
                    <a:gd name="T62" fmla="*/ 4 w 135"/>
                    <a:gd name="T63" fmla="*/ 19 h 149"/>
                    <a:gd name="T64" fmla="*/ 7 w 135"/>
                    <a:gd name="T65" fmla="*/ 8 h 149"/>
                    <a:gd name="T66" fmla="*/ 9 w 135"/>
                    <a:gd name="T67" fmla="*/ 8 h 149"/>
                    <a:gd name="T68" fmla="*/ 10 w 135"/>
                    <a:gd name="T69" fmla="*/ 8 h 149"/>
                    <a:gd name="T70" fmla="*/ 10 w 135"/>
                    <a:gd name="T71" fmla="*/ 8 h 149"/>
                    <a:gd name="T72" fmla="*/ 11 w 135"/>
                    <a:gd name="T73" fmla="*/ 8 h 149"/>
                    <a:gd name="T74" fmla="*/ 11 w 135"/>
                    <a:gd name="T75" fmla="*/ 8 h 149"/>
                    <a:gd name="T76" fmla="*/ 11 w 135"/>
                    <a:gd name="T77" fmla="*/ 7 h 149"/>
                    <a:gd name="T78" fmla="*/ 12 w 135"/>
                    <a:gd name="T79" fmla="*/ 7 h 149"/>
                    <a:gd name="T80" fmla="*/ 12 w 135"/>
                    <a:gd name="T81" fmla="*/ 7 h 149"/>
                    <a:gd name="T82" fmla="*/ 12 w 135"/>
                    <a:gd name="T83" fmla="*/ 6 h 149"/>
                    <a:gd name="T84" fmla="*/ 12 w 135"/>
                    <a:gd name="T85" fmla="*/ 6 h 149"/>
                    <a:gd name="T86" fmla="*/ 12 w 135"/>
                    <a:gd name="T87" fmla="*/ 5 h 149"/>
                    <a:gd name="T88" fmla="*/ 11 w 135"/>
                    <a:gd name="T89" fmla="*/ 4 h 149"/>
                    <a:gd name="T90" fmla="*/ 11 w 135"/>
                    <a:gd name="T91" fmla="*/ 4 h 149"/>
                    <a:gd name="T92" fmla="*/ 11 w 135"/>
                    <a:gd name="T93" fmla="*/ 4 h 149"/>
                    <a:gd name="T94" fmla="*/ 10 w 135"/>
                    <a:gd name="T95" fmla="*/ 4 h 149"/>
                    <a:gd name="T96" fmla="*/ 10 w 135"/>
                    <a:gd name="T97" fmla="*/ 4 h 149"/>
                    <a:gd name="T98" fmla="*/ 9 w 135"/>
                    <a:gd name="T99" fmla="*/ 4 h 149"/>
                    <a:gd name="T100" fmla="*/ 7 w 135"/>
                    <a:gd name="T101" fmla="*/ 4 h 14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35"/>
                    <a:gd name="T154" fmla="*/ 0 h 149"/>
                    <a:gd name="T155" fmla="*/ 135 w 135"/>
                    <a:gd name="T156" fmla="*/ 149 h 14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35" h="149">
                      <a:moveTo>
                        <a:pt x="0" y="149"/>
                      </a:moveTo>
                      <a:lnTo>
                        <a:pt x="0" y="0"/>
                      </a:lnTo>
                      <a:lnTo>
                        <a:pt x="64" y="0"/>
                      </a:lnTo>
                      <a:lnTo>
                        <a:pt x="68" y="1"/>
                      </a:lnTo>
                      <a:lnTo>
                        <a:pt x="73" y="1"/>
                      </a:lnTo>
                      <a:lnTo>
                        <a:pt x="76" y="1"/>
                      </a:lnTo>
                      <a:lnTo>
                        <a:pt x="79" y="1"/>
                      </a:lnTo>
                      <a:lnTo>
                        <a:pt x="82" y="1"/>
                      </a:lnTo>
                      <a:lnTo>
                        <a:pt x="85" y="2"/>
                      </a:lnTo>
                      <a:lnTo>
                        <a:pt x="88" y="2"/>
                      </a:lnTo>
                      <a:lnTo>
                        <a:pt x="90" y="2"/>
                      </a:lnTo>
                      <a:lnTo>
                        <a:pt x="93" y="3"/>
                      </a:lnTo>
                      <a:lnTo>
                        <a:pt x="95" y="3"/>
                      </a:lnTo>
                      <a:lnTo>
                        <a:pt x="98" y="4"/>
                      </a:lnTo>
                      <a:lnTo>
                        <a:pt x="99" y="4"/>
                      </a:lnTo>
                      <a:lnTo>
                        <a:pt x="101" y="5"/>
                      </a:lnTo>
                      <a:lnTo>
                        <a:pt x="103" y="6"/>
                      </a:lnTo>
                      <a:lnTo>
                        <a:pt x="105" y="7"/>
                      </a:lnTo>
                      <a:lnTo>
                        <a:pt x="106" y="8"/>
                      </a:lnTo>
                      <a:lnTo>
                        <a:pt x="108" y="9"/>
                      </a:lnTo>
                      <a:lnTo>
                        <a:pt x="109" y="10"/>
                      </a:lnTo>
                      <a:lnTo>
                        <a:pt x="111" y="11"/>
                      </a:lnTo>
                      <a:lnTo>
                        <a:pt x="112" y="13"/>
                      </a:lnTo>
                      <a:lnTo>
                        <a:pt x="113" y="14"/>
                      </a:lnTo>
                      <a:lnTo>
                        <a:pt x="114" y="16"/>
                      </a:lnTo>
                      <a:lnTo>
                        <a:pt x="115" y="18"/>
                      </a:lnTo>
                      <a:lnTo>
                        <a:pt x="116" y="19"/>
                      </a:lnTo>
                      <a:lnTo>
                        <a:pt x="117" y="21"/>
                      </a:lnTo>
                      <a:lnTo>
                        <a:pt x="118" y="23"/>
                      </a:lnTo>
                      <a:lnTo>
                        <a:pt x="119" y="25"/>
                      </a:lnTo>
                      <a:lnTo>
                        <a:pt x="121" y="27"/>
                      </a:lnTo>
                      <a:lnTo>
                        <a:pt x="121" y="28"/>
                      </a:lnTo>
                      <a:lnTo>
                        <a:pt x="122" y="30"/>
                      </a:lnTo>
                      <a:lnTo>
                        <a:pt x="122" y="32"/>
                      </a:lnTo>
                      <a:lnTo>
                        <a:pt x="123" y="34"/>
                      </a:lnTo>
                      <a:lnTo>
                        <a:pt x="123" y="36"/>
                      </a:lnTo>
                      <a:lnTo>
                        <a:pt x="123" y="39"/>
                      </a:lnTo>
                      <a:lnTo>
                        <a:pt x="123" y="41"/>
                      </a:lnTo>
                      <a:lnTo>
                        <a:pt x="123" y="43"/>
                      </a:lnTo>
                      <a:lnTo>
                        <a:pt x="123" y="46"/>
                      </a:lnTo>
                      <a:lnTo>
                        <a:pt x="123" y="49"/>
                      </a:lnTo>
                      <a:lnTo>
                        <a:pt x="123" y="51"/>
                      </a:lnTo>
                      <a:lnTo>
                        <a:pt x="122" y="54"/>
                      </a:lnTo>
                      <a:lnTo>
                        <a:pt x="122" y="56"/>
                      </a:lnTo>
                      <a:lnTo>
                        <a:pt x="121" y="58"/>
                      </a:lnTo>
                      <a:lnTo>
                        <a:pt x="119" y="60"/>
                      </a:lnTo>
                      <a:lnTo>
                        <a:pt x="118" y="63"/>
                      </a:lnTo>
                      <a:lnTo>
                        <a:pt x="117" y="65"/>
                      </a:lnTo>
                      <a:lnTo>
                        <a:pt x="116" y="67"/>
                      </a:lnTo>
                      <a:lnTo>
                        <a:pt x="115" y="69"/>
                      </a:lnTo>
                      <a:lnTo>
                        <a:pt x="113" y="70"/>
                      </a:lnTo>
                      <a:lnTo>
                        <a:pt x="112" y="72"/>
                      </a:lnTo>
                      <a:lnTo>
                        <a:pt x="110" y="74"/>
                      </a:lnTo>
                      <a:lnTo>
                        <a:pt x="108" y="75"/>
                      </a:lnTo>
                      <a:lnTo>
                        <a:pt x="106" y="77"/>
                      </a:lnTo>
                      <a:lnTo>
                        <a:pt x="104" y="78"/>
                      </a:lnTo>
                      <a:lnTo>
                        <a:pt x="101" y="79"/>
                      </a:lnTo>
                      <a:lnTo>
                        <a:pt x="99" y="80"/>
                      </a:lnTo>
                      <a:lnTo>
                        <a:pt x="95" y="81"/>
                      </a:lnTo>
                      <a:lnTo>
                        <a:pt x="92" y="82"/>
                      </a:lnTo>
                      <a:lnTo>
                        <a:pt x="90" y="83"/>
                      </a:lnTo>
                      <a:lnTo>
                        <a:pt x="87" y="83"/>
                      </a:lnTo>
                      <a:lnTo>
                        <a:pt x="83" y="83"/>
                      </a:lnTo>
                      <a:lnTo>
                        <a:pt x="85" y="85"/>
                      </a:lnTo>
                      <a:lnTo>
                        <a:pt x="87" y="87"/>
                      </a:lnTo>
                      <a:lnTo>
                        <a:pt x="88" y="88"/>
                      </a:lnTo>
                      <a:lnTo>
                        <a:pt x="90" y="89"/>
                      </a:lnTo>
                      <a:lnTo>
                        <a:pt x="91" y="90"/>
                      </a:lnTo>
                      <a:lnTo>
                        <a:pt x="93" y="91"/>
                      </a:lnTo>
                      <a:lnTo>
                        <a:pt x="94" y="92"/>
                      </a:lnTo>
                      <a:lnTo>
                        <a:pt x="95" y="93"/>
                      </a:lnTo>
                      <a:lnTo>
                        <a:pt x="97" y="94"/>
                      </a:lnTo>
                      <a:lnTo>
                        <a:pt x="98" y="95"/>
                      </a:lnTo>
                      <a:lnTo>
                        <a:pt x="99" y="96"/>
                      </a:lnTo>
                      <a:lnTo>
                        <a:pt x="100" y="97"/>
                      </a:lnTo>
                      <a:lnTo>
                        <a:pt x="102" y="99"/>
                      </a:lnTo>
                      <a:lnTo>
                        <a:pt x="103" y="100"/>
                      </a:lnTo>
                      <a:lnTo>
                        <a:pt x="104" y="101"/>
                      </a:lnTo>
                      <a:lnTo>
                        <a:pt x="105" y="103"/>
                      </a:lnTo>
                      <a:lnTo>
                        <a:pt x="106" y="104"/>
                      </a:lnTo>
                      <a:lnTo>
                        <a:pt x="108" y="106"/>
                      </a:lnTo>
                      <a:lnTo>
                        <a:pt x="109" y="108"/>
                      </a:lnTo>
                      <a:lnTo>
                        <a:pt x="110" y="111"/>
                      </a:lnTo>
                      <a:lnTo>
                        <a:pt x="112" y="114"/>
                      </a:lnTo>
                      <a:lnTo>
                        <a:pt x="113" y="116"/>
                      </a:lnTo>
                      <a:lnTo>
                        <a:pt x="115" y="119"/>
                      </a:lnTo>
                      <a:lnTo>
                        <a:pt x="116" y="121"/>
                      </a:lnTo>
                      <a:lnTo>
                        <a:pt x="135" y="149"/>
                      </a:lnTo>
                      <a:lnTo>
                        <a:pt x="99" y="149"/>
                      </a:lnTo>
                      <a:lnTo>
                        <a:pt x="77" y="117"/>
                      </a:lnTo>
                      <a:lnTo>
                        <a:pt x="76" y="115"/>
                      </a:lnTo>
                      <a:lnTo>
                        <a:pt x="74" y="112"/>
                      </a:lnTo>
                      <a:lnTo>
                        <a:pt x="71" y="109"/>
                      </a:lnTo>
                      <a:lnTo>
                        <a:pt x="70" y="107"/>
                      </a:lnTo>
                      <a:lnTo>
                        <a:pt x="69" y="105"/>
                      </a:lnTo>
                      <a:lnTo>
                        <a:pt x="67" y="103"/>
                      </a:lnTo>
                      <a:lnTo>
                        <a:pt x="66" y="102"/>
                      </a:lnTo>
                      <a:lnTo>
                        <a:pt x="65" y="100"/>
                      </a:lnTo>
                      <a:lnTo>
                        <a:pt x="64" y="99"/>
                      </a:lnTo>
                      <a:lnTo>
                        <a:pt x="63" y="98"/>
                      </a:lnTo>
                      <a:lnTo>
                        <a:pt x="62" y="97"/>
                      </a:lnTo>
                      <a:lnTo>
                        <a:pt x="61" y="96"/>
                      </a:lnTo>
                      <a:lnTo>
                        <a:pt x="60" y="95"/>
                      </a:lnTo>
                      <a:lnTo>
                        <a:pt x="59" y="94"/>
                      </a:lnTo>
                      <a:lnTo>
                        <a:pt x="58" y="93"/>
                      </a:lnTo>
                      <a:lnTo>
                        <a:pt x="57" y="92"/>
                      </a:lnTo>
                      <a:lnTo>
                        <a:pt x="56" y="92"/>
                      </a:lnTo>
                      <a:lnTo>
                        <a:pt x="55" y="91"/>
                      </a:lnTo>
                      <a:lnTo>
                        <a:pt x="54" y="91"/>
                      </a:lnTo>
                      <a:lnTo>
                        <a:pt x="53" y="91"/>
                      </a:lnTo>
                      <a:lnTo>
                        <a:pt x="52" y="90"/>
                      </a:lnTo>
                      <a:lnTo>
                        <a:pt x="51" y="90"/>
                      </a:lnTo>
                      <a:lnTo>
                        <a:pt x="50" y="90"/>
                      </a:lnTo>
                      <a:lnTo>
                        <a:pt x="48" y="89"/>
                      </a:lnTo>
                      <a:lnTo>
                        <a:pt x="47" y="89"/>
                      </a:lnTo>
                      <a:lnTo>
                        <a:pt x="46" y="89"/>
                      </a:lnTo>
                      <a:lnTo>
                        <a:pt x="45" y="89"/>
                      </a:lnTo>
                      <a:lnTo>
                        <a:pt x="43" y="89"/>
                      </a:lnTo>
                      <a:lnTo>
                        <a:pt x="42" y="89"/>
                      </a:lnTo>
                      <a:lnTo>
                        <a:pt x="41" y="89"/>
                      </a:lnTo>
                      <a:lnTo>
                        <a:pt x="39" y="89"/>
                      </a:lnTo>
                      <a:lnTo>
                        <a:pt x="37" y="88"/>
                      </a:lnTo>
                      <a:lnTo>
                        <a:pt x="31" y="88"/>
                      </a:lnTo>
                      <a:lnTo>
                        <a:pt x="31" y="149"/>
                      </a:lnTo>
                      <a:lnTo>
                        <a:pt x="0" y="149"/>
                      </a:lnTo>
                      <a:close/>
                      <a:moveTo>
                        <a:pt x="31" y="64"/>
                      </a:moveTo>
                      <a:lnTo>
                        <a:pt x="53" y="64"/>
                      </a:lnTo>
                      <a:lnTo>
                        <a:pt x="57" y="64"/>
                      </a:lnTo>
                      <a:lnTo>
                        <a:pt x="60" y="64"/>
                      </a:lnTo>
                      <a:lnTo>
                        <a:pt x="63" y="64"/>
                      </a:lnTo>
                      <a:lnTo>
                        <a:pt x="66" y="64"/>
                      </a:lnTo>
                      <a:lnTo>
                        <a:pt x="68" y="64"/>
                      </a:lnTo>
                      <a:lnTo>
                        <a:pt x="71" y="64"/>
                      </a:lnTo>
                      <a:lnTo>
                        <a:pt x="74" y="64"/>
                      </a:lnTo>
                      <a:lnTo>
                        <a:pt x="75" y="64"/>
                      </a:lnTo>
                      <a:lnTo>
                        <a:pt x="77" y="63"/>
                      </a:lnTo>
                      <a:lnTo>
                        <a:pt x="78" y="63"/>
                      </a:lnTo>
                      <a:lnTo>
                        <a:pt x="80" y="63"/>
                      </a:lnTo>
                      <a:lnTo>
                        <a:pt x="80" y="61"/>
                      </a:lnTo>
                      <a:lnTo>
                        <a:pt x="81" y="61"/>
                      </a:lnTo>
                      <a:lnTo>
                        <a:pt x="82" y="61"/>
                      </a:lnTo>
                      <a:lnTo>
                        <a:pt x="83" y="61"/>
                      </a:lnTo>
                      <a:lnTo>
                        <a:pt x="84" y="60"/>
                      </a:lnTo>
                      <a:lnTo>
                        <a:pt x="85" y="59"/>
                      </a:lnTo>
                      <a:lnTo>
                        <a:pt x="86" y="59"/>
                      </a:lnTo>
                      <a:lnTo>
                        <a:pt x="86" y="58"/>
                      </a:lnTo>
                      <a:lnTo>
                        <a:pt x="87" y="58"/>
                      </a:lnTo>
                      <a:lnTo>
                        <a:pt x="87" y="57"/>
                      </a:lnTo>
                      <a:lnTo>
                        <a:pt x="88" y="56"/>
                      </a:lnTo>
                      <a:lnTo>
                        <a:pt x="88" y="55"/>
                      </a:lnTo>
                      <a:lnTo>
                        <a:pt x="89" y="55"/>
                      </a:lnTo>
                      <a:lnTo>
                        <a:pt x="89" y="54"/>
                      </a:lnTo>
                      <a:lnTo>
                        <a:pt x="90" y="53"/>
                      </a:lnTo>
                      <a:lnTo>
                        <a:pt x="90" y="52"/>
                      </a:lnTo>
                      <a:lnTo>
                        <a:pt x="91" y="51"/>
                      </a:lnTo>
                      <a:lnTo>
                        <a:pt x="91" y="50"/>
                      </a:lnTo>
                      <a:lnTo>
                        <a:pt x="91" y="49"/>
                      </a:lnTo>
                      <a:lnTo>
                        <a:pt x="91" y="48"/>
                      </a:lnTo>
                      <a:lnTo>
                        <a:pt x="91" y="47"/>
                      </a:lnTo>
                      <a:lnTo>
                        <a:pt x="91" y="46"/>
                      </a:lnTo>
                      <a:lnTo>
                        <a:pt x="91" y="45"/>
                      </a:lnTo>
                      <a:lnTo>
                        <a:pt x="91" y="44"/>
                      </a:lnTo>
                      <a:lnTo>
                        <a:pt x="91" y="43"/>
                      </a:lnTo>
                      <a:lnTo>
                        <a:pt x="91" y="42"/>
                      </a:lnTo>
                      <a:lnTo>
                        <a:pt x="91" y="41"/>
                      </a:lnTo>
                      <a:lnTo>
                        <a:pt x="91" y="40"/>
                      </a:lnTo>
                      <a:lnTo>
                        <a:pt x="90" y="37"/>
                      </a:lnTo>
                      <a:lnTo>
                        <a:pt x="90" y="36"/>
                      </a:lnTo>
                      <a:lnTo>
                        <a:pt x="89" y="35"/>
                      </a:lnTo>
                      <a:lnTo>
                        <a:pt x="89" y="34"/>
                      </a:lnTo>
                      <a:lnTo>
                        <a:pt x="88" y="33"/>
                      </a:lnTo>
                      <a:lnTo>
                        <a:pt x="87" y="32"/>
                      </a:lnTo>
                      <a:lnTo>
                        <a:pt x="86" y="31"/>
                      </a:lnTo>
                      <a:lnTo>
                        <a:pt x="86" y="30"/>
                      </a:lnTo>
                      <a:lnTo>
                        <a:pt x="85" y="30"/>
                      </a:lnTo>
                      <a:lnTo>
                        <a:pt x="84" y="29"/>
                      </a:lnTo>
                      <a:lnTo>
                        <a:pt x="83" y="28"/>
                      </a:lnTo>
                      <a:lnTo>
                        <a:pt x="82" y="28"/>
                      </a:lnTo>
                      <a:lnTo>
                        <a:pt x="81" y="27"/>
                      </a:lnTo>
                      <a:lnTo>
                        <a:pt x="80" y="27"/>
                      </a:lnTo>
                      <a:lnTo>
                        <a:pt x="79" y="27"/>
                      </a:lnTo>
                      <a:lnTo>
                        <a:pt x="77" y="26"/>
                      </a:lnTo>
                      <a:lnTo>
                        <a:pt x="76" y="26"/>
                      </a:lnTo>
                      <a:lnTo>
                        <a:pt x="75" y="26"/>
                      </a:lnTo>
                      <a:lnTo>
                        <a:pt x="73" y="26"/>
                      </a:lnTo>
                      <a:lnTo>
                        <a:pt x="71" y="26"/>
                      </a:lnTo>
                      <a:lnTo>
                        <a:pt x="69" y="26"/>
                      </a:lnTo>
                      <a:lnTo>
                        <a:pt x="67" y="26"/>
                      </a:lnTo>
                      <a:lnTo>
                        <a:pt x="65" y="26"/>
                      </a:lnTo>
                      <a:lnTo>
                        <a:pt x="63" y="26"/>
                      </a:lnTo>
                      <a:lnTo>
                        <a:pt x="60" y="26"/>
                      </a:lnTo>
                      <a:lnTo>
                        <a:pt x="57" y="26"/>
                      </a:lnTo>
                      <a:lnTo>
                        <a:pt x="54" y="26"/>
                      </a:lnTo>
                      <a:lnTo>
                        <a:pt x="31" y="26"/>
                      </a:lnTo>
                      <a:lnTo>
                        <a:pt x="31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62" name="Freeform 31"/>
                <p:cNvSpPr>
                  <a:spLocks noEditPoints="1"/>
                </p:cNvSpPr>
                <p:nvPr/>
              </p:nvSpPr>
              <p:spPr bwMode="auto">
                <a:xfrm>
                  <a:off x="1849" y="1140"/>
                  <a:ext cx="15" cy="75"/>
                </a:xfrm>
                <a:custGeom>
                  <a:avLst/>
                  <a:gdLst>
                    <a:gd name="T0" fmla="*/ 0 w 29"/>
                    <a:gd name="T1" fmla="*/ 4 h 149"/>
                    <a:gd name="T2" fmla="*/ 0 w 29"/>
                    <a:gd name="T3" fmla="*/ 0 h 149"/>
                    <a:gd name="T4" fmla="*/ 4 w 29"/>
                    <a:gd name="T5" fmla="*/ 0 h 149"/>
                    <a:gd name="T6" fmla="*/ 4 w 29"/>
                    <a:gd name="T7" fmla="*/ 4 h 149"/>
                    <a:gd name="T8" fmla="*/ 0 w 29"/>
                    <a:gd name="T9" fmla="*/ 4 h 149"/>
                    <a:gd name="T10" fmla="*/ 0 w 29"/>
                    <a:gd name="T11" fmla="*/ 4 h 149"/>
                    <a:gd name="T12" fmla="*/ 0 w 29"/>
                    <a:gd name="T13" fmla="*/ 19 h 149"/>
                    <a:gd name="T14" fmla="*/ 0 w 29"/>
                    <a:gd name="T15" fmla="*/ 6 h 149"/>
                    <a:gd name="T16" fmla="*/ 4 w 29"/>
                    <a:gd name="T17" fmla="*/ 6 h 149"/>
                    <a:gd name="T18" fmla="*/ 4 w 29"/>
                    <a:gd name="T19" fmla="*/ 19 h 149"/>
                    <a:gd name="T20" fmla="*/ 0 w 29"/>
                    <a:gd name="T21" fmla="*/ 19 h 149"/>
                    <a:gd name="T22" fmla="*/ 0 w 29"/>
                    <a:gd name="T23" fmla="*/ 19 h 14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9"/>
                    <a:gd name="T37" fmla="*/ 0 h 149"/>
                    <a:gd name="T38" fmla="*/ 29 w 29"/>
                    <a:gd name="T39" fmla="*/ 149 h 14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9" h="149">
                      <a:moveTo>
                        <a:pt x="0" y="27"/>
                      </a:moveTo>
                      <a:lnTo>
                        <a:pt x="0" y="0"/>
                      </a:lnTo>
                      <a:lnTo>
                        <a:pt x="29" y="0"/>
                      </a:lnTo>
                      <a:lnTo>
                        <a:pt x="29" y="27"/>
                      </a:lnTo>
                      <a:lnTo>
                        <a:pt x="0" y="27"/>
                      </a:lnTo>
                      <a:close/>
                      <a:moveTo>
                        <a:pt x="0" y="149"/>
                      </a:moveTo>
                      <a:lnTo>
                        <a:pt x="0" y="42"/>
                      </a:lnTo>
                      <a:lnTo>
                        <a:pt x="29" y="42"/>
                      </a:lnTo>
                      <a:lnTo>
                        <a:pt x="29" y="149"/>
                      </a:lnTo>
                      <a:lnTo>
                        <a:pt x="0" y="1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63" name="Freeform 32"/>
                <p:cNvSpPr>
                  <a:spLocks/>
                </p:cNvSpPr>
                <p:nvPr/>
              </p:nvSpPr>
              <p:spPr bwMode="auto">
                <a:xfrm>
                  <a:off x="1878" y="1160"/>
                  <a:ext cx="50" cy="55"/>
                </a:xfrm>
                <a:custGeom>
                  <a:avLst/>
                  <a:gdLst>
                    <a:gd name="T0" fmla="*/ 9 w 99"/>
                    <a:gd name="T1" fmla="*/ 7 h 109"/>
                    <a:gd name="T2" fmla="*/ 9 w 99"/>
                    <a:gd name="T3" fmla="*/ 6 h 109"/>
                    <a:gd name="T4" fmla="*/ 9 w 99"/>
                    <a:gd name="T5" fmla="*/ 5 h 109"/>
                    <a:gd name="T6" fmla="*/ 9 w 99"/>
                    <a:gd name="T7" fmla="*/ 5 h 109"/>
                    <a:gd name="T8" fmla="*/ 9 w 99"/>
                    <a:gd name="T9" fmla="*/ 4 h 109"/>
                    <a:gd name="T10" fmla="*/ 9 w 99"/>
                    <a:gd name="T11" fmla="*/ 4 h 109"/>
                    <a:gd name="T12" fmla="*/ 9 w 99"/>
                    <a:gd name="T13" fmla="*/ 4 h 109"/>
                    <a:gd name="T14" fmla="*/ 9 w 99"/>
                    <a:gd name="T15" fmla="*/ 4 h 109"/>
                    <a:gd name="T16" fmla="*/ 8 w 99"/>
                    <a:gd name="T17" fmla="*/ 3 h 109"/>
                    <a:gd name="T18" fmla="*/ 8 w 99"/>
                    <a:gd name="T19" fmla="*/ 3 h 109"/>
                    <a:gd name="T20" fmla="*/ 8 w 99"/>
                    <a:gd name="T21" fmla="*/ 3 h 109"/>
                    <a:gd name="T22" fmla="*/ 8 w 99"/>
                    <a:gd name="T23" fmla="*/ 3 h 109"/>
                    <a:gd name="T24" fmla="*/ 7 w 99"/>
                    <a:gd name="T25" fmla="*/ 3 h 109"/>
                    <a:gd name="T26" fmla="*/ 7 w 99"/>
                    <a:gd name="T27" fmla="*/ 3 h 109"/>
                    <a:gd name="T28" fmla="*/ 6 w 99"/>
                    <a:gd name="T29" fmla="*/ 3 h 109"/>
                    <a:gd name="T30" fmla="*/ 6 w 99"/>
                    <a:gd name="T31" fmla="*/ 4 h 109"/>
                    <a:gd name="T32" fmla="*/ 5 w 99"/>
                    <a:gd name="T33" fmla="*/ 4 h 109"/>
                    <a:gd name="T34" fmla="*/ 5 w 99"/>
                    <a:gd name="T35" fmla="*/ 4 h 109"/>
                    <a:gd name="T36" fmla="*/ 5 w 99"/>
                    <a:gd name="T37" fmla="*/ 4 h 109"/>
                    <a:gd name="T38" fmla="*/ 5 w 99"/>
                    <a:gd name="T39" fmla="*/ 5 h 109"/>
                    <a:gd name="T40" fmla="*/ 4 w 99"/>
                    <a:gd name="T41" fmla="*/ 5 h 109"/>
                    <a:gd name="T42" fmla="*/ 4 w 99"/>
                    <a:gd name="T43" fmla="*/ 5 h 109"/>
                    <a:gd name="T44" fmla="*/ 4 w 99"/>
                    <a:gd name="T45" fmla="*/ 6 h 109"/>
                    <a:gd name="T46" fmla="*/ 4 w 99"/>
                    <a:gd name="T47" fmla="*/ 7 h 109"/>
                    <a:gd name="T48" fmla="*/ 4 w 99"/>
                    <a:gd name="T49" fmla="*/ 8 h 109"/>
                    <a:gd name="T50" fmla="*/ 0 w 99"/>
                    <a:gd name="T51" fmla="*/ 1 h 109"/>
                    <a:gd name="T52" fmla="*/ 4 w 99"/>
                    <a:gd name="T53" fmla="*/ 2 h 109"/>
                    <a:gd name="T54" fmla="*/ 5 w 99"/>
                    <a:gd name="T55" fmla="*/ 1 h 109"/>
                    <a:gd name="T56" fmla="*/ 6 w 99"/>
                    <a:gd name="T57" fmla="*/ 1 h 109"/>
                    <a:gd name="T58" fmla="*/ 8 w 99"/>
                    <a:gd name="T59" fmla="*/ 1 h 109"/>
                    <a:gd name="T60" fmla="*/ 9 w 99"/>
                    <a:gd name="T61" fmla="*/ 1 h 109"/>
                    <a:gd name="T62" fmla="*/ 9 w 99"/>
                    <a:gd name="T63" fmla="*/ 1 h 109"/>
                    <a:gd name="T64" fmla="*/ 10 w 99"/>
                    <a:gd name="T65" fmla="*/ 1 h 109"/>
                    <a:gd name="T66" fmla="*/ 10 w 99"/>
                    <a:gd name="T67" fmla="*/ 1 h 109"/>
                    <a:gd name="T68" fmla="*/ 11 w 99"/>
                    <a:gd name="T69" fmla="*/ 1 h 109"/>
                    <a:gd name="T70" fmla="*/ 11 w 99"/>
                    <a:gd name="T71" fmla="*/ 1 h 109"/>
                    <a:gd name="T72" fmla="*/ 12 w 99"/>
                    <a:gd name="T73" fmla="*/ 1 h 109"/>
                    <a:gd name="T74" fmla="*/ 12 w 99"/>
                    <a:gd name="T75" fmla="*/ 2 h 109"/>
                    <a:gd name="T76" fmla="*/ 12 w 99"/>
                    <a:gd name="T77" fmla="*/ 2 h 109"/>
                    <a:gd name="T78" fmla="*/ 12 w 99"/>
                    <a:gd name="T79" fmla="*/ 2 h 109"/>
                    <a:gd name="T80" fmla="*/ 12 w 99"/>
                    <a:gd name="T81" fmla="*/ 3 h 109"/>
                    <a:gd name="T82" fmla="*/ 13 w 99"/>
                    <a:gd name="T83" fmla="*/ 3 h 109"/>
                    <a:gd name="T84" fmla="*/ 13 w 99"/>
                    <a:gd name="T85" fmla="*/ 4 h 109"/>
                    <a:gd name="T86" fmla="*/ 13 w 99"/>
                    <a:gd name="T87" fmla="*/ 4 h 109"/>
                    <a:gd name="T88" fmla="*/ 13 w 99"/>
                    <a:gd name="T89" fmla="*/ 5 h 109"/>
                    <a:gd name="T90" fmla="*/ 13 w 99"/>
                    <a:gd name="T91" fmla="*/ 5 h 109"/>
                    <a:gd name="T92" fmla="*/ 13 w 99"/>
                    <a:gd name="T93" fmla="*/ 14 h 10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9"/>
                    <a:gd name="T142" fmla="*/ 0 h 109"/>
                    <a:gd name="T143" fmla="*/ 99 w 99"/>
                    <a:gd name="T144" fmla="*/ 109 h 10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9" h="109">
                      <a:moveTo>
                        <a:pt x="99" y="109"/>
                      </a:moveTo>
                      <a:lnTo>
                        <a:pt x="71" y="109"/>
                      </a:lnTo>
                      <a:lnTo>
                        <a:pt x="71" y="55"/>
                      </a:lnTo>
                      <a:lnTo>
                        <a:pt x="71" y="53"/>
                      </a:lnTo>
                      <a:lnTo>
                        <a:pt x="71" y="50"/>
                      </a:lnTo>
                      <a:lnTo>
                        <a:pt x="71" y="48"/>
                      </a:lnTo>
                      <a:lnTo>
                        <a:pt x="71" y="44"/>
                      </a:lnTo>
                      <a:lnTo>
                        <a:pt x="71" y="42"/>
                      </a:lnTo>
                      <a:lnTo>
                        <a:pt x="71" y="40"/>
                      </a:lnTo>
                      <a:lnTo>
                        <a:pt x="71" y="39"/>
                      </a:lnTo>
                      <a:lnTo>
                        <a:pt x="71" y="37"/>
                      </a:lnTo>
                      <a:lnTo>
                        <a:pt x="70" y="36"/>
                      </a:lnTo>
                      <a:lnTo>
                        <a:pt x="70" y="34"/>
                      </a:lnTo>
                      <a:lnTo>
                        <a:pt x="70" y="33"/>
                      </a:lnTo>
                      <a:lnTo>
                        <a:pt x="69" y="32"/>
                      </a:lnTo>
                      <a:lnTo>
                        <a:pt x="69" y="31"/>
                      </a:lnTo>
                      <a:lnTo>
                        <a:pt x="68" y="30"/>
                      </a:lnTo>
                      <a:lnTo>
                        <a:pt x="68" y="29"/>
                      </a:lnTo>
                      <a:lnTo>
                        <a:pt x="67" y="29"/>
                      </a:lnTo>
                      <a:lnTo>
                        <a:pt x="67" y="28"/>
                      </a:lnTo>
                      <a:lnTo>
                        <a:pt x="66" y="27"/>
                      </a:lnTo>
                      <a:lnTo>
                        <a:pt x="65" y="26"/>
                      </a:lnTo>
                      <a:lnTo>
                        <a:pt x="64" y="25"/>
                      </a:lnTo>
                      <a:lnTo>
                        <a:pt x="63" y="24"/>
                      </a:lnTo>
                      <a:lnTo>
                        <a:pt x="62" y="24"/>
                      </a:lnTo>
                      <a:lnTo>
                        <a:pt x="61" y="24"/>
                      </a:lnTo>
                      <a:lnTo>
                        <a:pt x="61" y="23"/>
                      </a:lnTo>
                      <a:lnTo>
                        <a:pt x="60" y="23"/>
                      </a:lnTo>
                      <a:lnTo>
                        <a:pt x="59" y="23"/>
                      </a:lnTo>
                      <a:lnTo>
                        <a:pt x="58" y="23"/>
                      </a:lnTo>
                      <a:lnTo>
                        <a:pt x="57" y="23"/>
                      </a:lnTo>
                      <a:lnTo>
                        <a:pt x="55" y="23"/>
                      </a:lnTo>
                      <a:lnTo>
                        <a:pt x="54" y="23"/>
                      </a:lnTo>
                      <a:lnTo>
                        <a:pt x="53" y="21"/>
                      </a:lnTo>
                      <a:lnTo>
                        <a:pt x="52" y="23"/>
                      </a:lnTo>
                      <a:lnTo>
                        <a:pt x="51" y="23"/>
                      </a:lnTo>
                      <a:lnTo>
                        <a:pt x="50" y="23"/>
                      </a:lnTo>
                      <a:lnTo>
                        <a:pt x="48" y="23"/>
                      </a:lnTo>
                      <a:lnTo>
                        <a:pt x="47" y="23"/>
                      </a:lnTo>
                      <a:lnTo>
                        <a:pt x="46" y="24"/>
                      </a:lnTo>
                      <a:lnTo>
                        <a:pt x="45" y="24"/>
                      </a:lnTo>
                      <a:lnTo>
                        <a:pt x="44" y="24"/>
                      </a:lnTo>
                      <a:lnTo>
                        <a:pt x="43" y="25"/>
                      </a:lnTo>
                      <a:lnTo>
                        <a:pt x="42" y="25"/>
                      </a:lnTo>
                      <a:lnTo>
                        <a:pt x="41" y="26"/>
                      </a:lnTo>
                      <a:lnTo>
                        <a:pt x="40" y="26"/>
                      </a:lnTo>
                      <a:lnTo>
                        <a:pt x="40" y="27"/>
                      </a:lnTo>
                      <a:lnTo>
                        <a:pt x="39" y="28"/>
                      </a:lnTo>
                      <a:lnTo>
                        <a:pt x="38" y="29"/>
                      </a:lnTo>
                      <a:lnTo>
                        <a:pt x="37" y="29"/>
                      </a:lnTo>
                      <a:lnTo>
                        <a:pt x="36" y="30"/>
                      </a:lnTo>
                      <a:lnTo>
                        <a:pt x="35" y="31"/>
                      </a:lnTo>
                      <a:lnTo>
                        <a:pt x="35" y="32"/>
                      </a:lnTo>
                      <a:lnTo>
                        <a:pt x="34" y="33"/>
                      </a:lnTo>
                      <a:lnTo>
                        <a:pt x="34" y="34"/>
                      </a:lnTo>
                      <a:lnTo>
                        <a:pt x="33" y="35"/>
                      </a:lnTo>
                      <a:lnTo>
                        <a:pt x="33" y="36"/>
                      </a:lnTo>
                      <a:lnTo>
                        <a:pt x="31" y="36"/>
                      </a:lnTo>
                      <a:lnTo>
                        <a:pt x="31" y="38"/>
                      </a:lnTo>
                      <a:lnTo>
                        <a:pt x="31" y="39"/>
                      </a:lnTo>
                      <a:lnTo>
                        <a:pt x="31" y="40"/>
                      </a:lnTo>
                      <a:lnTo>
                        <a:pt x="30" y="42"/>
                      </a:lnTo>
                      <a:lnTo>
                        <a:pt x="30" y="44"/>
                      </a:lnTo>
                      <a:lnTo>
                        <a:pt x="30" y="47"/>
                      </a:lnTo>
                      <a:lnTo>
                        <a:pt x="30" y="49"/>
                      </a:lnTo>
                      <a:lnTo>
                        <a:pt x="30" y="51"/>
                      </a:lnTo>
                      <a:lnTo>
                        <a:pt x="30" y="53"/>
                      </a:lnTo>
                      <a:lnTo>
                        <a:pt x="30" y="56"/>
                      </a:lnTo>
                      <a:lnTo>
                        <a:pt x="30" y="59"/>
                      </a:lnTo>
                      <a:lnTo>
                        <a:pt x="29" y="61"/>
                      </a:lnTo>
                      <a:lnTo>
                        <a:pt x="29" y="109"/>
                      </a:lnTo>
                      <a:lnTo>
                        <a:pt x="0" y="109"/>
                      </a:lnTo>
                      <a:lnTo>
                        <a:pt x="0" y="2"/>
                      </a:lnTo>
                      <a:lnTo>
                        <a:pt x="27" y="2"/>
                      </a:lnTo>
                      <a:lnTo>
                        <a:pt x="27" y="17"/>
                      </a:lnTo>
                      <a:lnTo>
                        <a:pt x="30" y="15"/>
                      </a:lnTo>
                      <a:lnTo>
                        <a:pt x="33" y="12"/>
                      </a:lnTo>
                      <a:lnTo>
                        <a:pt x="36" y="10"/>
                      </a:lnTo>
                      <a:lnTo>
                        <a:pt x="38" y="8"/>
                      </a:lnTo>
                      <a:lnTo>
                        <a:pt x="41" y="6"/>
                      </a:lnTo>
                      <a:lnTo>
                        <a:pt x="44" y="5"/>
                      </a:lnTo>
                      <a:lnTo>
                        <a:pt x="46" y="3"/>
                      </a:lnTo>
                      <a:lnTo>
                        <a:pt x="49" y="2"/>
                      </a:lnTo>
                      <a:lnTo>
                        <a:pt x="53" y="2"/>
                      </a:lnTo>
                      <a:lnTo>
                        <a:pt x="57" y="1"/>
                      </a:lnTo>
                      <a:lnTo>
                        <a:pt x="60" y="1"/>
                      </a:lnTo>
                      <a:lnTo>
                        <a:pt x="63" y="0"/>
                      </a:lnTo>
                      <a:lnTo>
                        <a:pt x="65" y="1"/>
                      </a:lnTo>
                      <a:lnTo>
                        <a:pt x="66" y="1"/>
                      </a:lnTo>
                      <a:lnTo>
                        <a:pt x="68" y="1"/>
                      </a:lnTo>
                      <a:lnTo>
                        <a:pt x="69" y="1"/>
                      </a:lnTo>
                      <a:lnTo>
                        <a:pt x="71" y="1"/>
                      </a:lnTo>
                      <a:lnTo>
                        <a:pt x="72" y="1"/>
                      </a:lnTo>
                      <a:lnTo>
                        <a:pt x="74" y="2"/>
                      </a:lnTo>
                      <a:lnTo>
                        <a:pt x="75" y="2"/>
                      </a:lnTo>
                      <a:lnTo>
                        <a:pt x="76" y="2"/>
                      </a:lnTo>
                      <a:lnTo>
                        <a:pt x="78" y="3"/>
                      </a:lnTo>
                      <a:lnTo>
                        <a:pt x="79" y="3"/>
                      </a:lnTo>
                      <a:lnTo>
                        <a:pt x="81" y="3"/>
                      </a:lnTo>
                      <a:lnTo>
                        <a:pt x="83" y="4"/>
                      </a:lnTo>
                      <a:lnTo>
                        <a:pt x="84" y="5"/>
                      </a:lnTo>
                      <a:lnTo>
                        <a:pt x="85" y="5"/>
                      </a:lnTo>
                      <a:lnTo>
                        <a:pt x="86" y="6"/>
                      </a:lnTo>
                      <a:lnTo>
                        <a:pt x="87" y="6"/>
                      </a:lnTo>
                      <a:lnTo>
                        <a:pt x="88" y="7"/>
                      </a:lnTo>
                      <a:lnTo>
                        <a:pt x="89" y="8"/>
                      </a:lnTo>
                      <a:lnTo>
                        <a:pt x="90" y="8"/>
                      </a:lnTo>
                      <a:lnTo>
                        <a:pt x="90" y="9"/>
                      </a:lnTo>
                      <a:lnTo>
                        <a:pt x="91" y="10"/>
                      </a:lnTo>
                      <a:lnTo>
                        <a:pt x="92" y="11"/>
                      </a:lnTo>
                      <a:lnTo>
                        <a:pt x="93" y="12"/>
                      </a:lnTo>
                      <a:lnTo>
                        <a:pt x="94" y="13"/>
                      </a:lnTo>
                      <a:lnTo>
                        <a:pt x="94" y="14"/>
                      </a:lnTo>
                      <a:lnTo>
                        <a:pt x="95" y="15"/>
                      </a:lnTo>
                      <a:lnTo>
                        <a:pt x="95" y="16"/>
                      </a:lnTo>
                      <a:lnTo>
                        <a:pt x="96" y="17"/>
                      </a:lnTo>
                      <a:lnTo>
                        <a:pt x="96" y="18"/>
                      </a:lnTo>
                      <a:lnTo>
                        <a:pt x="97" y="19"/>
                      </a:lnTo>
                      <a:lnTo>
                        <a:pt x="97" y="20"/>
                      </a:lnTo>
                      <a:lnTo>
                        <a:pt x="98" y="21"/>
                      </a:lnTo>
                      <a:lnTo>
                        <a:pt x="98" y="23"/>
                      </a:lnTo>
                      <a:lnTo>
                        <a:pt x="98" y="24"/>
                      </a:lnTo>
                      <a:lnTo>
                        <a:pt x="99" y="26"/>
                      </a:lnTo>
                      <a:lnTo>
                        <a:pt x="99" y="27"/>
                      </a:lnTo>
                      <a:lnTo>
                        <a:pt x="99" y="28"/>
                      </a:lnTo>
                      <a:lnTo>
                        <a:pt x="99" y="29"/>
                      </a:lnTo>
                      <a:lnTo>
                        <a:pt x="99" y="31"/>
                      </a:lnTo>
                      <a:lnTo>
                        <a:pt x="99" y="32"/>
                      </a:lnTo>
                      <a:lnTo>
                        <a:pt x="99" y="34"/>
                      </a:lnTo>
                      <a:lnTo>
                        <a:pt x="99" y="35"/>
                      </a:lnTo>
                      <a:lnTo>
                        <a:pt x="99" y="37"/>
                      </a:lnTo>
                      <a:lnTo>
                        <a:pt x="99" y="39"/>
                      </a:lnTo>
                      <a:lnTo>
                        <a:pt x="99" y="41"/>
                      </a:lnTo>
                      <a:lnTo>
                        <a:pt x="99" y="42"/>
                      </a:lnTo>
                      <a:lnTo>
                        <a:pt x="99" y="10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64" name="Freeform 33"/>
                <p:cNvSpPr>
                  <a:spLocks noEditPoints="1"/>
                </p:cNvSpPr>
                <p:nvPr/>
              </p:nvSpPr>
              <p:spPr bwMode="auto">
                <a:xfrm>
                  <a:off x="1939" y="1160"/>
                  <a:ext cx="53" cy="76"/>
                </a:xfrm>
                <a:custGeom>
                  <a:avLst/>
                  <a:gdLst>
                    <a:gd name="T0" fmla="*/ 5 w 106"/>
                    <a:gd name="T1" fmla="*/ 15 h 153"/>
                    <a:gd name="T2" fmla="*/ 5 w 106"/>
                    <a:gd name="T3" fmla="*/ 16 h 153"/>
                    <a:gd name="T4" fmla="*/ 6 w 106"/>
                    <a:gd name="T5" fmla="*/ 16 h 153"/>
                    <a:gd name="T6" fmla="*/ 7 w 106"/>
                    <a:gd name="T7" fmla="*/ 16 h 153"/>
                    <a:gd name="T8" fmla="*/ 8 w 106"/>
                    <a:gd name="T9" fmla="*/ 16 h 153"/>
                    <a:gd name="T10" fmla="*/ 9 w 106"/>
                    <a:gd name="T11" fmla="*/ 16 h 153"/>
                    <a:gd name="T12" fmla="*/ 9 w 106"/>
                    <a:gd name="T13" fmla="*/ 15 h 153"/>
                    <a:gd name="T14" fmla="*/ 10 w 106"/>
                    <a:gd name="T15" fmla="*/ 15 h 153"/>
                    <a:gd name="T16" fmla="*/ 10 w 106"/>
                    <a:gd name="T17" fmla="*/ 14 h 153"/>
                    <a:gd name="T18" fmla="*/ 10 w 106"/>
                    <a:gd name="T19" fmla="*/ 13 h 153"/>
                    <a:gd name="T20" fmla="*/ 9 w 106"/>
                    <a:gd name="T21" fmla="*/ 12 h 153"/>
                    <a:gd name="T22" fmla="*/ 7 w 106"/>
                    <a:gd name="T23" fmla="*/ 13 h 153"/>
                    <a:gd name="T24" fmla="*/ 5 w 106"/>
                    <a:gd name="T25" fmla="*/ 13 h 153"/>
                    <a:gd name="T26" fmla="*/ 3 w 106"/>
                    <a:gd name="T27" fmla="*/ 12 h 153"/>
                    <a:gd name="T28" fmla="*/ 1 w 106"/>
                    <a:gd name="T29" fmla="*/ 10 h 153"/>
                    <a:gd name="T30" fmla="*/ 1 w 106"/>
                    <a:gd name="T31" fmla="*/ 8 h 153"/>
                    <a:gd name="T32" fmla="*/ 1 w 106"/>
                    <a:gd name="T33" fmla="*/ 5 h 153"/>
                    <a:gd name="T34" fmla="*/ 1 w 106"/>
                    <a:gd name="T35" fmla="*/ 2 h 153"/>
                    <a:gd name="T36" fmla="*/ 3 w 106"/>
                    <a:gd name="T37" fmla="*/ 1 h 153"/>
                    <a:gd name="T38" fmla="*/ 5 w 106"/>
                    <a:gd name="T39" fmla="*/ 0 h 153"/>
                    <a:gd name="T40" fmla="*/ 7 w 106"/>
                    <a:gd name="T41" fmla="*/ 0 h 153"/>
                    <a:gd name="T42" fmla="*/ 9 w 106"/>
                    <a:gd name="T43" fmla="*/ 1 h 153"/>
                    <a:gd name="T44" fmla="*/ 14 w 106"/>
                    <a:gd name="T45" fmla="*/ 12 h 153"/>
                    <a:gd name="T46" fmla="*/ 14 w 106"/>
                    <a:gd name="T47" fmla="*/ 14 h 153"/>
                    <a:gd name="T48" fmla="*/ 13 w 106"/>
                    <a:gd name="T49" fmla="*/ 15 h 153"/>
                    <a:gd name="T50" fmla="*/ 13 w 106"/>
                    <a:gd name="T51" fmla="*/ 17 h 153"/>
                    <a:gd name="T52" fmla="*/ 12 w 106"/>
                    <a:gd name="T53" fmla="*/ 17 h 153"/>
                    <a:gd name="T54" fmla="*/ 11 w 106"/>
                    <a:gd name="T55" fmla="*/ 18 h 153"/>
                    <a:gd name="T56" fmla="*/ 10 w 106"/>
                    <a:gd name="T57" fmla="*/ 18 h 153"/>
                    <a:gd name="T58" fmla="*/ 9 w 106"/>
                    <a:gd name="T59" fmla="*/ 19 h 153"/>
                    <a:gd name="T60" fmla="*/ 7 w 106"/>
                    <a:gd name="T61" fmla="*/ 19 h 153"/>
                    <a:gd name="T62" fmla="*/ 4 w 106"/>
                    <a:gd name="T63" fmla="*/ 18 h 153"/>
                    <a:gd name="T64" fmla="*/ 2 w 106"/>
                    <a:gd name="T65" fmla="*/ 18 h 153"/>
                    <a:gd name="T66" fmla="*/ 1 w 106"/>
                    <a:gd name="T67" fmla="*/ 16 h 153"/>
                    <a:gd name="T68" fmla="*/ 1 w 106"/>
                    <a:gd name="T69" fmla="*/ 15 h 153"/>
                    <a:gd name="T70" fmla="*/ 1 w 106"/>
                    <a:gd name="T71" fmla="*/ 14 h 153"/>
                    <a:gd name="T72" fmla="*/ 1 w 106"/>
                    <a:gd name="T73" fmla="*/ 14 h 153"/>
                    <a:gd name="T74" fmla="*/ 4 w 106"/>
                    <a:gd name="T75" fmla="*/ 7 h 153"/>
                    <a:gd name="T76" fmla="*/ 5 w 106"/>
                    <a:gd name="T77" fmla="*/ 9 h 153"/>
                    <a:gd name="T78" fmla="*/ 5 w 106"/>
                    <a:gd name="T79" fmla="*/ 10 h 153"/>
                    <a:gd name="T80" fmla="*/ 6 w 106"/>
                    <a:gd name="T81" fmla="*/ 10 h 153"/>
                    <a:gd name="T82" fmla="*/ 8 w 106"/>
                    <a:gd name="T83" fmla="*/ 10 h 153"/>
                    <a:gd name="T84" fmla="*/ 9 w 106"/>
                    <a:gd name="T85" fmla="*/ 10 h 153"/>
                    <a:gd name="T86" fmla="*/ 10 w 106"/>
                    <a:gd name="T87" fmla="*/ 9 h 153"/>
                    <a:gd name="T88" fmla="*/ 10 w 106"/>
                    <a:gd name="T89" fmla="*/ 7 h 153"/>
                    <a:gd name="T90" fmla="*/ 10 w 106"/>
                    <a:gd name="T91" fmla="*/ 5 h 153"/>
                    <a:gd name="T92" fmla="*/ 10 w 106"/>
                    <a:gd name="T93" fmla="*/ 4 h 153"/>
                    <a:gd name="T94" fmla="*/ 9 w 106"/>
                    <a:gd name="T95" fmla="*/ 3 h 153"/>
                    <a:gd name="T96" fmla="*/ 8 w 106"/>
                    <a:gd name="T97" fmla="*/ 2 h 153"/>
                    <a:gd name="T98" fmla="*/ 6 w 106"/>
                    <a:gd name="T99" fmla="*/ 2 h 153"/>
                    <a:gd name="T100" fmla="*/ 5 w 106"/>
                    <a:gd name="T101" fmla="*/ 3 h 153"/>
                    <a:gd name="T102" fmla="*/ 5 w 106"/>
                    <a:gd name="T103" fmla="*/ 4 h 153"/>
                    <a:gd name="T104" fmla="*/ 4 w 106"/>
                    <a:gd name="T105" fmla="*/ 5 h 15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06"/>
                    <a:gd name="T160" fmla="*/ 0 h 153"/>
                    <a:gd name="T161" fmla="*/ 106 w 106"/>
                    <a:gd name="T162" fmla="*/ 153 h 15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06" h="153">
                      <a:moveTo>
                        <a:pt x="3" y="116"/>
                      </a:moveTo>
                      <a:lnTo>
                        <a:pt x="37" y="121"/>
                      </a:lnTo>
                      <a:lnTo>
                        <a:pt x="38" y="122"/>
                      </a:lnTo>
                      <a:lnTo>
                        <a:pt x="38" y="123"/>
                      </a:lnTo>
                      <a:lnTo>
                        <a:pt x="38" y="124"/>
                      </a:lnTo>
                      <a:lnTo>
                        <a:pt x="38" y="125"/>
                      </a:lnTo>
                      <a:lnTo>
                        <a:pt x="38" y="126"/>
                      </a:lnTo>
                      <a:lnTo>
                        <a:pt x="39" y="127"/>
                      </a:lnTo>
                      <a:lnTo>
                        <a:pt x="39" y="128"/>
                      </a:lnTo>
                      <a:lnTo>
                        <a:pt x="40" y="128"/>
                      </a:lnTo>
                      <a:lnTo>
                        <a:pt x="40" y="129"/>
                      </a:lnTo>
                      <a:lnTo>
                        <a:pt x="41" y="130"/>
                      </a:lnTo>
                      <a:lnTo>
                        <a:pt x="42" y="130"/>
                      </a:lnTo>
                      <a:lnTo>
                        <a:pt x="43" y="130"/>
                      </a:lnTo>
                      <a:lnTo>
                        <a:pt x="44" y="131"/>
                      </a:lnTo>
                      <a:lnTo>
                        <a:pt x="45" y="131"/>
                      </a:lnTo>
                      <a:lnTo>
                        <a:pt x="46" y="131"/>
                      </a:lnTo>
                      <a:lnTo>
                        <a:pt x="47" y="131"/>
                      </a:lnTo>
                      <a:lnTo>
                        <a:pt x="48" y="131"/>
                      </a:lnTo>
                      <a:lnTo>
                        <a:pt x="49" y="131"/>
                      </a:lnTo>
                      <a:lnTo>
                        <a:pt x="50" y="131"/>
                      </a:lnTo>
                      <a:lnTo>
                        <a:pt x="51" y="131"/>
                      </a:lnTo>
                      <a:lnTo>
                        <a:pt x="52" y="131"/>
                      </a:lnTo>
                      <a:lnTo>
                        <a:pt x="55" y="131"/>
                      </a:lnTo>
                      <a:lnTo>
                        <a:pt x="57" y="131"/>
                      </a:lnTo>
                      <a:lnTo>
                        <a:pt x="59" y="131"/>
                      </a:lnTo>
                      <a:lnTo>
                        <a:pt x="60" y="131"/>
                      </a:lnTo>
                      <a:lnTo>
                        <a:pt x="62" y="131"/>
                      </a:lnTo>
                      <a:lnTo>
                        <a:pt x="63" y="131"/>
                      </a:lnTo>
                      <a:lnTo>
                        <a:pt x="65" y="130"/>
                      </a:lnTo>
                      <a:lnTo>
                        <a:pt x="66" y="130"/>
                      </a:lnTo>
                      <a:lnTo>
                        <a:pt x="67" y="130"/>
                      </a:lnTo>
                      <a:lnTo>
                        <a:pt x="68" y="129"/>
                      </a:lnTo>
                      <a:lnTo>
                        <a:pt x="69" y="129"/>
                      </a:lnTo>
                      <a:lnTo>
                        <a:pt x="70" y="128"/>
                      </a:lnTo>
                      <a:lnTo>
                        <a:pt x="71" y="128"/>
                      </a:lnTo>
                      <a:lnTo>
                        <a:pt x="72" y="127"/>
                      </a:lnTo>
                      <a:lnTo>
                        <a:pt x="73" y="126"/>
                      </a:lnTo>
                      <a:lnTo>
                        <a:pt x="74" y="125"/>
                      </a:lnTo>
                      <a:lnTo>
                        <a:pt x="74" y="124"/>
                      </a:lnTo>
                      <a:lnTo>
                        <a:pt x="75" y="123"/>
                      </a:lnTo>
                      <a:lnTo>
                        <a:pt x="75" y="122"/>
                      </a:lnTo>
                      <a:lnTo>
                        <a:pt x="75" y="121"/>
                      </a:lnTo>
                      <a:lnTo>
                        <a:pt x="76" y="121"/>
                      </a:lnTo>
                      <a:lnTo>
                        <a:pt x="76" y="120"/>
                      </a:lnTo>
                      <a:lnTo>
                        <a:pt x="76" y="119"/>
                      </a:lnTo>
                      <a:lnTo>
                        <a:pt x="76" y="117"/>
                      </a:lnTo>
                      <a:lnTo>
                        <a:pt x="76" y="116"/>
                      </a:lnTo>
                      <a:lnTo>
                        <a:pt x="76" y="115"/>
                      </a:lnTo>
                      <a:lnTo>
                        <a:pt x="76" y="114"/>
                      </a:lnTo>
                      <a:lnTo>
                        <a:pt x="76" y="113"/>
                      </a:lnTo>
                      <a:lnTo>
                        <a:pt x="76" y="111"/>
                      </a:lnTo>
                      <a:lnTo>
                        <a:pt x="76" y="110"/>
                      </a:lnTo>
                      <a:lnTo>
                        <a:pt x="76" y="108"/>
                      </a:lnTo>
                      <a:lnTo>
                        <a:pt x="76" y="92"/>
                      </a:lnTo>
                      <a:lnTo>
                        <a:pt x="74" y="96"/>
                      </a:lnTo>
                      <a:lnTo>
                        <a:pt x="72" y="98"/>
                      </a:lnTo>
                      <a:lnTo>
                        <a:pt x="70" y="101"/>
                      </a:lnTo>
                      <a:lnTo>
                        <a:pt x="68" y="102"/>
                      </a:lnTo>
                      <a:lnTo>
                        <a:pt x="65" y="104"/>
                      </a:lnTo>
                      <a:lnTo>
                        <a:pt x="63" y="106"/>
                      </a:lnTo>
                      <a:lnTo>
                        <a:pt x="60" y="107"/>
                      </a:lnTo>
                      <a:lnTo>
                        <a:pt x="57" y="108"/>
                      </a:lnTo>
                      <a:lnTo>
                        <a:pt x="55" y="109"/>
                      </a:lnTo>
                      <a:lnTo>
                        <a:pt x="51" y="109"/>
                      </a:lnTo>
                      <a:lnTo>
                        <a:pt x="48" y="109"/>
                      </a:lnTo>
                      <a:lnTo>
                        <a:pt x="44" y="109"/>
                      </a:lnTo>
                      <a:lnTo>
                        <a:pt x="41" y="109"/>
                      </a:lnTo>
                      <a:lnTo>
                        <a:pt x="38" y="109"/>
                      </a:lnTo>
                      <a:lnTo>
                        <a:pt x="35" y="108"/>
                      </a:lnTo>
                      <a:lnTo>
                        <a:pt x="31" y="108"/>
                      </a:lnTo>
                      <a:lnTo>
                        <a:pt x="28" y="107"/>
                      </a:lnTo>
                      <a:lnTo>
                        <a:pt x="25" y="105"/>
                      </a:lnTo>
                      <a:lnTo>
                        <a:pt x="22" y="104"/>
                      </a:lnTo>
                      <a:lnTo>
                        <a:pt x="19" y="102"/>
                      </a:lnTo>
                      <a:lnTo>
                        <a:pt x="17" y="100"/>
                      </a:lnTo>
                      <a:lnTo>
                        <a:pt x="15" y="98"/>
                      </a:lnTo>
                      <a:lnTo>
                        <a:pt x="13" y="95"/>
                      </a:lnTo>
                      <a:lnTo>
                        <a:pt x="10" y="91"/>
                      </a:lnTo>
                      <a:lnTo>
                        <a:pt x="9" y="89"/>
                      </a:lnTo>
                      <a:lnTo>
                        <a:pt x="8" y="87"/>
                      </a:lnTo>
                      <a:lnTo>
                        <a:pt x="7" y="84"/>
                      </a:lnTo>
                      <a:lnTo>
                        <a:pt x="4" y="81"/>
                      </a:lnTo>
                      <a:lnTo>
                        <a:pt x="4" y="79"/>
                      </a:lnTo>
                      <a:lnTo>
                        <a:pt x="3" y="76"/>
                      </a:lnTo>
                      <a:lnTo>
                        <a:pt x="2" y="73"/>
                      </a:lnTo>
                      <a:lnTo>
                        <a:pt x="1" y="69"/>
                      </a:lnTo>
                      <a:lnTo>
                        <a:pt x="1" y="66"/>
                      </a:lnTo>
                      <a:lnTo>
                        <a:pt x="1" y="62"/>
                      </a:lnTo>
                      <a:lnTo>
                        <a:pt x="1" y="59"/>
                      </a:lnTo>
                      <a:lnTo>
                        <a:pt x="0" y="55"/>
                      </a:lnTo>
                      <a:lnTo>
                        <a:pt x="1" y="51"/>
                      </a:lnTo>
                      <a:lnTo>
                        <a:pt x="1" y="47"/>
                      </a:lnTo>
                      <a:lnTo>
                        <a:pt x="1" y="42"/>
                      </a:lnTo>
                      <a:lnTo>
                        <a:pt x="2" y="38"/>
                      </a:lnTo>
                      <a:lnTo>
                        <a:pt x="3" y="35"/>
                      </a:lnTo>
                      <a:lnTo>
                        <a:pt x="4" y="31"/>
                      </a:lnTo>
                      <a:lnTo>
                        <a:pt x="5" y="28"/>
                      </a:lnTo>
                      <a:lnTo>
                        <a:pt x="7" y="25"/>
                      </a:lnTo>
                      <a:lnTo>
                        <a:pt x="8" y="21"/>
                      </a:lnTo>
                      <a:lnTo>
                        <a:pt x="10" y="18"/>
                      </a:lnTo>
                      <a:lnTo>
                        <a:pt x="12" y="16"/>
                      </a:lnTo>
                      <a:lnTo>
                        <a:pt x="13" y="13"/>
                      </a:lnTo>
                      <a:lnTo>
                        <a:pt x="16" y="11"/>
                      </a:lnTo>
                      <a:lnTo>
                        <a:pt x="18" y="10"/>
                      </a:lnTo>
                      <a:lnTo>
                        <a:pt x="20" y="8"/>
                      </a:lnTo>
                      <a:lnTo>
                        <a:pt x="23" y="6"/>
                      </a:lnTo>
                      <a:lnTo>
                        <a:pt x="25" y="5"/>
                      </a:lnTo>
                      <a:lnTo>
                        <a:pt x="28" y="4"/>
                      </a:lnTo>
                      <a:lnTo>
                        <a:pt x="31" y="3"/>
                      </a:lnTo>
                      <a:lnTo>
                        <a:pt x="34" y="2"/>
                      </a:lnTo>
                      <a:lnTo>
                        <a:pt x="37" y="1"/>
                      </a:lnTo>
                      <a:lnTo>
                        <a:pt x="40" y="1"/>
                      </a:lnTo>
                      <a:lnTo>
                        <a:pt x="43" y="1"/>
                      </a:lnTo>
                      <a:lnTo>
                        <a:pt x="45" y="0"/>
                      </a:lnTo>
                      <a:lnTo>
                        <a:pt x="49" y="1"/>
                      </a:lnTo>
                      <a:lnTo>
                        <a:pt x="52" y="1"/>
                      </a:lnTo>
                      <a:lnTo>
                        <a:pt x="56" y="2"/>
                      </a:lnTo>
                      <a:lnTo>
                        <a:pt x="59" y="2"/>
                      </a:lnTo>
                      <a:lnTo>
                        <a:pt x="62" y="3"/>
                      </a:lnTo>
                      <a:lnTo>
                        <a:pt x="65" y="5"/>
                      </a:lnTo>
                      <a:lnTo>
                        <a:pt x="67" y="6"/>
                      </a:lnTo>
                      <a:lnTo>
                        <a:pt x="70" y="8"/>
                      </a:lnTo>
                      <a:lnTo>
                        <a:pt x="72" y="10"/>
                      </a:lnTo>
                      <a:lnTo>
                        <a:pt x="74" y="12"/>
                      </a:lnTo>
                      <a:lnTo>
                        <a:pt x="76" y="15"/>
                      </a:lnTo>
                      <a:lnTo>
                        <a:pt x="79" y="17"/>
                      </a:lnTo>
                      <a:lnTo>
                        <a:pt x="79" y="2"/>
                      </a:lnTo>
                      <a:lnTo>
                        <a:pt x="106" y="2"/>
                      </a:lnTo>
                      <a:lnTo>
                        <a:pt x="106" y="99"/>
                      </a:lnTo>
                      <a:lnTo>
                        <a:pt x="106" y="102"/>
                      </a:lnTo>
                      <a:lnTo>
                        <a:pt x="106" y="105"/>
                      </a:lnTo>
                      <a:lnTo>
                        <a:pt x="106" y="108"/>
                      </a:lnTo>
                      <a:lnTo>
                        <a:pt x="106" y="111"/>
                      </a:lnTo>
                      <a:lnTo>
                        <a:pt x="106" y="113"/>
                      </a:lnTo>
                      <a:lnTo>
                        <a:pt x="106" y="115"/>
                      </a:lnTo>
                      <a:lnTo>
                        <a:pt x="105" y="117"/>
                      </a:lnTo>
                      <a:lnTo>
                        <a:pt x="105" y="121"/>
                      </a:lnTo>
                      <a:lnTo>
                        <a:pt x="105" y="122"/>
                      </a:lnTo>
                      <a:lnTo>
                        <a:pt x="104" y="124"/>
                      </a:lnTo>
                      <a:lnTo>
                        <a:pt x="104" y="126"/>
                      </a:lnTo>
                      <a:lnTo>
                        <a:pt x="103" y="127"/>
                      </a:lnTo>
                      <a:lnTo>
                        <a:pt x="103" y="129"/>
                      </a:lnTo>
                      <a:lnTo>
                        <a:pt x="102" y="130"/>
                      </a:lnTo>
                      <a:lnTo>
                        <a:pt x="102" y="132"/>
                      </a:lnTo>
                      <a:lnTo>
                        <a:pt x="100" y="133"/>
                      </a:lnTo>
                      <a:lnTo>
                        <a:pt x="99" y="134"/>
                      </a:lnTo>
                      <a:lnTo>
                        <a:pt x="99" y="136"/>
                      </a:lnTo>
                      <a:lnTo>
                        <a:pt x="98" y="137"/>
                      </a:lnTo>
                      <a:lnTo>
                        <a:pt x="97" y="138"/>
                      </a:lnTo>
                      <a:lnTo>
                        <a:pt x="96" y="139"/>
                      </a:lnTo>
                      <a:lnTo>
                        <a:pt x="95" y="140"/>
                      </a:lnTo>
                      <a:lnTo>
                        <a:pt x="94" y="142"/>
                      </a:lnTo>
                      <a:lnTo>
                        <a:pt x="93" y="142"/>
                      </a:lnTo>
                      <a:lnTo>
                        <a:pt x="93" y="143"/>
                      </a:lnTo>
                      <a:lnTo>
                        <a:pt x="92" y="144"/>
                      </a:lnTo>
                      <a:lnTo>
                        <a:pt x="91" y="145"/>
                      </a:lnTo>
                      <a:lnTo>
                        <a:pt x="90" y="146"/>
                      </a:lnTo>
                      <a:lnTo>
                        <a:pt x="89" y="147"/>
                      </a:lnTo>
                      <a:lnTo>
                        <a:pt x="87" y="148"/>
                      </a:lnTo>
                      <a:lnTo>
                        <a:pt x="86" y="148"/>
                      </a:lnTo>
                      <a:lnTo>
                        <a:pt x="85" y="149"/>
                      </a:lnTo>
                      <a:lnTo>
                        <a:pt x="84" y="149"/>
                      </a:lnTo>
                      <a:lnTo>
                        <a:pt x="82" y="150"/>
                      </a:lnTo>
                      <a:lnTo>
                        <a:pt x="81" y="150"/>
                      </a:lnTo>
                      <a:lnTo>
                        <a:pt x="79" y="150"/>
                      </a:lnTo>
                      <a:lnTo>
                        <a:pt x="78" y="151"/>
                      </a:lnTo>
                      <a:lnTo>
                        <a:pt x="75" y="151"/>
                      </a:lnTo>
                      <a:lnTo>
                        <a:pt x="73" y="152"/>
                      </a:lnTo>
                      <a:lnTo>
                        <a:pt x="71" y="152"/>
                      </a:lnTo>
                      <a:lnTo>
                        <a:pt x="69" y="152"/>
                      </a:lnTo>
                      <a:lnTo>
                        <a:pt x="67" y="153"/>
                      </a:lnTo>
                      <a:lnTo>
                        <a:pt x="65" y="153"/>
                      </a:lnTo>
                      <a:lnTo>
                        <a:pt x="63" y="153"/>
                      </a:lnTo>
                      <a:lnTo>
                        <a:pt x="61" y="153"/>
                      </a:lnTo>
                      <a:lnTo>
                        <a:pt x="59" y="153"/>
                      </a:lnTo>
                      <a:lnTo>
                        <a:pt x="57" y="153"/>
                      </a:lnTo>
                      <a:lnTo>
                        <a:pt x="54" y="153"/>
                      </a:lnTo>
                      <a:lnTo>
                        <a:pt x="49" y="153"/>
                      </a:lnTo>
                      <a:lnTo>
                        <a:pt x="45" y="153"/>
                      </a:lnTo>
                      <a:lnTo>
                        <a:pt x="41" y="153"/>
                      </a:lnTo>
                      <a:lnTo>
                        <a:pt x="38" y="152"/>
                      </a:lnTo>
                      <a:lnTo>
                        <a:pt x="34" y="152"/>
                      </a:lnTo>
                      <a:lnTo>
                        <a:pt x="31" y="151"/>
                      </a:lnTo>
                      <a:lnTo>
                        <a:pt x="27" y="150"/>
                      </a:lnTo>
                      <a:lnTo>
                        <a:pt x="24" y="149"/>
                      </a:lnTo>
                      <a:lnTo>
                        <a:pt x="22" y="148"/>
                      </a:lnTo>
                      <a:lnTo>
                        <a:pt x="20" y="147"/>
                      </a:lnTo>
                      <a:lnTo>
                        <a:pt x="17" y="146"/>
                      </a:lnTo>
                      <a:lnTo>
                        <a:pt x="15" y="144"/>
                      </a:lnTo>
                      <a:lnTo>
                        <a:pt x="14" y="143"/>
                      </a:lnTo>
                      <a:lnTo>
                        <a:pt x="12" y="140"/>
                      </a:lnTo>
                      <a:lnTo>
                        <a:pt x="11" y="139"/>
                      </a:lnTo>
                      <a:lnTo>
                        <a:pt x="9" y="137"/>
                      </a:lnTo>
                      <a:lnTo>
                        <a:pt x="8" y="135"/>
                      </a:lnTo>
                      <a:lnTo>
                        <a:pt x="7" y="133"/>
                      </a:lnTo>
                      <a:lnTo>
                        <a:pt x="5" y="131"/>
                      </a:lnTo>
                      <a:lnTo>
                        <a:pt x="5" y="129"/>
                      </a:lnTo>
                      <a:lnTo>
                        <a:pt x="4" y="127"/>
                      </a:lnTo>
                      <a:lnTo>
                        <a:pt x="4" y="125"/>
                      </a:lnTo>
                      <a:lnTo>
                        <a:pt x="4" y="123"/>
                      </a:lnTo>
                      <a:lnTo>
                        <a:pt x="3" y="120"/>
                      </a:lnTo>
                      <a:lnTo>
                        <a:pt x="3" y="119"/>
                      </a:lnTo>
                      <a:lnTo>
                        <a:pt x="3" y="117"/>
                      </a:lnTo>
                      <a:lnTo>
                        <a:pt x="3" y="116"/>
                      </a:lnTo>
                      <a:close/>
                      <a:moveTo>
                        <a:pt x="30" y="54"/>
                      </a:moveTo>
                      <a:lnTo>
                        <a:pt x="31" y="57"/>
                      </a:lnTo>
                      <a:lnTo>
                        <a:pt x="31" y="60"/>
                      </a:lnTo>
                      <a:lnTo>
                        <a:pt x="31" y="62"/>
                      </a:lnTo>
                      <a:lnTo>
                        <a:pt x="31" y="64"/>
                      </a:lnTo>
                      <a:lnTo>
                        <a:pt x="32" y="66"/>
                      </a:lnTo>
                      <a:lnTo>
                        <a:pt x="32" y="69"/>
                      </a:lnTo>
                      <a:lnTo>
                        <a:pt x="33" y="71"/>
                      </a:lnTo>
                      <a:lnTo>
                        <a:pt x="33" y="73"/>
                      </a:lnTo>
                      <a:lnTo>
                        <a:pt x="34" y="75"/>
                      </a:lnTo>
                      <a:lnTo>
                        <a:pt x="35" y="77"/>
                      </a:lnTo>
                      <a:lnTo>
                        <a:pt x="36" y="78"/>
                      </a:lnTo>
                      <a:lnTo>
                        <a:pt x="36" y="79"/>
                      </a:lnTo>
                      <a:lnTo>
                        <a:pt x="38" y="81"/>
                      </a:lnTo>
                      <a:lnTo>
                        <a:pt x="39" y="82"/>
                      </a:lnTo>
                      <a:lnTo>
                        <a:pt x="40" y="83"/>
                      </a:lnTo>
                      <a:lnTo>
                        <a:pt x="41" y="83"/>
                      </a:lnTo>
                      <a:lnTo>
                        <a:pt x="42" y="84"/>
                      </a:lnTo>
                      <a:lnTo>
                        <a:pt x="44" y="85"/>
                      </a:lnTo>
                      <a:lnTo>
                        <a:pt x="45" y="85"/>
                      </a:lnTo>
                      <a:lnTo>
                        <a:pt x="46" y="86"/>
                      </a:lnTo>
                      <a:lnTo>
                        <a:pt x="48" y="86"/>
                      </a:lnTo>
                      <a:lnTo>
                        <a:pt x="49" y="86"/>
                      </a:lnTo>
                      <a:lnTo>
                        <a:pt x="51" y="86"/>
                      </a:lnTo>
                      <a:lnTo>
                        <a:pt x="52" y="86"/>
                      </a:lnTo>
                      <a:lnTo>
                        <a:pt x="55" y="86"/>
                      </a:lnTo>
                      <a:lnTo>
                        <a:pt x="57" y="86"/>
                      </a:lnTo>
                      <a:lnTo>
                        <a:pt x="58" y="86"/>
                      </a:lnTo>
                      <a:lnTo>
                        <a:pt x="60" y="86"/>
                      </a:lnTo>
                      <a:lnTo>
                        <a:pt x="61" y="85"/>
                      </a:lnTo>
                      <a:lnTo>
                        <a:pt x="63" y="85"/>
                      </a:lnTo>
                      <a:lnTo>
                        <a:pt x="64" y="84"/>
                      </a:lnTo>
                      <a:lnTo>
                        <a:pt x="66" y="83"/>
                      </a:lnTo>
                      <a:lnTo>
                        <a:pt x="67" y="83"/>
                      </a:lnTo>
                      <a:lnTo>
                        <a:pt x="68" y="82"/>
                      </a:lnTo>
                      <a:lnTo>
                        <a:pt x="69" y="81"/>
                      </a:lnTo>
                      <a:lnTo>
                        <a:pt x="70" y="79"/>
                      </a:lnTo>
                      <a:lnTo>
                        <a:pt x="72" y="78"/>
                      </a:lnTo>
                      <a:lnTo>
                        <a:pt x="73" y="77"/>
                      </a:lnTo>
                      <a:lnTo>
                        <a:pt x="74" y="75"/>
                      </a:lnTo>
                      <a:lnTo>
                        <a:pt x="74" y="73"/>
                      </a:lnTo>
                      <a:lnTo>
                        <a:pt x="75" y="71"/>
                      </a:lnTo>
                      <a:lnTo>
                        <a:pt x="76" y="68"/>
                      </a:lnTo>
                      <a:lnTo>
                        <a:pt x="76" y="66"/>
                      </a:lnTo>
                      <a:lnTo>
                        <a:pt x="78" y="64"/>
                      </a:lnTo>
                      <a:lnTo>
                        <a:pt x="78" y="62"/>
                      </a:lnTo>
                      <a:lnTo>
                        <a:pt x="78" y="60"/>
                      </a:lnTo>
                      <a:lnTo>
                        <a:pt x="78" y="57"/>
                      </a:lnTo>
                      <a:lnTo>
                        <a:pt x="78" y="54"/>
                      </a:lnTo>
                      <a:lnTo>
                        <a:pt x="78" y="52"/>
                      </a:lnTo>
                      <a:lnTo>
                        <a:pt x="78" y="49"/>
                      </a:lnTo>
                      <a:lnTo>
                        <a:pt x="78" y="47"/>
                      </a:lnTo>
                      <a:lnTo>
                        <a:pt x="78" y="44"/>
                      </a:lnTo>
                      <a:lnTo>
                        <a:pt x="76" y="42"/>
                      </a:lnTo>
                      <a:lnTo>
                        <a:pt x="76" y="40"/>
                      </a:lnTo>
                      <a:lnTo>
                        <a:pt x="75" y="38"/>
                      </a:lnTo>
                      <a:lnTo>
                        <a:pt x="74" y="36"/>
                      </a:lnTo>
                      <a:lnTo>
                        <a:pt x="74" y="35"/>
                      </a:lnTo>
                      <a:lnTo>
                        <a:pt x="73" y="33"/>
                      </a:lnTo>
                      <a:lnTo>
                        <a:pt x="72" y="32"/>
                      </a:lnTo>
                      <a:lnTo>
                        <a:pt x="70" y="30"/>
                      </a:lnTo>
                      <a:lnTo>
                        <a:pt x="69" y="29"/>
                      </a:lnTo>
                      <a:lnTo>
                        <a:pt x="68" y="28"/>
                      </a:lnTo>
                      <a:lnTo>
                        <a:pt x="67" y="27"/>
                      </a:lnTo>
                      <a:lnTo>
                        <a:pt x="65" y="26"/>
                      </a:lnTo>
                      <a:lnTo>
                        <a:pt x="64" y="25"/>
                      </a:lnTo>
                      <a:lnTo>
                        <a:pt x="63" y="24"/>
                      </a:lnTo>
                      <a:lnTo>
                        <a:pt x="61" y="24"/>
                      </a:lnTo>
                      <a:lnTo>
                        <a:pt x="60" y="23"/>
                      </a:lnTo>
                      <a:lnTo>
                        <a:pt x="58" y="23"/>
                      </a:lnTo>
                      <a:lnTo>
                        <a:pt x="57" y="23"/>
                      </a:lnTo>
                      <a:lnTo>
                        <a:pt x="55" y="23"/>
                      </a:lnTo>
                      <a:lnTo>
                        <a:pt x="52" y="21"/>
                      </a:lnTo>
                      <a:lnTo>
                        <a:pt x="51" y="23"/>
                      </a:lnTo>
                      <a:lnTo>
                        <a:pt x="49" y="23"/>
                      </a:lnTo>
                      <a:lnTo>
                        <a:pt x="48" y="23"/>
                      </a:lnTo>
                      <a:lnTo>
                        <a:pt x="46" y="23"/>
                      </a:lnTo>
                      <a:lnTo>
                        <a:pt x="45" y="24"/>
                      </a:lnTo>
                      <a:lnTo>
                        <a:pt x="43" y="24"/>
                      </a:lnTo>
                      <a:lnTo>
                        <a:pt x="42" y="25"/>
                      </a:lnTo>
                      <a:lnTo>
                        <a:pt x="41" y="26"/>
                      </a:lnTo>
                      <a:lnTo>
                        <a:pt x="40" y="26"/>
                      </a:lnTo>
                      <a:lnTo>
                        <a:pt x="39" y="27"/>
                      </a:lnTo>
                      <a:lnTo>
                        <a:pt x="38" y="28"/>
                      </a:lnTo>
                      <a:lnTo>
                        <a:pt x="36" y="29"/>
                      </a:lnTo>
                      <a:lnTo>
                        <a:pt x="36" y="31"/>
                      </a:lnTo>
                      <a:lnTo>
                        <a:pt x="35" y="32"/>
                      </a:lnTo>
                      <a:lnTo>
                        <a:pt x="34" y="34"/>
                      </a:lnTo>
                      <a:lnTo>
                        <a:pt x="33" y="36"/>
                      </a:lnTo>
                      <a:lnTo>
                        <a:pt x="33" y="38"/>
                      </a:lnTo>
                      <a:lnTo>
                        <a:pt x="32" y="40"/>
                      </a:lnTo>
                      <a:lnTo>
                        <a:pt x="32" y="42"/>
                      </a:lnTo>
                      <a:lnTo>
                        <a:pt x="31" y="44"/>
                      </a:lnTo>
                      <a:lnTo>
                        <a:pt x="31" y="47"/>
                      </a:lnTo>
                      <a:lnTo>
                        <a:pt x="31" y="49"/>
                      </a:lnTo>
                      <a:lnTo>
                        <a:pt x="31" y="52"/>
                      </a:lnTo>
                      <a:lnTo>
                        <a:pt x="3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65" name="Freeform 34"/>
                <p:cNvSpPr>
                  <a:spLocks/>
                </p:cNvSpPr>
                <p:nvPr/>
              </p:nvSpPr>
              <p:spPr bwMode="auto">
                <a:xfrm>
                  <a:off x="2035" y="1140"/>
                  <a:ext cx="51" cy="75"/>
                </a:xfrm>
                <a:custGeom>
                  <a:avLst/>
                  <a:gdLst>
                    <a:gd name="T0" fmla="*/ 0 w 103"/>
                    <a:gd name="T1" fmla="*/ 19 h 149"/>
                    <a:gd name="T2" fmla="*/ 0 w 103"/>
                    <a:gd name="T3" fmla="*/ 0 h 149"/>
                    <a:gd name="T4" fmla="*/ 12 w 103"/>
                    <a:gd name="T5" fmla="*/ 0 h 149"/>
                    <a:gd name="T6" fmla="*/ 12 w 103"/>
                    <a:gd name="T7" fmla="*/ 4 h 149"/>
                    <a:gd name="T8" fmla="*/ 3 w 103"/>
                    <a:gd name="T9" fmla="*/ 4 h 149"/>
                    <a:gd name="T10" fmla="*/ 3 w 103"/>
                    <a:gd name="T11" fmla="*/ 8 h 149"/>
                    <a:gd name="T12" fmla="*/ 11 w 103"/>
                    <a:gd name="T13" fmla="*/ 8 h 149"/>
                    <a:gd name="T14" fmla="*/ 11 w 103"/>
                    <a:gd name="T15" fmla="*/ 11 h 149"/>
                    <a:gd name="T16" fmla="*/ 3 w 103"/>
                    <a:gd name="T17" fmla="*/ 11 h 149"/>
                    <a:gd name="T18" fmla="*/ 3 w 103"/>
                    <a:gd name="T19" fmla="*/ 19 h 149"/>
                    <a:gd name="T20" fmla="*/ 0 w 103"/>
                    <a:gd name="T21" fmla="*/ 19 h 149"/>
                    <a:gd name="T22" fmla="*/ 0 w 103"/>
                    <a:gd name="T23" fmla="*/ 19 h 14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3"/>
                    <a:gd name="T37" fmla="*/ 0 h 149"/>
                    <a:gd name="T38" fmla="*/ 103 w 103"/>
                    <a:gd name="T39" fmla="*/ 149 h 14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3" h="149">
                      <a:moveTo>
                        <a:pt x="0" y="149"/>
                      </a:moveTo>
                      <a:lnTo>
                        <a:pt x="0" y="0"/>
                      </a:lnTo>
                      <a:lnTo>
                        <a:pt x="103" y="0"/>
                      </a:lnTo>
                      <a:lnTo>
                        <a:pt x="103" y="26"/>
                      </a:lnTo>
                      <a:lnTo>
                        <a:pt x="31" y="26"/>
                      </a:lnTo>
                      <a:lnTo>
                        <a:pt x="31" y="61"/>
                      </a:lnTo>
                      <a:lnTo>
                        <a:pt x="93" y="61"/>
                      </a:lnTo>
                      <a:lnTo>
                        <a:pt x="93" y="87"/>
                      </a:lnTo>
                      <a:lnTo>
                        <a:pt x="31" y="87"/>
                      </a:lnTo>
                      <a:lnTo>
                        <a:pt x="31" y="149"/>
                      </a:lnTo>
                      <a:lnTo>
                        <a:pt x="0" y="1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66" name="Freeform 35"/>
                <p:cNvSpPr>
                  <a:spLocks noEditPoints="1"/>
                </p:cNvSpPr>
                <p:nvPr/>
              </p:nvSpPr>
              <p:spPr bwMode="auto">
                <a:xfrm>
                  <a:off x="2098" y="1140"/>
                  <a:ext cx="14" cy="75"/>
                </a:xfrm>
                <a:custGeom>
                  <a:avLst/>
                  <a:gdLst>
                    <a:gd name="T0" fmla="*/ 0 w 28"/>
                    <a:gd name="T1" fmla="*/ 4 h 149"/>
                    <a:gd name="T2" fmla="*/ 0 w 28"/>
                    <a:gd name="T3" fmla="*/ 0 h 149"/>
                    <a:gd name="T4" fmla="*/ 4 w 28"/>
                    <a:gd name="T5" fmla="*/ 0 h 149"/>
                    <a:gd name="T6" fmla="*/ 4 w 28"/>
                    <a:gd name="T7" fmla="*/ 4 h 149"/>
                    <a:gd name="T8" fmla="*/ 0 w 28"/>
                    <a:gd name="T9" fmla="*/ 4 h 149"/>
                    <a:gd name="T10" fmla="*/ 0 w 28"/>
                    <a:gd name="T11" fmla="*/ 4 h 149"/>
                    <a:gd name="T12" fmla="*/ 0 w 28"/>
                    <a:gd name="T13" fmla="*/ 19 h 149"/>
                    <a:gd name="T14" fmla="*/ 0 w 28"/>
                    <a:gd name="T15" fmla="*/ 6 h 149"/>
                    <a:gd name="T16" fmla="*/ 4 w 28"/>
                    <a:gd name="T17" fmla="*/ 6 h 149"/>
                    <a:gd name="T18" fmla="*/ 4 w 28"/>
                    <a:gd name="T19" fmla="*/ 19 h 149"/>
                    <a:gd name="T20" fmla="*/ 0 w 28"/>
                    <a:gd name="T21" fmla="*/ 19 h 149"/>
                    <a:gd name="T22" fmla="*/ 0 w 28"/>
                    <a:gd name="T23" fmla="*/ 19 h 14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8"/>
                    <a:gd name="T37" fmla="*/ 0 h 149"/>
                    <a:gd name="T38" fmla="*/ 28 w 28"/>
                    <a:gd name="T39" fmla="*/ 149 h 14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8" h="149">
                      <a:moveTo>
                        <a:pt x="0" y="27"/>
                      </a:move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8" y="27"/>
                      </a:lnTo>
                      <a:lnTo>
                        <a:pt x="0" y="27"/>
                      </a:lnTo>
                      <a:close/>
                      <a:moveTo>
                        <a:pt x="0" y="149"/>
                      </a:moveTo>
                      <a:lnTo>
                        <a:pt x="0" y="42"/>
                      </a:lnTo>
                      <a:lnTo>
                        <a:pt x="28" y="42"/>
                      </a:lnTo>
                      <a:lnTo>
                        <a:pt x="28" y="149"/>
                      </a:lnTo>
                      <a:lnTo>
                        <a:pt x="0" y="1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67" name="Freeform 36"/>
                <p:cNvSpPr>
                  <a:spLocks/>
                </p:cNvSpPr>
                <p:nvPr/>
              </p:nvSpPr>
              <p:spPr bwMode="auto">
                <a:xfrm>
                  <a:off x="2126" y="1160"/>
                  <a:ext cx="35" cy="55"/>
                </a:xfrm>
                <a:custGeom>
                  <a:avLst/>
                  <a:gdLst>
                    <a:gd name="T0" fmla="*/ 0 w 70"/>
                    <a:gd name="T1" fmla="*/ 14 h 109"/>
                    <a:gd name="T2" fmla="*/ 4 w 70"/>
                    <a:gd name="T3" fmla="*/ 1 h 109"/>
                    <a:gd name="T4" fmla="*/ 4 w 70"/>
                    <a:gd name="T5" fmla="*/ 2 h 109"/>
                    <a:gd name="T6" fmla="*/ 4 w 70"/>
                    <a:gd name="T7" fmla="*/ 2 h 109"/>
                    <a:gd name="T8" fmla="*/ 4 w 70"/>
                    <a:gd name="T9" fmla="*/ 2 h 109"/>
                    <a:gd name="T10" fmla="*/ 5 w 70"/>
                    <a:gd name="T11" fmla="*/ 1 h 109"/>
                    <a:gd name="T12" fmla="*/ 5 w 70"/>
                    <a:gd name="T13" fmla="*/ 1 h 109"/>
                    <a:gd name="T14" fmla="*/ 5 w 70"/>
                    <a:gd name="T15" fmla="*/ 1 h 109"/>
                    <a:gd name="T16" fmla="*/ 5 w 70"/>
                    <a:gd name="T17" fmla="*/ 1 h 109"/>
                    <a:gd name="T18" fmla="*/ 6 w 70"/>
                    <a:gd name="T19" fmla="*/ 1 h 109"/>
                    <a:gd name="T20" fmla="*/ 6 w 70"/>
                    <a:gd name="T21" fmla="*/ 1 h 109"/>
                    <a:gd name="T22" fmla="*/ 6 w 70"/>
                    <a:gd name="T23" fmla="*/ 1 h 109"/>
                    <a:gd name="T24" fmla="*/ 6 w 70"/>
                    <a:gd name="T25" fmla="*/ 1 h 109"/>
                    <a:gd name="T26" fmla="*/ 7 w 70"/>
                    <a:gd name="T27" fmla="*/ 1 h 109"/>
                    <a:gd name="T28" fmla="*/ 7 w 70"/>
                    <a:gd name="T29" fmla="*/ 1 h 109"/>
                    <a:gd name="T30" fmla="*/ 7 w 70"/>
                    <a:gd name="T31" fmla="*/ 1 h 109"/>
                    <a:gd name="T32" fmla="*/ 8 w 70"/>
                    <a:gd name="T33" fmla="*/ 1 h 109"/>
                    <a:gd name="T34" fmla="*/ 8 w 70"/>
                    <a:gd name="T35" fmla="*/ 1 h 109"/>
                    <a:gd name="T36" fmla="*/ 9 w 70"/>
                    <a:gd name="T37" fmla="*/ 1 h 109"/>
                    <a:gd name="T38" fmla="*/ 9 w 70"/>
                    <a:gd name="T39" fmla="*/ 1 h 109"/>
                    <a:gd name="T40" fmla="*/ 8 w 70"/>
                    <a:gd name="T41" fmla="*/ 4 h 109"/>
                    <a:gd name="T42" fmla="*/ 8 w 70"/>
                    <a:gd name="T43" fmla="*/ 4 h 109"/>
                    <a:gd name="T44" fmla="*/ 7 w 70"/>
                    <a:gd name="T45" fmla="*/ 4 h 109"/>
                    <a:gd name="T46" fmla="*/ 7 w 70"/>
                    <a:gd name="T47" fmla="*/ 4 h 109"/>
                    <a:gd name="T48" fmla="*/ 7 w 70"/>
                    <a:gd name="T49" fmla="*/ 4 h 109"/>
                    <a:gd name="T50" fmla="*/ 7 w 70"/>
                    <a:gd name="T51" fmla="*/ 4 h 109"/>
                    <a:gd name="T52" fmla="*/ 6 w 70"/>
                    <a:gd name="T53" fmla="*/ 4 h 109"/>
                    <a:gd name="T54" fmla="*/ 6 w 70"/>
                    <a:gd name="T55" fmla="*/ 4 h 109"/>
                    <a:gd name="T56" fmla="*/ 6 w 70"/>
                    <a:gd name="T57" fmla="*/ 4 h 109"/>
                    <a:gd name="T58" fmla="*/ 6 w 70"/>
                    <a:gd name="T59" fmla="*/ 4 h 109"/>
                    <a:gd name="T60" fmla="*/ 5 w 70"/>
                    <a:gd name="T61" fmla="*/ 4 h 109"/>
                    <a:gd name="T62" fmla="*/ 5 w 70"/>
                    <a:gd name="T63" fmla="*/ 4 h 109"/>
                    <a:gd name="T64" fmla="*/ 5 w 70"/>
                    <a:gd name="T65" fmla="*/ 4 h 109"/>
                    <a:gd name="T66" fmla="*/ 5 w 70"/>
                    <a:gd name="T67" fmla="*/ 4 h 109"/>
                    <a:gd name="T68" fmla="*/ 5 w 70"/>
                    <a:gd name="T69" fmla="*/ 4 h 109"/>
                    <a:gd name="T70" fmla="*/ 5 w 70"/>
                    <a:gd name="T71" fmla="*/ 5 h 109"/>
                    <a:gd name="T72" fmla="*/ 5 w 70"/>
                    <a:gd name="T73" fmla="*/ 5 h 109"/>
                    <a:gd name="T74" fmla="*/ 4 w 70"/>
                    <a:gd name="T75" fmla="*/ 5 h 109"/>
                    <a:gd name="T76" fmla="*/ 4 w 70"/>
                    <a:gd name="T77" fmla="*/ 5 h 109"/>
                    <a:gd name="T78" fmla="*/ 4 w 70"/>
                    <a:gd name="T79" fmla="*/ 6 h 109"/>
                    <a:gd name="T80" fmla="*/ 4 w 70"/>
                    <a:gd name="T81" fmla="*/ 7 h 109"/>
                    <a:gd name="T82" fmla="*/ 4 w 70"/>
                    <a:gd name="T83" fmla="*/ 7 h 109"/>
                    <a:gd name="T84" fmla="*/ 4 w 70"/>
                    <a:gd name="T85" fmla="*/ 8 h 109"/>
                    <a:gd name="T86" fmla="*/ 4 w 70"/>
                    <a:gd name="T87" fmla="*/ 9 h 109"/>
                    <a:gd name="T88" fmla="*/ 4 w 70"/>
                    <a:gd name="T89" fmla="*/ 10 h 109"/>
                    <a:gd name="T90" fmla="*/ 4 w 70"/>
                    <a:gd name="T91" fmla="*/ 14 h 10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0"/>
                    <a:gd name="T139" fmla="*/ 0 h 109"/>
                    <a:gd name="T140" fmla="*/ 70 w 70"/>
                    <a:gd name="T141" fmla="*/ 109 h 109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0" h="109">
                      <a:moveTo>
                        <a:pt x="28" y="109"/>
                      </a:moveTo>
                      <a:lnTo>
                        <a:pt x="0" y="109"/>
                      </a:lnTo>
                      <a:lnTo>
                        <a:pt x="0" y="2"/>
                      </a:lnTo>
                      <a:lnTo>
                        <a:pt x="26" y="2"/>
                      </a:lnTo>
                      <a:lnTo>
                        <a:pt x="26" y="17"/>
                      </a:lnTo>
                      <a:lnTo>
                        <a:pt x="28" y="16"/>
                      </a:lnTo>
                      <a:lnTo>
                        <a:pt x="29" y="14"/>
                      </a:lnTo>
                      <a:lnTo>
                        <a:pt x="30" y="12"/>
                      </a:lnTo>
                      <a:lnTo>
                        <a:pt x="31" y="11"/>
                      </a:lnTo>
                      <a:lnTo>
                        <a:pt x="32" y="10"/>
                      </a:lnTo>
                      <a:lnTo>
                        <a:pt x="33" y="8"/>
                      </a:lnTo>
                      <a:lnTo>
                        <a:pt x="34" y="7"/>
                      </a:lnTo>
                      <a:lnTo>
                        <a:pt x="35" y="6"/>
                      </a:lnTo>
                      <a:lnTo>
                        <a:pt x="36" y="5"/>
                      </a:lnTo>
                      <a:lnTo>
                        <a:pt x="38" y="5"/>
                      </a:lnTo>
                      <a:lnTo>
                        <a:pt x="39" y="4"/>
                      </a:lnTo>
                      <a:lnTo>
                        <a:pt x="39" y="3"/>
                      </a:lnTo>
                      <a:lnTo>
                        <a:pt x="40" y="3"/>
                      </a:lnTo>
                      <a:lnTo>
                        <a:pt x="41" y="3"/>
                      </a:lnTo>
                      <a:lnTo>
                        <a:pt x="42" y="2"/>
                      </a:lnTo>
                      <a:lnTo>
                        <a:pt x="43" y="2"/>
                      </a:lnTo>
                      <a:lnTo>
                        <a:pt x="44" y="2"/>
                      </a:lnTo>
                      <a:lnTo>
                        <a:pt x="45" y="1"/>
                      </a:lnTo>
                      <a:lnTo>
                        <a:pt x="46" y="1"/>
                      </a:lnTo>
                      <a:lnTo>
                        <a:pt x="47" y="1"/>
                      </a:lnTo>
                      <a:lnTo>
                        <a:pt x="48" y="1"/>
                      </a:lnTo>
                      <a:lnTo>
                        <a:pt x="49" y="1"/>
                      </a:lnTo>
                      <a:lnTo>
                        <a:pt x="50" y="1"/>
                      </a:lnTo>
                      <a:lnTo>
                        <a:pt x="51" y="0"/>
                      </a:lnTo>
                      <a:lnTo>
                        <a:pt x="53" y="1"/>
                      </a:lnTo>
                      <a:lnTo>
                        <a:pt x="55" y="1"/>
                      </a:lnTo>
                      <a:lnTo>
                        <a:pt x="56" y="1"/>
                      </a:lnTo>
                      <a:lnTo>
                        <a:pt x="58" y="1"/>
                      </a:lnTo>
                      <a:lnTo>
                        <a:pt x="59" y="1"/>
                      </a:lnTo>
                      <a:lnTo>
                        <a:pt x="62" y="2"/>
                      </a:lnTo>
                      <a:lnTo>
                        <a:pt x="63" y="2"/>
                      </a:lnTo>
                      <a:lnTo>
                        <a:pt x="65" y="3"/>
                      </a:lnTo>
                      <a:lnTo>
                        <a:pt x="66" y="3"/>
                      </a:lnTo>
                      <a:lnTo>
                        <a:pt x="68" y="4"/>
                      </a:lnTo>
                      <a:lnTo>
                        <a:pt x="69" y="5"/>
                      </a:lnTo>
                      <a:lnTo>
                        <a:pt x="70" y="5"/>
                      </a:lnTo>
                      <a:lnTo>
                        <a:pt x="62" y="30"/>
                      </a:lnTo>
                      <a:lnTo>
                        <a:pt x="60" y="30"/>
                      </a:lnTo>
                      <a:lnTo>
                        <a:pt x="59" y="29"/>
                      </a:lnTo>
                      <a:lnTo>
                        <a:pt x="58" y="28"/>
                      </a:lnTo>
                      <a:lnTo>
                        <a:pt x="57" y="28"/>
                      </a:lnTo>
                      <a:lnTo>
                        <a:pt x="56" y="27"/>
                      </a:lnTo>
                      <a:lnTo>
                        <a:pt x="55" y="27"/>
                      </a:lnTo>
                      <a:lnTo>
                        <a:pt x="54" y="26"/>
                      </a:lnTo>
                      <a:lnTo>
                        <a:pt x="53" y="26"/>
                      </a:lnTo>
                      <a:lnTo>
                        <a:pt x="52" y="26"/>
                      </a:lnTo>
                      <a:lnTo>
                        <a:pt x="51" y="26"/>
                      </a:lnTo>
                      <a:lnTo>
                        <a:pt x="50" y="26"/>
                      </a:lnTo>
                      <a:lnTo>
                        <a:pt x="48" y="25"/>
                      </a:lnTo>
                      <a:lnTo>
                        <a:pt x="48" y="26"/>
                      </a:lnTo>
                      <a:lnTo>
                        <a:pt x="47" y="26"/>
                      </a:lnTo>
                      <a:lnTo>
                        <a:pt x="46" y="26"/>
                      </a:lnTo>
                      <a:lnTo>
                        <a:pt x="45" y="26"/>
                      </a:lnTo>
                      <a:lnTo>
                        <a:pt x="44" y="26"/>
                      </a:lnTo>
                      <a:lnTo>
                        <a:pt x="43" y="26"/>
                      </a:lnTo>
                      <a:lnTo>
                        <a:pt x="42" y="27"/>
                      </a:lnTo>
                      <a:lnTo>
                        <a:pt x="41" y="27"/>
                      </a:lnTo>
                      <a:lnTo>
                        <a:pt x="40" y="28"/>
                      </a:lnTo>
                      <a:lnTo>
                        <a:pt x="39" y="28"/>
                      </a:lnTo>
                      <a:lnTo>
                        <a:pt x="38" y="28"/>
                      </a:lnTo>
                      <a:lnTo>
                        <a:pt x="38" y="29"/>
                      </a:lnTo>
                      <a:lnTo>
                        <a:pt x="36" y="30"/>
                      </a:lnTo>
                      <a:lnTo>
                        <a:pt x="36" y="31"/>
                      </a:lnTo>
                      <a:lnTo>
                        <a:pt x="35" y="32"/>
                      </a:lnTo>
                      <a:lnTo>
                        <a:pt x="35" y="33"/>
                      </a:lnTo>
                      <a:lnTo>
                        <a:pt x="34" y="34"/>
                      </a:lnTo>
                      <a:lnTo>
                        <a:pt x="34" y="35"/>
                      </a:lnTo>
                      <a:lnTo>
                        <a:pt x="33" y="36"/>
                      </a:lnTo>
                      <a:lnTo>
                        <a:pt x="33" y="37"/>
                      </a:lnTo>
                      <a:lnTo>
                        <a:pt x="32" y="38"/>
                      </a:lnTo>
                      <a:lnTo>
                        <a:pt x="32" y="39"/>
                      </a:lnTo>
                      <a:lnTo>
                        <a:pt x="31" y="40"/>
                      </a:lnTo>
                      <a:lnTo>
                        <a:pt x="31" y="42"/>
                      </a:lnTo>
                      <a:lnTo>
                        <a:pt x="31" y="44"/>
                      </a:lnTo>
                      <a:lnTo>
                        <a:pt x="30" y="47"/>
                      </a:lnTo>
                      <a:lnTo>
                        <a:pt x="30" y="49"/>
                      </a:lnTo>
                      <a:lnTo>
                        <a:pt x="30" y="51"/>
                      </a:lnTo>
                      <a:lnTo>
                        <a:pt x="29" y="54"/>
                      </a:lnTo>
                      <a:lnTo>
                        <a:pt x="29" y="57"/>
                      </a:lnTo>
                      <a:lnTo>
                        <a:pt x="29" y="61"/>
                      </a:lnTo>
                      <a:lnTo>
                        <a:pt x="29" y="64"/>
                      </a:lnTo>
                      <a:lnTo>
                        <a:pt x="29" y="68"/>
                      </a:lnTo>
                      <a:lnTo>
                        <a:pt x="29" y="73"/>
                      </a:lnTo>
                      <a:lnTo>
                        <a:pt x="28" y="77"/>
                      </a:lnTo>
                      <a:lnTo>
                        <a:pt x="28" y="10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68" name="Freeform 37"/>
                <p:cNvSpPr>
                  <a:spLocks noEditPoints="1"/>
                </p:cNvSpPr>
                <p:nvPr/>
              </p:nvSpPr>
              <p:spPr bwMode="auto">
                <a:xfrm>
                  <a:off x="2164" y="1160"/>
                  <a:ext cx="50" cy="56"/>
                </a:xfrm>
                <a:custGeom>
                  <a:avLst/>
                  <a:gdLst>
                    <a:gd name="T0" fmla="*/ 12 w 101"/>
                    <a:gd name="T1" fmla="*/ 11 h 112"/>
                    <a:gd name="T2" fmla="*/ 11 w 101"/>
                    <a:gd name="T3" fmla="*/ 12 h 112"/>
                    <a:gd name="T4" fmla="*/ 10 w 101"/>
                    <a:gd name="T5" fmla="*/ 13 h 112"/>
                    <a:gd name="T6" fmla="*/ 9 w 101"/>
                    <a:gd name="T7" fmla="*/ 14 h 112"/>
                    <a:gd name="T8" fmla="*/ 8 w 101"/>
                    <a:gd name="T9" fmla="*/ 14 h 112"/>
                    <a:gd name="T10" fmla="*/ 7 w 101"/>
                    <a:gd name="T11" fmla="*/ 14 h 112"/>
                    <a:gd name="T12" fmla="*/ 5 w 101"/>
                    <a:gd name="T13" fmla="*/ 14 h 112"/>
                    <a:gd name="T14" fmla="*/ 3 w 101"/>
                    <a:gd name="T15" fmla="*/ 14 h 112"/>
                    <a:gd name="T16" fmla="*/ 2 w 101"/>
                    <a:gd name="T17" fmla="*/ 13 h 112"/>
                    <a:gd name="T18" fmla="*/ 0 w 101"/>
                    <a:gd name="T19" fmla="*/ 12 h 112"/>
                    <a:gd name="T20" fmla="*/ 0 w 101"/>
                    <a:gd name="T21" fmla="*/ 10 h 112"/>
                    <a:gd name="T22" fmla="*/ 0 w 101"/>
                    <a:gd name="T23" fmla="*/ 8 h 112"/>
                    <a:gd name="T24" fmla="*/ 0 w 101"/>
                    <a:gd name="T25" fmla="*/ 7 h 112"/>
                    <a:gd name="T26" fmla="*/ 0 w 101"/>
                    <a:gd name="T27" fmla="*/ 5 h 112"/>
                    <a:gd name="T28" fmla="*/ 1 w 101"/>
                    <a:gd name="T29" fmla="*/ 3 h 112"/>
                    <a:gd name="T30" fmla="*/ 2 w 101"/>
                    <a:gd name="T31" fmla="*/ 2 h 112"/>
                    <a:gd name="T32" fmla="*/ 3 w 101"/>
                    <a:gd name="T33" fmla="*/ 1 h 112"/>
                    <a:gd name="T34" fmla="*/ 5 w 101"/>
                    <a:gd name="T35" fmla="*/ 1 h 112"/>
                    <a:gd name="T36" fmla="*/ 7 w 101"/>
                    <a:gd name="T37" fmla="*/ 1 h 112"/>
                    <a:gd name="T38" fmla="*/ 9 w 101"/>
                    <a:gd name="T39" fmla="*/ 1 h 112"/>
                    <a:gd name="T40" fmla="*/ 10 w 101"/>
                    <a:gd name="T41" fmla="*/ 2 h 112"/>
                    <a:gd name="T42" fmla="*/ 11 w 101"/>
                    <a:gd name="T43" fmla="*/ 3 h 112"/>
                    <a:gd name="T44" fmla="*/ 12 w 101"/>
                    <a:gd name="T45" fmla="*/ 5 h 112"/>
                    <a:gd name="T46" fmla="*/ 12 w 101"/>
                    <a:gd name="T47" fmla="*/ 7 h 112"/>
                    <a:gd name="T48" fmla="*/ 3 w 101"/>
                    <a:gd name="T49" fmla="*/ 9 h 112"/>
                    <a:gd name="T50" fmla="*/ 3 w 101"/>
                    <a:gd name="T51" fmla="*/ 10 h 112"/>
                    <a:gd name="T52" fmla="*/ 4 w 101"/>
                    <a:gd name="T53" fmla="*/ 11 h 112"/>
                    <a:gd name="T54" fmla="*/ 4 w 101"/>
                    <a:gd name="T55" fmla="*/ 11 h 112"/>
                    <a:gd name="T56" fmla="*/ 5 w 101"/>
                    <a:gd name="T57" fmla="*/ 12 h 112"/>
                    <a:gd name="T58" fmla="*/ 6 w 101"/>
                    <a:gd name="T59" fmla="*/ 12 h 112"/>
                    <a:gd name="T60" fmla="*/ 6 w 101"/>
                    <a:gd name="T61" fmla="*/ 12 h 112"/>
                    <a:gd name="T62" fmla="*/ 7 w 101"/>
                    <a:gd name="T63" fmla="*/ 12 h 112"/>
                    <a:gd name="T64" fmla="*/ 7 w 101"/>
                    <a:gd name="T65" fmla="*/ 12 h 112"/>
                    <a:gd name="T66" fmla="*/ 8 w 101"/>
                    <a:gd name="T67" fmla="*/ 11 h 112"/>
                    <a:gd name="T68" fmla="*/ 8 w 101"/>
                    <a:gd name="T69" fmla="*/ 11 h 112"/>
                    <a:gd name="T70" fmla="*/ 8 w 101"/>
                    <a:gd name="T71" fmla="*/ 10 h 112"/>
                    <a:gd name="T72" fmla="*/ 8 w 101"/>
                    <a:gd name="T73" fmla="*/ 10 h 112"/>
                    <a:gd name="T74" fmla="*/ 9 w 101"/>
                    <a:gd name="T75" fmla="*/ 6 h 112"/>
                    <a:gd name="T76" fmla="*/ 8 w 101"/>
                    <a:gd name="T77" fmla="*/ 5 h 112"/>
                    <a:gd name="T78" fmla="*/ 8 w 101"/>
                    <a:gd name="T79" fmla="*/ 4 h 112"/>
                    <a:gd name="T80" fmla="*/ 8 w 101"/>
                    <a:gd name="T81" fmla="*/ 4 h 112"/>
                    <a:gd name="T82" fmla="*/ 7 w 101"/>
                    <a:gd name="T83" fmla="*/ 3 h 112"/>
                    <a:gd name="T84" fmla="*/ 6 w 101"/>
                    <a:gd name="T85" fmla="*/ 3 h 112"/>
                    <a:gd name="T86" fmla="*/ 6 w 101"/>
                    <a:gd name="T87" fmla="*/ 3 h 112"/>
                    <a:gd name="T88" fmla="*/ 5 w 101"/>
                    <a:gd name="T89" fmla="*/ 3 h 112"/>
                    <a:gd name="T90" fmla="*/ 4 w 101"/>
                    <a:gd name="T91" fmla="*/ 4 h 112"/>
                    <a:gd name="T92" fmla="*/ 4 w 101"/>
                    <a:gd name="T93" fmla="*/ 4 h 112"/>
                    <a:gd name="T94" fmla="*/ 4 w 101"/>
                    <a:gd name="T95" fmla="*/ 5 h 112"/>
                    <a:gd name="T96" fmla="*/ 3 w 101"/>
                    <a:gd name="T97" fmla="*/ 6 h 112"/>
                    <a:gd name="T98" fmla="*/ 9 w 101"/>
                    <a:gd name="T99" fmla="*/ 6 h 11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01"/>
                    <a:gd name="T151" fmla="*/ 0 h 112"/>
                    <a:gd name="T152" fmla="*/ 101 w 101"/>
                    <a:gd name="T153" fmla="*/ 112 h 11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01" h="112">
                      <a:moveTo>
                        <a:pt x="71" y="76"/>
                      </a:moveTo>
                      <a:lnTo>
                        <a:pt x="99" y="80"/>
                      </a:lnTo>
                      <a:lnTo>
                        <a:pt x="99" y="83"/>
                      </a:lnTo>
                      <a:lnTo>
                        <a:pt x="98" y="86"/>
                      </a:lnTo>
                      <a:lnTo>
                        <a:pt x="97" y="88"/>
                      </a:lnTo>
                      <a:lnTo>
                        <a:pt x="95" y="90"/>
                      </a:lnTo>
                      <a:lnTo>
                        <a:pt x="94" y="92"/>
                      </a:lnTo>
                      <a:lnTo>
                        <a:pt x="93" y="95"/>
                      </a:lnTo>
                      <a:lnTo>
                        <a:pt x="92" y="97"/>
                      </a:lnTo>
                      <a:lnTo>
                        <a:pt x="90" y="99"/>
                      </a:lnTo>
                      <a:lnTo>
                        <a:pt x="89" y="100"/>
                      </a:lnTo>
                      <a:lnTo>
                        <a:pt x="87" y="102"/>
                      </a:lnTo>
                      <a:lnTo>
                        <a:pt x="85" y="103"/>
                      </a:lnTo>
                      <a:lnTo>
                        <a:pt x="82" y="104"/>
                      </a:lnTo>
                      <a:lnTo>
                        <a:pt x="80" y="106"/>
                      </a:lnTo>
                      <a:lnTo>
                        <a:pt x="78" y="107"/>
                      </a:lnTo>
                      <a:lnTo>
                        <a:pt x="76" y="108"/>
                      </a:lnTo>
                      <a:lnTo>
                        <a:pt x="74" y="109"/>
                      </a:lnTo>
                      <a:lnTo>
                        <a:pt x="72" y="110"/>
                      </a:lnTo>
                      <a:lnTo>
                        <a:pt x="69" y="111"/>
                      </a:lnTo>
                      <a:lnTo>
                        <a:pt x="67" y="111"/>
                      </a:lnTo>
                      <a:lnTo>
                        <a:pt x="64" y="112"/>
                      </a:lnTo>
                      <a:lnTo>
                        <a:pt x="62" y="112"/>
                      </a:lnTo>
                      <a:lnTo>
                        <a:pt x="58" y="112"/>
                      </a:lnTo>
                      <a:lnTo>
                        <a:pt x="55" y="112"/>
                      </a:lnTo>
                      <a:lnTo>
                        <a:pt x="52" y="112"/>
                      </a:lnTo>
                      <a:lnTo>
                        <a:pt x="48" y="112"/>
                      </a:lnTo>
                      <a:lnTo>
                        <a:pt x="44" y="112"/>
                      </a:lnTo>
                      <a:lnTo>
                        <a:pt x="40" y="111"/>
                      </a:lnTo>
                      <a:lnTo>
                        <a:pt x="36" y="111"/>
                      </a:lnTo>
                      <a:lnTo>
                        <a:pt x="31" y="110"/>
                      </a:lnTo>
                      <a:lnTo>
                        <a:pt x="28" y="108"/>
                      </a:lnTo>
                      <a:lnTo>
                        <a:pt x="25" y="107"/>
                      </a:lnTo>
                      <a:lnTo>
                        <a:pt x="22" y="105"/>
                      </a:lnTo>
                      <a:lnTo>
                        <a:pt x="19" y="103"/>
                      </a:lnTo>
                      <a:lnTo>
                        <a:pt x="16" y="101"/>
                      </a:lnTo>
                      <a:lnTo>
                        <a:pt x="14" y="98"/>
                      </a:lnTo>
                      <a:lnTo>
                        <a:pt x="10" y="95"/>
                      </a:lnTo>
                      <a:lnTo>
                        <a:pt x="9" y="92"/>
                      </a:lnTo>
                      <a:lnTo>
                        <a:pt x="7" y="89"/>
                      </a:lnTo>
                      <a:lnTo>
                        <a:pt x="6" y="87"/>
                      </a:lnTo>
                      <a:lnTo>
                        <a:pt x="5" y="84"/>
                      </a:lnTo>
                      <a:lnTo>
                        <a:pt x="4" y="81"/>
                      </a:lnTo>
                      <a:lnTo>
                        <a:pt x="3" y="78"/>
                      </a:lnTo>
                      <a:lnTo>
                        <a:pt x="2" y="75"/>
                      </a:lnTo>
                      <a:lnTo>
                        <a:pt x="2" y="72"/>
                      </a:lnTo>
                      <a:lnTo>
                        <a:pt x="1" y="68"/>
                      </a:lnTo>
                      <a:lnTo>
                        <a:pt x="1" y="64"/>
                      </a:lnTo>
                      <a:lnTo>
                        <a:pt x="1" y="61"/>
                      </a:lnTo>
                      <a:lnTo>
                        <a:pt x="0" y="57"/>
                      </a:lnTo>
                      <a:lnTo>
                        <a:pt x="1" y="53"/>
                      </a:lnTo>
                      <a:lnTo>
                        <a:pt x="1" y="49"/>
                      </a:lnTo>
                      <a:lnTo>
                        <a:pt x="1" y="44"/>
                      </a:lnTo>
                      <a:lnTo>
                        <a:pt x="2" y="40"/>
                      </a:lnTo>
                      <a:lnTo>
                        <a:pt x="3" y="37"/>
                      </a:lnTo>
                      <a:lnTo>
                        <a:pt x="4" y="33"/>
                      </a:lnTo>
                      <a:lnTo>
                        <a:pt x="5" y="30"/>
                      </a:lnTo>
                      <a:lnTo>
                        <a:pt x="7" y="27"/>
                      </a:lnTo>
                      <a:lnTo>
                        <a:pt x="8" y="24"/>
                      </a:lnTo>
                      <a:lnTo>
                        <a:pt x="10" y="20"/>
                      </a:lnTo>
                      <a:lnTo>
                        <a:pt x="13" y="17"/>
                      </a:lnTo>
                      <a:lnTo>
                        <a:pt x="15" y="14"/>
                      </a:lnTo>
                      <a:lnTo>
                        <a:pt x="18" y="12"/>
                      </a:lnTo>
                      <a:lnTo>
                        <a:pt x="20" y="10"/>
                      </a:lnTo>
                      <a:lnTo>
                        <a:pt x="23" y="8"/>
                      </a:lnTo>
                      <a:lnTo>
                        <a:pt x="25" y="7"/>
                      </a:lnTo>
                      <a:lnTo>
                        <a:pt x="28" y="5"/>
                      </a:lnTo>
                      <a:lnTo>
                        <a:pt x="31" y="4"/>
                      </a:lnTo>
                      <a:lnTo>
                        <a:pt x="33" y="3"/>
                      </a:lnTo>
                      <a:lnTo>
                        <a:pt x="37" y="2"/>
                      </a:lnTo>
                      <a:lnTo>
                        <a:pt x="41" y="1"/>
                      </a:lnTo>
                      <a:lnTo>
                        <a:pt x="44" y="1"/>
                      </a:lnTo>
                      <a:lnTo>
                        <a:pt x="47" y="1"/>
                      </a:lnTo>
                      <a:lnTo>
                        <a:pt x="50" y="0"/>
                      </a:lnTo>
                      <a:lnTo>
                        <a:pt x="54" y="1"/>
                      </a:lnTo>
                      <a:lnTo>
                        <a:pt x="58" y="1"/>
                      </a:lnTo>
                      <a:lnTo>
                        <a:pt x="62" y="1"/>
                      </a:lnTo>
                      <a:lnTo>
                        <a:pt x="66" y="2"/>
                      </a:lnTo>
                      <a:lnTo>
                        <a:pt x="69" y="3"/>
                      </a:lnTo>
                      <a:lnTo>
                        <a:pt x="72" y="4"/>
                      </a:lnTo>
                      <a:lnTo>
                        <a:pt x="75" y="6"/>
                      </a:lnTo>
                      <a:lnTo>
                        <a:pt x="78" y="7"/>
                      </a:lnTo>
                      <a:lnTo>
                        <a:pt x="80" y="9"/>
                      </a:lnTo>
                      <a:lnTo>
                        <a:pt x="84" y="11"/>
                      </a:lnTo>
                      <a:lnTo>
                        <a:pt x="86" y="13"/>
                      </a:lnTo>
                      <a:lnTo>
                        <a:pt x="88" y="15"/>
                      </a:lnTo>
                      <a:lnTo>
                        <a:pt x="91" y="18"/>
                      </a:lnTo>
                      <a:lnTo>
                        <a:pt x="92" y="21"/>
                      </a:lnTo>
                      <a:lnTo>
                        <a:pt x="94" y="25"/>
                      </a:lnTo>
                      <a:lnTo>
                        <a:pt x="96" y="28"/>
                      </a:lnTo>
                      <a:lnTo>
                        <a:pt x="97" y="32"/>
                      </a:lnTo>
                      <a:lnTo>
                        <a:pt x="98" y="36"/>
                      </a:lnTo>
                      <a:lnTo>
                        <a:pt x="99" y="40"/>
                      </a:lnTo>
                      <a:lnTo>
                        <a:pt x="100" y="44"/>
                      </a:lnTo>
                      <a:lnTo>
                        <a:pt x="101" y="50"/>
                      </a:lnTo>
                      <a:lnTo>
                        <a:pt x="101" y="54"/>
                      </a:lnTo>
                      <a:lnTo>
                        <a:pt x="101" y="59"/>
                      </a:lnTo>
                      <a:lnTo>
                        <a:pt x="101" y="64"/>
                      </a:lnTo>
                      <a:lnTo>
                        <a:pt x="29" y="64"/>
                      </a:lnTo>
                      <a:lnTo>
                        <a:pt x="30" y="66"/>
                      </a:lnTo>
                      <a:lnTo>
                        <a:pt x="30" y="68"/>
                      </a:lnTo>
                      <a:lnTo>
                        <a:pt x="30" y="71"/>
                      </a:lnTo>
                      <a:lnTo>
                        <a:pt x="31" y="73"/>
                      </a:lnTo>
                      <a:lnTo>
                        <a:pt x="31" y="75"/>
                      </a:lnTo>
                      <a:lnTo>
                        <a:pt x="32" y="76"/>
                      </a:lnTo>
                      <a:lnTo>
                        <a:pt x="32" y="78"/>
                      </a:lnTo>
                      <a:lnTo>
                        <a:pt x="33" y="79"/>
                      </a:lnTo>
                      <a:lnTo>
                        <a:pt x="34" y="81"/>
                      </a:lnTo>
                      <a:lnTo>
                        <a:pt x="36" y="82"/>
                      </a:lnTo>
                      <a:lnTo>
                        <a:pt x="37" y="83"/>
                      </a:lnTo>
                      <a:lnTo>
                        <a:pt x="37" y="84"/>
                      </a:lnTo>
                      <a:lnTo>
                        <a:pt x="39" y="86"/>
                      </a:lnTo>
                      <a:lnTo>
                        <a:pt x="40" y="87"/>
                      </a:lnTo>
                      <a:lnTo>
                        <a:pt x="41" y="88"/>
                      </a:lnTo>
                      <a:lnTo>
                        <a:pt x="42" y="88"/>
                      </a:lnTo>
                      <a:lnTo>
                        <a:pt x="43" y="89"/>
                      </a:lnTo>
                      <a:lnTo>
                        <a:pt x="45" y="90"/>
                      </a:lnTo>
                      <a:lnTo>
                        <a:pt x="46" y="90"/>
                      </a:lnTo>
                      <a:lnTo>
                        <a:pt x="47" y="91"/>
                      </a:lnTo>
                      <a:lnTo>
                        <a:pt x="49" y="91"/>
                      </a:lnTo>
                      <a:lnTo>
                        <a:pt x="50" y="91"/>
                      </a:lnTo>
                      <a:lnTo>
                        <a:pt x="52" y="91"/>
                      </a:lnTo>
                      <a:lnTo>
                        <a:pt x="53" y="91"/>
                      </a:lnTo>
                      <a:lnTo>
                        <a:pt x="54" y="91"/>
                      </a:lnTo>
                      <a:lnTo>
                        <a:pt x="55" y="91"/>
                      </a:lnTo>
                      <a:lnTo>
                        <a:pt x="56" y="91"/>
                      </a:lnTo>
                      <a:lnTo>
                        <a:pt x="57" y="91"/>
                      </a:lnTo>
                      <a:lnTo>
                        <a:pt x="58" y="91"/>
                      </a:lnTo>
                      <a:lnTo>
                        <a:pt x="60" y="90"/>
                      </a:lnTo>
                      <a:lnTo>
                        <a:pt x="61" y="90"/>
                      </a:lnTo>
                      <a:lnTo>
                        <a:pt x="62" y="90"/>
                      </a:lnTo>
                      <a:lnTo>
                        <a:pt x="62" y="89"/>
                      </a:lnTo>
                      <a:lnTo>
                        <a:pt x="63" y="89"/>
                      </a:lnTo>
                      <a:lnTo>
                        <a:pt x="64" y="88"/>
                      </a:lnTo>
                      <a:lnTo>
                        <a:pt x="64" y="87"/>
                      </a:lnTo>
                      <a:lnTo>
                        <a:pt x="65" y="87"/>
                      </a:lnTo>
                      <a:lnTo>
                        <a:pt x="66" y="86"/>
                      </a:lnTo>
                      <a:lnTo>
                        <a:pt x="67" y="86"/>
                      </a:lnTo>
                      <a:lnTo>
                        <a:pt x="68" y="85"/>
                      </a:lnTo>
                      <a:lnTo>
                        <a:pt x="68" y="84"/>
                      </a:lnTo>
                      <a:lnTo>
                        <a:pt x="69" y="83"/>
                      </a:lnTo>
                      <a:lnTo>
                        <a:pt x="69" y="82"/>
                      </a:lnTo>
                      <a:lnTo>
                        <a:pt x="70" y="81"/>
                      </a:lnTo>
                      <a:lnTo>
                        <a:pt x="70" y="80"/>
                      </a:lnTo>
                      <a:lnTo>
                        <a:pt x="71" y="79"/>
                      </a:lnTo>
                      <a:lnTo>
                        <a:pt x="71" y="78"/>
                      </a:lnTo>
                      <a:lnTo>
                        <a:pt x="71" y="76"/>
                      </a:lnTo>
                      <a:close/>
                      <a:moveTo>
                        <a:pt x="73" y="47"/>
                      </a:moveTo>
                      <a:lnTo>
                        <a:pt x="73" y="45"/>
                      </a:lnTo>
                      <a:lnTo>
                        <a:pt x="73" y="43"/>
                      </a:lnTo>
                      <a:lnTo>
                        <a:pt x="73" y="41"/>
                      </a:lnTo>
                      <a:lnTo>
                        <a:pt x="72" y="39"/>
                      </a:lnTo>
                      <a:lnTo>
                        <a:pt x="72" y="38"/>
                      </a:lnTo>
                      <a:lnTo>
                        <a:pt x="71" y="36"/>
                      </a:lnTo>
                      <a:lnTo>
                        <a:pt x="71" y="35"/>
                      </a:lnTo>
                      <a:lnTo>
                        <a:pt x="70" y="33"/>
                      </a:lnTo>
                      <a:lnTo>
                        <a:pt x="70" y="32"/>
                      </a:lnTo>
                      <a:lnTo>
                        <a:pt x="69" y="31"/>
                      </a:lnTo>
                      <a:lnTo>
                        <a:pt x="68" y="30"/>
                      </a:lnTo>
                      <a:lnTo>
                        <a:pt x="67" y="28"/>
                      </a:lnTo>
                      <a:lnTo>
                        <a:pt x="66" y="28"/>
                      </a:lnTo>
                      <a:lnTo>
                        <a:pt x="65" y="27"/>
                      </a:lnTo>
                      <a:lnTo>
                        <a:pt x="64" y="26"/>
                      </a:lnTo>
                      <a:lnTo>
                        <a:pt x="63" y="25"/>
                      </a:lnTo>
                      <a:lnTo>
                        <a:pt x="62" y="25"/>
                      </a:lnTo>
                      <a:lnTo>
                        <a:pt x="61" y="24"/>
                      </a:lnTo>
                      <a:lnTo>
                        <a:pt x="58" y="24"/>
                      </a:lnTo>
                      <a:lnTo>
                        <a:pt x="57" y="23"/>
                      </a:lnTo>
                      <a:lnTo>
                        <a:pt x="56" y="23"/>
                      </a:lnTo>
                      <a:lnTo>
                        <a:pt x="54" y="23"/>
                      </a:lnTo>
                      <a:lnTo>
                        <a:pt x="53" y="23"/>
                      </a:lnTo>
                      <a:lnTo>
                        <a:pt x="51" y="21"/>
                      </a:lnTo>
                      <a:lnTo>
                        <a:pt x="50" y="23"/>
                      </a:lnTo>
                      <a:lnTo>
                        <a:pt x="49" y="23"/>
                      </a:lnTo>
                      <a:lnTo>
                        <a:pt x="47" y="23"/>
                      </a:lnTo>
                      <a:lnTo>
                        <a:pt x="46" y="23"/>
                      </a:lnTo>
                      <a:lnTo>
                        <a:pt x="45" y="24"/>
                      </a:lnTo>
                      <a:lnTo>
                        <a:pt x="43" y="24"/>
                      </a:lnTo>
                      <a:lnTo>
                        <a:pt x="42" y="25"/>
                      </a:lnTo>
                      <a:lnTo>
                        <a:pt x="41" y="25"/>
                      </a:lnTo>
                      <a:lnTo>
                        <a:pt x="40" y="26"/>
                      </a:lnTo>
                      <a:lnTo>
                        <a:pt x="39" y="27"/>
                      </a:lnTo>
                      <a:lnTo>
                        <a:pt x="38" y="28"/>
                      </a:lnTo>
                      <a:lnTo>
                        <a:pt x="37" y="28"/>
                      </a:lnTo>
                      <a:lnTo>
                        <a:pt x="37" y="30"/>
                      </a:lnTo>
                      <a:lnTo>
                        <a:pt x="36" y="31"/>
                      </a:lnTo>
                      <a:lnTo>
                        <a:pt x="34" y="32"/>
                      </a:lnTo>
                      <a:lnTo>
                        <a:pt x="33" y="34"/>
                      </a:lnTo>
                      <a:lnTo>
                        <a:pt x="33" y="35"/>
                      </a:lnTo>
                      <a:lnTo>
                        <a:pt x="32" y="37"/>
                      </a:lnTo>
                      <a:lnTo>
                        <a:pt x="32" y="38"/>
                      </a:lnTo>
                      <a:lnTo>
                        <a:pt x="31" y="40"/>
                      </a:lnTo>
                      <a:lnTo>
                        <a:pt x="31" y="41"/>
                      </a:lnTo>
                      <a:lnTo>
                        <a:pt x="31" y="43"/>
                      </a:lnTo>
                      <a:lnTo>
                        <a:pt x="31" y="45"/>
                      </a:lnTo>
                      <a:lnTo>
                        <a:pt x="30" y="47"/>
                      </a:lnTo>
                      <a:lnTo>
                        <a:pt x="73" y="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69" name="Freeform 38"/>
                <p:cNvSpPr>
                  <a:spLocks/>
                </p:cNvSpPr>
                <p:nvPr/>
              </p:nvSpPr>
              <p:spPr bwMode="auto">
                <a:xfrm>
                  <a:off x="2224" y="1181"/>
                  <a:ext cx="28" cy="14"/>
                </a:xfrm>
                <a:custGeom>
                  <a:avLst/>
                  <a:gdLst>
                    <a:gd name="T0" fmla="*/ 0 w 56"/>
                    <a:gd name="T1" fmla="*/ 4 h 28"/>
                    <a:gd name="T2" fmla="*/ 0 w 56"/>
                    <a:gd name="T3" fmla="*/ 0 h 28"/>
                    <a:gd name="T4" fmla="*/ 7 w 56"/>
                    <a:gd name="T5" fmla="*/ 0 h 28"/>
                    <a:gd name="T6" fmla="*/ 7 w 56"/>
                    <a:gd name="T7" fmla="*/ 4 h 28"/>
                    <a:gd name="T8" fmla="*/ 0 w 56"/>
                    <a:gd name="T9" fmla="*/ 4 h 28"/>
                    <a:gd name="T10" fmla="*/ 0 w 56"/>
                    <a:gd name="T11" fmla="*/ 4 h 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6"/>
                    <a:gd name="T19" fmla="*/ 0 h 28"/>
                    <a:gd name="T20" fmla="*/ 56 w 56"/>
                    <a:gd name="T21" fmla="*/ 28 h 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6" h="28">
                      <a:moveTo>
                        <a:pt x="0" y="28"/>
                      </a:moveTo>
                      <a:lnTo>
                        <a:pt x="0" y="0"/>
                      </a:lnTo>
                      <a:lnTo>
                        <a:pt x="56" y="0"/>
                      </a:lnTo>
                      <a:lnTo>
                        <a:pt x="56" y="28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70" name="Freeform 39"/>
                <p:cNvSpPr>
                  <a:spLocks/>
                </p:cNvSpPr>
                <p:nvPr/>
              </p:nvSpPr>
              <p:spPr bwMode="auto">
                <a:xfrm>
                  <a:off x="2256" y="1139"/>
                  <a:ext cx="61" cy="77"/>
                </a:xfrm>
                <a:custGeom>
                  <a:avLst/>
                  <a:gdLst>
                    <a:gd name="T0" fmla="*/ 4 w 122"/>
                    <a:gd name="T1" fmla="*/ 14 h 154"/>
                    <a:gd name="T2" fmla="*/ 5 w 122"/>
                    <a:gd name="T3" fmla="*/ 15 h 154"/>
                    <a:gd name="T4" fmla="*/ 6 w 122"/>
                    <a:gd name="T5" fmla="*/ 16 h 154"/>
                    <a:gd name="T6" fmla="*/ 8 w 122"/>
                    <a:gd name="T7" fmla="*/ 17 h 154"/>
                    <a:gd name="T8" fmla="*/ 9 w 122"/>
                    <a:gd name="T9" fmla="*/ 17 h 154"/>
                    <a:gd name="T10" fmla="*/ 11 w 122"/>
                    <a:gd name="T11" fmla="*/ 16 h 154"/>
                    <a:gd name="T12" fmla="*/ 12 w 122"/>
                    <a:gd name="T13" fmla="*/ 15 h 154"/>
                    <a:gd name="T14" fmla="*/ 12 w 122"/>
                    <a:gd name="T15" fmla="*/ 14 h 154"/>
                    <a:gd name="T16" fmla="*/ 12 w 122"/>
                    <a:gd name="T17" fmla="*/ 13 h 154"/>
                    <a:gd name="T18" fmla="*/ 12 w 122"/>
                    <a:gd name="T19" fmla="*/ 13 h 154"/>
                    <a:gd name="T20" fmla="*/ 11 w 122"/>
                    <a:gd name="T21" fmla="*/ 13 h 154"/>
                    <a:gd name="T22" fmla="*/ 10 w 122"/>
                    <a:gd name="T23" fmla="*/ 12 h 154"/>
                    <a:gd name="T24" fmla="*/ 10 w 122"/>
                    <a:gd name="T25" fmla="*/ 12 h 154"/>
                    <a:gd name="T26" fmla="*/ 8 w 122"/>
                    <a:gd name="T27" fmla="*/ 11 h 154"/>
                    <a:gd name="T28" fmla="*/ 5 w 122"/>
                    <a:gd name="T29" fmla="*/ 11 h 154"/>
                    <a:gd name="T30" fmla="*/ 3 w 122"/>
                    <a:gd name="T31" fmla="*/ 10 h 154"/>
                    <a:gd name="T32" fmla="*/ 2 w 122"/>
                    <a:gd name="T33" fmla="*/ 8 h 154"/>
                    <a:gd name="T34" fmla="*/ 1 w 122"/>
                    <a:gd name="T35" fmla="*/ 6 h 154"/>
                    <a:gd name="T36" fmla="*/ 1 w 122"/>
                    <a:gd name="T37" fmla="*/ 5 h 154"/>
                    <a:gd name="T38" fmla="*/ 2 w 122"/>
                    <a:gd name="T39" fmla="*/ 3 h 154"/>
                    <a:gd name="T40" fmla="*/ 3 w 122"/>
                    <a:gd name="T41" fmla="*/ 2 h 154"/>
                    <a:gd name="T42" fmla="*/ 4 w 122"/>
                    <a:gd name="T43" fmla="*/ 1 h 154"/>
                    <a:gd name="T44" fmla="*/ 5 w 122"/>
                    <a:gd name="T45" fmla="*/ 1 h 154"/>
                    <a:gd name="T46" fmla="*/ 7 w 122"/>
                    <a:gd name="T47" fmla="*/ 1 h 154"/>
                    <a:gd name="T48" fmla="*/ 10 w 122"/>
                    <a:gd name="T49" fmla="*/ 1 h 154"/>
                    <a:gd name="T50" fmla="*/ 13 w 122"/>
                    <a:gd name="T51" fmla="*/ 2 h 154"/>
                    <a:gd name="T52" fmla="*/ 14 w 122"/>
                    <a:gd name="T53" fmla="*/ 3 h 154"/>
                    <a:gd name="T54" fmla="*/ 15 w 122"/>
                    <a:gd name="T55" fmla="*/ 5 h 154"/>
                    <a:gd name="T56" fmla="*/ 11 w 122"/>
                    <a:gd name="T57" fmla="*/ 6 h 154"/>
                    <a:gd name="T58" fmla="*/ 11 w 122"/>
                    <a:gd name="T59" fmla="*/ 5 h 154"/>
                    <a:gd name="T60" fmla="*/ 10 w 122"/>
                    <a:gd name="T61" fmla="*/ 4 h 154"/>
                    <a:gd name="T62" fmla="*/ 9 w 122"/>
                    <a:gd name="T63" fmla="*/ 4 h 154"/>
                    <a:gd name="T64" fmla="*/ 7 w 122"/>
                    <a:gd name="T65" fmla="*/ 4 h 154"/>
                    <a:gd name="T66" fmla="*/ 6 w 122"/>
                    <a:gd name="T67" fmla="*/ 4 h 154"/>
                    <a:gd name="T68" fmla="*/ 5 w 122"/>
                    <a:gd name="T69" fmla="*/ 4 h 154"/>
                    <a:gd name="T70" fmla="*/ 5 w 122"/>
                    <a:gd name="T71" fmla="*/ 5 h 154"/>
                    <a:gd name="T72" fmla="*/ 5 w 122"/>
                    <a:gd name="T73" fmla="*/ 6 h 154"/>
                    <a:gd name="T74" fmla="*/ 5 w 122"/>
                    <a:gd name="T75" fmla="*/ 6 h 154"/>
                    <a:gd name="T76" fmla="*/ 6 w 122"/>
                    <a:gd name="T77" fmla="*/ 7 h 154"/>
                    <a:gd name="T78" fmla="*/ 8 w 122"/>
                    <a:gd name="T79" fmla="*/ 7 h 154"/>
                    <a:gd name="T80" fmla="*/ 10 w 122"/>
                    <a:gd name="T81" fmla="*/ 8 h 154"/>
                    <a:gd name="T82" fmla="*/ 12 w 122"/>
                    <a:gd name="T83" fmla="*/ 9 h 154"/>
                    <a:gd name="T84" fmla="*/ 13 w 122"/>
                    <a:gd name="T85" fmla="*/ 10 h 154"/>
                    <a:gd name="T86" fmla="*/ 15 w 122"/>
                    <a:gd name="T87" fmla="*/ 10 h 154"/>
                    <a:gd name="T88" fmla="*/ 15 w 122"/>
                    <a:gd name="T89" fmla="*/ 12 h 154"/>
                    <a:gd name="T90" fmla="*/ 16 w 122"/>
                    <a:gd name="T91" fmla="*/ 13 h 154"/>
                    <a:gd name="T92" fmla="*/ 16 w 122"/>
                    <a:gd name="T93" fmla="*/ 15 h 154"/>
                    <a:gd name="T94" fmla="*/ 15 w 122"/>
                    <a:gd name="T95" fmla="*/ 16 h 154"/>
                    <a:gd name="T96" fmla="*/ 14 w 122"/>
                    <a:gd name="T97" fmla="*/ 18 h 154"/>
                    <a:gd name="T98" fmla="*/ 13 w 122"/>
                    <a:gd name="T99" fmla="*/ 19 h 154"/>
                    <a:gd name="T100" fmla="*/ 11 w 122"/>
                    <a:gd name="T101" fmla="*/ 19 h 154"/>
                    <a:gd name="T102" fmla="*/ 9 w 122"/>
                    <a:gd name="T103" fmla="*/ 20 h 154"/>
                    <a:gd name="T104" fmla="*/ 7 w 122"/>
                    <a:gd name="T105" fmla="*/ 20 h 154"/>
                    <a:gd name="T106" fmla="*/ 4 w 122"/>
                    <a:gd name="T107" fmla="*/ 19 h 154"/>
                    <a:gd name="T108" fmla="*/ 2 w 122"/>
                    <a:gd name="T109" fmla="*/ 17 h 154"/>
                    <a:gd name="T110" fmla="*/ 1 w 122"/>
                    <a:gd name="T111" fmla="*/ 15 h 15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22"/>
                    <a:gd name="T169" fmla="*/ 0 h 154"/>
                    <a:gd name="T170" fmla="*/ 122 w 122"/>
                    <a:gd name="T171" fmla="*/ 154 h 15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22" h="154">
                      <a:moveTo>
                        <a:pt x="0" y="103"/>
                      </a:moveTo>
                      <a:lnTo>
                        <a:pt x="29" y="100"/>
                      </a:lnTo>
                      <a:lnTo>
                        <a:pt x="30" y="103"/>
                      </a:lnTo>
                      <a:lnTo>
                        <a:pt x="31" y="105"/>
                      </a:lnTo>
                      <a:lnTo>
                        <a:pt x="31" y="107"/>
                      </a:lnTo>
                      <a:lnTo>
                        <a:pt x="32" y="110"/>
                      </a:lnTo>
                      <a:lnTo>
                        <a:pt x="33" y="111"/>
                      </a:lnTo>
                      <a:lnTo>
                        <a:pt x="34" y="114"/>
                      </a:lnTo>
                      <a:lnTo>
                        <a:pt x="35" y="116"/>
                      </a:lnTo>
                      <a:lnTo>
                        <a:pt x="36" y="118"/>
                      </a:lnTo>
                      <a:lnTo>
                        <a:pt x="37" y="119"/>
                      </a:lnTo>
                      <a:lnTo>
                        <a:pt x="38" y="120"/>
                      </a:lnTo>
                      <a:lnTo>
                        <a:pt x="39" y="121"/>
                      </a:lnTo>
                      <a:lnTo>
                        <a:pt x="41" y="122"/>
                      </a:lnTo>
                      <a:lnTo>
                        <a:pt x="43" y="124"/>
                      </a:lnTo>
                      <a:lnTo>
                        <a:pt x="44" y="125"/>
                      </a:lnTo>
                      <a:lnTo>
                        <a:pt x="45" y="126"/>
                      </a:lnTo>
                      <a:lnTo>
                        <a:pt x="47" y="126"/>
                      </a:lnTo>
                      <a:lnTo>
                        <a:pt x="48" y="127"/>
                      </a:lnTo>
                      <a:lnTo>
                        <a:pt x="50" y="128"/>
                      </a:lnTo>
                      <a:lnTo>
                        <a:pt x="52" y="128"/>
                      </a:lnTo>
                      <a:lnTo>
                        <a:pt x="54" y="129"/>
                      </a:lnTo>
                      <a:lnTo>
                        <a:pt x="55" y="129"/>
                      </a:lnTo>
                      <a:lnTo>
                        <a:pt x="57" y="129"/>
                      </a:lnTo>
                      <a:lnTo>
                        <a:pt x="59" y="129"/>
                      </a:lnTo>
                      <a:lnTo>
                        <a:pt x="61" y="129"/>
                      </a:lnTo>
                      <a:lnTo>
                        <a:pt x="65" y="129"/>
                      </a:lnTo>
                      <a:lnTo>
                        <a:pt x="67" y="129"/>
                      </a:lnTo>
                      <a:lnTo>
                        <a:pt x="69" y="129"/>
                      </a:lnTo>
                      <a:lnTo>
                        <a:pt x="71" y="129"/>
                      </a:lnTo>
                      <a:lnTo>
                        <a:pt x="73" y="128"/>
                      </a:lnTo>
                      <a:lnTo>
                        <a:pt x="75" y="128"/>
                      </a:lnTo>
                      <a:lnTo>
                        <a:pt x="76" y="127"/>
                      </a:lnTo>
                      <a:lnTo>
                        <a:pt x="78" y="127"/>
                      </a:lnTo>
                      <a:lnTo>
                        <a:pt x="80" y="126"/>
                      </a:lnTo>
                      <a:lnTo>
                        <a:pt x="81" y="125"/>
                      </a:lnTo>
                      <a:lnTo>
                        <a:pt x="82" y="124"/>
                      </a:lnTo>
                      <a:lnTo>
                        <a:pt x="83" y="123"/>
                      </a:lnTo>
                      <a:lnTo>
                        <a:pt x="85" y="122"/>
                      </a:lnTo>
                      <a:lnTo>
                        <a:pt x="86" y="121"/>
                      </a:lnTo>
                      <a:lnTo>
                        <a:pt x="87" y="120"/>
                      </a:lnTo>
                      <a:lnTo>
                        <a:pt x="89" y="119"/>
                      </a:lnTo>
                      <a:lnTo>
                        <a:pt x="90" y="118"/>
                      </a:lnTo>
                      <a:lnTo>
                        <a:pt x="91" y="117"/>
                      </a:lnTo>
                      <a:lnTo>
                        <a:pt x="91" y="116"/>
                      </a:lnTo>
                      <a:lnTo>
                        <a:pt x="92" y="115"/>
                      </a:lnTo>
                      <a:lnTo>
                        <a:pt x="92" y="113"/>
                      </a:lnTo>
                      <a:lnTo>
                        <a:pt x="92" y="111"/>
                      </a:lnTo>
                      <a:lnTo>
                        <a:pt x="92" y="110"/>
                      </a:lnTo>
                      <a:lnTo>
                        <a:pt x="92" y="108"/>
                      </a:lnTo>
                      <a:lnTo>
                        <a:pt x="92" y="107"/>
                      </a:lnTo>
                      <a:lnTo>
                        <a:pt x="92" y="106"/>
                      </a:lnTo>
                      <a:lnTo>
                        <a:pt x="92" y="105"/>
                      </a:lnTo>
                      <a:lnTo>
                        <a:pt x="92" y="104"/>
                      </a:lnTo>
                      <a:lnTo>
                        <a:pt x="91" y="103"/>
                      </a:lnTo>
                      <a:lnTo>
                        <a:pt x="91" y="102"/>
                      </a:lnTo>
                      <a:lnTo>
                        <a:pt x="90" y="102"/>
                      </a:lnTo>
                      <a:lnTo>
                        <a:pt x="90" y="101"/>
                      </a:lnTo>
                      <a:lnTo>
                        <a:pt x="89" y="100"/>
                      </a:lnTo>
                      <a:lnTo>
                        <a:pt x="87" y="99"/>
                      </a:lnTo>
                      <a:lnTo>
                        <a:pt x="86" y="98"/>
                      </a:lnTo>
                      <a:lnTo>
                        <a:pt x="85" y="97"/>
                      </a:lnTo>
                      <a:lnTo>
                        <a:pt x="84" y="97"/>
                      </a:lnTo>
                      <a:lnTo>
                        <a:pt x="83" y="96"/>
                      </a:lnTo>
                      <a:lnTo>
                        <a:pt x="82" y="96"/>
                      </a:lnTo>
                      <a:lnTo>
                        <a:pt x="81" y="95"/>
                      </a:lnTo>
                      <a:lnTo>
                        <a:pt x="80" y="95"/>
                      </a:lnTo>
                      <a:lnTo>
                        <a:pt x="79" y="94"/>
                      </a:lnTo>
                      <a:lnTo>
                        <a:pt x="77" y="93"/>
                      </a:lnTo>
                      <a:lnTo>
                        <a:pt x="75" y="93"/>
                      </a:lnTo>
                      <a:lnTo>
                        <a:pt x="74" y="93"/>
                      </a:lnTo>
                      <a:lnTo>
                        <a:pt x="73" y="92"/>
                      </a:lnTo>
                      <a:lnTo>
                        <a:pt x="71" y="92"/>
                      </a:lnTo>
                      <a:lnTo>
                        <a:pt x="69" y="91"/>
                      </a:lnTo>
                      <a:lnTo>
                        <a:pt x="67" y="91"/>
                      </a:lnTo>
                      <a:lnTo>
                        <a:pt x="65" y="90"/>
                      </a:lnTo>
                      <a:lnTo>
                        <a:pt x="62" y="90"/>
                      </a:lnTo>
                      <a:lnTo>
                        <a:pt x="59" y="89"/>
                      </a:lnTo>
                      <a:lnTo>
                        <a:pt x="56" y="87"/>
                      </a:lnTo>
                      <a:lnTo>
                        <a:pt x="53" y="86"/>
                      </a:lnTo>
                      <a:lnTo>
                        <a:pt x="50" y="85"/>
                      </a:lnTo>
                      <a:lnTo>
                        <a:pt x="46" y="84"/>
                      </a:lnTo>
                      <a:lnTo>
                        <a:pt x="43" y="83"/>
                      </a:lnTo>
                      <a:lnTo>
                        <a:pt x="39" y="82"/>
                      </a:lnTo>
                      <a:lnTo>
                        <a:pt x="36" y="81"/>
                      </a:lnTo>
                      <a:lnTo>
                        <a:pt x="33" y="80"/>
                      </a:lnTo>
                      <a:lnTo>
                        <a:pt x="30" y="79"/>
                      </a:lnTo>
                      <a:lnTo>
                        <a:pt x="28" y="78"/>
                      </a:lnTo>
                      <a:lnTo>
                        <a:pt x="26" y="76"/>
                      </a:lnTo>
                      <a:lnTo>
                        <a:pt x="24" y="75"/>
                      </a:lnTo>
                      <a:lnTo>
                        <a:pt x="22" y="74"/>
                      </a:lnTo>
                      <a:lnTo>
                        <a:pt x="20" y="72"/>
                      </a:lnTo>
                      <a:lnTo>
                        <a:pt x="18" y="70"/>
                      </a:lnTo>
                      <a:lnTo>
                        <a:pt x="17" y="68"/>
                      </a:lnTo>
                      <a:lnTo>
                        <a:pt x="14" y="66"/>
                      </a:lnTo>
                      <a:lnTo>
                        <a:pt x="12" y="63"/>
                      </a:lnTo>
                      <a:lnTo>
                        <a:pt x="11" y="61"/>
                      </a:lnTo>
                      <a:lnTo>
                        <a:pt x="10" y="58"/>
                      </a:lnTo>
                      <a:lnTo>
                        <a:pt x="9" y="56"/>
                      </a:lnTo>
                      <a:lnTo>
                        <a:pt x="8" y="53"/>
                      </a:lnTo>
                      <a:lnTo>
                        <a:pt x="7" y="51"/>
                      </a:lnTo>
                      <a:lnTo>
                        <a:pt x="7" y="48"/>
                      </a:lnTo>
                      <a:lnTo>
                        <a:pt x="7" y="45"/>
                      </a:lnTo>
                      <a:lnTo>
                        <a:pt x="6" y="42"/>
                      </a:lnTo>
                      <a:lnTo>
                        <a:pt x="7" y="41"/>
                      </a:lnTo>
                      <a:lnTo>
                        <a:pt x="7" y="38"/>
                      </a:lnTo>
                      <a:lnTo>
                        <a:pt x="7" y="36"/>
                      </a:lnTo>
                      <a:lnTo>
                        <a:pt x="7" y="34"/>
                      </a:lnTo>
                      <a:lnTo>
                        <a:pt x="8" y="33"/>
                      </a:lnTo>
                      <a:lnTo>
                        <a:pt x="8" y="31"/>
                      </a:lnTo>
                      <a:lnTo>
                        <a:pt x="9" y="29"/>
                      </a:lnTo>
                      <a:lnTo>
                        <a:pt x="9" y="27"/>
                      </a:lnTo>
                      <a:lnTo>
                        <a:pt x="10" y="26"/>
                      </a:lnTo>
                      <a:lnTo>
                        <a:pt x="11" y="24"/>
                      </a:lnTo>
                      <a:lnTo>
                        <a:pt x="12" y="22"/>
                      </a:lnTo>
                      <a:lnTo>
                        <a:pt x="12" y="20"/>
                      </a:lnTo>
                      <a:lnTo>
                        <a:pt x="14" y="19"/>
                      </a:lnTo>
                      <a:lnTo>
                        <a:pt x="15" y="18"/>
                      </a:lnTo>
                      <a:lnTo>
                        <a:pt x="17" y="15"/>
                      </a:lnTo>
                      <a:lnTo>
                        <a:pt x="18" y="14"/>
                      </a:lnTo>
                      <a:lnTo>
                        <a:pt x="19" y="13"/>
                      </a:lnTo>
                      <a:lnTo>
                        <a:pt x="21" y="11"/>
                      </a:lnTo>
                      <a:lnTo>
                        <a:pt x="22" y="10"/>
                      </a:lnTo>
                      <a:lnTo>
                        <a:pt x="24" y="9"/>
                      </a:lnTo>
                      <a:lnTo>
                        <a:pt x="25" y="8"/>
                      </a:lnTo>
                      <a:lnTo>
                        <a:pt x="27" y="7"/>
                      </a:lnTo>
                      <a:lnTo>
                        <a:pt x="29" y="6"/>
                      </a:lnTo>
                      <a:lnTo>
                        <a:pt x="30" y="5"/>
                      </a:lnTo>
                      <a:lnTo>
                        <a:pt x="33" y="5"/>
                      </a:lnTo>
                      <a:lnTo>
                        <a:pt x="35" y="4"/>
                      </a:lnTo>
                      <a:lnTo>
                        <a:pt x="37" y="3"/>
                      </a:lnTo>
                      <a:lnTo>
                        <a:pt x="39" y="3"/>
                      </a:lnTo>
                      <a:lnTo>
                        <a:pt x="42" y="2"/>
                      </a:lnTo>
                      <a:lnTo>
                        <a:pt x="45" y="2"/>
                      </a:lnTo>
                      <a:lnTo>
                        <a:pt x="47" y="1"/>
                      </a:lnTo>
                      <a:lnTo>
                        <a:pt x="50" y="1"/>
                      </a:lnTo>
                      <a:lnTo>
                        <a:pt x="52" y="1"/>
                      </a:lnTo>
                      <a:lnTo>
                        <a:pt x="55" y="1"/>
                      </a:lnTo>
                      <a:lnTo>
                        <a:pt x="58" y="1"/>
                      </a:lnTo>
                      <a:lnTo>
                        <a:pt x="60" y="0"/>
                      </a:lnTo>
                      <a:lnTo>
                        <a:pt x="66" y="1"/>
                      </a:lnTo>
                      <a:lnTo>
                        <a:pt x="70" y="1"/>
                      </a:lnTo>
                      <a:lnTo>
                        <a:pt x="74" y="1"/>
                      </a:lnTo>
                      <a:lnTo>
                        <a:pt x="78" y="2"/>
                      </a:lnTo>
                      <a:lnTo>
                        <a:pt x="81" y="3"/>
                      </a:lnTo>
                      <a:lnTo>
                        <a:pt x="85" y="4"/>
                      </a:lnTo>
                      <a:lnTo>
                        <a:pt x="89" y="5"/>
                      </a:lnTo>
                      <a:lnTo>
                        <a:pt x="92" y="6"/>
                      </a:lnTo>
                      <a:lnTo>
                        <a:pt x="95" y="7"/>
                      </a:lnTo>
                      <a:lnTo>
                        <a:pt x="98" y="9"/>
                      </a:lnTo>
                      <a:lnTo>
                        <a:pt x="100" y="11"/>
                      </a:lnTo>
                      <a:lnTo>
                        <a:pt x="102" y="12"/>
                      </a:lnTo>
                      <a:lnTo>
                        <a:pt x="105" y="15"/>
                      </a:lnTo>
                      <a:lnTo>
                        <a:pt x="107" y="18"/>
                      </a:lnTo>
                      <a:lnTo>
                        <a:pt x="109" y="20"/>
                      </a:lnTo>
                      <a:lnTo>
                        <a:pt x="110" y="22"/>
                      </a:lnTo>
                      <a:lnTo>
                        <a:pt x="113" y="25"/>
                      </a:lnTo>
                      <a:lnTo>
                        <a:pt x="114" y="28"/>
                      </a:lnTo>
                      <a:lnTo>
                        <a:pt x="115" y="30"/>
                      </a:lnTo>
                      <a:lnTo>
                        <a:pt x="116" y="33"/>
                      </a:lnTo>
                      <a:lnTo>
                        <a:pt x="117" y="36"/>
                      </a:lnTo>
                      <a:lnTo>
                        <a:pt x="117" y="39"/>
                      </a:lnTo>
                      <a:lnTo>
                        <a:pt x="117" y="43"/>
                      </a:lnTo>
                      <a:lnTo>
                        <a:pt x="117" y="46"/>
                      </a:lnTo>
                      <a:lnTo>
                        <a:pt x="86" y="47"/>
                      </a:lnTo>
                      <a:lnTo>
                        <a:pt x="86" y="46"/>
                      </a:lnTo>
                      <a:lnTo>
                        <a:pt x="86" y="44"/>
                      </a:lnTo>
                      <a:lnTo>
                        <a:pt x="85" y="42"/>
                      </a:lnTo>
                      <a:lnTo>
                        <a:pt x="85" y="41"/>
                      </a:lnTo>
                      <a:lnTo>
                        <a:pt x="84" y="38"/>
                      </a:lnTo>
                      <a:lnTo>
                        <a:pt x="83" y="37"/>
                      </a:lnTo>
                      <a:lnTo>
                        <a:pt x="83" y="36"/>
                      </a:lnTo>
                      <a:lnTo>
                        <a:pt x="82" y="34"/>
                      </a:lnTo>
                      <a:lnTo>
                        <a:pt x="81" y="33"/>
                      </a:lnTo>
                      <a:lnTo>
                        <a:pt x="80" y="32"/>
                      </a:lnTo>
                      <a:lnTo>
                        <a:pt x="79" y="31"/>
                      </a:lnTo>
                      <a:lnTo>
                        <a:pt x="78" y="30"/>
                      </a:lnTo>
                      <a:lnTo>
                        <a:pt x="77" y="30"/>
                      </a:lnTo>
                      <a:lnTo>
                        <a:pt x="76" y="29"/>
                      </a:lnTo>
                      <a:lnTo>
                        <a:pt x="75" y="28"/>
                      </a:lnTo>
                      <a:lnTo>
                        <a:pt x="74" y="28"/>
                      </a:lnTo>
                      <a:lnTo>
                        <a:pt x="72" y="27"/>
                      </a:lnTo>
                      <a:lnTo>
                        <a:pt x="71" y="27"/>
                      </a:lnTo>
                      <a:lnTo>
                        <a:pt x="69" y="26"/>
                      </a:lnTo>
                      <a:lnTo>
                        <a:pt x="68" y="26"/>
                      </a:lnTo>
                      <a:lnTo>
                        <a:pt x="66" y="26"/>
                      </a:lnTo>
                      <a:lnTo>
                        <a:pt x="63" y="26"/>
                      </a:lnTo>
                      <a:lnTo>
                        <a:pt x="61" y="26"/>
                      </a:lnTo>
                      <a:lnTo>
                        <a:pt x="59" y="25"/>
                      </a:lnTo>
                      <a:lnTo>
                        <a:pt x="58" y="26"/>
                      </a:lnTo>
                      <a:lnTo>
                        <a:pt x="56" y="26"/>
                      </a:lnTo>
                      <a:lnTo>
                        <a:pt x="54" y="26"/>
                      </a:lnTo>
                      <a:lnTo>
                        <a:pt x="52" y="26"/>
                      </a:lnTo>
                      <a:lnTo>
                        <a:pt x="50" y="26"/>
                      </a:lnTo>
                      <a:lnTo>
                        <a:pt x="49" y="27"/>
                      </a:lnTo>
                      <a:lnTo>
                        <a:pt x="47" y="27"/>
                      </a:lnTo>
                      <a:lnTo>
                        <a:pt x="46" y="28"/>
                      </a:lnTo>
                      <a:lnTo>
                        <a:pt x="44" y="28"/>
                      </a:lnTo>
                      <a:lnTo>
                        <a:pt x="43" y="29"/>
                      </a:lnTo>
                      <a:lnTo>
                        <a:pt x="42" y="30"/>
                      </a:lnTo>
                      <a:lnTo>
                        <a:pt x="39" y="30"/>
                      </a:lnTo>
                      <a:lnTo>
                        <a:pt x="39" y="31"/>
                      </a:lnTo>
                      <a:lnTo>
                        <a:pt x="38" y="32"/>
                      </a:lnTo>
                      <a:lnTo>
                        <a:pt x="37" y="32"/>
                      </a:lnTo>
                      <a:lnTo>
                        <a:pt x="37" y="33"/>
                      </a:lnTo>
                      <a:lnTo>
                        <a:pt x="36" y="34"/>
                      </a:lnTo>
                      <a:lnTo>
                        <a:pt x="35" y="35"/>
                      </a:lnTo>
                      <a:lnTo>
                        <a:pt x="35" y="36"/>
                      </a:lnTo>
                      <a:lnTo>
                        <a:pt x="35" y="37"/>
                      </a:lnTo>
                      <a:lnTo>
                        <a:pt x="35" y="38"/>
                      </a:lnTo>
                      <a:lnTo>
                        <a:pt x="35" y="39"/>
                      </a:lnTo>
                      <a:lnTo>
                        <a:pt x="34" y="39"/>
                      </a:lnTo>
                      <a:lnTo>
                        <a:pt x="35" y="41"/>
                      </a:lnTo>
                      <a:lnTo>
                        <a:pt x="35" y="42"/>
                      </a:lnTo>
                      <a:lnTo>
                        <a:pt x="35" y="43"/>
                      </a:lnTo>
                      <a:lnTo>
                        <a:pt x="35" y="44"/>
                      </a:lnTo>
                      <a:lnTo>
                        <a:pt x="36" y="45"/>
                      </a:lnTo>
                      <a:lnTo>
                        <a:pt x="36" y="46"/>
                      </a:lnTo>
                      <a:lnTo>
                        <a:pt x="36" y="47"/>
                      </a:lnTo>
                      <a:lnTo>
                        <a:pt x="37" y="47"/>
                      </a:lnTo>
                      <a:lnTo>
                        <a:pt x="37" y="48"/>
                      </a:lnTo>
                      <a:lnTo>
                        <a:pt x="38" y="49"/>
                      </a:lnTo>
                      <a:lnTo>
                        <a:pt x="41" y="50"/>
                      </a:lnTo>
                      <a:lnTo>
                        <a:pt x="42" y="51"/>
                      </a:lnTo>
                      <a:lnTo>
                        <a:pt x="43" y="52"/>
                      </a:lnTo>
                      <a:lnTo>
                        <a:pt x="45" y="52"/>
                      </a:lnTo>
                      <a:lnTo>
                        <a:pt x="47" y="53"/>
                      </a:lnTo>
                      <a:lnTo>
                        <a:pt x="49" y="54"/>
                      </a:lnTo>
                      <a:lnTo>
                        <a:pt x="52" y="55"/>
                      </a:lnTo>
                      <a:lnTo>
                        <a:pt x="54" y="55"/>
                      </a:lnTo>
                      <a:lnTo>
                        <a:pt x="57" y="56"/>
                      </a:lnTo>
                      <a:lnTo>
                        <a:pt x="60" y="57"/>
                      </a:lnTo>
                      <a:lnTo>
                        <a:pt x="63" y="58"/>
                      </a:lnTo>
                      <a:lnTo>
                        <a:pt x="67" y="58"/>
                      </a:lnTo>
                      <a:lnTo>
                        <a:pt x="71" y="59"/>
                      </a:lnTo>
                      <a:lnTo>
                        <a:pt x="74" y="60"/>
                      </a:lnTo>
                      <a:lnTo>
                        <a:pt x="77" y="61"/>
                      </a:lnTo>
                      <a:lnTo>
                        <a:pt x="80" y="62"/>
                      </a:lnTo>
                      <a:lnTo>
                        <a:pt x="83" y="63"/>
                      </a:lnTo>
                      <a:lnTo>
                        <a:pt x="86" y="65"/>
                      </a:lnTo>
                      <a:lnTo>
                        <a:pt x="89" y="66"/>
                      </a:lnTo>
                      <a:lnTo>
                        <a:pt x="92" y="67"/>
                      </a:lnTo>
                      <a:lnTo>
                        <a:pt x="94" y="68"/>
                      </a:lnTo>
                      <a:lnTo>
                        <a:pt x="96" y="69"/>
                      </a:lnTo>
                      <a:lnTo>
                        <a:pt x="98" y="70"/>
                      </a:lnTo>
                      <a:lnTo>
                        <a:pt x="99" y="70"/>
                      </a:lnTo>
                      <a:lnTo>
                        <a:pt x="101" y="71"/>
                      </a:lnTo>
                      <a:lnTo>
                        <a:pt x="103" y="72"/>
                      </a:lnTo>
                      <a:lnTo>
                        <a:pt x="104" y="73"/>
                      </a:lnTo>
                      <a:lnTo>
                        <a:pt x="106" y="74"/>
                      </a:lnTo>
                      <a:lnTo>
                        <a:pt x="107" y="75"/>
                      </a:lnTo>
                      <a:lnTo>
                        <a:pt x="109" y="77"/>
                      </a:lnTo>
                      <a:lnTo>
                        <a:pt x="110" y="78"/>
                      </a:lnTo>
                      <a:lnTo>
                        <a:pt x="111" y="79"/>
                      </a:lnTo>
                      <a:lnTo>
                        <a:pt x="113" y="80"/>
                      </a:lnTo>
                      <a:lnTo>
                        <a:pt x="114" y="82"/>
                      </a:lnTo>
                      <a:lnTo>
                        <a:pt x="115" y="83"/>
                      </a:lnTo>
                      <a:lnTo>
                        <a:pt x="116" y="84"/>
                      </a:lnTo>
                      <a:lnTo>
                        <a:pt x="117" y="86"/>
                      </a:lnTo>
                      <a:lnTo>
                        <a:pt x="118" y="89"/>
                      </a:lnTo>
                      <a:lnTo>
                        <a:pt x="119" y="90"/>
                      </a:lnTo>
                      <a:lnTo>
                        <a:pt x="120" y="92"/>
                      </a:lnTo>
                      <a:lnTo>
                        <a:pt x="120" y="94"/>
                      </a:lnTo>
                      <a:lnTo>
                        <a:pt x="121" y="96"/>
                      </a:lnTo>
                      <a:lnTo>
                        <a:pt x="121" y="98"/>
                      </a:lnTo>
                      <a:lnTo>
                        <a:pt x="122" y="100"/>
                      </a:lnTo>
                      <a:lnTo>
                        <a:pt x="122" y="102"/>
                      </a:lnTo>
                      <a:lnTo>
                        <a:pt x="122" y="104"/>
                      </a:lnTo>
                      <a:lnTo>
                        <a:pt x="122" y="106"/>
                      </a:lnTo>
                      <a:lnTo>
                        <a:pt x="122" y="108"/>
                      </a:lnTo>
                      <a:lnTo>
                        <a:pt x="122" y="110"/>
                      </a:lnTo>
                      <a:lnTo>
                        <a:pt x="122" y="113"/>
                      </a:lnTo>
                      <a:lnTo>
                        <a:pt x="122" y="115"/>
                      </a:lnTo>
                      <a:lnTo>
                        <a:pt x="122" y="117"/>
                      </a:lnTo>
                      <a:lnTo>
                        <a:pt x="121" y="119"/>
                      </a:lnTo>
                      <a:lnTo>
                        <a:pt x="121" y="121"/>
                      </a:lnTo>
                      <a:lnTo>
                        <a:pt x="120" y="123"/>
                      </a:lnTo>
                      <a:lnTo>
                        <a:pt x="119" y="125"/>
                      </a:lnTo>
                      <a:lnTo>
                        <a:pt x="119" y="127"/>
                      </a:lnTo>
                      <a:lnTo>
                        <a:pt x="118" y="129"/>
                      </a:lnTo>
                      <a:lnTo>
                        <a:pt x="117" y="131"/>
                      </a:lnTo>
                      <a:lnTo>
                        <a:pt x="115" y="132"/>
                      </a:lnTo>
                      <a:lnTo>
                        <a:pt x="114" y="134"/>
                      </a:lnTo>
                      <a:lnTo>
                        <a:pt x="113" y="137"/>
                      </a:lnTo>
                      <a:lnTo>
                        <a:pt x="111" y="139"/>
                      </a:lnTo>
                      <a:lnTo>
                        <a:pt x="109" y="140"/>
                      </a:lnTo>
                      <a:lnTo>
                        <a:pt x="108" y="142"/>
                      </a:lnTo>
                      <a:lnTo>
                        <a:pt x="106" y="143"/>
                      </a:lnTo>
                      <a:lnTo>
                        <a:pt x="104" y="144"/>
                      </a:lnTo>
                      <a:lnTo>
                        <a:pt x="102" y="146"/>
                      </a:lnTo>
                      <a:lnTo>
                        <a:pt x="101" y="147"/>
                      </a:lnTo>
                      <a:lnTo>
                        <a:pt x="99" y="148"/>
                      </a:lnTo>
                      <a:lnTo>
                        <a:pt x="97" y="149"/>
                      </a:lnTo>
                      <a:lnTo>
                        <a:pt x="94" y="149"/>
                      </a:lnTo>
                      <a:lnTo>
                        <a:pt x="92" y="150"/>
                      </a:lnTo>
                      <a:lnTo>
                        <a:pt x="90" y="151"/>
                      </a:lnTo>
                      <a:lnTo>
                        <a:pt x="87" y="152"/>
                      </a:lnTo>
                      <a:lnTo>
                        <a:pt x="85" y="152"/>
                      </a:lnTo>
                      <a:lnTo>
                        <a:pt x="82" y="153"/>
                      </a:lnTo>
                      <a:lnTo>
                        <a:pt x="80" y="153"/>
                      </a:lnTo>
                      <a:lnTo>
                        <a:pt x="77" y="154"/>
                      </a:lnTo>
                      <a:lnTo>
                        <a:pt x="74" y="154"/>
                      </a:lnTo>
                      <a:lnTo>
                        <a:pt x="72" y="154"/>
                      </a:lnTo>
                      <a:lnTo>
                        <a:pt x="69" y="154"/>
                      </a:lnTo>
                      <a:lnTo>
                        <a:pt x="66" y="154"/>
                      </a:lnTo>
                      <a:lnTo>
                        <a:pt x="61" y="154"/>
                      </a:lnTo>
                      <a:lnTo>
                        <a:pt x="57" y="154"/>
                      </a:lnTo>
                      <a:lnTo>
                        <a:pt x="53" y="154"/>
                      </a:lnTo>
                      <a:lnTo>
                        <a:pt x="49" y="154"/>
                      </a:lnTo>
                      <a:lnTo>
                        <a:pt x="45" y="153"/>
                      </a:lnTo>
                      <a:lnTo>
                        <a:pt x="41" y="152"/>
                      </a:lnTo>
                      <a:lnTo>
                        <a:pt x="36" y="151"/>
                      </a:lnTo>
                      <a:lnTo>
                        <a:pt x="33" y="150"/>
                      </a:lnTo>
                      <a:lnTo>
                        <a:pt x="30" y="149"/>
                      </a:lnTo>
                      <a:lnTo>
                        <a:pt x="27" y="148"/>
                      </a:lnTo>
                      <a:lnTo>
                        <a:pt x="24" y="146"/>
                      </a:lnTo>
                      <a:lnTo>
                        <a:pt x="21" y="144"/>
                      </a:lnTo>
                      <a:lnTo>
                        <a:pt x="18" y="142"/>
                      </a:lnTo>
                      <a:lnTo>
                        <a:pt x="15" y="140"/>
                      </a:lnTo>
                      <a:lnTo>
                        <a:pt x="13" y="138"/>
                      </a:lnTo>
                      <a:lnTo>
                        <a:pt x="11" y="134"/>
                      </a:lnTo>
                      <a:lnTo>
                        <a:pt x="9" y="132"/>
                      </a:lnTo>
                      <a:lnTo>
                        <a:pt x="8" y="129"/>
                      </a:lnTo>
                      <a:lnTo>
                        <a:pt x="6" y="126"/>
                      </a:lnTo>
                      <a:lnTo>
                        <a:pt x="5" y="123"/>
                      </a:lnTo>
                      <a:lnTo>
                        <a:pt x="4" y="119"/>
                      </a:lnTo>
                      <a:lnTo>
                        <a:pt x="3" y="116"/>
                      </a:lnTo>
                      <a:lnTo>
                        <a:pt x="2" y="111"/>
                      </a:lnTo>
                      <a:lnTo>
                        <a:pt x="1" y="107"/>
                      </a:lnTo>
                      <a:lnTo>
                        <a:pt x="0" y="1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71" name="Freeform 40"/>
                <p:cNvSpPr>
                  <a:spLocks/>
                </p:cNvSpPr>
                <p:nvPr/>
              </p:nvSpPr>
              <p:spPr bwMode="auto">
                <a:xfrm>
                  <a:off x="2327" y="1160"/>
                  <a:ext cx="51" cy="56"/>
                </a:xfrm>
                <a:custGeom>
                  <a:avLst/>
                  <a:gdLst>
                    <a:gd name="T0" fmla="*/ 10 w 102"/>
                    <a:gd name="T1" fmla="*/ 5 h 112"/>
                    <a:gd name="T2" fmla="*/ 9 w 102"/>
                    <a:gd name="T3" fmla="*/ 4 h 112"/>
                    <a:gd name="T4" fmla="*/ 9 w 102"/>
                    <a:gd name="T5" fmla="*/ 4 h 112"/>
                    <a:gd name="T6" fmla="*/ 8 w 102"/>
                    <a:gd name="T7" fmla="*/ 4 h 112"/>
                    <a:gd name="T8" fmla="*/ 8 w 102"/>
                    <a:gd name="T9" fmla="*/ 3 h 112"/>
                    <a:gd name="T10" fmla="*/ 7 w 102"/>
                    <a:gd name="T11" fmla="*/ 3 h 112"/>
                    <a:gd name="T12" fmla="*/ 7 w 102"/>
                    <a:gd name="T13" fmla="*/ 3 h 112"/>
                    <a:gd name="T14" fmla="*/ 6 w 102"/>
                    <a:gd name="T15" fmla="*/ 3 h 112"/>
                    <a:gd name="T16" fmla="*/ 5 w 102"/>
                    <a:gd name="T17" fmla="*/ 4 h 112"/>
                    <a:gd name="T18" fmla="*/ 5 w 102"/>
                    <a:gd name="T19" fmla="*/ 4 h 112"/>
                    <a:gd name="T20" fmla="*/ 4 w 102"/>
                    <a:gd name="T21" fmla="*/ 5 h 112"/>
                    <a:gd name="T22" fmla="*/ 4 w 102"/>
                    <a:gd name="T23" fmla="*/ 7 h 112"/>
                    <a:gd name="T24" fmla="*/ 4 w 102"/>
                    <a:gd name="T25" fmla="*/ 8 h 112"/>
                    <a:gd name="T26" fmla="*/ 4 w 102"/>
                    <a:gd name="T27" fmla="*/ 9 h 112"/>
                    <a:gd name="T28" fmla="*/ 5 w 102"/>
                    <a:gd name="T29" fmla="*/ 10 h 112"/>
                    <a:gd name="T30" fmla="*/ 5 w 102"/>
                    <a:gd name="T31" fmla="*/ 11 h 112"/>
                    <a:gd name="T32" fmla="*/ 6 w 102"/>
                    <a:gd name="T33" fmla="*/ 11 h 112"/>
                    <a:gd name="T34" fmla="*/ 7 w 102"/>
                    <a:gd name="T35" fmla="*/ 12 h 112"/>
                    <a:gd name="T36" fmla="*/ 7 w 102"/>
                    <a:gd name="T37" fmla="*/ 12 h 112"/>
                    <a:gd name="T38" fmla="*/ 8 w 102"/>
                    <a:gd name="T39" fmla="*/ 11 h 112"/>
                    <a:gd name="T40" fmla="*/ 9 w 102"/>
                    <a:gd name="T41" fmla="*/ 11 h 112"/>
                    <a:gd name="T42" fmla="*/ 9 w 102"/>
                    <a:gd name="T43" fmla="*/ 11 h 112"/>
                    <a:gd name="T44" fmla="*/ 9 w 102"/>
                    <a:gd name="T45" fmla="*/ 10 h 112"/>
                    <a:gd name="T46" fmla="*/ 10 w 102"/>
                    <a:gd name="T47" fmla="*/ 10 h 112"/>
                    <a:gd name="T48" fmla="*/ 13 w 102"/>
                    <a:gd name="T49" fmla="*/ 10 h 112"/>
                    <a:gd name="T50" fmla="*/ 13 w 102"/>
                    <a:gd name="T51" fmla="*/ 11 h 112"/>
                    <a:gd name="T52" fmla="*/ 12 w 102"/>
                    <a:gd name="T53" fmla="*/ 13 h 112"/>
                    <a:gd name="T54" fmla="*/ 11 w 102"/>
                    <a:gd name="T55" fmla="*/ 14 h 112"/>
                    <a:gd name="T56" fmla="*/ 10 w 102"/>
                    <a:gd name="T57" fmla="*/ 14 h 112"/>
                    <a:gd name="T58" fmla="*/ 8 w 102"/>
                    <a:gd name="T59" fmla="*/ 14 h 112"/>
                    <a:gd name="T60" fmla="*/ 7 w 102"/>
                    <a:gd name="T61" fmla="*/ 14 h 112"/>
                    <a:gd name="T62" fmla="*/ 5 w 102"/>
                    <a:gd name="T63" fmla="*/ 14 h 112"/>
                    <a:gd name="T64" fmla="*/ 3 w 102"/>
                    <a:gd name="T65" fmla="*/ 14 h 112"/>
                    <a:gd name="T66" fmla="*/ 2 w 102"/>
                    <a:gd name="T67" fmla="*/ 12 h 112"/>
                    <a:gd name="T68" fmla="*/ 1 w 102"/>
                    <a:gd name="T69" fmla="*/ 11 h 112"/>
                    <a:gd name="T70" fmla="*/ 1 w 102"/>
                    <a:gd name="T71" fmla="*/ 9 h 112"/>
                    <a:gd name="T72" fmla="*/ 1 w 102"/>
                    <a:gd name="T73" fmla="*/ 7 h 112"/>
                    <a:gd name="T74" fmla="*/ 1 w 102"/>
                    <a:gd name="T75" fmla="*/ 5 h 112"/>
                    <a:gd name="T76" fmla="*/ 1 w 102"/>
                    <a:gd name="T77" fmla="*/ 3 h 112"/>
                    <a:gd name="T78" fmla="*/ 3 w 102"/>
                    <a:gd name="T79" fmla="*/ 2 h 112"/>
                    <a:gd name="T80" fmla="*/ 4 w 102"/>
                    <a:gd name="T81" fmla="*/ 1 h 112"/>
                    <a:gd name="T82" fmla="*/ 6 w 102"/>
                    <a:gd name="T83" fmla="*/ 1 h 112"/>
                    <a:gd name="T84" fmla="*/ 7 w 102"/>
                    <a:gd name="T85" fmla="*/ 1 h 112"/>
                    <a:gd name="T86" fmla="*/ 9 w 102"/>
                    <a:gd name="T87" fmla="*/ 1 h 112"/>
                    <a:gd name="T88" fmla="*/ 10 w 102"/>
                    <a:gd name="T89" fmla="*/ 1 h 112"/>
                    <a:gd name="T90" fmla="*/ 11 w 102"/>
                    <a:gd name="T91" fmla="*/ 2 h 112"/>
                    <a:gd name="T92" fmla="*/ 12 w 102"/>
                    <a:gd name="T93" fmla="*/ 3 h 112"/>
                    <a:gd name="T94" fmla="*/ 13 w 102"/>
                    <a:gd name="T95" fmla="*/ 4 h 112"/>
                    <a:gd name="T96" fmla="*/ 13 w 102"/>
                    <a:gd name="T97" fmla="*/ 5 h 11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02"/>
                    <a:gd name="T148" fmla="*/ 0 h 112"/>
                    <a:gd name="T149" fmla="*/ 102 w 102"/>
                    <a:gd name="T150" fmla="*/ 112 h 11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02" h="112">
                      <a:moveTo>
                        <a:pt x="101" y="34"/>
                      </a:moveTo>
                      <a:lnTo>
                        <a:pt x="73" y="38"/>
                      </a:lnTo>
                      <a:lnTo>
                        <a:pt x="73" y="37"/>
                      </a:lnTo>
                      <a:lnTo>
                        <a:pt x="73" y="36"/>
                      </a:lnTo>
                      <a:lnTo>
                        <a:pt x="72" y="35"/>
                      </a:lnTo>
                      <a:lnTo>
                        <a:pt x="72" y="34"/>
                      </a:lnTo>
                      <a:lnTo>
                        <a:pt x="71" y="33"/>
                      </a:lnTo>
                      <a:lnTo>
                        <a:pt x="71" y="31"/>
                      </a:lnTo>
                      <a:lnTo>
                        <a:pt x="70" y="31"/>
                      </a:lnTo>
                      <a:lnTo>
                        <a:pt x="69" y="30"/>
                      </a:lnTo>
                      <a:lnTo>
                        <a:pt x="69" y="29"/>
                      </a:lnTo>
                      <a:lnTo>
                        <a:pt x="68" y="28"/>
                      </a:lnTo>
                      <a:lnTo>
                        <a:pt x="66" y="27"/>
                      </a:lnTo>
                      <a:lnTo>
                        <a:pt x="65" y="26"/>
                      </a:lnTo>
                      <a:lnTo>
                        <a:pt x="64" y="25"/>
                      </a:lnTo>
                      <a:lnTo>
                        <a:pt x="63" y="25"/>
                      </a:lnTo>
                      <a:lnTo>
                        <a:pt x="62" y="24"/>
                      </a:lnTo>
                      <a:lnTo>
                        <a:pt x="61" y="24"/>
                      </a:lnTo>
                      <a:lnTo>
                        <a:pt x="60" y="23"/>
                      </a:lnTo>
                      <a:lnTo>
                        <a:pt x="59" y="23"/>
                      </a:lnTo>
                      <a:lnTo>
                        <a:pt x="58" y="23"/>
                      </a:lnTo>
                      <a:lnTo>
                        <a:pt x="57" y="23"/>
                      </a:lnTo>
                      <a:lnTo>
                        <a:pt x="56" y="23"/>
                      </a:lnTo>
                      <a:lnTo>
                        <a:pt x="55" y="23"/>
                      </a:lnTo>
                      <a:lnTo>
                        <a:pt x="53" y="21"/>
                      </a:lnTo>
                      <a:lnTo>
                        <a:pt x="52" y="23"/>
                      </a:lnTo>
                      <a:lnTo>
                        <a:pt x="50" y="23"/>
                      </a:lnTo>
                      <a:lnTo>
                        <a:pt x="49" y="23"/>
                      </a:lnTo>
                      <a:lnTo>
                        <a:pt x="47" y="23"/>
                      </a:lnTo>
                      <a:lnTo>
                        <a:pt x="46" y="24"/>
                      </a:lnTo>
                      <a:lnTo>
                        <a:pt x="44" y="24"/>
                      </a:lnTo>
                      <a:lnTo>
                        <a:pt x="42" y="25"/>
                      </a:lnTo>
                      <a:lnTo>
                        <a:pt x="40" y="26"/>
                      </a:lnTo>
                      <a:lnTo>
                        <a:pt x="39" y="26"/>
                      </a:lnTo>
                      <a:lnTo>
                        <a:pt x="38" y="27"/>
                      </a:lnTo>
                      <a:lnTo>
                        <a:pt x="37" y="28"/>
                      </a:lnTo>
                      <a:lnTo>
                        <a:pt x="35" y="29"/>
                      </a:lnTo>
                      <a:lnTo>
                        <a:pt x="35" y="31"/>
                      </a:lnTo>
                      <a:lnTo>
                        <a:pt x="34" y="32"/>
                      </a:lnTo>
                      <a:lnTo>
                        <a:pt x="33" y="34"/>
                      </a:lnTo>
                      <a:lnTo>
                        <a:pt x="32" y="35"/>
                      </a:lnTo>
                      <a:lnTo>
                        <a:pt x="32" y="37"/>
                      </a:lnTo>
                      <a:lnTo>
                        <a:pt x="31" y="39"/>
                      </a:lnTo>
                      <a:lnTo>
                        <a:pt x="31" y="41"/>
                      </a:lnTo>
                      <a:lnTo>
                        <a:pt x="30" y="43"/>
                      </a:lnTo>
                      <a:lnTo>
                        <a:pt x="30" y="47"/>
                      </a:lnTo>
                      <a:lnTo>
                        <a:pt x="30" y="49"/>
                      </a:lnTo>
                      <a:lnTo>
                        <a:pt x="30" y="52"/>
                      </a:lnTo>
                      <a:lnTo>
                        <a:pt x="29" y="54"/>
                      </a:lnTo>
                      <a:lnTo>
                        <a:pt x="30" y="58"/>
                      </a:lnTo>
                      <a:lnTo>
                        <a:pt x="30" y="61"/>
                      </a:lnTo>
                      <a:lnTo>
                        <a:pt x="30" y="63"/>
                      </a:lnTo>
                      <a:lnTo>
                        <a:pt x="30" y="66"/>
                      </a:lnTo>
                      <a:lnTo>
                        <a:pt x="31" y="68"/>
                      </a:lnTo>
                      <a:lnTo>
                        <a:pt x="31" y="72"/>
                      </a:lnTo>
                      <a:lnTo>
                        <a:pt x="32" y="74"/>
                      </a:lnTo>
                      <a:lnTo>
                        <a:pt x="32" y="76"/>
                      </a:lnTo>
                      <a:lnTo>
                        <a:pt x="33" y="77"/>
                      </a:lnTo>
                      <a:lnTo>
                        <a:pt x="34" y="79"/>
                      </a:lnTo>
                      <a:lnTo>
                        <a:pt x="35" y="80"/>
                      </a:lnTo>
                      <a:lnTo>
                        <a:pt x="35" y="81"/>
                      </a:lnTo>
                      <a:lnTo>
                        <a:pt x="37" y="83"/>
                      </a:lnTo>
                      <a:lnTo>
                        <a:pt x="38" y="84"/>
                      </a:lnTo>
                      <a:lnTo>
                        <a:pt x="39" y="85"/>
                      </a:lnTo>
                      <a:lnTo>
                        <a:pt x="41" y="86"/>
                      </a:lnTo>
                      <a:lnTo>
                        <a:pt x="42" y="87"/>
                      </a:lnTo>
                      <a:lnTo>
                        <a:pt x="44" y="88"/>
                      </a:lnTo>
                      <a:lnTo>
                        <a:pt x="46" y="88"/>
                      </a:lnTo>
                      <a:lnTo>
                        <a:pt x="47" y="89"/>
                      </a:lnTo>
                      <a:lnTo>
                        <a:pt x="49" y="89"/>
                      </a:lnTo>
                      <a:lnTo>
                        <a:pt x="50" y="89"/>
                      </a:lnTo>
                      <a:lnTo>
                        <a:pt x="52" y="89"/>
                      </a:lnTo>
                      <a:lnTo>
                        <a:pt x="53" y="89"/>
                      </a:lnTo>
                      <a:lnTo>
                        <a:pt x="55" y="89"/>
                      </a:lnTo>
                      <a:lnTo>
                        <a:pt x="56" y="89"/>
                      </a:lnTo>
                      <a:lnTo>
                        <a:pt x="57" y="89"/>
                      </a:lnTo>
                      <a:lnTo>
                        <a:pt x="59" y="89"/>
                      </a:lnTo>
                      <a:lnTo>
                        <a:pt x="60" y="89"/>
                      </a:lnTo>
                      <a:lnTo>
                        <a:pt x="61" y="88"/>
                      </a:lnTo>
                      <a:lnTo>
                        <a:pt x="62" y="88"/>
                      </a:lnTo>
                      <a:lnTo>
                        <a:pt x="63" y="87"/>
                      </a:lnTo>
                      <a:lnTo>
                        <a:pt x="64" y="87"/>
                      </a:lnTo>
                      <a:lnTo>
                        <a:pt x="65" y="86"/>
                      </a:lnTo>
                      <a:lnTo>
                        <a:pt x="66" y="85"/>
                      </a:lnTo>
                      <a:lnTo>
                        <a:pt x="66" y="84"/>
                      </a:lnTo>
                      <a:lnTo>
                        <a:pt x="68" y="84"/>
                      </a:lnTo>
                      <a:lnTo>
                        <a:pt x="69" y="83"/>
                      </a:lnTo>
                      <a:lnTo>
                        <a:pt x="70" y="82"/>
                      </a:lnTo>
                      <a:lnTo>
                        <a:pt x="71" y="81"/>
                      </a:lnTo>
                      <a:lnTo>
                        <a:pt x="71" y="80"/>
                      </a:lnTo>
                      <a:lnTo>
                        <a:pt x="72" y="79"/>
                      </a:lnTo>
                      <a:lnTo>
                        <a:pt x="72" y="77"/>
                      </a:lnTo>
                      <a:lnTo>
                        <a:pt x="73" y="76"/>
                      </a:lnTo>
                      <a:lnTo>
                        <a:pt x="73" y="75"/>
                      </a:lnTo>
                      <a:lnTo>
                        <a:pt x="74" y="73"/>
                      </a:lnTo>
                      <a:lnTo>
                        <a:pt x="74" y="71"/>
                      </a:lnTo>
                      <a:lnTo>
                        <a:pt x="74" y="68"/>
                      </a:lnTo>
                      <a:lnTo>
                        <a:pt x="102" y="74"/>
                      </a:lnTo>
                      <a:lnTo>
                        <a:pt x="102" y="77"/>
                      </a:lnTo>
                      <a:lnTo>
                        <a:pt x="101" y="80"/>
                      </a:lnTo>
                      <a:lnTo>
                        <a:pt x="100" y="83"/>
                      </a:lnTo>
                      <a:lnTo>
                        <a:pt x="99" y="86"/>
                      </a:lnTo>
                      <a:lnTo>
                        <a:pt x="98" y="88"/>
                      </a:lnTo>
                      <a:lnTo>
                        <a:pt x="96" y="91"/>
                      </a:lnTo>
                      <a:lnTo>
                        <a:pt x="95" y="93"/>
                      </a:lnTo>
                      <a:lnTo>
                        <a:pt x="94" y="96"/>
                      </a:lnTo>
                      <a:lnTo>
                        <a:pt x="92" y="98"/>
                      </a:lnTo>
                      <a:lnTo>
                        <a:pt x="89" y="100"/>
                      </a:lnTo>
                      <a:lnTo>
                        <a:pt x="87" y="102"/>
                      </a:lnTo>
                      <a:lnTo>
                        <a:pt x="85" y="103"/>
                      </a:lnTo>
                      <a:lnTo>
                        <a:pt x="83" y="105"/>
                      </a:lnTo>
                      <a:lnTo>
                        <a:pt x="81" y="106"/>
                      </a:lnTo>
                      <a:lnTo>
                        <a:pt x="79" y="107"/>
                      </a:lnTo>
                      <a:lnTo>
                        <a:pt x="77" y="109"/>
                      </a:lnTo>
                      <a:lnTo>
                        <a:pt x="74" y="109"/>
                      </a:lnTo>
                      <a:lnTo>
                        <a:pt x="71" y="110"/>
                      </a:lnTo>
                      <a:lnTo>
                        <a:pt x="69" y="111"/>
                      </a:lnTo>
                      <a:lnTo>
                        <a:pt x="65" y="112"/>
                      </a:lnTo>
                      <a:lnTo>
                        <a:pt x="62" y="112"/>
                      </a:lnTo>
                      <a:lnTo>
                        <a:pt x="59" y="112"/>
                      </a:lnTo>
                      <a:lnTo>
                        <a:pt x="56" y="112"/>
                      </a:lnTo>
                      <a:lnTo>
                        <a:pt x="52" y="112"/>
                      </a:lnTo>
                      <a:lnTo>
                        <a:pt x="49" y="112"/>
                      </a:lnTo>
                      <a:lnTo>
                        <a:pt x="45" y="112"/>
                      </a:lnTo>
                      <a:lnTo>
                        <a:pt x="41" y="112"/>
                      </a:lnTo>
                      <a:lnTo>
                        <a:pt x="37" y="111"/>
                      </a:lnTo>
                      <a:lnTo>
                        <a:pt x="34" y="110"/>
                      </a:lnTo>
                      <a:lnTo>
                        <a:pt x="31" y="109"/>
                      </a:lnTo>
                      <a:lnTo>
                        <a:pt x="28" y="108"/>
                      </a:lnTo>
                      <a:lnTo>
                        <a:pt x="25" y="106"/>
                      </a:lnTo>
                      <a:lnTo>
                        <a:pt x="23" y="105"/>
                      </a:lnTo>
                      <a:lnTo>
                        <a:pt x="20" y="103"/>
                      </a:lnTo>
                      <a:lnTo>
                        <a:pt x="17" y="101"/>
                      </a:lnTo>
                      <a:lnTo>
                        <a:pt x="14" y="98"/>
                      </a:lnTo>
                      <a:lnTo>
                        <a:pt x="12" y="96"/>
                      </a:lnTo>
                      <a:lnTo>
                        <a:pt x="10" y="92"/>
                      </a:lnTo>
                      <a:lnTo>
                        <a:pt x="8" y="90"/>
                      </a:lnTo>
                      <a:lnTo>
                        <a:pt x="7" y="87"/>
                      </a:lnTo>
                      <a:lnTo>
                        <a:pt x="5" y="84"/>
                      </a:lnTo>
                      <a:lnTo>
                        <a:pt x="4" y="80"/>
                      </a:lnTo>
                      <a:lnTo>
                        <a:pt x="3" y="77"/>
                      </a:lnTo>
                      <a:lnTo>
                        <a:pt x="2" y="73"/>
                      </a:lnTo>
                      <a:lnTo>
                        <a:pt x="1" y="69"/>
                      </a:lnTo>
                      <a:lnTo>
                        <a:pt x="1" y="65"/>
                      </a:lnTo>
                      <a:lnTo>
                        <a:pt x="1" y="61"/>
                      </a:lnTo>
                      <a:lnTo>
                        <a:pt x="0" y="56"/>
                      </a:lnTo>
                      <a:lnTo>
                        <a:pt x="1" y="52"/>
                      </a:lnTo>
                      <a:lnTo>
                        <a:pt x="1" y="48"/>
                      </a:lnTo>
                      <a:lnTo>
                        <a:pt x="1" y="43"/>
                      </a:lnTo>
                      <a:lnTo>
                        <a:pt x="2" y="39"/>
                      </a:lnTo>
                      <a:lnTo>
                        <a:pt x="3" y="36"/>
                      </a:lnTo>
                      <a:lnTo>
                        <a:pt x="4" y="32"/>
                      </a:lnTo>
                      <a:lnTo>
                        <a:pt x="5" y="29"/>
                      </a:lnTo>
                      <a:lnTo>
                        <a:pt x="7" y="26"/>
                      </a:lnTo>
                      <a:lnTo>
                        <a:pt x="8" y="23"/>
                      </a:lnTo>
                      <a:lnTo>
                        <a:pt x="10" y="19"/>
                      </a:lnTo>
                      <a:lnTo>
                        <a:pt x="12" y="17"/>
                      </a:lnTo>
                      <a:lnTo>
                        <a:pt x="14" y="14"/>
                      </a:lnTo>
                      <a:lnTo>
                        <a:pt x="17" y="12"/>
                      </a:lnTo>
                      <a:lnTo>
                        <a:pt x="20" y="10"/>
                      </a:lnTo>
                      <a:lnTo>
                        <a:pt x="23" y="8"/>
                      </a:lnTo>
                      <a:lnTo>
                        <a:pt x="25" y="7"/>
                      </a:lnTo>
                      <a:lnTo>
                        <a:pt x="28" y="5"/>
                      </a:lnTo>
                      <a:lnTo>
                        <a:pt x="31" y="4"/>
                      </a:lnTo>
                      <a:lnTo>
                        <a:pt x="34" y="3"/>
                      </a:lnTo>
                      <a:lnTo>
                        <a:pt x="37" y="2"/>
                      </a:lnTo>
                      <a:lnTo>
                        <a:pt x="41" y="1"/>
                      </a:lnTo>
                      <a:lnTo>
                        <a:pt x="45" y="1"/>
                      </a:lnTo>
                      <a:lnTo>
                        <a:pt x="49" y="1"/>
                      </a:lnTo>
                      <a:lnTo>
                        <a:pt x="52" y="0"/>
                      </a:lnTo>
                      <a:lnTo>
                        <a:pt x="56" y="1"/>
                      </a:lnTo>
                      <a:lnTo>
                        <a:pt x="59" y="1"/>
                      </a:lnTo>
                      <a:lnTo>
                        <a:pt x="62" y="1"/>
                      </a:lnTo>
                      <a:lnTo>
                        <a:pt x="64" y="1"/>
                      </a:lnTo>
                      <a:lnTo>
                        <a:pt x="68" y="2"/>
                      </a:lnTo>
                      <a:lnTo>
                        <a:pt x="71" y="3"/>
                      </a:lnTo>
                      <a:lnTo>
                        <a:pt x="73" y="3"/>
                      </a:lnTo>
                      <a:lnTo>
                        <a:pt x="75" y="4"/>
                      </a:lnTo>
                      <a:lnTo>
                        <a:pt x="78" y="5"/>
                      </a:lnTo>
                      <a:lnTo>
                        <a:pt x="80" y="6"/>
                      </a:lnTo>
                      <a:lnTo>
                        <a:pt x="82" y="7"/>
                      </a:lnTo>
                      <a:lnTo>
                        <a:pt x="83" y="8"/>
                      </a:lnTo>
                      <a:lnTo>
                        <a:pt x="85" y="10"/>
                      </a:lnTo>
                      <a:lnTo>
                        <a:pt x="87" y="11"/>
                      </a:lnTo>
                      <a:lnTo>
                        <a:pt x="89" y="13"/>
                      </a:lnTo>
                      <a:lnTo>
                        <a:pt x="92" y="15"/>
                      </a:lnTo>
                      <a:lnTo>
                        <a:pt x="93" y="17"/>
                      </a:lnTo>
                      <a:lnTo>
                        <a:pt x="95" y="19"/>
                      </a:lnTo>
                      <a:lnTo>
                        <a:pt x="96" y="21"/>
                      </a:lnTo>
                      <a:lnTo>
                        <a:pt x="97" y="24"/>
                      </a:lnTo>
                      <a:lnTo>
                        <a:pt x="99" y="27"/>
                      </a:lnTo>
                      <a:lnTo>
                        <a:pt x="100" y="29"/>
                      </a:lnTo>
                      <a:lnTo>
                        <a:pt x="101" y="32"/>
                      </a:lnTo>
                      <a:lnTo>
                        <a:pt x="101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72" name="Freeform 41"/>
                <p:cNvSpPr>
                  <a:spLocks noEditPoints="1"/>
                </p:cNvSpPr>
                <p:nvPr/>
              </p:nvSpPr>
              <p:spPr bwMode="auto">
                <a:xfrm>
                  <a:off x="2384" y="1160"/>
                  <a:ext cx="51" cy="56"/>
                </a:xfrm>
                <a:custGeom>
                  <a:avLst/>
                  <a:gdLst>
                    <a:gd name="T0" fmla="*/ 1 w 101"/>
                    <a:gd name="T1" fmla="*/ 3 h 112"/>
                    <a:gd name="T2" fmla="*/ 2 w 101"/>
                    <a:gd name="T3" fmla="*/ 2 h 112"/>
                    <a:gd name="T4" fmla="*/ 4 w 101"/>
                    <a:gd name="T5" fmla="*/ 1 h 112"/>
                    <a:gd name="T6" fmla="*/ 6 w 101"/>
                    <a:gd name="T7" fmla="*/ 1 h 112"/>
                    <a:gd name="T8" fmla="*/ 8 w 101"/>
                    <a:gd name="T9" fmla="*/ 1 h 112"/>
                    <a:gd name="T10" fmla="*/ 10 w 101"/>
                    <a:gd name="T11" fmla="*/ 1 h 112"/>
                    <a:gd name="T12" fmla="*/ 11 w 101"/>
                    <a:gd name="T13" fmla="*/ 1 h 112"/>
                    <a:gd name="T14" fmla="*/ 12 w 101"/>
                    <a:gd name="T15" fmla="*/ 2 h 112"/>
                    <a:gd name="T16" fmla="*/ 12 w 101"/>
                    <a:gd name="T17" fmla="*/ 3 h 112"/>
                    <a:gd name="T18" fmla="*/ 12 w 101"/>
                    <a:gd name="T19" fmla="*/ 5 h 112"/>
                    <a:gd name="T20" fmla="*/ 12 w 101"/>
                    <a:gd name="T21" fmla="*/ 11 h 112"/>
                    <a:gd name="T22" fmla="*/ 12 w 101"/>
                    <a:gd name="T23" fmla="*/ 12 h 112"/>
                    <a:gd name="T24" fmla="*/ 13 w 101"/>
                    <a:gd name="T25" fmla="*/ 13 h 112"/>
                    <a:gd name="T26" fmla="*/ 13 w 101"/>
                    <a:gd name="T27" fmla="*/ 14 h 112"/>
                    <a:gd name="T28" fmla="*/ 10 w 101"/>
                    <a:gd name="T29" fmla="*/ 14 h 112"/>
                    <a:gd name="T30" fmla="*/ 9 w 101"/>
                    <a:gd name="T31" fmla="*/ 14 h 112"/>
                    <a:gd name="T32" fmla="*/ 9 w 101"/>
                    <a:gd name="T33" fmla="*/ 13 h 112"/>
                    <a:gd name="T34" fmla="*/ 9 w 101"/>
                    <a:gd name="T35" fmla="*/ 13 h 112"/>
                    <a:gd name="T36" fmla="*/ 9 w 101"/>
                    <a:gd name="T37" fmla="*/ 13 h 112"/>
                    <a:gd name="T38" fmla="*/ 8 w 101"/>
                    <a:gd name="T39" fmla="*/ 14 h 112"/>
                    <a:gd name="T40" fmla="*/ 7 w 101"/>
                    <a:gd name="T41" fmla="*/ 14 h 112"/>
                    <a:gd name="T42" fmla="*/ 6 w 101"/>
                    <a:gd name="T43" fmla="*/ 14 h 112"/>
                    <a:gd name="T44" fmla="*/ 4 w 101"/>
                    <a:gd name="T45" fmla="*/ 14 h 112"/>
                    <a:gd name="T46" fmla="*/ 3 w 101"/>
                    <a:gd name="T47" fmla="*/ 14 h 112"/>
                    <a:gd name="T48" fmla="*/ 1 w 101"/>
                    <a:gd name="T49" fmla="*/ 13 h 112"/>
                    <a:gd name="T50" fmla="*/ 1 w 101"/>
                    <a:gd name="T51" fmla="*/ 12 h 112"/>
                    <a:gd name="T52" fmla="*/ 1 w 101"/>
                    <a:gd name="T53" fmla="*/ 10 h 112"/>
                    <a:gd name="T54" fmla="*/ 1 w 101"/>
                    <a:gd name="T55" fmla="*/ 9 h 112"/>
                    <a:gd name="T56" fmla="*/ 1 w 101"/>
                    <a:gd name="T57" fmla="*/ 8 h 112"/>
                    <a:gd name="T58" fmla="*/ 2 w 101"/>
                    <a:gd name="T59" fmla="*/ 7 h 112"/>
                    <a:gd name="T60" fmla="*/ 3 w 101"/>
                    <a:gd name="T61" fmla="*/ 7 h 112"/>
                    <a:gd name="T62" fmla="*/ 4 w 101"/>
                    <a:gd name="T63" fmla="*/ 7 h 112"/>
                    <a:gd name="T64" fmla="*/ 6 w 101"/>
                    <a:gd name="T65" fmla="*/ 6 h 112"/>
                    <a:gd name="T66" fmla="*/ 8 w 101"/>
                    <a:gd name="T67" fmla="*/ 6 h 112"/>
                    <a:gd name="T68" fmla="*/ 9 w 101"/>
                    <a:gd name="T69" fmla="*/ 5 h 112"/>
                    <a:gd name="T70" fmla="*/ 9 w 101"/>
                    <a:gd name="T71" fmla="*/ 4 h 112"/>
                    <a:gd name="T72" fmla="*/ 8 w 101"/>
                    <a:gd name="T73" fmla="*/ 4 h 112"/>
                    <a:gd name="T74" fmla="*/ 7 w 101"/>
                    <a:gd name="T75" fmla="*/ 3 h 112"/>
                    <a:gd name="T76" fmla="*/ 6 w 101"/>
                    <a:gd name="T77" fmla="*/ 3 h 112"/>
                    <a:gd name="T78" fmla="*/ 5 w 101"/>
                    <a:gd name="T79" fmla="*/ 3 h 112"/>
                    <a:gd name="T80" fmla="*/ 5 w 101"/>
                    <a:gd name="T81" fmla="*/ 4 h 112"/>
                    <a:gd name="T82" fmla="*/ 4 w 101"/>
                    <a:gd name="T83" fmla="*/ 4 h 112"/>
                    <a:gd name="T84" fmla="*/ 4 w 101"/>
                    <a:gd name="T85" fmla="*/ 5 h 112"/>
                    <a:gd name="T86" fmla="*/ 8 w 101"/>
                    <a:gd name="T87" fmla="*/ 8 h 112"/>
                    <a:gd name="T88" fmla="*/ 7 w 101"/>
                    <a:gd name="T89" fmla="*/ 8 h 112"/>
                    <a:gd name="T90" fmla="*/ 6 w 101"/>
                    <a:gd name="T91" fmla="*/ 8 h 112"/>
                    <a:gd name="T92" fmla="*/ 5 w 101"/>
                    <a:gd name="T93" fmla="*/ 9 h 112"/>
                    <a:gd name="T94" fmla="*/ 4 w 101"/>
                    <a:gd name="T95" fmla="*/ 9 h 112"/>
                    <a:gd name="T96" fmla="*/ 4 w 101"/>
                    <a:gd name="T97" fmla="*/ 10 h 112"/>
                    <a:gd name="T98" fmla="*/ 4 w 101"/>
                    <a:gd name="T99" fmla="*/ 11 h 112"/>
                    <a:gd name="T100" fmla="*/ 4 w 101"/>
                    <a:gd name="T101" fmla="*/ 11 h 112"/>
                    <a:gd name="T102" fmla="*/ 5 w 101"/>
                    <a:gd name="T103" fmla="*/ 12 h 112"/>
                    <a:gd name="T104" fmla="*/ 6 w 101"/>
                    <a:gd name="T105" fmla="*/ 12 h 112"/>
                    <a:gd name="T106" fmla="*/ 7 w 101"/>
                    <a:gd name="T107" fmla="*/ 12 h 112"/>
                    <a:gd name="T108" fmla="*/ 8 w 101"/>
                    <a:gd name="T109" fmla="*/ 12 h 112"/>
                    <a:gd name="T110" fmla="*/ 8 w 101"/>
                    <a:gd name="T111" fmla="*/ 11 h 112"/>
                    <a:gd name="T112" fmla="*/ 9 w 101"/>
                    <a:gd name="T113" fmla="*/ 10 h 112"/>
                    <a:gd name="T114" fmla="*/ 9 w 101"/>
                    <a:gd name="T115" fmla="*/ 10 h 112"/>
                    <a:gd name="T116" fmla="*/ 9 w 101"/>
                    <a:gd name="T117" fmla="*/ 9 h 11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1"/>
                    <a:gd name="T178" fmla="*/ 0 h 112"/>
                    <a:gd name="T179" fmla="*/ 101 w 101"/>
                    <a:gd name="T180" fmla="*/ 112 h 11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1" h="112">
                      <a:moveTo>
                        <a:pt x="29" y="35"/>
                      </a:moveTo>
                      <a:lnTo>
                        <a:pt x="3" y="30"/>
                      </a:lnTo>
                      <a:lnTo>
                        <a:pt x="4" y="28"/>
                      </a:lnTo>
                      <a:lnTo>
                        <a:pt x="5" y="26"/>
                      </a:lnTo>
                      <a:lnTo>
                        <a:pt x="6" y="23"/>
                      </a:lnTo>
                      <a:lnTo>
                        <a:pt x="7" y="20"/>
                      </a:lnTo>
                      <a:lnTo>
                        <a:pt x="8" y="18"/>
                      </a:lnTo>
                      <a:lnTo>
                        <a:pt x="9" y="16"/>
                      </a:lnTo>
                      <a:lnTo>
                        <a:pt x="10" y="15"/>
                      </a:lnTo>
                      <a:lnTo>
                        <a:pt x="12" y="13"/>
                      </a:lnTo>
                      <a:lnTo>
                        <a:pt x="13" y="11"/>
                      </a:lnTo>
                      <a:lnTo>
                        <a:pt x="14" y="10"/>
                      </a:lnTo>
                      <a:lnTo>
                        <a:pt x="16" y="9"/>
                      </a:lnTo>
                      <a:lnTo>
                        <a:pt x="17" y="7"/>
                      </a:lnTo>
                      <a:lnTo>
                        <a:pt x="19" y="6"/>
                      </a:lnTo>
                      <a:lnTo>
                        <a:pt x="21" y="5"/>
                      </a:lnTo>
                      <a:lnTo>
                        <a:pt x="25" y="4"/>
                      </a:lnTo>
                      <a:lnTo>
                        <a:pt x="27" y="4"/>
                      </a:lnTo>
                      <a:lnTo>
                        <a:pt x="29" y="3"/>
                      </a:lnTo>
                      <a:lnTo>
                        <a:pt x="32" y="2"/>
                      </a:lnTo>
                      <a:lnTo>
                        <a:pt x="34" y="2"/>
                      </a:lnTo>
                      <a:lnTo>
                        <a:pt x="37" y="1"/>
                      </a:lnTo>
                      <a:lnTo>
                        <a:pt x="40" y="1"/>
                      </a:lnTo>
                      <a:lnTo>
                        <a:pt x="43" y="1"/>
                      </a:lnTo>
                      <a:lnTo>
                        <a:pt x="46" y="1"/>
                      </a:lnTo>
                      <a:lnTo>
                        <a:pt x="50" y="0"/>
                      </a:lnTo>
                      <a:lnTo>
                        <a:pt x="53" y="1"/>
                      </a:lnTo>
                      <a:lnTo>
                        <a:pt x="56" y="1"/>
                      </a:lnTo>
                      <a:lnTo>
                        <a:pt x="59" y="1"/>
                      </a:lnTo>
                      <a:lnTo>
                        <a:pt x="62" y="1"/>
                      </a:lnTo>
                      <a:lnTo>
                        <a:pt x="64" y="1"/>
                      </a:lnTo>
                      <a:lnTo>
                        <a:pt x="66" y="2"/>
                      </a:lnTo>
                      <a:lnTo>
                        <a:pt x="68" y="2"/>
                      </a:lnTo>
                      <a:lnTo>
                        <a:pt x="72" y="2"/>
                      </a:lnTo>
                      <a:lnTo>
                        <a:pt x="73" y="3"/>
                      </a:lnTo>
                      <a:lnTo>
                        <a:pt x="75" y="3"/>
                      </a:lnTo>
                      <a:lnTo>
                        <a:pt x="77" y="4"/>
                      </a:lnTo>
                      <a:lnTo>
                        <a:pt x="78" y="4"/>
                      </a:lnTo>
                      <a:lnTo>
                        <a:pt x="80" y="5"/>
                      </a:lnTo>
                      <a:lnTo>
                        <a:pt x="81" y="6"/>
                      </a:lnTo>
                      <a:lnTo>
                        <a:pt x="83" y="7"/>
                      </a:lnTo>
                      <a:lnTo>
                        <a:pt x="84" y="8"/>
                      </a:lnTo>
                      <a:lnTo>
                        <a:pt x="85" y="8"/>
                      </a:lnTo>
                      <a:lnTo>
                        <a:pt x="86" y="9"/>
                      </a:lnTo>
                      <a:lnTo>
                        <a:pt x="87" y="10"/>
                      </a:lnTo>
                      <a:lnTo>
                        <a:pt x="88" y="11"/>
                      </a:lnTo>
                      <a:lnTo>
                        <a:pt x="89" y="12"/>
                      </a:lnTo>
                      <a:lnTo>
                        <a:pt x="90" y="13"/>
                      </a:lnTo>
                      <a:lnTo>
                        <a:pt x="91" y="14"/>
                      </a:lnTo>
                      <a:lnTo>
                        <a:pt x="91" y="15"/>
                      </a:lnTo>
                      <a:lnTo>
                        <a:pt x="92" y="17"/>
                      </a:lnTo>
                      <a:lnTo>
                        <a:pt x="93" y="18"/>
                      </a:lnTo>
                      <a:lnTo>
                        <a:pt x="93" y="20"/>
                      </a:lnTo>
                      <a:lnTo>
                        <a:pt x="94" y="21"/>
                      </a:lnTo>
                      <a:lnTo>
                        <a:pt x="94" y="24"/>
                      </a:lnTo>
                      <a:lnTo>
                        <a:pt x="96" y="26"/>
                      </a:lnTo>
                      <a:lnTo>
                        <a:pt x="96" y="28"/>
                      </a:lnTo>
                      <a:lnTo>
                        <a:pt x="96" y="31"/>
                      </a:lnTo>
                      <a:lnTo>
                        <a:pt x="96" y="33"/>
                      </a:lnTo>
                      <a:lnTo>
                        <a:pt x="96" y="36"/>
                      </a:lnTo>
                      <a:lnTo>
                        <a:pt x="96" y="39"/>
                      </a:lnTo>
                      <a:lnTo>
                        <a:pt x="96" y="41"/>
                      </a:lnTo>
                      <a:lnTo>
                        <a:pt x="94" y="75"/>
                      </a:lnTo>
                      <a:lnTo>
                        <a:pt x="96" y="78"/>
                      </a:lnTo>
                      <a:lnTo>
                        <a:pt x="96" y="80"/>
                      </a:lnTo>
                      <a:lnTo>
                        <a:pt x="96" y="82"/>
                      </a:lnTo>
                      <a:lnTo>
                        <a:pt x="96" y="84"/>
                      </a:lnTo>
                      <a:lnTo>
                        <a:pt x="96" y="85"/>
                      </a:lnTo>
                      <a:lnTo>
                        <a:pt x="96" y="87"/>
                      </a:lnTo>
                      <a:lnTo>
                        <a:pt x="96" y="89"/>
                      </a:lnTo>
                      <a:lnTo>
                        <a:pt x="96" y="90"/>
                      </a:lnTo>
                      <a:lnTo>
                        <a:pt x="96" y="92"/>
                      </a:lnTo>
                      <a:lnTo>
                        <a:pt x="96" y="93"/>
                      </a:lnTo>
                      <a:lnTo>
                        <a:pt x="96" y="95"/>
                      </a:lnTo>
                      <a:lnTo>
                        <a:pt x="96" y="96"/>
                      </a:lnTo>
                      <a:lnTo>
                        <a:pt x="97" y="98"/>
                      </a:lnTo>
                      <a:lnTo>
                        <a:pt x="97" y="99"/>
                      </a:lnTo>
                      <a:lnTo>
                        <a:pt x="98" y="100"/>
                      </a:lnTo>
                      <a:lnTo>
                        <a:pt x="98" y="101"/>
                      </a:lnTo>
                      <a:lnTo>
                        <a:pt x="98" y="102"/>
                      </a:lnTo>
                      <a:lnTo>
                        <a:pt x="99" y="103"/>
                      </a:lnTo>
                      <a:lnTo>
                        <a:pt x="99" y="104"/>
                      </a:lnTo>
                      <a:lnTo>
                        <a:pt x="100" y="105"/>
                      </a:lnTo>
                      <a:lnTo>
                        <a:pt x="100" y="106"/>
                      </a:lnTo>
                      <a:lnTo>
                        <a:pt x="101" y="107"/>
                      </a:lnTo>
                      <a:lnTo>
                        <a:pt x="101" y="108"/>
                      </a:lnTo>
                      <a:lnTo>
                        <a:pt x="101" y="109"/>
                      </a:lnTo>
                      <a:lnTo>
                        <a:pt x="73" y="109"/>
                      </a:lnTo>
                      <a:lnTo>
                        <a:pt x="73" y="108"/>
                      </a:lnTo>
                      <a:lnTo>
                        <a:pt x="72" y="107"/>
                      </a:lnTo>
                      <a:lnTo>
                        <a:pt x="72" y="106"/>
                      </a:lnTo>
                      <a:lnTo>
                        <a:pt x="72" y="105"/>
                      </a:lnTo>
                      <a:lnTo>
                        <a:pt x="70" y="105"/>
                      </a:lnTo>
                      <a:lnTo>
                        <a:pt x="70" y="104"/>
                      </a:lnTo>
                      <a:lnTo>
                        <a:pt x="70" y="103"/>
                      </a:lnTo>
                      <a:lnTo>
                        <a:pt x="69" y="102"/>
                      </a:lnTo>
                      <a:lnTo>
                        <a:pt x="69" y="101"/>
                      </a:lnTo>
                      <a:lnTo>
                        <a:pt x="69" y="100"/>
                      </a:lnTo>
                      <a:lnTo>
                        <a:pt x="69" y="99"/>
                      </a:lnTo>
                      <a:lnTo>
                        <a:pt x="68" y="98"/>
                      </a:lnTo>
                      <a:lnTo>
                        <a:pt x="67" y="100"/>
                      </a:lnTo>
                      <a:lnTo>
                        <a:pt x="66" y="101"/>
                      </a:lnTo>
                      <a:lnTo>
                        <a:pt x="65" y="102"/>
                      </a:lnTo>
                      <a:lnTo>
                        <a:pt x="64" y="103"/>
                      </a:lnTo>
                      <a:lnTo>
                        <a:pt x="62" y="104"/>
                      </a:lnTo>
                      <a:lnTo>
                        <a:pt x="61" y="105"/>
                      </a:lnTo>
                      <a:lnTo>
                        <a:pt x="60" y="106"/>
                      </a:lnTo>
                      <a:lnTo>
                        <a:pt x="59" y="107"/>
                      </a:lnTo>
                      <a:lnTo>
                        <a:pt x="57" y="107"/>
                      </a:lnTo>
                      <a:lnTo>
                        <a:pt x="56" y="108"/>
                      </a:lnTo>
                      <a:lnTo>
                        <a:pt x="55" y="109"/>
                      </a:lnTo>
                      <a:lnTo>
                        <a:pt x="53" y="109"/>
                      </a:lnTo>
                      <a:lnTo>
                        <a:pt x="52" y="110"/>
                      </a:lnTo>
                      <a:lnTo>
                        <a:pt x="51" y="110"/>
                      </a:lnTo>
                      <a:lnTo>
                        <a:pt x="50" y="111"/>
                      </a:lnTo>
                      <a:lnTo>
                        <a:pt x="48" y="111"/>
                      </a:lnTo>
                      <a:lnTo>
                        <a:pt x="46" y="111"/>
                      </a:lnTo>
                      <a:lnTo>
                        <a:pt x="45" y="112"/>
                      </a:lnTo>
                      <a:lnTo>
                        <a:pt x="43" y="112"/>
                      </a:lnTo>
                      <a:lnTo>
                        <a:pt x="42" y="112"/>
                      </a:lnTo>
                      <a:lnTo>
                        <a:pt x="40" y="112"/>
                      </a:lnTo>
                      <a:lnTo>
                        <a:pt x="39" y="112"/>
                      </a:lnTo>
                      <a:lnTo>
                        <a:pt x="37" y="112"/>
                      </a:lnTo>
                      <a:lnTo>
                        <a:pt x="35" y="112"/>
                      </a:lnTo>
                      <a:lnTo>
                        <a:pt x="33" y="112"/>
                      </a:lnTo>
                      <a:lnTo>
                        <a:pt x="31" y="112"/>
                      </a:lnTo>
                      <a:lnTo>
                        <a:pt x="28" y="112"/>
                      </a:lnTo>
                      <a:lnTo>
                        <a:pt x="26" y="112"/>
                      </a:lnTo>
                      <a:lnTo>
                        <a:pt x="24" y="111"/>
                      </a:lnTo>
                      <a:lnTo>
                        <a:pt x="21" y="110"/>
                      </a:lnTo>
                      <a:lnTo>
                        <a:pt x="19" y="110"/>
                      </a:lnTo>
                      <a:lnTo>
                        <a:pt x="17" y="109"/>
                      </a:lnTo>
                      <a:lnTo>
                        <a:pt x="15" y="108"/>
                      </a:lnTo>
                      <a:lnTo>
                        <a:pt x="13" y="107"/>
                      </a:lnTo>
                      <a:lnTo>
                        <a:pt x="11" y="106"/>
                      </a:lnTo>
                      <a:lnTo>
                        <a:pt x="9" y="104"/>
                      </a:lnTo>
                      <a:lnTo>
                        <a:pt x="8" y="103"/>
                      </a:lnTo>
                      <a:lnTo>
                        <a:pt x="7" y="101"/>
                      </a:lnTo>
                      <a:lnTo>
                        <a:pt x="6" y="100"/>
                      </a:lnTo>
                      <a:lnTo>
                        <a:pt x="4" y="98"/>
                      </a:lnTo>
                      <a:lnTo>
                        <a:pt x="4" y="96"/>
                      </a:lnTo>
                      <a:lnTo>
                        <a:pt x="3" y="93"/>
                      </a:lnTo>
                      <a:lnTo>
                        <a:pt x="2" y="92"/>
                      </a:lnTo>
                      <a:lnTo>
                        <a:pt x="1" y="90"/>
                      </a:lnTo>
                      <a:lnTo>
                        <a:pt x="1" y="88"/>
                      </a:lnTo>
                      <a:lnTo>
                        <a:pt x="1" y="86"/>
                      </a:lnTo>
                      <a:lnTo>
                        <a:pt x="1" y="84"/>
                      </a:lnTo>
                      <a:lnTo>
                        <a:pt x="0" y="81"/>
                      </a:lnTo>
                      <a:lnTo>
                        <a:pt x="1" y="80"/>
                      </a:lnTo>
                      <a:lnTo>
                        <a:pt x="1" y="79"/>
                      </a:lnTo>
                      <a:lnTo>
                        <a:pt x="1" y="77"/>
                      </a:lnTo>
                      <a:lnTo>
                        <a:pt x="1" y="76"/>
                      </a:lnTo>
                      <a:lnTo>
                        <a:pt x="1" y="74"/>
                      </a:lnTo>
                      <a:lnTo>
                        <a:pt x="2" y="73"/>
                      </a:lnTo>
                      <a:lnTo>
                        <a:pt x="2" y="72"/>
                      </a:lnTo>
                      <a:lnTo>
                        <a:pt x="2" y="69"/>
                      </a:lnTo>
                      <a:lnTo>
                        <a:pt x="3" y="68"/>
                      </a:lnTo>
                      <a:lnTo>
                        <a:pt x="3" y="67"/>
                      </a:lnTo>
                      <a:lnTo>
                        <a:pt x="4" y="66"/>
                      </a:lnTo>
                      <a:lnTo>
                        <a:pt x="4" y="64"/>
                      </a:lnTo>
                      <a:lnTo>
                        <a:pt x="5" y="63"/>
                      </a:lnTo>
                      <a:lnTo>
                        <a:pt x="6" y="62"/>
                      </a:lnTo>
                      <a:lnTo>
                        <a:pt x="7" y="61"/>
                      </a:lnTo>
                      <a:lnTo>
                        <a:pt x="8" y="60"/>
                      </a:lnTo>
                      <a:lnTo>
                        <a:pt x="9" y="59"/>
                      </a:lnTo>
                      <a:lnTo>
                        <a:pt x="10" y="58"/>
                      </a:lnTo>
                      <a:lnTo>
                        <a:pt x="11" y="57"/>
                      </a:lnTo>
                      <a:lnTo>
                        <a:pt x="12" y="56"/>
                      </a:lnTo>
                      <a:lnTo>
                        <a:pt x="13" y="56"/>
                      </a:lnTo>
                      <a:lnTo>
                        <a:pt x="14" y="55"/>
                      </a:lnTo>
                      <a:lnTo>
                        <a:pt x="15" y="54"/>
                      </a:lnTo>
                      <a:lnTo>
                        <a:pt x="16" y="53"/>
                      </a:lnTo>
                      <a:lnTo>
                        <a:pt x="18" y="53"/>
                      </a:lnTo>
                      <a:lnTo>
                        <a:pt x="19" y="52"/>
                      </a:lnTo>
                      <a:lnTo>
                        <a:pt x="21" y="52"/>
                      </a:lnTo>
                      <a:lnTo>
                        <a:pt x="24" y="51"/>
                      </a:lnTo>
                      <a:lnTo>
                        <a:pt x="25" y="51"/>
                      </a:lnTo>
                      <a:lnTo>
                        <a:pt x="27" y="50"/>
                      </a:lnTo>
                      <a:lnTo>
                        <a:pt x="29" y="50"/>
                      </a:lnTo>
                      <a:lnTo>
                        <a:pt x="31" y="49"/>
                      </a:lnTo>
                      <a:lnTo>
                        <a:pt x="33" y="49"/>
                      </a:lnTo>
                      <a:lnTo>
                        <a:pt x="35" y="48"/>
                      </a:lnTo>
                      <a:lnTo>
                        <a:pt x="37" y="48"/>
                      </a:lnTo>
                      <a:lnTo>
                        <a:pt x="39" y="47"/>
                      </a:lnTo>
                      <a:lnTo>
                        <a:pt x="43" y="47"/>
                      </a:lnTo>
                      <a:lnTo>
                        <a:pt x="46" y="45"/>
                      </a:lnTo>
                      <a:lnTo>
                        <a:pt x="49" y="45"/>
                      </a:lnTo>
                      <a:lnTo>
                        <a:pt x="52" y="44"/>
                      </a:lnTo>
                      <a:lnTo>
                        <a:pt x="54" y="43"/>
                      </a:lnTo>
                      <a:lnTo>
                        <a:pt x="57" y="43"/>
                      </a:lnTo>
                      <a:lnTo>
                        <a:pt x="59" y="42"/>
                      </a:lnTo>
                      <a:lnTo>
                        <a:pt x="61" y="42"/>
                      </a:lnTo>
                      <a:lnTo>
                        <a:pt x="63" y="41"/>
                      </a:lnTo>
                      <a:lnTo>
                        <a:pt x="65" y="41"/>
                      </a:lnTo>
                      <a:lnTo>
                        <a:pt x="66" y="40"/>
                      </a:lnTo>
                      <a:lnTo>
                        <a:pt x="67" y="39"/>
                      </a:lnTo>
                      <a:lnTo>
                        <a:pt x="67" y="37"/>
                      </a:lnTo>
                      <a:lnTo>
                        <a:pt x="67" y="36"/>
                      </a:lnTo>
                      <a:lnTo>
                        <a:pt x="67" y="35"/>
                      </a:lnTo>
                      <a:lnTo>
                        <a:pt x="67" y="34"/>
                      </a:lnTo>
                      <a:lnTo>
                        <a:pt x="67" y="33"/>
                      </a:lnTo>
                      <a:lnTo>
                        <a:pt x="67" y="32"/>
                      </a:lnTo>
                      <a:lnTo>
                        <a:pt x="66" y="30"/>
                      </a:lnTo>
                      <a:lnTo>
                        <a:pt x="66" y="29"/>
                      </a:lnTo>
                      <a:lnTo>
                        <a:pt x="65" y="28"/>
                      </a:lnTo>
                      <a:lnTo>
                        <a:pt x="65" y="27"/>
                      </a:lnTo>
                      <a:lnTo>
                        <a:pt x="64" y="26"/>
                      </a:lnTo>
                      <a:lnTo>
                        <a:pt x="63" y="25"/>
                      </a:lnTo>
                      <a:lnTo>
                        <a:pt x="62" y="25"/>
                      </a:lnTo>
                      <a:lnTo>
                        <a:pt x="61" y="24"/>
                      </a:lnTo>
                      <a:lnTo>
                        <a:pt x="60" y="24"/>
                      </a:lnTo>
                      <a:lnTo>
                        <a:pt x="59" y="24"/>
                      </a:lnTo>
                      <a:lnTo>
                        <a:pt x="58" y="23"/>
                      </a:lnTo>
                      <a:lnTo>
                        <a:pt x="56" y="23"/>
                      </a:lnTo>
                      <a:lnTo>
                        <a:pt x="55" y="23"/>
                      </a:lnTo>
                      <a:lnTo>
                        <a:pt x="54" y="23"/>
                      </a:lnTo>
                      <a:lnTo>
                        <a:pt x="52" y="23"/>
                      </a:lnTo>
                      <a:lnTo>
                        <a:pt x="50" y="23"/>
                      </a:lnTo>
                      <a:lnTo>
                        <a:pt x="48" y="21"/>
                      </a:lnTo>
                      <a:lnTo>
                        <a:pt x="46" y="23"/>
                      </a:lnTo>
                      <a:lnTo>
                        <a:pt x="45" y="23"/>
                      </a:lnTo>
                      <a:lnTo>
                        <a:pt x="44" y="23"/>
                      </a:lnTo>
                      <a:lnTo>
                        <a:pt x="43" y="23"/>
                      </a:lnTo>
                      <a:lnTo>
                        <a:pt x="42" y="23"/>
                      </a:lnTo>
                      <a:lnTo>
                        <a:pt x="40" y="23"/>
                      </a:lnTo>
                      <a:lnTo>
                        <a:pt x="40" y="24"/>
                      </a:lnTo>
                      <a:lnTo>
                        <a:pt x="39" y="24"/>
                      </a:lnTo>
                      <a:lnTo>
                        <a:pt x="38" y="24"/>
                      </a:lnTo>
                      <a:lnTo>
                        <a:pt x="37" y="25"/>
                      </a:lnTo>
                      <a:lnTo>
                        <a:pt x="36" y="25"/>
                      </a:lnTo>
                      <a:lnTo>
                        <a:pt x="35" y="25"/>
                      </a:lnTo>
                      <a:lnTo>
                        <a:pt x="35" y="26"/>
                      </a:lnTo>
                      <a:lnTo>
                        <a:pt x="34" y="27"/>
                      </a:lnTo>
                      <a:lnTo>
                        <a:pt x="33" y="28"/>
                      </a:lnTo>
                      <a:lnTo>
                        <a:pt x="33" y="29"/>
                      </a:lnTo>
                      <a:lnTo>
                        <a:pt x="32" y="30"/>
                      </a:lnTo>
                      <a:lnTo>
                        <a:pt x="31" y="31"/>
                      </a:lnTo>
                      <a:lnTo>
                        <a:pt x="31" y="32"/>
                      </a:lnTo>
                      <a:lnTo>
                        <a:pt x="30" y="33"/>
                      </a:lnTo>
                      <a:lnTo>
                        <a:pt x="30" y="34"/>
                      </a:lnTo>
                      <a:lnTo>
                        <a:pt x="29" y="35"/>
                      </a:lnTo>
                      <a:close/>
                      <a:moveTo>
                        <a:pt x="67" y="58"/>
                      </a:moveTo>
                      <a:lnTo>
                        <a:pt x="66" y="59"/>
                      </a:lnTo>
                      <a:lnTo>
                        <a:pt x="65" y="59"/>
                      </a:lnTo>
                      <a:lnTo>
                        <a:pt x="64" y="60"/>
                      </a:lnTo>
                      <a:lnTo>
                        <a:pt x="63" y="60"/>
                      </a:lnTo>
                      <a:lnTo>
                        <a:pt x="62" y="60"/>
                      </a:lnTo>
                      <a:lnTo>
                        <a:pt x="60" y="61"/>
                      </a:lnTo>
                      <a:lnTo>
                        <a:pt x="59" y="61"/>
                      </a:lnTo>
                      <a:lnTo>
                        <a:pt x="57" y="61"/>
                      </a:lnTo>
                      <a:lnTo>
                        <a:pt x="56" y="62"/>
                      </a:lnTo>
                      <a:lnTo>
                        <a:pt x="54" y="62"/>
                      </a:lnTo>
                      <a:lnTo>
                        <a:pt x="52" y="62"/>
                      </a:lnTo>
                      <a:lnTo>
                        <a:pt x="50" y="62"/>
                      </a:lnTo>
                      <a:lnTo>
                        <a:pt x="49" y="63"/>
                      </a:lnTo>
                      <a:lnTo>
                        <a:pt x="46" y="63"/>
                      </a:lnTo>
                      <a:lnTo>
                        <a:pt x="44" y="64"/>
                      </a:lnTo>
                      <a:lnTo>
                        <a:pt x="42" y="64"/>
                      </a:lnTo>
                      <a:lnTo>
                        <a:pt x="41" y="65"/>
                      </a:lnTo>
                      <a:lnTo>
                        <a:pt x="40" y="65"/>
                      </a:lnTo>
                      <a:lnTo>
                        <a:pt x="39" y="66"/>
                      </a:lnTo>
                      <a:lnTo>
                        <a:pt x="37" y="66"/>
                      </a:lnTo>
                      <a:lnTo>
                        <a:pt x="36" y="67"/>
                      </a:lnTo>
                      <a:lnTo>
                        <a:pt x="35" y="67"/>
                      </a:lnTo>
                      <a:lnTo>
                        <a:pt x="34" y="67"/>
                      </a:lnTo>
                      <a:lnTo>
                        <a:pt x="34" y="68"/>
                      </a:lnTo>
                      <a:lnTo>
                        <a:pt x="33" y="69"/>
                      </a:lnTo>
                      <a:lnTo>
                        <a:pt x="32" y="71"/>
                      </a:lnTo>
                      <a:lnTo>
                        <a:pt x="31" y="72"/>
                      </a:lnTo>
                      <a:lnTo>
                        <a:pt x="31" y="73"/>
                      </a:lnTo>
                      <a:lnTo>
                        <a:pt x="30" y="74"/>
                      </a:lnTo>
                      <a:lnTo>
                        <a:pt x="30" y="75"/>
                      </a:lnTo>
                      <a:lnTo>
                        <a:pt x="30" y="76"/>
                      </a:lnTo>
                      <a:lnTo>
                        <a:pt x="30" y="77"/>
                      </a:lnTo>
                      <a:lnTo>
                        <a:pt x="30" y="78"/>
                      </a:lnTo>
                      <a:lnTo>
                        <a:pt x="29" y="78"/>
                      </a:lnTo>
                      <a:lnTo>
                        <a:pt x="30" y="79"/>
                      </a:lnTo>
                      <a:lnTo>
                        <a:pt x="30" y="80"/>
                      </a:lnTo>
                      <a:lnTo>
                        <a:pt x="30" y="81"/>
                      </a:lnTo>
                      <a:lnTo>
                        <a:pt x="30" y="82"/>
                      </a:lnTo>
                      <a:lnTo>
                        <a:pt x="30" y="83"/>
                      </a:lnTo>
                      <a:lnTo>
                        <a:pt x="31" y="84"/>
                      </a:lnTo>
                      <a:lnTo>
                        <a:pt x="31" y="85"/>
                      </a:lnTo>
                      <a:lnTo>
                        <a:pt x="31" y="86"/>
                      </a:lnTo>
                      <a:lnTo>
                        <a:pt x="32" y="86"/>
                      </a:lnTo>
                      <a:lnTo>
                        <a:pt x="32" y="87"/>
                      </a:lnTo>
                      <a:lnTo>
                        <a:pt x="33" y="88"/>
                      </a:lnTo>
                      <a:lnTo>
                        <a:pt x="34" y="89"/>
                      </a:lnTo>
                      <a:lnTo>
                        <a:pt x="35" y="90"/>
                      </a:lnTo>
                      <a:lnTo>
                        <a:pt x="36" y="90"/>
                      </a:lnTo>
                      <a:lnTo>
                        <a:pt x="37" y="91"/>
                      </a:lnTo>
                      <a:lnTo>
                        <a:pt x="38" y="92"/>
                      </a:lnTo>
                      <a:lnTo>
                        <a:pt x="39" y="92"/>
                      </a:lnTo>
                      <a:lnTo>
                        <a:pt x="40" y="92"/>
                      </a:lnTo>
                      <a:lnTo>
                        <a:pt x="41" y="92"/>
                      </a:lnTo>
                      <a:lnTo>
                        <a:pt x="42" y="92"/>
                      </a:lnTo>
                      <a:lnTo>
                        <a:pt x="43" y="92"/>
                      </a:lnTo>
                      <a:lnTo>
                        <a:pt x="44" y="92"/>
                      </a:lnTo>
                      <a:lnTo>
                        <a:pt x="46" y="92"/>
                      </a:lnTo>
                      <a:lnTo>
                        <a:pt x="48" y="92"/>
                      </a:lnTo>
                      <a:lnTo>
                        <a:pt x="49" y="92"/>
                      </a:lnTo>
                      <a:lnTo>
                        <a:pt x="50" y="92"/>
                      </a:lnTo>
                      <a:lnTo>
                        <a:pt x="51" y="92"/>
                      </a:lnTo>
                      <a:lnTo>
                        <a:pt x="53" y="91"/>
                      </a:lnTo>
                      <a:lnTo>
                        <a:pt x="54" y="91"/>
                      </a:lnTo>
                      <a:lnTo>
                        <a:pt x="55" y="90"/>
                      </a:lnTo>
                      <a:lnTo>
                        <a:pt x="56" y="90"/>
                      </a:lnTo>
                      <a:lnTo>
                        <a:pt x="57" y="89"/>
                      </a:lnTo>
                      <a:lnTo>
                        <a:pt x="58" y="88"/>
                      </a:lnTo>
                      <a:lnTo>
                        <a:pt x="59" y="87"/>
                      </a:lnTo>
                      <a:lnTo>
                        <a:pt x="60" y="87"/>
                      </a:lnTo>
                      <a:lnTo>
                        <a:pt x="61" y="86"/>
                      </a:lnTo>
                      <a:lnTo>
                        <a:pt x="62" y="85"/>
                      </a:lnTo>
                      <a:lnTo>
                        <a:pt x="63" y="84"/>
                      </a:lnTo>
                      <a:lnTo>
                        <a:pt x="64" y="83"/>
                      </a:lnTo>
                      <a:lnTo>
                        <a:pt x="64" y="82"/>
                      </a:lnTo>
                      <a:lnTo>
                        <a:pt x="65" y="81"/>
                      </a:lnTo>
                      <a:lnTo>
                        <a:pt x="65" y="80"/>
                      </a:lnTo>
                      <a:lnTo>
                        <a:pt x="65" y="79"/>
                      </a:lnTo>
                      <a:lnTo>
                        <a:pt x="65" y="78"/>
                      </a:lnTo>
                      <a:lnTo>
                        <a:pt x="66" y="78"/>
                      </a:lnTo>
                      <a:lnTo>
                        <a:pt x="66" y="77"/>
                      </a:lnTo>
                      <a:lnTo>
                        <a:pt x="66" y="76"/>
                      </a:lnTo>
                      <a:lnTo>
                        <a:pt x="67" y="75"/>
                      </a:lnTo>
                      <a:lnTo>
                        <a:pt x="67" y="74"/>
                      </a:lnTo>
                      <a:lnTo>
                        <a:pt x="67" y="73"/>
                      </a:lnTo>
                      <a:lnTo>
                        <a:pt x="67" y="72"/>
                      </a:lnTo>
                      <a:lnTo>
                        <a:pt x="67" y="71"/>
                      </a:lnTo>
                      <a:lnTo>
                        <a:pt x="67" y="69"/>
                      </a:lnTo>
                      <a:lnTo>
                        <a:pt x="67" y="67"/>
                      </a:lnTo>
                      <a:lnTo>
                        <a:pt x="67" y="66"/>
                      </a:lnTo>
                      <a:lnTo>
                        <a:pt x="67" y="64"/>
                      </a:lnTo>
                      <a:lnTo>
                        <a:pt x="67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73" name="Freeform 42"/>
                <p:cNvSpPr>
                  <a:spLocks/>
                </p:cNvSpPr>
                <p:nvPr/>
              </p:nvSpPr>
              <p:spPr bwMode="auto">
                <a:xfrm>
                  <a:off x="2445" y="1160"/>
                  <a:ext cx="36" cy="55"/>
                </a:xfrm>
                <a:custGeom>
                  <a:avLst/>
                  <a:gdLst>
                    <a:gd name="T0" fmla="*/ 0 w 71"/>
                    <a:gd name="T1" fmla="*/ 14 h 109"/>
                    <a:gd name="T2" fmla="*/ 4 w 71"/>
                    <a:gd name="T3" fmla="*/ 1 h 109"/>
                    <a:gd name="T4" fmla="*/ 4 w 71"/>
                    <a:gd name="T5" fmla="*/ 2 h 109"/>
                    <a:gd name="T6" fmla="*/ 4 w 71"/>
                    <a:gd name="T7" fmla="*/ 2 h 109"/>
                    <a:gd name="T8" fmla="*/ 4 w 71"/>
                    <a:gd name="T9" fmla="*/ 2 h 109"/>
                    <a:gd name="T10" fmla="*/ 5 w 71"/>
                    <a:gd name="T11" fmla="*/ 1 h 109"/>
                    <a:gd name="T12" fmla="*/ 5 w 71"/>
                    <a:gd name="T13" fmla="*/ 1 h 109"/>
                    <a:gd name="T14" fmla="*/ 5 w 71"/>
                    <a:gd name="T15" fmla="*/ 1 h 109"/>
                    <a:gd name="T16" fmla="*/ 5 w 71"/>
                    <a:gd name="T17" fmla="*/ 1 h 109"/>
                    <a:gd name="T18" fmla="*/ 6 w 71"/>
                    <a:gd name="T19" fmla="*/ 1 h 109"/>
                    <a:gd name="T20" fmla="*/ 6 w 71"/>
                    <a:gd name="T21" fmla="*/ 1 h 109"/>
                    <a:gd name="T22" fmla="*/ 6 w 71"/>
                    <a:gd name="T23" fmla="*/ 1 h 109"/>
                    <a:gd name="T24" fmla="*/ 7 w 71"/>
                    <a:gd name="T25" fmla="*/ 1 h 109"/>
                    <a:gd name="T26" fmla="*/ 7 w 71"/>
                    <a:gd name="T27" fmla="*/ 1 h 109"/>
                    <a:gd name="T28" fmla="*/ 7 w 71"/>
                    <a:gd name="T29" fmla="*/ 1 h 109"/>
                    <a:gd name="T30" fmla="*/ 7 w 71"/>
                    <a:gd name="T31" fmla="*/ 1 h 109"/>
                    <a:gd name="T32" fmla="*/ 8 w 71"/>
                    <a:gd name="T33" fmla="*/ 1 h 109"/>
                    <a:gd name="T34" fmla="*/ 8 w 71"/>
                    <a:gd name="T35" fmla="*/ 1 h 109"/>
                    <a:gd name="T36" fmla="*/ 9 w 71"/>
                    <a:gd name="T37" fmla="*/ 1 h 109"/>
                    <a:gd name="T38" fmla="*/ 9 w 71"/>
                    <a:gd name="T39" fmla="*/ 1 h 109"/>
                    <a:gd name="T40" fmla="*/ 8 w 71"/>
                    <a:gd name="T41" fmla="*/ 4 h 109"/>
                    <a:gd name="T42" fmla="*/ 8 w 71"/>
                    <a:gd name="T43" fmla="*/ 4 h 109"/>
                    <a:gd name="T44" fmla="*/ 8 w 71"/>
                    <a:gd name="T45" fmla="*/ 4 h 109"/>
                    <a:gd name="T46" fmla="*/ 7 w 71"/>
                    <a:gd name="T47" fmla="*/ 4 h 109"/>
                    <a:gd name="T48" fmla="*/ 7 w 71"/>
                    <a:gd name="T49" fmla="*/ 4 h 109"/>
                    <a:gd name="T50" fmla="*/ 7 w 71"/>
                    <a:gd name="T51" fmla="*/ 4 h 109"/>
                    <a:gd name="T52" fmla="*/ 6 w 71"/>
                    <a:gd name="T53" fmla="*/ 4 h 109"/>
                    <a:gd name="T54" fmla="*/ 6 w 71"/>
                    <a:gd name="T55" fmla="*/ 4 h 109"/>
                    <a:gd name="T56" fmla="*/ 6 w 71"/>
                    <a:gd name="T57" fmla="*/ 4 h 109"/>
                    <a:gd name="T58" fmla="*/ 6 w 71"/>
                    <a:gd name="T59" fmla="*/ 4 h 109"/>
                    <a:gd name="T60" fmla="*/ 5 w 71"/>
                    <a:gd name="T61" fmla="*/ 4 h 109"/>
                    <a:gd name="T62" fmla="*/ 5 w 71"/>
                    <a:gd name="T63" fmla="*/ 4 h 109"/>
                    <a:gd name="T64" fmla="*/ 5 w 71"/>
                    <a:gd name="T65" fmla="*/ 4 h 109"/>
                    <a:gd name="T66" fmla="*/ 5 w 71"/>
                    <a:gd name="T67" fmla="*/ 4 h 109"/>
                    <a:gd name="T68" fmla="*/ 5 w 71"/>
                    <a:gd name="T69" fmla="*/ 4 h 109"/>
                    <a:gd name="T70" fmla="*/ 5 w 71"/>
                    <a:gd name="T71" fmla="*/ 5 h 109"/>
                    <a:gd name="T72" fmla="*/ 5 w 71"/>
                    <a:gd name="T73" fmla="*/ 5 h 109"/>
                    <a:gd name="T74" fmla="*/ 4 w 71"/>
                    <a:gd name="T75" fmla="*/ 5 h 109"/>
                    <a:gd name="T76" fmla="*/ 4 w 71"/>
                    <a:gd name="T77" fmla="*/ 5 h 109"/>
                    <a:gd name="T78" fmla="*/ 4 w 71"/>
                    <a:gd name="T79" fmla="*/ 6 h 109"/>
                    <a:gd name="T80" fmla="*/ 4 w 71"/>
                    <a:gd name="T81" fmla="*/ 7 h 109"/>
                    <a:gd name="T82" fmla="*/ 4 w 71"/>
                    <a:gd name="T83" fmla="*/ 7 h 109"/>
                    <a:gd name="T84" fmla="*/ 4 w 71"/>
                    <a:gd name="T85" fmla="*/ 8 h 109"/>
                    <a:gd name="T86" fmla="*/ 4 w 71"/>
                    <a:gd name="T87" fmla="*/ 9 h 109"/>
                    <a:gd name="T88" fmla="*/ 4 w 71"/>
                    <a:gd name="T89" fmla="*/ 10 h 109"/>
                    <a:gd name="T90" fmla="*/ 4 w 71"/>
                    <a:gd name="T91" fmla="*/ 14 h 10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1"/>
                    <a:gd name="T139" fmla="*/ 0 h 109"/>
                    <a:gd name="T140" fmla="*/ 71 w 71"/>
                    <a:gd name="T141" fmla="*/ 109 h 109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1" h="109">
                      <a:moveTo>
                        <a:pt x="29" y="109"/>
                      </a:moveTo>
                      <a:lnTo>
                        <a:pt x="0" y="109"/>
                      </a:lnTo>
                      <a:lnTo>
                        <a:pt x="0" y="2"/>
                      </a:lnTo>
                      <a:lnTo>
                        <a:pt x="27" y="2"/>
                      </a:lnTo>
                      <a:lnTo>
                        <a:pt x="27" y="17"/>
                      </a:lnTo>
                      <a:lnTo>
                        <a:pt x="28" y="16"/>
                      </a:lnTo>
                      <a:lnTo>
                        <a:pt x="29" y="14"/>
                      </a:lnTo>
                      <a:lnTo>
                        <a:pt x="30" y="12"/>
                      </a:lnTo>
                      <a:lnTo>
                        <a:pt x="31" y="11"/>
                      </a:lnTo>
                      <a:lnTo>
                        <a:pt x="32" y="10"/>
                      </a:lnTo>
                      <a:lnTo>
                        <a:pt x="33" y="8"/>
                      </a:lnTo>
                      <a:lnTo>
                        <a:pt x="34" y="7"/>
                      </a:lnTo>
                      <a:lnTo>
                        <a:pt x="35" y="6"/>
                      </a:lnTo>
                      <a:lnTo>
                        <a:pt x="36" y="5"/>
                      </a:lnTo>
                      <a:lnTo>
                        <a:pt x="37" y="5"/>
                      </a:lnTo>
                      <a:lnTo>
                        <a:pt x="38" y="4"/>
                      </a:lnTo>
                      <a:lnTo>
                        <a:pt x="38" y="3"/>
                      </a:lnTo>
                      <a:lnTo>
                        <a:pt x="40" y="3"/>
                      </a:lnTo>
                      <a:lnTo>
                        <a:pt x="41" y="3"/>
                      </a:lnTo>
                      <a:lnTo>
                        <a:pt x="42" y="2"/>
                      </a:lnTo>
                      <a:lnTo>
                        <a:pt x="43" y="2"/>
                      </a:lnTo>
                      <a:lnTo>
                        <a:pt x="44" y="2"/>
                      </a:lnTo>
                      <a:lnTo>
                        <a:pt x="46" y="1"/>
                      </a:lnTo>
                      <a:lnTo>
                        <a:pt x="47" y="1"/>
                      </a:lnTo>
                      <a:lnTo>
                        <a:pt x="48" y="1"/>
                      </a:lnTo>
                      <a:lnTo>
                        <a:pt x="49" y="1"/>
                      </a:lnTo>
                      <a:lnTo>
                        <a:pt x="50" y="1"/>
                      </a:lnTo>
                      <a:lnTo>
                        <a:pt x="51" y="1"/>
                      </a:lnTo>
                      <a:lnTo>
                        <a:pt x="51" y="0"/>
                      </a:lnTo>
                      <a:lnTo>
                        <a:pt x="53" y="1"/>
                      </a:lnTo>
                      <a:lnTo>
                        <a:pt x="55" y="1"/>
                      </a:lnTo>
                      <a:lnTo>
                        <a:pt x="56" y="1"/>
                      </a:lnTo>
                      <a:lnTo>
                        <a:pt x="58" y="1"/>
                      </a:lnTo>
                      <a:lnTo>
                        <a:pt x="60" y="1"/>
                      </a:lnTo>
                      <a:lnTo>
                        <a:pt x="61" y="2"/>
                      </a:lnTo>
                      <a:lnTo>
                        <a:pt x="63" y="2"/>
                      </a:lnTo>
                      <a:lnTo>
                        <a:pt x="64" y="3"/>
                      </a:lnTo>
                      <a:lnTo>
                        <a:pt x="66" y="3"/>
                      </a:lnTo>
                      <a:lnTo>
                        <a:pt x="67" y="4"/>
                      </a:lnTo>
                      <a:lnTo>
                        <a:pt x="70" y="5"/>
                      </a:lnTo>
                      <a:lnTo>
                        <a:pt x="71" y="5"/>
                      </a:lnTo>
                      <a:lnTo>
                        <a:pt x="61" y="30"/>
                      </a:lnTo>
                      <a:lnTo>
                        <a:pt x="60" y="30"/>
                      </a:lnTo>
                      <a:lnTo>
                        <a:pt x="59" y="29"/>
                      </a:lnTo>
                      <a:lnTo>
                        <a:pt x="58" y="28"/>
                      </a:lnTo>
                      <a:lnTo>
                        <a:pt x="57" y="28"/>
                      </a:lnTo>
                      <a:lnTo>
                        <a:pt x="56" y="27"/>
                      </a:lnTo>
                      <a:lnTo>
                        <a:pt x="55" y="27"/>
                      </a:lnTo>
                      <a:lnTo>
                        <a:pt x="54" y="26"/>
                      </a:lnTo>
                      <a:lnTo>
                        <a:pt x="53" y="26"/>
                      </a:lnTo>
                      <a:lnTo>
                        <a:pt x="52" y="26"/>
                      </a:lnTo>
                      <a:lnTo>
                        <a:pt x="51" y="26"/>
                      </a:lnTo>
                      <a:lnTo>
                        <a:pt x="50" y="26"/>
                      </a:lnTo>
                      <a:lnTo>
                        <a:pt x="48" y="25"/>
                      </a:lnTo>
                      <a:lnTo>
                        <a:pt x="48" y="26"/>
                      </a:lnTo>
                      <a:lnTo>
                        <a:pt x="47" y="26"/>
                      </a:lnTo>
                      <a:lnTo>
                        <a:pt x="46" y="26"/>
                      </a:lnTo>
                      <a:lnTo>
                        <a:pt x="44" y="26"/>
                      </a:lnTo>
                      <a:lnTo>
                        <a:pt x="43" y="26"/>
                      </a:lnTo>
                      <a:lnTo>
                        <a:pt x="42" y="26"/>
                      </a:lnTo>
                      <a:lnTo>
                        <a:pt x="41" y="27"/>
                      </a:lnTo>
                      <a:lnTo>
                        <a:pt x="40" y="27"/>
                      </a:lnTo>
                      <a:lnTo>
                        <a:pt x="39" y="28"/>
                      </a:lnTo>
                      <a:lnTo>
                        <a:pt x="38" y="28"/>
                      </a:lnTo>
                      <a:lnTo>
                        <a:pt x="37" y="28"/>
                      </a:lnTo>
                      <a:lnTo>
                        <a:pt x="37" y="29"/>
                      </a:lnTo>
                      <a:lnTo>
                        <a:pt x="36" y="30"/>
                      </a:lnTo>
                      <a:lnTo>
                        <a:pt x="36" y="31"/>
                      </a:lnTo>
                      <a:lnTo>
                        <a:pt x="35" y="32"/>
                      </a:lnTo>
                      <a:lnTo>
                        <a:pt x="35" y="33"/>
                      </a:lnTo>
                      <a:lnTo>
                        <a:pt x="34" y="34"/>
                      </a:lnTo>
                      <a:lnTo>
                        <a:pt x="34" y="35"/>
                      </a:lnTo>
                      <a:lnTo>
                        <a:pt x="33" y="36"/>
                      </a:lnTo>
                      <a:lnTo>
                        <a:pt x="33" y="37"/>
                      </a:lnTo>
                      <a:lnTo>
                        <a:pt x="32" y="38"/>
                      </a:lnTo>
                      <a:lnTo>
                        <a:pt x="32" y="39"/>
                      </a:lnTo>
                      <a:lnTo>
                        <a:pt x="31" y="40"/>
                      </a:lnTo>
                      <a:lnTo>
                        <a:pt x="31" y="42"/>
                      </a:lnTo>
                      <a:lnTo>
                        <a:pt x="31" y="44"/>
                      </a:lnTo>
                      <a:lnTo>
                        <a:pt x="31" y="47"/>
                      </a:lnTo>
                      <a:lnTo>
                        <a:pt x="30" y="49"/>
                      </a:lnTo>
                      <a:lnTo>
                        <a:pt x="30" y="51"/>
                      </a:lnTo>
                      <a:lnTo>
                        <a:pt x="30" y="54"/>
                      </a:lnTo>
                      <a:lnTo>
                        <a:pt x="30" y="57"/>
                      </a:lnTo>
                      <a:lnTo>
                        <a:pt x="30" y="61"/>
                      </a:lnTo>
                      <a:lnTo>
                        <a:pt x="30" y="64"/>
                      </a:lnTo>
                      <a:lnTo>
                        <a:pt x="30" y="68"/>
                      </a:lnTo>
                      <a:lnTo>
                        <a:pt x="30" y="73"/>
                      </a:lnTo>
                      <a:lnTo>
                        <a:pt x="29" y="77"/>
                      </a:lnTo>
                      <a:lnTo>
                        <a:pt x="29" y="10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74" name="Freeform 43"/>
                <p:cNvSpPr>
                  <a:spLocks noEditPoints="1"/>
                </p:cNvSpPr>
                <p:nvPr/>
              </p:nvSpPr>
              <p:spPr bwMode="auto">
                <a:xfrm>
                  <a:off x="2516" y="1140"/>
                  <a:ext cx="57" cy="75"/>
                </a:xfrm>
                <a:custGeom>
                  <a:avLst/>
                  <a:gdLst>
                    <a:gd name="T0" fmla="*/ 6 w 113"/>
                    <a:gd name="T1" fmla="*/ 0 h 149"/>
                    <a:gd name="T2" fmla="*/ 8 w 113"/>
                    <a:gd name="T3" fmla="*/ 1 h 149"/>
                    <a:gd name="T4" fmla="*/ 9 w 113"/>
                    <a:gd name="T5" fmla="*/ 1 h 149"/>
                    <a:gd name="T6" fmla="*/ 10 w 113"/>
                    <a:gd name="T7" fmla="*/ 1 h 149"/>
                    <a:gd name="T8" fmla="*/ 11 w 113"/>
                    <a:gd name="T9" fmla="*/ 1 h 149"/>
                    <a:gd name="T10" fmla="*/ 12 w 113"/>
                    <a:gd name="T11" fmla="*/ 1 h 149"/>
                    <a:gd name="T12" fmla="*/ 12 w 113"/>
                    <a:gd name="T13" fmla="*/ 2 h 149"/>
                    <a:gd name="T14" fmla="*/ 13 w 113"/>
                    <a:gd name="T15" fmla="*/ 2 h 149"/>
                    <a:gd name="T16" fmla="*/ 14 w 113"/>
                    <a:gd name="T17" fmla="*/ 3 h 149"/>
                    <a:gd name="T18" fmla="*/ 14 w 113"/>
                    <a:gd name="T19" fmla="*/ 3 h 149"/>
                    <a:gd name="T20" fmla="*/ 14 w 113"/>
                    <a:gd name="T21" fmla="*/ 4 h 149"/>
                    <a:gd name="T22" fmla="*/ 15 w 113"/>
                    <a:gd name="T23" fmla="*/ 5 h 149"/>
                    <a:gd name="T24" fmla="*/ 15 w 113"/>
                    <a:gd name="T25" fmla="*/ 6 h 149"/>
                    <a:gd name="T26" fmla="*/ 15 w 113"/>
                    <a:gd name="T27" fmla="*/ 7 h 149"/>
                    <a:gd name="T28" fmla="*/ 14 w 113"/>
                    <a:gd name="T29" fmla="*/ 8 h 149"/>
                    <a:gd name="T30" fmla="*/ 14 w 113"/>
                    <a:gd name="T31" fmla="*/ 9 h 149"/>
                    <a:gd name="T32" fmla="*/ 14 w 113"/>
                    <a:gd name="T33" fmla="*/ 9 h 149"/>
                    <a:gd name="T34" fmla="*/ 14 w 113"/>
                    <a:gd name="T35" fmla="*/ 10 h 149"/>
                    <a:gd name="T36" fmla="*/ 13 w 113"/>
                    <a:gd name="T37" fmla="*/ 10 h 149"/>
                    <a:gd name="T38" fmla="*/ 13 w 113"/>
                    <a:gd name="T39" fmla="*/ 11 h 149"/>
                    <a:gd name="T40" fmla="*/ 12 w 113"/>
                    <a:gd name="T41" fmla="*/ 11 h 149"/>
                    <a:gd name="T42" fmla="*/ 12 w 113"/>
                    <a:gd name="T43" fmla="*/ 11 h 149"/>
                    <a:gd name="T44" fmla="*/ 11 w 113"/>
                    <a:gd name="T45" fmla="*/ 12 h 149"/>
                    <a:gd name="T46" fmla="*/ 11 w 113"/>
                    <a:gd name="T47" fmla="*/ 12 h 149"/>
                    <a:gd name="T48" fmla="*/ 10 w 113"/>
                    <a:gd name="T49" fmla="*/ 12 h 149"/>
                    <a:gd name="T50" fmla="*/ 10 w 113"/>
                    <a:gd name="T51" fmla="*/ 12 h 149"/>
                    <a:gd name="T52" fmla="*/ 9 w 113"/>
                    <a:gd name="T53" fmla="*/ 12 h 149"/>
                    <a:gd name="T54" fmla="*/ 8 w 113"/>
                    <a:gd name="T55" fmla="*/ 12 h 149"/>
                    <a:gd name="T56" fmla="*/ 7 w 113"/>
                    <a:gd name="T57" fmla="*/ 12 h 149"/>
                    <a:gd name="T58" fmla="*/ 0 w 113"/>
                    <a:gd name="T59" fmla="*/ 19 h 149"/>
                    <a:gd name="T60" fmla="*/ 4 w 113"/>
                    <a:gd name="T61" fmla="*/ 9 h 149"/>
                    <a:gd name="T62" fmla="*/ 7 w 113"/>
                    <a:gd name="T63" fmla="*/ 9 h 149"/>
                    <a:gd name="T64" fmla="*/ 8 w 113"/>
                    <a:gd name="T65" fmla="*/ 9 h 149"/>
                    <a:gd name="T66" fmla="*/ 8 w 113"/>
                    <a:gd name="T67" fmla="*/ 9 h 149"/>
                    <a:gd name="T68" fmla="*/ 9 w 113"/>
                    <a:gd name="T69" fmla="*/ 9 h 149"/>
                    <a:gd name="T70" fmla="*/ 9 w 113"/>
                    <a:gd name="T71" fmla="*/ 9 h 149"/>
                    <a:gd name="T72" fmla="*/ 10 w 113"/>
                    <a:gd name="T73" fmla="*/ 8 h 149"/>
                    <a:gd name="T74" fmla="*/ 10 w 113"/>
                    <a:gd name="T75" fmla="*/ 8 h 149"/>
                    <a:gd name="T76" fmla="*/ 10 w 113"/>
                    <a:gd name="T77" fmla="*/ 8 h 149"/>
                    <a:gd name="T78" fmla="*/ 10 w 113"/>
                    <a:gd name="T79" fmla="*/ 8 h 149"/>
                    <a:gd name="T80" fmla="*/ 11 w 113"/>
                    <a:gd name="T81" fmla="*/ 7 h 149"/>
                    <a:gd name="T82" fmla="*/ 11 w 113"/>
                    <a:gd name="T83" fmla="*/ 7 h 149"/>
                    <a:gd name="T84" fmla="*/ 11 w 113"/>
                    <a:gd name="T85" fmla="*/ 6 h 149"/>
                    <a:gd name="T86" fmla="*/ 11 w 113"/>
                    <a:gd name="T87" fmla="*/ 6 h 149"/>
                    <a:gd name="T88" fmla="*/ 11 w 113"/>
                    <a:gd name="T89" fmla="*/ 6 h 149"/>
                    <a:gd name="T90" fmla="*/ 11 w 113"/>
                    <a:gd name="T91" fmla="*/ 5 h 149"/>
                    <a:gd name="T92" fmla="*/ 10 w 113"/>
                    <a:gd name="T93" fmla="*/ 5 h 149"/>
                    <a:gd name="T94" fmla="*/ 10 w 113"/>
                    <a:gd name="T95" fmla="*/ 4 h 149"/>
                    <a:gd name="T96" fmla="*/ 10 w 113"/>
                    <a:gd name="T97" fmla="*/ 4 h 149"/>
                    <a:gd name="T98" fmla="*/ 9 w 113"/>
                    <a:gd name="T99" fmla="*/ 4 h 149"/>
                    <a:gd name="T100" fmla="*/ 9 w 113"/>
                    <a:gd name="T101" fmla="*/ 4 h 149"/>
                    <a:gd name="T102" fmla="*/ 8 w 113"/>
                    <a:gd name="T103" fmla="*/ 4 h 149"/>
                    <a:gd name="T104" fmla="*/ 8 w 113"/>
                    <a:gd name="T105" fmla="*/ 4 h 149"/>
                    <a:gd name="T106" fmla="*/ 7 w 113"/>
                    <a:gd name="T107" fmla="*/ 4 h 149"/>
                    <a:gd name="T108" fmla="*/ 6 w 113"/>
                    <a:gd name="T109" fmla="*/ 4 h 149"/>
                    <a:gd name="T110" fmla="*/ 4 w 113"/>
                    <a:gd name="T111" fmla="*/ 4 h 14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13"/>
                    <a:gd name="T169" fmla="*/ 0 h 149"/>
                    <a:gd name="T170" fmla="*/ 113 w 113"/>
                    <a:gd name="T171" fmla="*/ 149 h 14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13" h="149">
                      <a:moveTo>
                        <a:pt x="0" y="149"/>
                      </a:moveTo>
                      <a:lnTo>
                        <a:pt x="0" y="0"/>
                      </a:lnTo>
                      <a:lnTo>
                        <a:pt x="48" y="0"/>
                      </a:lnTo>
                      <a:lnTo>
                        <a:pt x="53" y="1"/>
                      </a:lnTo>
                      <a:lnTo>
                        <a:pt x="57" y="1"/>
                      </a:lnTo>
                      <a:lnTo>
                        <a:pt x="60" y="1"/>
                      </a:lnTo>
                      <a:lnTo>
                        <a:pt x="64" y="1"/>
                      </a:lnTo>
                      <a:lnTo>
                        <a:pt x="67" y="1"/>
                      </a:lnTo>
                      <a:lnTo>
                        <a:pt x="70" y="1"/>
                      </a:lnTo>
                      <a:lnTo>
                        <a:pt x="74" y="2"/>
                      </a:lnTo>
                      <a:lnTo>
                        <a:pt x="76" y="2"/>
                      </a:lnTo>
                      <a:lnTo>
                        <a:pt x="78" y="2"/>
                      </a:lnTo>
                      <a:lnTo>
                        <a:pt x="80" y="3"/>
                      </a:lnTo>
                      <a:lnTo>
                        <a:pt x="82" y="3"/>
                      </a:lnTo>
                      <a:lnTo>
                        <a:pt x="83" y="3"/>
                      </a:lnTo>
                      <a:lnTo>
                        <a:pt x="86" y="4"/>
                      </a:lnTo>
                      <a:lnTo>
                        <a:pt x="88" y="5"/>
                      </a:lnTo>
                      <a:lnTo>
                        <a:pt x="90" y="6"/>
                      </a:lnTo>
                      <a:lnTo>
                        <a:pt x="92" y="6"/>
                      </a:lnTo>
                      <a:lnTo>
                        <a:pt x="93" y="7"/>
                      </a:lnTo>
                      <a:lnTo>
                        <a:pt x="96" y="9"/>
                      </a:lnTo>
                      <a:lnTo>
                        <a:pt x="98" y="10"/>
                      </a:lnTo>
                      <a:lnTo>
                        <a:pt x="100" y="11"/>
                      </a:lnTo>
                      <a:lnTo>
                        <a:pt x="101" y="13"/>
                      </a:lnTo>
                      <a:lnTo>
                        <a:pt x="103" y="14"/>
                      </a:lnTo>
                      <a:lnTo>
                        <a:pt x="104" y="17"/>
                      </a:lnTo>
                      <a:lnTo>
                        <a:pt x="105" y="18"/>
                      </a:lnTo>
                      <a:lnTo>
                        <a:pt x="107" y="20"/>
                      </a:lnTo>
                      <a:lnTo>
                        <a:pt x="108" y="22"/>
                      </a:lnTo>
                      <a:lnTo>
                        <a:pt x="109" y="24"/>
                      </a:lnTo>
                      <a:lnTo>
                        <a:pt x="110" y="26"/>
                      </a:lnTo>
                      <a:lnTo>
                        <a:pt x="111" y="28"/>
                      </a:lnTo>
                      <a:lnTo>
                        <a:pt x="112" y="31"/>
                      </a:lnTo>
                      <a:lnTo>
                        <a:pt x="112" y="33"/>
                      </a:lnTo>
                      <a:lnTo>
                        <a:pt x="113" y="35"/>
                      </a:lnTo>
                      <a:lnTo>
                        <a:pt x="113" y="39"/>
                      </a:lnTo>
                      <a:lnTo>
                        <a:pt x="113" y="42"/>
                      </a:lnTo>
                      <a:lnTo>
                        <a:pt x="113" y="45"/>
                      </a:lnTo>
                      <a:lnTo>
                        <a:pt x="113" y="47"/>
                      </a:lnTo>
                      <a:lnTo>
                        <a:pt x="113" y="50"/>
                      </a:lnTo>
                      <a:lnTo>
                        <a:pt x="113" y="52"/>
                      </a:lnTo>
                      <a:lnTo>
                        <a:pt x="113" y="54"/>
                      </a:lnTo>
                      <a:lnTo>
                        <a:pt x="113" y="56"/>
                      </a:lnTo>
                      <a:lnTo>
                        <a:pt x="113" y="58"/>
                      </a:lnTo>
                      <a:lnTo>
                        <a:pt x="112" y="60"/>
                      </a:lnTo>
                      <a:lnTo>
                        <a:pt x="112" y="61"/>
                      </a:lnTo>
                      <a:lnTo>
                        <a:pt x="111" y="64"/>
                      </a:lnTo>
                      <a:lnTo>
                        <a:pt x="111" y="66"/>
                      </a:lnTo>
                      <a:lnTo>
                        <a:pt x="110" y="67"/>
                      </a:lnTo>
                      <a:lnTo>
                        <a:pt x="109" y="69"/>
                      </a:lnTo>
                      <a:lnTo>
                        <a:pt x="108" y="70"/>
                      </a:lnTo>
                      <a:lnTo>
                        <a:pt x="108" y="72"/>
                      </a:lnTo>
                      <a:lnTo>
                        <a:pt x="107" y="73"/>
                      </a:lnTo>
                      <a:lnTo>
                        <a:pt x="106" y="75"/>
                      </a:lnTo>
                      <a:lnTo>
                        <a:pt x="105" y="76"/>
                      </a:lnTo>
                      <a:lnTo>
                        <a:pt x="104" y="77"/>
                      </a:lnTo>
                      <a:lnTo>
                        <a:pt x="103" y="79"/>
                      </a:lnTo>
                      <a:lnTo>
                        <a:pt x="102" y="80"/>
                      </a:lnTo>
                      <a:lnTo>
                        <a:pt x="101" y="81"/>
                      </a:lnTo>
                      <a:lnTo>
                        <a:pt x="100" y="82"/>
                      </a:lnTo>
                      <a:lnTo>
                        <a:pt x="99" y="83"/>
                      </a:lnTo>
                      <a:lnTo>
                        <a:pt x="98" y="84"/>
                      </a:lnTo>
                      <a:lnTo>
                        <a:pt x="96" y="84"/>
                      </a:lnTo>
                      <a:lnTo>
                        <a:pt x="94" y="85"/>
                      </a:lnTo>
                      <a:lnTo>
                        <a:pt x="93" y="87"/>
                      </a:lnTo>
                      <a:lnTo>
                        <a:pt x="92" y="88"/>
                      </a:lnTo>
                      <a:lnTo>
                        <a:pt x="91" y="89"/>
                      </a:lnTo>
                      <a:lnTo>
                        <a:pt x="89" y="89"/>
                      </a:lnTo>
                      <a:lnTo>
                        <a:pt x="88" y="90"/>
                      </a:lnTo>
                      <a:lnTo>
                        <a:pt x="87" y="90"/>
                      </a:lnTo>
                      <a:lnTo>
                        <a:pt x="86" y="91"/>
                      </a:lnTo>
                      <a:lnTo>
                        <a:pt x="84" y="91"/>
                      </a:lnTo>
                      <a:lnTo>
                        <a:pt x="83" y="92"/>
                      </a:lnTo>
                      <a:lnTo>
                        <a:pt x="82" y="92"/>
                      </a:lnTo>
                      <a:lnTo>
                        <a:pt x="80" y="92"/>
                      </a:lnTo>
                      <a:lnTo>
                        <a:pt x="79" y="93"/>
                      </a:lnTo>
                      <a:lnTo>
                        <a:pt x="77" y="93"/>
                      </a:lnTo>
                      <a:lnTo>
                        <a:pt x="75" y="93"/>
                      </a:lnTo>
                      <a:lnTo>
                        <a:pt x="73" y="94"/>
                      </a:lnTo>
                      <a:lnTo>
                        <a:pt x="69" y="94"/>
                      </a:lnTo>
                      <a:lnTo>
                        <a:pt x="67" y="94"/>
                      </a:lnTo>
                      <a:lnTo>
                        <a:pt x="64" y="94"/>
                      </a:lnTo>
                      <a:lnTo>
                        <a:pt x="62" y="94"/>
                      </a:lnTo>
                      <a:lnTo>
                        <a:pt x="59" y="94"/>
                      </a:lnTo>
                      <a:lnTo>
                        <a:pt x="56" y="94"/>
                      </a:lnTo>
                      <a:lnTo>
                        <a:pt x="53" y="94"/>
                      </a:lnTo>
                      <a:lnTo>
                        <a:pt x="49" y="94"/>
                      </a:lnTo>
                      <a:lnTo>
                        <a:pt x="30" y="94"/>
                      </a:lnTo>
                      <a:lnTo>
                        <a:pt x="30" y="149"/>
                      </a:lnTo>
                      <a:lnTo>
                        <a:pt x="0" y="149"/>
                      </a:lnTo>
                      <a:close/>
                      <a:moveTo>
                        <a:pt x="30" y="26"/>
                      </a:moveTo>
                      <a:lnTo>
                        <a:pt x="30" y="68"/>
                      </a:lnTo>
                      <a:lnTo>
                        <a:pt x="45" y="68"/>
                      </a:lnTo>
                      <a:lnTo>
                        <a:pt x="49" y="68"/>
                      </a:lnTo>
                      <a:lnTo>
                        <a:pt x="52" y="68"/>
                      </a:lnTo>
                      <a:lnTo>
                        <a:pt x="54" y="68"/>
                      </a:lnTo>
                      <a:lnTo>
                        <a:pt x="57" y="68"/>
                      </a:lnTo>
                      <a:lnTo>
                        <a:pt x="59" y="68"/>
                      </a:lnTo>
                      <a:lnTo>
                        <a:pt x="61" y="68"/>
                      </a:lnTo>
                      <a:lnTo>
                        <a:pt x="63" y="68"/>
                      </a:lnTo>
                      <a:lnTo>
                        <a:pt x="64" y="68"/>
                      </a:lnTo>
                      <a:lnTo>
                        <a:pt x="66" y="67"/>
                      </a:lnTo>
                      <a:lnTo>
                        <a:pt x="67" y="67"/>
                      </a:lnTo>
                      <a:lnTo>
                        <a:pt x="68" y="67"/>
                      </a:lnTo>
                      <a:lnTo>
                        <a:pt x="69" y="66"/>
                      </a:lnTo>
                      <a:lnTo>
                        <a:pt x="70" y="66"/>
                      </a:lnTo>
                      <a:lnTo>
                        <a:pt x="72" y="66"/>
                      </a:lnTo>
                      <a:lnTo>
                        <a:pt x="73" y="65"/>
                      </a:lnTo>
                      <a:lnTo>
                        <a:pt x="74" y="65"/>
                      </a:lnTo>
                      <a:lnTo>
                        <a:pt x="75" y="64"/>
                      </a:lnTo>
                      <a:lnTo>
                        <a:pt x="76" y="64"/>
                      </a:lnTo>
                      <a:lnTo>
                        <a:pt x="76" y="63"/>
                      </a:lnTo>
                      <a:lnTo>
                        <a:pt x="77" y="61"/>
                      </a:lnTo>
                      <a:lnTo>
                        <a:pt x="78" y="61"/>
                      </a:lnTo>
                      <a:lnTo>
                        <a:pt x="78" y="60"/>
                      </a:lnTo>
                      <a:lnTo>
                        <a:pt x="79" y="59"/>
                      </a:lnTo>
                      <a:lnTo>
                        <a:pt x="79" y="58"/>
                      </a:lnTo>
                      <a:lnTo>
                        <a:pt x="80" y="58"/>
                      </a:lnTo>
                      <a:lnTo>
                        <a:pt x="80" y="57"/>
                      </a:lnTo>
                      <a:lnTo>
                        <a:pt x="81" y="56"/>
                      </a:lnTo>
                      <a:lnTo>
                        <a:pt x="81" y="55"/>
                      </a:lnTo>
                      <a:lnTo>
                        <a:pt x="81" y="54"/>
                      </a:lnTo>
                      <a:lnTo>
                        <a:pt x="82" y="53"/>
                      </a:lnTo>
                      <a:lnTo>
                        <a:pt x="82" y="52"/>
                      </a:lnTo>
                      <a:lnTo>
                        <a:pt x="82" y="51"/>
                      </a:lnTo>
                      <a:lnTo>
                        <a:pt x="82" y="50"/>
                      </a:lnTo>
                      <a:lnTo>
                        <a:pt x="82" y="49"/>
                      </a:lnTo>
                      <a:lnTo>
                        <a:pt x="82" y="48"/>
                      </a:lnTo>
                      <a:lnTo>
                        <a:pt x="82" y="47"/>
                      </a:lnTo>
                      <a:lnTo>
                        <a:pt x="82" y="46"/>
                      </a:lnTo>
                      <a:lnTo>
                        <a:pt x="82" y="45"/>
                      </a:lnTo>
                      <a:lnTo>
                        <a:pt x="82" y="44"/>
                      </a:lnTo>
                      <a:lnTo>
                        <a:pt x="82" y="42"/>
                      </a:lnTo>
                      <a:lnTo>
                        <a:pt x="82" y="41"/>
                      </a:lnTo>
                      <a:lnTo>
                        <a:pt x="81" y="40"/>
                      </a:lnTo>
                      <a:lnTo>
                        <a:pt x="81" y="39"/>
                      </a:lnTo>
                      <a:lnTo>
                        <a:pt x="81" y="37"/>
                      </a:lnTo>
                      <a:lnTo>
                        <a:pt x="80" y="36"/>
                      </a:lnTo>
                      <a:lnTo>
                        <a:pt x="80" y="35"/>
                      </a:lnTo>
                      <a:lnTo>
                        <a:pt x="79" y="34"/>
                      </a:lnTo>
                      <a:lnTo>
                        <a:pt x="78" y="33"/>
                      </a:lnTo>
                      <a:lnTo>
                        <a:pt x="77" y="32"/>
                      </a:lnTo>
                      <a:lnTo>
                        <a:pt x="76" y="31"/>
                      </a:lnTo>
                      <a:lnTo>
                        <a:pt x="75" y="31"/>
                      </a:lnTo>
                      <a:lnTo>
                        <a:pt x="74" y="30"/>
                      </a:lnTo>
                      <a:lnTo>
                        <a:pt x="73" y="29"/>
                      </a:lnTo>
                      <a:lnTo>
                        <a:pt x="72" y="29"/>
                      </a:lnTo>
                      <a:lnTo>
                        <a:pt x="70" y="29"/>
                      </a:lnTo>
                      <a:lnTo>
                        <a:pt x="69" y="28"/>
                      </a:lnTo>
                      <a:lnTo>
                        <a:pt x="68" y="28"/>
                      </a:lnTo>
                      <a:lnTo>
                        <a:pt x="67" y="28"/>
                      </a:lnTo>
                      <a:lnTo>
                        <a:pt x="65" y="27"/>
                      </a:lnTo>
                      <a:lnTo>
                        <a:pt x="64" y="27"/>
                      </a:lnTo>
                      <a:lnTo>
                        <a:pt x="62" y="27"/>
                      </a:lnTo>
                      <a:lnTo>
                        <a:pt x="61" y="27"/>
                      </a:lnTo>
                      <a:lnTo>
                        <a:pt x="59" y="27"/>
                      </a:lnTo>
                      <a:lnTo>
                        <a:pt x="58" y="27"/>
                      </a:lnTo>
                      <a:lnTo>
                        <a:pt x="56" y="27"/>
                      </a:lnTo>
                      <a:lnTo>
                        <a:pt x="54" y="27"/>
                      </a:lnTo>
                      <a:lnTo>
                        <a:pt x="52" y="27"/>
                      </a:lnTo>
                      <a:lnTo>
                        <a:pt x="50" y="27"/>
                      </a:lnTo>
                      <a:lnTo>
                        <a:pt x="46" y="27"/>
                      </a:lnTo>
                      <a:lnTo>
                        <a:pt x="43" y="26"/>
                      </a:lnTo>
                      <a:lnTo>
                        <a:pt x="30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75" name="Freeform 44"/>
                <p:cNvSpPr>
                  <a:spLocks noEditPoints="1"/>
                </p:cNvSpPr>
                <p:nvPr/>
              </p:nvSpPr>
              <p:spPr bwMode="auto">
                <a:xfrm>
                  <a:off x="2582" y="1160"/>
                  <a:ext cx="55" cy="56"/>
                </a:xfrm>
                <a:custGeom>
                  <a:avLst/>
                  <a:gdLst>
                    <a:gd name="T0" fmla="*/ 0 w 111"/>
                    <a:gd name="T1" fmla="*/ 7 h 112"/>
                    <a:gd name="T2" fmla="*/ 0 w 111"/>
                    <a:gd name="T3" fmla="*/ 5 h 112"/>
                    <a:gd name="T4" fmla="*/ 0 w 111"/>
                    <a:gd name="T5" fmla="*/ 4 h 112"/>
                    <a:gd name="T6" fmla="*/ 1 w 111"/>
                    <a:gd name="T7" fmla="*/ 3 h 112"/>
                    <a:gd name="T8" fmla="*/ 2 w 111"/>
                    <a:gd name="T9" fmla="*/ 2 h 112"/>
                    <a:gd name="T10" fmla="*/ 3 w 111"/>
                    <a:gd name="T11" fmla="*/ 1 h 112"/>
                    <a:gd name="T12" fmla="*/ 4 w 111"/>
                    <a:gd name="T13" fmla="*/ 1 h 112"/>
                    <a:gd name="T14" fmla="*/ 5 w 111"/>
                    <a:gd name="T15" fmla="*/ 1 h 112"/>
                    <a:gd name="T16" fmla="*/ 6 w 111"/>
                    <a:gd name="T17" fmla="*/ 1 h 112"/>
                    <a:gd name="T18" fmla="*/ 8 w 111"/>
                    <a:gd name="T19" fmla="*/ 1 h 112"/>
                    <a:gd name="T20" fmla="*/ 10 w 111"/>
                    <a:gd name="T21" fmla="*/ 1 h 112"/>
                    <a:gd name="T22" fmla="*/ 11 w 111"/>
                    <a:gd name="T23" fmla="*/ 2 h 112"/>
                    <a:gd name="T24" fmla="*/ 12 w 111"/>
                    <a:gd name="T25" fmla="*/ 4 h 112"/>
                    <a:gd name="T26" fmla="*/ 13 w 111"/>
                    <a:gd name="T27" fmla="*/ 5 h 112"/>
                    <a:gd name="T28" fmla="*/ 13 w 111"/>
                    <a:gd name="T29" fmla="*/ 7 h 112"/>
                    <a:gd name="T30" fmla="*/ 13 w 111"/>
                    <a:gd name="T31" fmla="*/ 9 h 112"/>
                    <a:gd name="T32" fmla="*/ 13 w 111"/>
                    <a:gd name="T33" fmla="*/ 11 h 112"/>
                    <a:gd name="T34" fmla="*/ 12 w 111"/>
                    <a:gd name="T35" fmla="*/ 12 h 112"/>
                    <a:gd name="T36" fmla="*/ 10 w 111"/>
                    <a:gd name="T37" fmla="*/ 13 h 112"/>
                    <a:gd name="T38" fmla="*/ 9 w 111"/>
                    <a:gd name="T39" fmla="*/ 14 h 112"/>
                    <a:gd name="T40" fmla="*/ 7 w 111"/>
                    <a:gd name="T41" fmla="*/ 14 h 112"/>
                    <a:gd name="T42" fmla="*/ 6 w 111"/>
                    <a:gd name="T43" fmla="*/ 14 h 112"/>
                    <a:gd name="T44" fmla="*/ 5 w 111"/>
                    <a:gd name="T45" fmla="*/ 14 h 112"/>
                    <a:gd name="T46" fmla="*/ 3 w 111"/>
                    <a:gd name="T47" fmla="*/ 14 h 112"/>
                    <a:gd name="T48" fmla="*/ 2 w 111"/>
                    <a:gd name="T49" fmla="*/ 13 h 112"/>
                    <a:gd name="T50" fmla="*/ 1 w 111"/>
                    <a:gd name="T51" fmla="*/ 13 h 112"/>
                    <a:gd name="T52" fmla="*/ 1 w 111"/>
                    <a:gd name="T53" fmla="*/ 11 h 112"/>
                    <a:gd name="T54" fmla="*/ 0 w 111"/>
                    <a:gd name="T55" fmla="*/ 10 h 112"/>
                    <a:gd name="T56" fmla="*/ 0 w 111"/>
                    <a:gd name="T57" fmla="*/ 9 h 112"/>
                    <a:gd name="T58" fmla="*/ 0 w 111"/>
                    <a:gd name="T59" fmla="*/ 8 h 112"/>
                    <a:gd name="T60" fmla="*/ 3 w 111"/>
                    <a:gd name="T61" fmla="*/ 7 h 112"/>
                    <a:gd name="T62" fmla="*/ 3 w 111"/>
                    <a:gd name="T63" fmla="*/ 9 h 112"/>
                    <a:gd name="T64" fmla="*/ 4 w 111"/>
                    <a:gd name="T65" fmla="*/ 10 h 112"/>
                    <a:gd name="T66" fmla="*/ 4 w 111"/>
                    <a:gd name="T67" fmla="*/ 11 h 112"/>
                    <a:gd name="T68" fmla="*/ 5 w 111"/>
                    <a:gd name="T69" fmla="*/ 11 h 112"/>
                    <a:gd name="T70" fmla="*/ 6 w 111"/>
                    <a:gd name="T71" fmla="*/ 12 h 112"/>
                    <a:gd name="T72" fmla="*/ 6 w 111"/>
                    <a:gd name="T73" fmla="*/ 12 h 112"/>
                    <a:gd name="T74" fmla="*/ 7 w 111"/>
                    <a:gd name="T75" fmla="*/ 12 h 112"/>
                    <a:gd name="T76" fmla="*/ 8 w 111"/>
                    <a:gd name="T77" fmla="*/ 11 h 112"/>
                    <a:gd name="T78" fmla="*/ 9 w 111"/>
                    <a:gd name="T79" fmla="*/ 11 h 112"/>
                    <a:gd name="T80" fmla="*/ 9 w 111"/>
                    <a:gd name="T81" fmla="*/ 10 h 112"/>
                    <a:gd name="T82" fmla="*/ 10 w 111"/>
                    <a:gd name="T83" fmla="*/ 9 h 112"/>
                    <a:gd name="T84" fmla="*/ 10 w 111"/>
                    <a:gd name="T85" fmla="*/ 7 h 112"/>
                    <a:gd name="T86" fmla="*/ 10 w 111"/>
                    <a:gd name="T87" fmla="*/ 6 h 112"/>
                    <a:gd name="T88" fmla="*/ 9 w 111"/>
                    <a:gd name="T89" fmla="*/ 5 h 112"/>
                    <a:gd name="T90" fmla="*/ 9 w 111"/>
                    <a:gd name="T91" fmla="*/ 4 h 112"/>
                    <a:gd name="T92" fmla="*/ 8 w 111"/>
                    <a:gd name="T93" fmla="*/ 4 h 112"/>
                    <a:gd name="T94" fmla="*/ 7 w 111"/>
                    <a:gd name="T95" fmla="*/ 3 h 112"/>
                    <a:gd name="T96" fmla="*/ 6 w 111"/>
                    <a:gd name="T97" fmla="*/ 3 h 112"/>
                    <a:gd name="T98" fmla="*/ 6 w 111"/>
                    <a:gd name="T99" fmla="*/ 3 h 112"/>
                    <a:gd name="T100" fmla="*/ 5 w 111"/>
                    <a:gd name="T101" fmla="*/ 4 h 112"/>
                    <a:gd name="T102" fmla="*/ 4 w 111"/>
                    <a:gd name="T103" fmla="*/ 4 h 112"/>
                    <a:gd name="T104" fmla="*/ 4 w 111"/>
                    <a:gd name="T105" fmla="*/ 5 h 112"/>
                    <a:gd name="T106" fmla="*/ 3 w 111"/>
                    <a:gd name="T107" fmla="*/ 6 h 112"/>
                    <a:gd name="T108" fmla="*/ 3 w 111"/>
                    <a:gd name="T109" fmla="*/ 7 h 11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11"/>
                    <a:gd name="T166" fmla="*/ 0 h 112"/>
                    <a:gd name="T167" fmla="*/ 111 w 111"/>
                    <a:gd name="T168" fmla="*/ 112 h 11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11" h="112">
                      <a:moveTo>
                        <a:pt x="0" y="55"/>
                      </a:moveTo>
                      <a:lnTo>
                        <a:pt x="1" y="53"/>
                      </a:lnTo>
                      <a:lnTo>
                        <a:pt x="1" y="51"/>
                      </a:lnTo>
                      <a:lnTo>
                        <a:pt x="1" y="49"/>
                      </a:lnTo>
                      <a:lnTo>
                        <a:pt x="1" y="45"/>
                      </a:lnTo>
                      <a:lnTo>
                        <a:pt x="2" y="43"/>
                      </a:lnTo>
                      <a:lnTo>
                        <a:pt x="2" y="41"/>
                      </a:lnTo>
                      <a:lnTo>
                        <a:pt x="3" y="39"/>
                      </a:lnTo>
                      <a:lnTo>
                        <a:pt x="3" y="36"/>
                      </a:lnTo>
                      <a:lnTo>
                        <a:pt x="4" y="34"/>
                      </a:lnTo>
                      <a:lnTo>
                        <a:pt x="5" y="32"/>
                      </a:lnTo>
                      <a:lnTo>
                        <a:pt x="6" y="30"/>
                      </a:lnTo>
                      <a:lnTo>
                        <a:pt x="6" y="27"/>
                      </a:lnTo>
                      <a:lnTo>
                        <a:pt x="8" y="25"/>
                      </a:lnTo>
                      <a:lnTo>
                        <a:pt x="9" y="23"/>
                      </a:lnTo>
                      <a:lnTo>
                        <a:pt x="10" y="20"/>
                      </a:lnTo>
                      <a:lnTo>
                        <a:pt x="13" y="18"/>
                      </a:lnTo>
                      <a:lnTo>
                        <a:pt x="14" y="17"/>
                      </a:lnTo>
                      <a:lnTo>
                        <a:pt x="16" y="15"/>
                      </a:lnTo>
                      <a:lnTo>
                        <a:pt x="17" y="13"/>
                      </a:lnTo>
                      <a:lnTo>
                        <a:pt x="19" y="12"/>
                      </a:lnTo>
                      <a:lnTo>
                        <a:pt x="21" y="10"/>
                      </a:lnTo>
                      <a:lnTo>
                        <a:pt x="23" y="9"/>
                      </a:lnTo>
                      <a:lnTo>
                        <a:pt x="25" y="8"/>
                      </a:lnTo>
                      <a:lnTo>
                        <a:pt x="26" y="6"/>
                      </a:lnTo>
                      <a:lnTo>
                        <a:pt x="29" y="6"/>
                      </a:lnTo>
                      <a:lnTo>
                        <a:pt x="31" y="5"/>
                      </a:lnTo>
                      <a:lnTo>
                        <a:pt x="33" y="4"/>
                      </a:lnTo>
                      <a:lnTo>
                        <a:pt x="36" y="3"/>
                      </a:lnTo>
                      <a:lnTo>
                        <a:pt x="39" y="3"/>
                      </a:lnTo>
                      <a:lnTo>
                        <a:pt x="41" y="2"/>
                      </a:lnTo>
                      <a:lnTo>
                        <a:pt x="43" y="2"/>
                      </a:lnTo>
                      <a:lnTo>
                        <a:pt x="46" y="1"/>
                      </a:lnTo>
                      <a:lnTo>
                        <a:pt x="48" y="1"/>
                      </a:lnTo>
                      <a:lnTo>
                        <a:pt x="51" y="1"/>
                      </a:lnTo>
                      <a:lnTo>
                        <a:pt x="53" y="1"/>
                      </a:lnTo>
                      <a:lnTo>
                        <a:pt x="55" y="0"/>
                      </a:lnTo>
                      <a:lnTo>
                        <a:pt x="60" y="1"/>
                      </a:lnTo>
                      <a:lnTo>
                        <a:pt x="64" y="1"/>
                      </a:lnTo>
                      <a:lnTo>
                        <a:pt x="68" y="1"/>
                      </a:lnTo>
                      <a:lnTo>
                        <a:pt x="71" y="2"/>
                      </a:lnTo>
                      <a:lnTo>
                        <a:pt x="74" y="3"/>
                      </a:lnTo>
                      <a:lnTo>
                        <a:pt x="78" y="4"/>
                      </a:lnTo>
                      <a:lnTo>
                        <a:pt x="81" y="6"/>
                      </a:lnTo>
                      <a:lnTo>
                        <a:pt x="85" y="7"/>
                      </a:lnTo>
                      <a:lnTo>
                        <a:pt x="88" y="9"/>
                      </a:lnTo>
                      <a:lnTo>
                        <a:pt x="90" y="11"/>
                      </a:lnTo>
                      <a:lnTo>
                        <a:pt x="93" y="13"/>
                      </a:lnTo>
                      <a:lnTo>
                        <a:pt x="95" y="15"/>
                      </a:lnTo>
                      <a:lnTo>
                        <a:pt x="98" y="18"/>
                      </a:lnTo>
                      <a:lnTo>
                        <a:pt x="100" y="21"/>
                      </a:lnTo>
                      <a:lnTo>
                        <a:pt x="102" y="25"/>
                      </a:lnTo>
                      <a:lnTo>
                        <a:pt x="104" y="28"/>
                      </a:lnTo>
                      <a:lnTo>
                        <a:pt x="105" y="31"/>
                      </a:lnTo>
                      <a:lnTo>
                        <a:pt x="108" y="34"/>
                      </a:lnTo>
                      <a:lnTo>
                        <a:pt x="109" y="37"/>
                      </a:lnTo>
                      <a:lnTo>
                        <a:pt x="110" y="41"/>
                      </a:lnTo>
                      <a:lnTo>
                        <a:pt x="111" y="44"/>
                      </a:lnTo>
                      <a:lnTo>
                        <a:pt x="111" y="49"/>
                      </a:lnTo>
                      <a:lnTo>
                        <a:pt x="111" y="53"/>
                      </a:lnTo>
                      <a:lnTo>
                        <a:pt x="111" y="56"/>
                      </a:lnTo>
                      <a:lnTo>
                        <a:pt x="111" y="60"/>
                      </a:lnTo>
                      <a:lnTo>
                        <a:pt x="111" y="64"/>
                      </a:lnTo>
                      <a:lnTo>
                        <a:pt x="111" y="68"/>
                      </a:lnTo>
                      <a:lnTo>
                        <a:pt x="110" y="72"/>
                      </a:lnTo>
                      <a:lnTo>
                        <a:pt x="109" y="75"/>
                      </a:lnTo>
                      <a:lnTo>
                        <a:pt x="108" y="79"/>
                      </a:lnTo>
                      <a:lnTo>
                        <a:pt x="105" y="82"/>
                      </a:lnTo>
                      <a:lnTo>
                        <a:pt x="104" y="85"/>
                      </a:lnTo>
                      <a:lnTo>
                        <a:pt x="102" y="88"/>
                      </a:lnTo>
                      <a:lnTo>
                        <a:pt x="100" y="91"/>
                      </a:lnTo>
                      <a:lnTo>
                        <a:pt x="98" y="95"/>
                      </a:lnTo>
                      <a:lnTo>
                        <a:pt x="95" y="97"/>
                      </a:lnTo>
                      <a:lnTo>
                        <a:pt x="93" y="100"/>
                      </a:lnTo>
                      <a:lnTo>
                        <a:pt x="90" y="102"/>
                      </a:lnTo>
                      <a:lnTo>
                        <a:pt x="87" y="104"/>
                      </a:lnTo>
                      <a:lnTo>
                        <a:pt x="85" y="106"/>
                      </a:lnTo>
                      <a:lnTo>
                        <a:pt x="81" y="107"/>
                      </a:lnTo>
                      <a:lnTo>
                        <a:pt x="77" y="109"/>
                      </a:lnTo>
                      <a:lnTo>
                        <a:pt x="74" y="110"/>
                      </a:lnTo>
                      <a:lnTo>
                        <a:pt x="71" y="111"/>
                      </a:lnTo>
                      <a:lnTo>
                        <a:pt x="67" y="112"/>
                      </a:lnTo>
                      <a:lnTo>
                        <a:pt x="64" y="112"/>
                      </a:lnTo>
                      <a:lnTo>
                        <a:pt x="60" y="112"/>
                      </a:lnTo>
                      <a:lnTo>
                        <a:pt x="55" y="112"/>
                      </a:lnTo>
                      <a:lnTo>
                        <a:pt x="53" y="112"/>
                      </a:lnTo>
                      <a:lnTo>
                        <a:pt x="51" y="112"/>
                      </a:lnTo>
                      <a:lnTo>
                        <a:pt x="49" y="112"/>
                      </a:lnTo>
                      <a:lnTo>
                        <a:pt x="46" y="112"/>
                      </a:lnTo>
                      <a:lnTo>
                        <a:pt x="44" y="111"/>
                      </a:lnTo>
                      <a:lnTo>
                        <a:pt x="42" y="111"/>
                      </a:lnTo>
                      <a:lnTo>
                        <a:pt x="40" y="110"/>
                      </a:lnTo>
                      <a:lnTo>
                        <a:pt x="37" y="110"/>
                      </a:lnTo>
                      <a:lnTo>
                        <a:pt x="34" y="109"/>
                      </a:lnTo>
                      <a:lnTo>
                        <a:pt x="32" y="108"/>
                      </a:lnTo>
                      <a:lnTo>
                        <a:pt x="30" y="107"/>
                      </a:lnTo>
                      <a:lnTo>
                        <a:pt x="27" y="106"/>
                      </a:lnTo>
                      <a:lnTo>
                        <a:pt x="25" y="105"/>
                      </a:lnTo>
                      <a:lnTo>
                        <a:pt x="23" y="104"/>
                      </a:lnTo>
                      <a:lnTo>
                        <a:pt x="21" y="103"/>
                      </a:lnTo>
                      <a:lnTo>
                        <a:pt x="19" y="101"/>
                      </a:lnTo>
                      <a:lnTo>
                        <a:pt x="18" y="100"/>
                      </a:lnTo>
                      <a:lnTo>
                        <a:pt x="16" y="98"/>
                      </a:lnTo>
                      <a:lnTo>
                        <a:pt x="14" y="97"/>
                      </a:lnTo>
                      <a:lnTo>
                        <a:pt x="13" y="95"/>
                      </a:lnTo>
                      <a:lnTo>
                        <a:pt x="10" y="92"/>
                      </a:lnTo>
                      <a:lnTo>
                        <a:pt x="9" y="90"/>
                      </a:lnTo>
                      <a:lnTo>
                        <a:pt x="8" y="88"/>
                      </a:lnTo>
                      <a:lnTo>
                        <a:pt x="6" y="86"/>
                      </a:lnTo>
                      <a:lnTo>
                        <a:pt x="6" y="84"/>
                      </a:lnTo>
                      <a:lnTo>
                        <a:pt x="5" y="82"/>
                      </a:lnTo>
                      <a:lnTo>
                        <a:pt x="4" y="80"/>
                      </a:lnTo>
                      <a:lnTo>
                        <a:pt x="3" y="77"/>
                      </a:lnTo>
                      <a:lnTo>
                        <a:pt x="3" y="75"/>
                      </a:lnTo>
                      <a:lnTo>
                        <a:pt x="2" y="72"/>
                      </a:lnTo>
                      <a:lnTo>
                        <a:pt x="2" y="69"/>
                      </a:lnTo>
                      <a:lnTo>
                        <a:pt x="1" y="66"/>
                      </a:lnTo>
                      <a:lnTo>
                        <a:pt x="1" y="64"/>
                      </a:lnTo>
                      <a:lnTo>
                        <a:pt x="1" y="61"/>
                      </a:lnTo>
                      <a:lnTo>
                        <a:pt x="1" y="58"/>
                      </a:lnTo>
                      <a:lnTo>
                        <a:pt x="0" y="55"/>
                      </a:lnTo>
                      <a:close/>
                      <a:moveTo>
                        <a:pt x="29" y="56"/>
                      </a:moveTo>
                      <a:lnTo>
                        <a:pt x="30" y="59"/>
                      </a:lnTo>
                      <a:lnTo>
                        <a:pt x="30" y="61"/>
                      </a:lnTo>
                      <a:lnTo>
                        <a:pt x="30" y="64"/>
                      </a:lnTo>
                      <a:lnTo>
                        <a:pt x="30" y="66"/>
                      </a:lnTo>
                      <a:lnTo>
                        <a:pt x="31" y="68"/>
                      </a:lnTo>
                      <a:lnTo>
                        <a:pt x="31" y="71"/>
                      </a:lnTo>
                      <a:lnTo>
                        <a:pt x="32" y="73"/>
                      </a:lnTo>
                      <a:lnTo>
                        <a:pt x="33" y="75"/>
                      </a:lnTo>
                      <a:lnTo>
                        <a:pt x="33" y="77"/>
                      </a:lnTo>
                      <a:lnTo>
                        <a:pt x="34" y="78"/>
                      </a:lnTo>
                      <a:lnTo>
                        <a:pt x="36" y="80"/>
                      </a:lnTo>
                      <a:lnTo>
                        <a:pt x="37" y="81"/>
                      </a:lnTo>
                      <a:lnTo>
                        <a:pt x="39" y="83"/>
                      </a:lnTo>
                      <a:lnTo>
                        <a:pt x="40" y="84"/>
                      </a:lnTo>
                      <a:lnTo>
                        <a:pt x="41" y="85"/>
                      </a:lnTo>
                      <a:lnTo>
                        <a:pt x="43" y="86"/>
                      </a:lnTo>
                      <a:lnTo>
                        <a:pt x="44" y="87"/>
                      </a:lnTo>
                      <a:lnTo>
                        <a:pt x="46" y="88"/>
                      </a:lnTo>
                      <a:lnTo>
                        <a:pt x="47" y="88"/>
                      </a:lnTo>
                      <a:lnTo>
                        <a:pt x="49" y="89"/>
                      </a:lnTo>
                      <a:lnTo>
                        <a:pt x="50" y="89"/>
                      </a:lnTo>
                      <a:lnTo>
                        <a:pt x="52" y="89"/>
                      </a:lnTo>
                      <a:lnTo>
                        <a:pt x="54" y="89"/>
                      </a:lnTo>
                      <a:lnTo>
                        <a:pt x="55" y="89"/>
                      </a:lnTo>
                      <a:lnTo>
                        <a:pt x="57" y="89"/>
                      </a:lnTo>
                      <a:lnTo>
                        <a:pt x="60" y="89"/>
                      </a:lnTo>
                      <a:lnTo>
                        <a:pt x="62" y="89"/>
                      </a:lnTo>
                      <a:lnTo>
                        <a:pt x="63" y="89"/>
                      </a:lnTo>
                      <a:lnTo>
                        <a:pt x="65" y="88"/>
                      </a:lnTo>
                      <a:lnTo>
                        <a:pt x="67" y="87"/>
                      </a:lnTo>
                      <a:lnTo>
                        <a:pt x="68" y="87"/>
                      </a:lnTo>
                      <a:lnTo>
                        <a:pt x="69" y="86"/>
                      </a:lnTo>
                      <a:lnTo>
                        <a:pt x="71" y="85"/>
                      </a:lnTo>
                      <a:lnTo>
                        <a:pt x="72" y="84"/>
                      </a:lnTo>
                      <a:lnTo>
                        <a:pt x="73" y="83"/>
                      </a:lnTo>
                      <a:lnTo>
                        <a:pt x="74" y="81"/>
                      </a:lnTo>
                      <a:lnTo>
                        <a:pt x="76" y="80"/>
                      </a:lnTo>
                      <a:lnTo>
                        <a:pt x="77" y="78"/>
                      </a:lnTo>
                      <a:lnTo>
                        <a:pt x="78" y="77"/>
                      </a:lnTo>
                      <a:lnTo>
                        <a:pt x="78" y="75"/>
                      </a:lnTo>
                      <a:lnTo>
                        <a:pt x="79" y="73"/>
                      </a:lnTo>
                      <a:lnTo>
                        <a:pt x="80" y="71"/>
                      </a:lnTo>
                      <a:lnTo>
                        <a:pt x="80" y="68"/>
                      </a:lnTo>
                      <a:lnTo>
                        <a:pt x="81" y="66"/>
                      </a:lnTo>
                      <a:lnTo>
                        <a:pt x="81" y="64"/>
                      </a:lnTo>
                      <a:lnTo>
                        <a:pt x="81" y="61"/>
                      </a:lnTo>
                      <a:lnTo>
                        <a:pt x="81" y="59"/>
                      </a:lnTo>
                      <a:lnTo>
                        <a:pt x="81" y="56"/>
                      </a:lnTo>
                      <a:lnTo>
                        <a:pt x="81" y="54"/>
                      </a:lnTo>
                      <a:lnTo>
                        <a:pt x="81" y="52"/>
                      </a:lnTo>
                      <a:lnTo>
                        <a:pt x="81" y="49"/>
                      </a:lnTo>
                      <a:lnTo>
                        <a:pt x="81" y="47"/>
                      </a:lnTo>
                      <a:lnTo>
                        <a:pt x="80" y="44"/>
                      </a:lnTo>
                      <a:lnTo>
                        <a:pt x="80" y="42"/>
                      </a:lnTo>
                      <a:lnTo>
                        <a:pt x="79" y="40"/>
                      </a:lnTo>
                      <a:lnTo>
                        <a:pt x="78" y="38"/>
                      </a:lnTo>
                      <a:lnTo>
                        <a:pt x="78" y="36"/>
                      </a:lnTo>
                      <a:lnTo>
                        <a:pt x="77" y="35"/>
                      </a:lnTo>
                      <a:lnTo>
                        <a:pt x="76" y="33"/>
                      </a:lnTo>
                      <a:lnTo>
                        <a:pt x="74" y="31"/>
                      </a:lnTo>
                      <a:lnTo>
                        <a:pt x="73" y="30"/>
                      </a:lnTo>
                      <a:lnTo>
                        <a:pt x="72" y="29"/>
                      </a:lnTo>
                      <a:lnTo>
                        <a:pt x="71" y="28"/>
                      </a:lnTo>
                      <a:lnTo>
                        <a:pt x="69" y="27"/>
                      </a:lnTo>
                      <a:lnTo>
                        <a:pt x="68" y="26"/>
                      </a:lnTo>
                      <a:lnTo>
                        <a:pt x="66" y="25"/>
                      </a:lnTo>
                      <a:lnTo>
                        <a:pt x="65" y="25"/>
                      </a:lnTo>
                      <a:lnTo>
                        <a:pt x="63" y="24"/>
                      </a:lnTo>
                      <a:lnTo>
                        <a:pt x="62" y="24"/>
                      </a:lnTo>
                      <a:lnTo>
                        <a:pt x="60" y="24"/>
                      </a:lnTo>
                      <a:lnTo>
                        <a:pt x="57" y="24"/>
                      </a:lnTo>
                      <a:lnTo>
                        <a:pt x="55" y="23"/>
                      </a:lnTo>
                      <a:lnTo>
                        <a:pt x="54" y="24"/>
                      </a:lnTo>
                      <a:lnTo>
                        <a:pt x="52" y="24"/>
                      </a:lnTo>
                      <a:lnTo>
                        <a:pt x="50" y="24"/>
                      </a:lnTo>
                      <a:lnTo>
                        <a:pt x="49" y="24"/>
                      </a:lnTo>
                      <a:lnTo>
                        <a:pt x="47" y="25"/>
                      </a:lnTo>
                      <a:lnTo>
                        <a:pt x="45" y="26"/>
                      </a:lnTo>
                      <a:lnTo>
                        <a:pt x="44" y="26"/>
                      </a:lnTo>
                      <a:lnTo>
                        <a:pt x="43" y="27"/>
                      </a:lnTo>
                      <a:lnTo>
                        <a:pt x="41" y="28"/>
                      </a:lnTo>
                      <a:lnTo>
                        <a:pt x="40" y="29"/>
                      </a:lnTo>
                      <a:lnTo>
                        <a:pt x="39" y="30"/>
                      </a:lnTo>
                      <a:lnTo>
                        <a:pt x="37" y="31"/>
                      </a:lnTo>
                      <a:lnTo>
                        <a:pt x="36" y="33"/>
                      </a:lnTo>
                      <a:lnTo>
                        <a:pt x="34" y="35"/>
                      </a:lnTo>
                      <a:lnTo>
                        <a:pt x="33" y="36"/>
                      </a:lnTo>
                      <a:lnTo>
                        <a:pt x="33" y="38"/>
                      </a:lnTo>
                      <a:lnTo>
                        <a:pt x="32" y="40"/>
                      </a:lnTo>
                      <a:lnTo>
                        <a:pt x="31" y="42"/>
                      </a:lnTo>
                      <a:lnTo>
                        <a:pt x="31" y="44"/>
                      </a:lnTo>
                      <a:lnTo>
                        <a:pt x="30" y="47"/>
                      </a:lnTo>
                      <a:lnTo>
                        <a:pt x="30" y="49"/>
                      </a:lnTo>
                      <a:lnTo>
                        <a:pt x="30" y="52"/>
                      </a:lnTo>
                      <a:lnTo>
                        <a:pt x="30" y="54"/>
                      </a:lnTo>
                      <a:lnTo>
                        <a:pt x="29" y="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76" name="Freeform 45"/>
                <p:cNvSpPr>
                  <a:spLocks/>
                </p:cNvSpPr>
                <p:nvPr/>
              </p:nvSpPr>
              <p:spPr bwMode="auto">
                <a:xfrm>
                  <a:off x="2644" y="1160"/>
                  <a:ext cx="50" cy="56"/>
                </a:xfrm>
                <a:custGeom>
                  <a:avLst/>
                  <a:gdLst>
                    <a:gd name="T0" fmla="*/ 3 w 101"/>
                    <a:gd name="T1" fmla="*/ 10 h 112"/>
                    <a:gd name="T2" fmla="*/ 4 w 101"/>
                    <a:gd name="T3" fmla="*/ 11 h 112"/>
                    <a:gd name="T4" fmla="*/ 4 w 101"/>
                    <a:gd name="T5" fmla="*/ 11 h 112"/>
                    <a:gd name="T6" fmla="*/ 5 w 101"/>
                    <a:gd name="T7" fmla="*/ 12 h 112"/>
                    <a:gd name="T8" fmla="*/ 6 w 101"/>
                    <a:gd name="T9" fmla="*/ 12 h 112"/>
                    <a:gd name="T10" fmla="*/ 7 w 101"/>
                    <a:gd name="T11" fmla="*/ 12 h 112"/>
                    <a:gd name="T12" fmla="*/ 8 w 101"/>
                    <a:gd name="T13" fmla="*/ 12 h 112"/>
                    <a:gd name="T14" fmla="*/ 8 w 101"/>
                    <a:gd name="T15" fmla="*/ 11 h 112"/>
                    <a:gd name="T16" fmla="*/ 9 w 101"/>
                    <a:gd name="T17" fmla="*/ 11 h 112"/>
                    <a:gd name="T18" fmla="*/ 9 w 101"/>
                    <a:gd name="T19" fmla="*/ 10 h 112"/>
                    <a:gd name="T20" fmla="*/ 9 w 101"/>
                    <a:gd name="T21" fmla="*/ 10 h 112"/>
                    <a:gd name="T22" fmla="*/ 8 w 101"/>
                    <a:gd name="T23" fmla="*/ 10 h 112"/>
                    <a:gd name="T24" fmla="*/ 8 w 101"/>
                    <a:gd name="T25" fmla="*/ 10 h 112"/>
                    <a:gd name="T26" fmla="*/ 8 w 101"/>
                    <a:gd name="T27" fmla="*/ 10 h 112"/>
                    <a:gd name="T28" fmla="*/ 7 w 101"/>
                    <a:gd name="T29" fmla="*/ 9 h 112"/>
                    <a:gd name="T30" fmla="*/ 4 w 101"/>
                    <a:gd name="T31" fmla="*/ 8 h 112"/>
                    <a:gd name="T32" fmla="*/ 2 w 101"/>
                    <a:gd name="T33" fmla="*/ 8 h 112"/>
                    <a:gd name="T34" fmla="*/ 1 w 101"/>
                    <a:gd name="T35" fmla="*/ 7 h 112"/>
                    <a:gd name="T36" fmla="*/ 0 w 101"/>
                    <a:gd name="T37" fmla="*/ 6 h 112"/>
                    <a:gd name="T38" fmla="*/ 0 w 101"/>
                    <a:gd name="T39" fmla="*/ 4 h 112"/>
                    <a:gd name="T40" fmla="*/ 1 w 101"/>
                    <a:gd name="T41" fmla="*/ 3 h 112"/>
                    <a:gd name="T42" fmla="*/ 2 w 101"/>
                    <a:gd name="T43" fmla="*/ 2 h 112"/>
                    <a:gd name="T44" fmla="*/ 3 w 101"/>
                    <a:gd name="T45" fmla="*/ 1 h 112"/>
                    <a:gd name="T46" fmla="*/ 5 w 101"/>
                    <a:gd name="T47" fmla="*/ 1 h 112"/>
                    <a:gd name="T48" fmla="*/ 7 w 101"/>
                    <a:gd name="T49" fmla="*/ 1 h 112"/>
                    <a:gd name="T50" fmla="*/ 9 w 101"/>
                    <a:gd name="T51" fmla="*/ 1 h 112"/>
                    <a:gd name="T52" fmla="*/ 10 w 101"/>
                    <a:gd name="T53" fmla="*/ 2 h 112"/>
                    <a:gd name="T54" fmla="*/ 11 w 101"/>
                    <a:gd name="T55" fmla="*/ 2 h 112"/>
                    <a:gd name="T56" fmla="*/ 12 w 101"/>
                    <a:gd name="T57" fmla="*/ 4 h 112"/>
                    <a:gd name="T58" fmla="*/ 8 w 101"/>
                    <a:gd name="T59" fmla="*/ 4 h 112"/>
                    <a:gd name="T60" fmla="*/ 8 w 101"/>
                    <a:gd name="T61" fmla="*/ 4 h 112"/>
                    <a:gd name="T62" fmla="*/ 8 w 101"/>
                    <a:gd name="T63" fmla="*/ 3 h 112"/>
                    <a:gd name="T64" fmla="*/ 7 w 101"/>
                    <a:gd name="T65" fmla="*/ 3 h 112"/>
                    <a:gd name="T66" fmla="*/ 6 w 101"/>
                    <a:gd name="T67" fmla="*/ 3 h 112"/>
                    <a:gd name="T68" fmla="*/ 5 w 101"/>
                    <a:gd name="T69" fmla="*/ 3 h 112"/>
                    <a:gd name="T70" fmla="*/ 4 w 101"/>
                    <a:gd name="T71" fmla="*/ 3 h 112"/>
                    <a:gd name="T72" fmla="*/ 4 w 101"/>
                    <a:gd name="T73" fmla="*/ 4 h 112"/>
                    <a:gd name="T74" fmla="*/ 4 w 101"/>
                    <a:gd name="T75" fmla="*/ 4 h 112"/>
                    <a:gd name="T76" fmla="*/ 3 w 101"/>
                    <a:gd name="T77" fmla="*/ 4 h 112"/>
                    <a:gd name="T78" fmla="*/ 4 w 101"/>
                    <a:gd name="T79" fmla="*/ 4 h 112"/>
                    <a:gd name="T80" fmla="*/ 4 w 101"/>
                    <a:gd name="T81" fmla="*/ 5 h 112"/>
                    <a:gd name="T82" fmla="*/ 4 w 101"/>
                    <a:gd name="T83" fmla="*/ 5 h 112"/>
                    <a:gd name="T84" fmla="*/ 6 w 101"/>
                    <a:gd name="T85" fmla="*/ 5 h 112"/>
                    <a:gd name="T86" fmla="*/ 8 w 101"/>
                    <a:gd name="T87" fmla="*/ 6 h 112"/>
                    <a:gd name="T88" fmla="*/ 10 w 101"/>
                    <a:gd name="T89" fmla="*/ 7 h 112"/>
                    <a:gd name="T90" fmla="*/ 11 w 101"/>
                    <a:gd name="T91" fmla="*/ 7 h 112"/>
                    <a:gd name="T92" fmla="*/ 12 w 101"/>
                    <a:gd name="T93" fmla="*/ 8 h 112"/>
                    <a:gd name="T94" fmla="*/ 12 w 101"/>
                    <a:gd name="T95" fmla="*/ 9 h 112"/>
                    <a:gd name="T96" fmla="*/ 12 w 101"/>
                    <a:gd name="T97" fmla="*/ 11 h 112"/>
                    <a:gd name="T98" fmla="*/ 12 w 101"/>
                    <a:gd name="T99" fmla="*/ 12 h 112"/>
                    <a:gd name="T100" fmla="*/ 11 w 101"/>
                    <a:gd name="T101" fmla="*/ 13 h 112"/>
                    <a:gd name="T102" fmla="*/ 9 w 101"/>
                    <a:gd name="T103" fmla="*/ 14 h 112"/>
                    <a:gd name="T104" fmla="*/ 7 w 101"/>
                    <a:gd name="T105" fmla="*/ 14 h 112"/>
                    <a:gd name="T106" fmla="*/ 5 w 101"/>
                    <a:gd name="T107" fmla="*/ 14 h 112"/>
                    <a:gd name="T108" fmla="*/ 3 w 101"/>
                    <a:gd name="T109" fmla="*/ 14 h 112"/>
                    <a:gd name="T110" fmla="*/ 2 w 101"/>
                    <a:gd name="T111" fmla="*/ 13 h 112"/>
                    <a:gd name="T112" fmla="*/ 0 w 101"/>
                    <a:gd name="T113" fmla="*/ 12 h 112"/>
                    <a:gd name="T114" fmla="*/ 0 w 101"/>
                    <a:gd name="T115" fmla="*/ 11 h 11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01"/>
                    <a:gd name="T175" fmla="*/ 0 h 112"/>
                    <a:gd name="T176" fmla="*/ 101 w 101"/>
                    <a:gd name="T177" fmla="*/ 112 h 11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01" h="112">
                      <a:moveTo>
                        <a:pt x="0" y="79"/>
                      </a:moveTo>
                      <a:lnTo>
                        <a:pt x="29" y="75"/>
                      </a:lnTo>
                      <a:lnTo>
                        <a:pt x="30" y="77"/>
                      </a:lnTo>
                      <a:lnTo>
                        <a:pt x="30" y="78"/>
                      </a:lnTo>
                      <a:lnTo>
                        <a:pt x="30" y="79"/>
                      </a:lnTo>
                      <a:lnTo>
                        <a:pt x="32" y="80"/>
                      </a:lnTo>
                      <a:lnTo>
                        <a:pt x="32" y="81"/>
                      </a:lnTo>
                      <a:lnTo>
                        <a:pt x="33" y="83"/>
                      </a:lnTo>
                      <a:lnTo>
                        <a:pt x="34" y="84"/>
                      </a:lnTo>
                      <a:lnTo>
                        <a:pt x="35" y="85"/>
                      </a:lnTo>
                      <a:lnTo>
                        <a:pt x="36" y="86"/>
                      </a:lnTo>
                      <a:lnTo>
                        <a:pt x="37" y="87"/>
                      </a:lnTo>
                      <a:lnTo>
                        <a:pt x="38" y="88"/>
                      </a:lnTo>
                      <a:lnTo>
                        <a:pt x="39" y="89"/>
                      </a:lnTo>
                      <a:lnTo>
                        <a:pt x="40" y="89"/>
                      </a:lnTo>
                      <a:lnTo>
                        <a:pt x="41" y="90"/>
                      </a:lnTo>
                      <a:lnTo>
                        <a:pt x="43" y="90"/>
                      </a:lnTo>
                      <a:lnTo>
                        <a:pt x="44" y="91"/>
                      </a:lnTo>
                      <a:lnTo>
                        <a:pt x="45" y="91"/>
                      </a:lnTo>
                      <a:lnTo>
                        <a:pt x="46" y="91"/>
                      </a:lnTo>
                      <a:lnTo>
                        <a:pt x="48" y="91"/>
                      </a:lnTo>
                      <a:lnTo>
                        <a:pt x="49" y="91"/>
                      </a:lnTo>
                      <a:lnTo>
                        <a:pt x="51" y="91"/>
                      </a:lnTo>
                      <a:lnTo>
                        <a:pt x="52" y="91"/>
                      </a:lnTo>
                      <a:lnTo>
                        <a:pt x="54" y="91"/>
                      </a:lnTo>
                      <a:lnTo>
                        <a:pt x="57" y="91"/>
                      </a:lnTo>
                      <a:lnTo>
                        <a:pt x="58" y="91"/>
                      </a:lnTo>
                      <a:lnTo>
                        <a:pt x="60" y="91"/>
                      </a:lnTo>
                      <a:lnTo>
                        <a:pt x="61" y="91"/>
                      </a:lnTo>
                      <a:lnTo>
                        <a:pt x="63" y="91"/>
                      </a:lnTo>
                      <a:lnTo>
                        <a:pt x="64" y="90"/>
                      </a:lnTo>
                      <a:lnTo>
                        <a:pt x="65" y="90"/>
                      </a:lnTo>
                      <a:lnTo>
                        <a:pt x="66" y="90"/>
                      </a:lnTo>
                      <a:lnTo>
                        <a:pt x="67" y="89"/>
                      </a:lnTo>
                      <a:lnTo>
                        <a:pt x="68" y="89"/>
                      </a:lnTo>
                      <a:lnTo>
                        <a:pt x="69" y="88"/>
                      </a:lnTo>
                      <a:lnTo>
                        <a:pt x="70" y="88"/>
                      </a:lnTo>
                      <a:lnTo>
                        <a:pt x="70" y="87"/>
                      </a:lnTo>
                      <a:lnTo>
                        <a:pt x="71" y="87"/>
                      </a:lnTo>
                      <a:lnTo>
                        <a:pt x="71" y="86"/>
                      </a:lnTo>
                      <a:lnTo>
                        <a:pt x="72" y="85"/>
                      </a:lnTo>
                      <a:lnTo>
                        <a:pt x="72" y="84"/>
                      </a:lnTo>
                      <a:lnTo>
                        <a:pt x="72" y="83"/>
                      </a:lnTo>
                      <a:lnTo>
                        <a:pt x="72" y="82"/>
                      </a:lnTo>
                      <a:lnTo>
                        <a:pt x="72" y="81"/>
                      </a:lnTo>
                      <a:lnTo>
                        <a:pt x="72" y="80"/>
                      </a:lnTo>
                      <a:lnTo>
                        <a:pt x="72" y="79"/>
                      </a:lnTo>
                      <a:lnTo>
                        <a:pt x="72" y="78"/>
                      </a:lnTo>
                      <a:lnTo>
                        <a:pt x="72" y="77"/>
                      </a:lnTo>
                      <a:lnTo>
                        <a:pt x="71" y="77"/>
                      </a:lnTo>
                      <a:lnTo>
                        <a:pt x="71" y="76"/>
                      </a:lnTo>
                      <a:lnTo>
                        <a:pt x="70" y="75"/>
                      </a:lnTo>
                      <a:lnTo>
                        <a:pt x="69" y="74"/>
                      </a:lnTo>
                      <a:lnTo>
                        <a:pt x="68" y="74"/>
                      </a:lnTo>
                      <a:lnTo>
                        <a:pt x="67" y="73"/>
                      </a:lnTo>
                      <a:lnTo>
                        <a:pt x="66" y="73"/>
                      </a:lnTo>
                      <a:lnTo>
                        <a:pt x="65" y="72"/>
                      </a:lnTo>
                      <a:lnTo>
                        <a:pt x="64" y="72"/>
                      </a:lnTo>
                      <a:lnTo>
                        <a:pt x="63" y="72"/>
                      </a:lnTo>
                      <a:lnTo>
                        <a:pt x="61" y="71"/>
                      </a:lnTo>
                      <a:lnTo>
                        <a:pt x="56" y="69"/>
                      </a:lnTo>
                      <a:lnTo>
                        <a:pt x="50" y="68"/>
                      </a:lnTo>
                      <a:lnTo>
                        <a:pt x="45" y="67"/>
                      </a:lnTo>
                      <a:lnTo>
                        <a:pt x="41" y="66"/>
                      </a:lnTo>
                      <a:lnTo>
                        <a:pt x="37" y="65"/>
                      </a:lnTo>
                      <a:lnTo>
                        <a:pt x="33" y="64"/>
                      </a:lnTo>
                      <a:lnTo>
                        <a:pt x="29" y="63"/>
                      </a:lnTo>
                      <a:lnTo>
                        <a:pt x="26" y="62"/>
                      </a:lnTo>
                      <a:lnTo>
                        <a:pt x="23" y="61"/>
                      </a:lnTo>
                      <a:lnTo>
                        <a:pt x="21" y="60"/>
                      </a:lnTo>
                      <a:lnTo>
                        <a:pt x="19" y="59"/>
                      </a:lnTo>
                      <a:lnTo>
                        <a:pt x="17" y="57"/>
                      </a:lnTo>
                      <a:lnTo>
                        <a:pt x="16" y="56"/>
                      </a:lnTo>
                      <a:lnTo>
                        <a:pt x="14" y="55"/>
                      </a:lnTo>
                      <a:lnTo>
                        <a:pt x="12" y="53"/>
                      </a:lnTo>
                      <a:lnTo>
                        <a:pt x="11" y="51"/>
                      </a:lnTo>
                      <a:lnTo>
                        <a:pt x="10" y="50"/>
                      </a:lnTo>
                      <a:lnTo>
                        <a:pt x="8" y="48"/>
                      </a:lnTo>
                      <a:lnTo>
                        <a:pt x="8" y="45"/>
                      </a:lnTo>
                      <a:lnTo>
                        <a:pt x="6" y="43"/>
                      </a:lnTo>
                      <a:lnTo>
                        <a:pt x="5" y="41"/>
                      </a:lnTo>
                      <a:lnTo>
                        <a:pt x="5" y="38"/>
                      </a:lnTo>
                      <a:lnTo>
                        <a:pt x="5" y="36"/>
                      </a:lnTo>
                      <a:lnTo>
                        <a:pt x="4" y="33"/>
                      </a:lnTo>
                      <a:lnTo>
                        <a:pt x="5" y="31"/>
                      </a:lnTo>
                      <a:lnTo>
                        <a:pt x="5" y="29"/>
                      </a:lnTo>
                      <a:lnTo>
                        <a:pt x="5" y="27"/>
                      </a:lnTo>
                      <a:lnTo>
                        <a:pt x="6" y="25"/>
                      </a:lnTo>
                      <a:lnTo>
                        <a:pt x="6" y="23"/>
                      </a:lnTo>
                      <a:lnTo>
                        <a:pt x="8" y="20"/>
                      </a:lnTo>
                      <a:lnTo>
                        <a:pt x="9" y="18"/>
                      </a:lnTo>
                      <a:lnTo>
                        <a:pt x="10" y="16"/>
                      </a:lnTo>
                      <a:lnTo>
                        <a:pt x="12" y="14"/>
                      </a:lnTo>
                      <a:lnTo>
                        <a:pt x="13" y="13"/>
                      </a:lnTo>
                      <a:lnTo>
                        <a:pt x="15" y="11"/>
                      </a:lnTo>
                      <a:lnTo>
                        <a:pt x="16" y="9"/>
                      </a:lnTo>
                      <a:lnTo>
                        <a:pt x="18" y="8"/>
                      </a:lnTo>
                      <a:lnTo>
                        <a:pt x="20" y="7"/>
                      </a:lnTo>
                      <a:lnTo>
                        <a:pt x="22" y="6"/>
                      </a:lnTo>
                      <a:lnTo>
                        <a:pt x="25" y="4"/>
                      </a:lnTo>
                      <a:lnTo>
                        <a:pt x="27" y="4"/>
                      </a:lnTo>
                      <a:lnTo>
                        <a:pt x="30" y="3"/>
                      </a:lnTo>
                      <a:lnTo>
                        <a:pt x="33" y="2"/>
                      </a:lnTo>
                      <a:lnTo>
                        <a:pt x="36" y="1"/>
                      </a:lnTo>
                      <a:lnTo>
                        <a:pt x="39" y="1"/>
                      </a:lnTo>
                      <a:lnTo>
                        <a:pt x="43" y="1"/>
                      </a:lnTo>
                      <a:lnTo>
                        <a:pt x="46" y="1"/>
                      </a:lnTo>
                      <a:lnTo>
                        <a:pt x="49" y="0"/>
                      </a:lnTo>
                      <a:lnTo>
                        <a:pt x="53" y="1"/>
                      </a:lnTo>
                      <a:lnTo>
                        <a:pt x="58" y="1"/>
                      </a:lnTo>
                      <a:lnTo>
                        <a:pt x="61" y="1"/>
                      </a:lnTo>
                      <a:lnTo>
                        <a:pt x="64" y="1"/>
                      </a:lnTo>
                      <a:lnTo>
                        <a:pt x="67" y="2"/>
                      </a:lnTo>
                      <a:lnTo>
                        <a:pt x="70" y="2"/>
                      </a:lnTo>
                      <a:lnTo>
                        <a:pt x="72" y="3"/>
                      </a:lnTo>
                      <a:lnTo>
                        <a:pt x="75" y="4"/>
                      </a:lnTo>
                      <a:lnTo>
                        <a:pt x="77" y="4"/>
                      </a:lnTo>
                      <a:lnTo>
                        <a:pt x="80" y="5"/>
                      </a:lnTo>
                      <a:lnTo>
                        <a:pt x="82" y="6"/>
                      </a:lnTo>
                      <a:lnTo>
                        <a:pt x="83" y="7"/>
                      </a:lnTo>
                      <a:lnTo>
                        <a:pt x="85" y="9"/>
                      </a:lnTo>
                      <a:lnTo>
                        <a:pt x="87" y="10"/>
                      </a:lnTo>
                      <a:lnTo>
                        <a:pt x="88" y="11"/>
                      </a:lnTo>
                      <a:lnTo>
                        <a:pt x="90" y="13"/>
                      </a:lnTo>
                      <a:lnTo>
                        <a:pt x="91" y="14"/>
                      </a:lnTo>
                      <a:lnTo>
                        <a:pt x="92" y="16"/>
                      </a:lnTo>
                      <a:lnTo>
                        <a:pt x="93" y="18"/>
                      </a:lnTo>
                      <a:lnTo>
                        <a:pt x="94" y="20"/>
                      </a:lnTo>
                      <a:lnTo>
                        <a:pt x="95" y="21"/>
                      </a:lnTo>
                      <a:lnTo>
                        <a:pt x="96" y="24"/>
                      </a:lnTo>
                      <a:lnTo>
                        <a:pt x="97" y="26"/>
                      </a:lnTo>
                      <a:lnTo>
                        <a:pt x="97" y="28"/>
                      </a:lnTo>
                      <a:lnTo>
                        <a:pt x="71" y="33"/>
                      </a:lnTo>
                      <a:lnTo>
                        <a:pt x="71" y="32"/>
                      </a:lnTo>
                      <a:lnTo>
                        <a:pt x="70" y="31"/>
                      </a:lnTo>
                      <a:lnTo>
                        <a:pt x="70" y="30"/>
                      </a:lnTo>
                      <a:lnTo>
                        <a:pt x="69" y="29"/>
                      </a:lnTo>
                      <a:lnTo>
                        <a:pt x="69" y="28"/>
                      </a:lnTo>
                      <a:lnTo>
                        <a:pt x="68" y="28"/>
                      </a:lnTo>
                      <a:lnTo>
                        <a:pt x="67" y="27"/>
                      </a:lnTo>
                      <a:lnTo>
                        <a:pt x="67" y="26"/>
                      </a:lnTo>
                      <a:lnTo>
                        <a:pt x="66" y="26"/>
                      </a:lnTo>
                      <a:lnTo>
                        <a:pt x="65" y="25"/>
                      </a:lnTo>
                      <a:lnTo>
                        <a:pt x="64" y="24"/>
                      </a:lnTo>
                      <a:lnTo>
                        <a:pt x="63" y="23"/>
                      </a:lnTo>
                      <a:lnTo>
                        <a:pt x="62" y="23"/>
                      </a:lnTo>
                      <a:lnTo>
                        <a:pt x="61" y="21"/>
                      </a:lnTo>
                      <a:lnTo>
                        <a:pt x="60" y="21"/>
                      </a:lnTo>
                      <a:lnTo>
                        <a:pt x="59" y="20"/>
                      </a:lnTo>
                      <a:lnTo>
                        <a:pt x="58" y="20"/>
                      </a:lnTo>
                      <a:lnTo>
                        <a:pt x="57" y="20"/>
                      </a:lnTo>
                      <a:lnTo>
                        <a:pt x="56" y="20"/>
                      </a:lnTo>
                      <a:lnTo>
                        <a:pt x="53" y="20"/>
                      </a:lnTo>
                      <a:lnTo>
                        <a:pt x="52" y="20"/>
                      </a:lnTo>
                      <a:lnTo>
                        <a:pt x="50" y="19"/>
                      </a:lnTo>
                      <a:lnTo>
                        <a:pt x="49" y="20"/>
                      </a:lnTo>
                      <a:lnTo>
                        <a:pt x="47" y="20"/>
                      </a:lnTo>
                      <a:lnTo>
                        <a:pt x="45" y="20"/>
                      </a:lnTo>
                      <a:lnTo>
                        <a:pt x="44" y="20"/>
                      </a:lnTo>
                      <a:lnTo>
                        <a:pt x="42" y="20"/>
                      </a:lnTo>
                      <a:lnTo>
                        <a:pt x="41" y="21"/>
                      </a:lnTo>
                      <a:lnTo>
                        <a:pt x="40" y="21"/>
                      </a:lnTo>
                      <a:lnTo>
                        <a:pt x="38" y="21"/>
                      </a:lnTo>
                      <a:lnTo>
                        <a:pt x="37" y="23"/>
                      </a:lnTo>
                      <a:lnTo>
                        <a:pt x="36" y="23"/>
                      </a:lnTo>
                      <a:lnTo>
                        <a:pt x="35" y="24"/>
                      </a:lnTo>
                      <a:lnTo>
                        <a:pt x="34" y="24"/>
                      </a:lnTo>
                      <a:lnTo>
                        <a:pt x="34" y="25"/>
                      </a:lnTo>
                      <a:lnTo>
                        <a:pt x="33" y="26"/>
                      </a:lnTo>
                      <a:lnTo>
                        <a:pt x="32" y="27"/>
                      </a:lnTo>
                      <a:lnTo>
                        <a:pt x="32" y="28"/>
                      </a:lnTo>
                      <a:lnTo>
                        <a:pt x="32" y="29"/>
                      </a:lnTo>
                      <a:lnTo>
                        <a:pt x="30" y="29"/>
                      </a:lnTo>
                      <a:lnTo>
                        <a:pt x="32" y="30"/>
                      </a:lnTo>
                      <a:lnTo>
                        <a:pt x="32" y="31"/>
                      </a:lnTo>
                      <a:lnTo>
                        <a:pt x="32" y="32"/>
                      </a:lnTo>
                      <a:lnTo>
                        <a:pt x="33" y="33"/>
                      </a:lnTo>
                      <a:lnTo>
                        <a:pt x="34" y="34"/>
                      </a:lnTo>
                      <a:lnTo>
                        <a:pt x="35" y="35"/>
                      </a:lnTo>
                      <a:lnTo>
                        <a:pt x="36" y="36"/>
                      </a:lnTo>
                      <a:lnTo>
                        <a:pt x="38" y="36"/>
                      </a:lnTo>
                      <a:lnTo>
                        <a:pt x="39" y="37"/>
                      </a:lnTo>
                      <a:lnTo>
                        <a:pt x="41" y="37"/>
                      </a:lnTo>
                      <a:lnTo>
                        <a:pt x="43" y="38"/>
                      </a:lnTo>
                      <a:lnTo>
                        <a:pt x="45" y="39"/>
                      </a:lnTo>
                      <a:lnTo>
                        <a:pt x="48" y="39"/>
                      </a:lnTo>
                      <a:lnTo>
                        <a:pt x="51" y="40"/>
                      </a:lnTo>
                      <a:lnTo>
                        <a:pt x="54" y="41"/>
                      </a:lnTo>
                      <a:lnTo>
                        <a:pt x="58" y="42"/>
                      </a:lnTo>
                      <a:lnTo>
                        <a:pt x="61" y="42"/>
                      </a:lnTo>
                      <a:lnTo>
                        <a:pt x="65" y="43"/>
                      </a:lnTo>
                      <a:lnTo>
                        <a:pt x="68" y="44"/>
                      </a:lnTo>
                      <a:lnTo>
                        <a:pt x="72" y="45"/>
                      </a:lnTo>
                      <a:lnTo>
                        <a:pt x="75" y="47"/>
                      </a:lnTo>
                      <a:lnTo>
                        <a:pt x="77" y="48"/>
                      </a:lnTo>
                      <a:lnTo>
                        <a:pt x="81" y="49"/>
                      </a:lnTo>
                      <a:lnTo>
                        <a:pt x="83" y="50"/>
                      </a:lnTo>
                      <a:lnTo>
                        <a:pt x="86" y="51"/>
                      </a:lnTo>
                      <a:lnTo>
                        <a:pt x="88" y="52"/>
                      </a:lnTo>
                      <a:lnTo>
                        <a:pt x="89" y="53"/>
                      </a:lnTo>
                      <a:lnTo>
                        <a:pt x="91" y="54"/>
                      </a:lnTo>
                      <a:lnTo>
                        <a:pt x="92" y="55"/>
                      </a:lnTo>
                      <a:lnTo>
                        <a:pt x="94" y="57"/>
                      </a:lnTo>
                      <a:lnTo>
                        <a:pt x="95" y="58"/>
                      </a:lnTo>
                      <a:lnTo>
                        <a:pt x="96" y="59"/>
                      </a:lnTo>
                      <a:lnTo>
                        <a:pt x="98" y="61"/>
                      </a:lnTo>
                      <a:lnTo>
                        <a:pt x="98" y="62"/>
                      </a:lnTo>
                      <a:lnTo>
                        <a:pt x="99" y="64"/>
                      </a:lnTo>
                      <a:lnTo>
                        <a:pt x="100" y="66"/>
                      </a:lnTo>
                      <a:lnTo>
                        <a:pt x="101" y="68"/>
                      </a:lnTo>
                      <a:lnTo>
                        <a:pt x="101" y="69"/>
                      </a:lnTo>
                      <a:lnTo>
                        <a:pt x="101" y="72"/>
                      </a:lnTo>
                      <a:lnTo>
                        <a:pt x="101" y="74"/>
                      </a:lnTo>
                      <a:lnTo>
                        <a:pt x="101" y="76"/>
                      </a:lnTo>
                      <a:lnTo>
                        <a:pt x="101" y="79"/>
                      </a:lnTo>
                      <a:lnTo>
                        <a:pt x="101" y="81"/>
                      </a:lnTo>
                      <a:lnTo>
                        <a:pt x="101" y="84"/>
                      </a:lnTo>
                      <a:lnTo>
                        <a:pt x="100" y="86"/>
                      </a:lnTo>
                      <a:lnTo>
                        <a:pt x="99" y="88"/>
                      </a:lnTo>
                      <a:lnTo>
                        <a:pt x="98" y="90"/>
                      </a:lnTo>
                      <a:lnTo>
                        <a:pt x="97" y="92"/>
                      </a:lnTo>
                      <a:lnTo>
                        <a:pt x="96" y="95"/>
                      </a:lnTo>
                      <a:lnTo>
                        <a:pt x="95" y="97"/>
                      </a:lnTo>
                      <a:lnTo>
                        <a:pt x="93" y="99"/>
                      </a:lnTo>
                      <a:lnTo>
                        <a:pt x="91" y="101"/>
                      </a:lnTo>
                      <a:lnTo>
                        <a:pt x="89" y="102"/>
                      </a:lnTo>
                      <a:lnTo>
                        <a:pt x="87" y="104"/>
                      </a:lnTo>
                      <a:lnTo>
                        <a:pt x="85" y="106"/>
                      </a:lnTo>
                      <a:lnTo>
                        <a:pt x="83" y="107"/>
                      </a:lnTo>
                      <a:lnTo>
                        <a:pt x="80" y="108"/>
                      </a:lnTo>
                      <a:lnTo>
                        <a:pt x="77" y="109"/>
                      </a:lnTo>
                      <a:lnTo>
                        <a:pt x="74" y="110"/>
                      </a:lnTo>
                      <a:lnTo>
                        <a:pt x="71" y="111"/>
                      </a:lnTo>
                      <a:lnTo>
                        <a:pt x="68" y="111"/>
                      </a:lnTo>
                      <a:lnTo>
                        <a:pt x="64" y="112"/>
                      </a:lnTo>
                      <a:lnTo>
                        <a:pt x="61" y="112"/>
                      </a:lnTo>
                      <a:lnTo>
                        <a:pt x="57" y="112"/>
                      </a:lnTo>
                      <a:lnTo>
                        <a:pt x="52" y="112"/>
                      </a:lnTo>
                      <a:lnTo>
                        <a:pt x="49" y="112"/>
                      </a:lnTo>
                      <a:lnTo>
                        <a:pt x="45" y="112"/>
                      </a:lnTo>
                      <a:lnTo>
                        <a:pt x="42" y="112"/>
                      </a:lnTo>
                      <a:lnTo>
                        <a:pt x="39" y="112"/>
                      </a:lnTo>
                      <a:lnTo>
                        <a:pt x="36" y="111"/>
                      </a:lnTo>
                      <a:lnTo>
                        <a:pt x="33" y="110"/>
                      </a:lnTo>
                      <a:lnTo>
                        <a:pt x="29" y="110"/>
                      </a:lnTo>
                      <a:lnTo>
                        <a:pt x="27" y="109"/>
                      </a:lnTo>
                      <a:lnTo>
                        <a:pt x="24" y="108"/>
                      </a:lnTo>
                      <a:lnTo>
                        <a:pt x="22" y="107"/>
                      </a:lnTo>
                      <a:lnTo>
                        <a:pt x="20" y="106"/>
                      </a:lnTo>
                      <a:lnTo>
                        <a:pt x="17" y="104"/>
                      </a:lnTo>
                      <a:lnTo>
                        <a:pt x="16" y="103"/>
                      </a:lnTo>
                      <a:lnTo>
                        <a:pt x="14" y="101"/>
                      </a:lnTo>
                      <a:lnTo>
                        <a:pt x="12" y="100"/>
                      </a:lnTo>
                      <a:lnTo>
                        <a:pt x="10" y="98"/>
                      </a:lnTo>
                      <a:lnTo>
                        <a:pt x="9" y="96"/>
                      </a:lnTo>
                      <a:lnTo>
                        <a:pt x="6" y="93"/>
                      </a:lnTo>
                      <a:lnTo>
                        <a:pt x="5" y="91"/>
                      </a:lnTo>
                      <a:lnTo>
                        <a:pt x="4" y="89"/>
                      </a:lnTo>
                      <a:lnTo>
                        <a:pt x="3" y="87"/>
                      </a:lnTo>
                      <a:lnTo>
                        <a:pt x="2" y="84"/>
                      </a:lnTo>
                      <a:lnTo>
                        <a:pt x="1" y="82"/>
                      </a:lnTo>
                      <a:lnTo>
                        <a:pt x="0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77" name="Freeform 46"/>
                <p:cNvSpPr>
                  <a:spLocks noEditPoints="1"/>
                </p:cNvSpPr>
                <p:nvPr/>
              </p:nvSpPr>
              <p:spPr bwMode="auto">
                <a:xfrm>
                  <a:off x="2707" y="1140"/>
                  <a:ext cx="14" cy="75"/>
                </a:xfrm>
                <a:custGeom>
                  <a:avLst/>
                  <a:gdLst>
                    <a:gd name="T0" fmla="*/ 0 w 29"/>
                    <a:gd name="T1" fmla="*/ 4 h 149"/>
                    <a:gd name="T2" fmla="*/ 0 w 29"/>
                    <a:gd name="T3" fmla="*/ 0 h 149"/>
                    <a:gd name="T4" fmla="*/ 3 w 29"/>
                    <a:gd name="T5" fmla="*/ 0 h 149"/>
                    <a:gd name="T6" fmla="*/ 3 w 29"/>
                    <a:gd name="T7" fmla="*/ 4 h 149"/>
                    <a:gd name="T8" fmla="*/ 0 w 29"/>
                    <a:gd name="T9" fmla="*/ 4 h 149"/>
                    <a:gd name="T10" fmla="*/ 0 w 29"/>
                    <a:gd name="T11" fmla="*/ 4 h 149"/>
                    <a:gd name="T12" fmla="*/ 0 w 29"/>
                    <a:gd name="T13" fmla="*/ 19 h 149"/>
                    <a:gd name="T14" fmla="*/ 0 w 29"/>
                    <a:gd name="T15" fmla="*/ 6 h 149"/>
                    <a:gd name="T16" fmla="*/ 3 w 29"/>
                    <a:gd name="T17" fmla="*/ 6 h 149"/>
                    <a:gd name="T18" fmla="*/ 3 w 29"/>
                    <a:gd name="T19" fmla="*/ 19 h 149"/>
                    <a:gd name="T20" fmla="*/ 0 w 29"/>
                    <a:gd name="T21" fmla="*/ 19 h 149"/>
                    <a:gd name="T22" fmla="*/ 0 w 29"/>
                    <a:gd name="T23" fmla="*/ 19 h 14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9"/>
                    <a:gd name="T37" fmla="*/ 0 h 149"/>
                    <a:gd name="T38" fmla="*/ 29 w 29"/>
                    <a:gd name="T39" fmla="*/ 149 h 14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9" h="149">
                      <a:moveTo>
                        <a:pt x="0" y="27"/>
                      </a:moveTo>
                      <a:lnTo>
                        <a:pt x="0" y="0"/>
                      </a:lnTo>
                      <a:lnTo>
                        <a:pt x="29" y="0"/>
                      </a:lnTo>
                      <a:lnTo>
                        <a:pt x="29" y="27"/>
                      </a:lnTo>
                      <a:lnTo>
                        <a:pt x="0" y="27"/>
                      </a:lnTo>
                      <a:close/>
                      <a:moveTo>
                        <a:pt x="0" y="149"/>
                      </a:moveTo>
                      <a:lnTo>
                        <a:pt x="0" y="42"/>
                      </a:lnTo>
                      <a:lnTo>
                        <a:pt x="29" y="42"/>
                      </a:lnTo>
                      <a:lnTo>
                        <a:pt x="29" y="149"/>
                      </a:lnTo>
                      <a:lnTo>
                        <a:pt x="0" y="1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78" name="Freeform 47"/>
                <p:cNvSpPr>
                  <a:spLocks/>
                </p:cNvSpPr>
                <p:nvPr/>
              </p:nvSpPr>
              <p:spPr bwMode="auto">
                <a:xfrm>
                  <a:off x="2730" y="1142"/>
                  <a:ext cx="32" cy="74"/>
                </a:xfrm>
                <a:custGeom>
                  <a:avLst/>
                  <a:gdLst>
                    <a:gd name="T0" fmla="*/ 8 w 64"/>
                    <a:gd name="T1" fmla="*/ 7 h 149"/>
                    <a:gd name="T2" fmla="*/ 6 w 64"/>
                    <a:gd name="T3" fmla="*/ 13 h 149"/>
                    <a:gd name="T4" fmla="*/ 6 w 64"/>
                    <a:gd name="T5" fmla="*/ 13 h 149"/>
                    <a:gd name="T6" fmla="*/ 6 w 64"/>
                    <a:gd name="T7" fmla="*/ 14 h 149"/>
                    <a:gd name="T8" fmla="*/ 6 w 64"/>
                    <a:gd name="T9" fmla="*/ 14 h 149"/>
                    <a:gd name="T10" fmla="*/ 6 w 64"/>
                    <a:gd name="T11" fmla="*/ 14 h 149"/>
                    <a:gd name="T12" fmla="*/ 6 w 64"/>
                    <a:gd name="T13" fmla="*/ 15 h 149"/>
                    <a:gd name="T14" fmla="*/ 6 w 64"/>
                    <a:gd name="T15" fmla="*/ 15 h 149"/>
                    <a:gd name="T16" fmla="*/ 6 w 64"/>
                    <a:gd name="T17" fmla="*/ 15 h 149"/>
                    <a:gd name="T18" fmla="*/ 6 w 64"/>
                    <a:gd name="T19" fmla="*/ 15 h 149"/>
                    <a:gd name="T20" fmla="*/ 6 w 64"/>
                    <a:gd name="T21" fmla="*/ 15 h 149"/>
                    <a:gd name="T22" fmla="*/ 6 w 64"/>
                    <a:gd name="T23" fmla="*/ 15 h 149"/>
                    <a:gd name="T24" fmla="*/ 6 w 64"/>
                    <a:gd name="T25" fmla="*/ 15 h 149"/>
                    <a:gd name="T26" fmla="*/ 6 w 64"/>
                    <a:gd name="T27" fmla="*/ 15 h 149"/>
                    <a:gd name="T28" fmla="*/ 6 w 64"/>
                    <a:gd name="T29" fmla="*/ 15 h 149"/>
                    <a:gd name="T30" fmla="*/ 6 w 64"/>
                    <a:gd name="T31" fmla="*/ 15 h 149"/>
                    <a:gd name="T32" fmla="*/ 6 w 64"/>
                    <a:gd name="T33" fmla="*/ 15 h 149"/>
                    <a:gd name="T34" fmla="*/ 6 w 64"/>
                    <a:gd name="T35" fmla="*/ 15 h 149"/>
                    <a:gd name="T36" fmla="*/ 7 w 64"/>
                    <a:gd name="T37" fmla="*/ 15 h 149"/>
                    <a:gd name="T38" fmla="*/ 7 w 64"/>
                    <a:gd name="T39" fmla="*/ 15 h 149"/>
                    <a:gd name="T40" fmla="*/ 7 w 64"/>
                    <a:gd name="T41" fmla="*/ 15 h 149"/>
                    <a:gd name="T42" fmla="*/ 7 w 64"/>
                    <a:gd name="T43" fmla="*/ 15 h 149"/>
                    <a:gd name="T44" fmla="*/ 7 w 64"/>
                    <a:gd name="T45" fmla="*/ 15 h 149"/>
                    <a:gd name="T46" fmla="*/ 8 w 64"/>
                    <a:gd name="T47" fmla="*/ 15 h 149"/>
                    <a:gd name="T48" fmla="*/ 8 w 64"/>
                    <a:gd name="T49" fmla="*/ 15 h 149"/>
                    <a:gd name="T50" fmla="*/ 8 w 64"/>
                    <a:gd name="T51" fmla="*/ 15 h 149"/>
                    <a:gd name="T52" fmla="*/ 8 w 64"/>
                    <a:gd name="T53" fmla="*/ 18 h 149"/>
                    <a:gd name="T54" fmla="*/ 8 w 64"/>
                    <a:gd name="T55" fmla="*/ 18 h 149"/>
                    <a:gd name="T56" fmla="*/ 7 w 64"/>
                    <a:gd name="T57" fmla="*/ 18 h 149"/>
                    <a:gd name="T58" fmla="*/ 7 w 64"/>
                    <a:gd name="T59" fmla="*/ 18 h 149"/>
                    <a:gd name="T60" fmla="*/ 6 w 64"/>
                    <a:gd name="T61" fmla="*/ 18 h 149"/>
                    <a:gd name="T62" fmla="*/ 6 w 64"/>
                    <a:gd name="T63" fmla="*/ 18 h 149"/>
                    <a:gd name="T64" fmla="*/ 5 w 64"/>
                    <a:gd name="T65" fmla="*/ 18 h 149"/>
                    <a:gd name="T66" fmla="*/ 5 w 64"/>
                    <a:gd name="T67" fmla="*/ 18 h 149"/>
                    <a:gd name="T68" fmla="*/ 5 w 64"/>
                    <a:gd name="T69" fmla="*/ 18 h 149"/>
                    <a:gd name="T70" fmla="*/ 5 w 64"/>
                    <a:gd name="T71" fmla="*/ 18 h 149"/>
                    <a:gd name="T72" fmla="*/ 4 w 64"/>
                    <a:gd name="T73" fmla="*/ 18 h 149"/>
                    <a:gd name="T74" fmla="*/ 4 w 64"/>
                    <a:gd name="T75" fmla="*/ 18 h 149"/>
                    <a:gd name="T76" fmla="*/ 4 w 64"/>
                    <a:gd name="T77" fmla="*/ 18 h 149"/>
                    <a:gd name="T78" fmla="*/ 3 w 64"/>
                    <a:gd name="T79" fmla="*/ 18 h 149"/>
                    <a:gd name="T80" fmla="*/ 3 w 64"/>
                    <a:gd name="T81" fmla="*/ 18 h 149"/>
                    <a:gd name="T82" fmla="*/ 3 w 64"/>
                    <a:gd name="T83" fmla="*/ 17 h 149"/>
                    <a:gd name="T84" fmla="*/ 3 w 64"/>
                    <a:gd name="T85" fmla="*/ 17 h 149"/>
                    <a:gd name="T86" fmla="*/ 3 w 64"/>
                    <a:gd name="T87" fmla="*/ 17 h 149"/>
                    <a:gd name="T88" fmla="*/ 3 w 64"/>
                    <a:gd name="T89" fmla="*/ 17 h 149"/>
                    <a:gd name="T90" fmla="*/ 3 w 64"/>
                    <a:gd name="T91" fmla="*/ 17 h 149"/>
                    <a:gd name="T92" fmla="*/ 2 w 64"/>
                    <a:gd name="T93" fmla="*/ 17 h 149"/>
                    <a:gd name="T94" fmla="*/ 2 w 64"/>
                    <a:gd name="T95" fmla="*/ 16 h 149"/>
                    <a:gd name="T96" fmla="*/ 2 w 64"/>
                    <a:gd name="T97" fmla="*/ 16 h 149"/>
                    <a:gd name="T98" fmla="*/ 2 w 64"/>
                    <a:gd name="T99" fmla="*/ 16 h 149"/>
                    <a:gd name="T100" fmla="*/ 2 w 64"/>
                    <a:gd name="T101" fmla="*/ 16 h 149"/>
                    <a:gd name="T102" fmla="*/ 2 w 64"/>
                    <a:gd name="T103" fmla="*/ 15 h 149"/>
                    <a:gd name="T104" fmla="*/ 2 w 64"/>
                    <a:gd name="T105" fmla="*/ 15 h 149"/>
                    <a:gd name="T106" fmla="*/ 2 w 64"/>
                    <a:gd name="T107" fmla="*/ 15 h 149"/>
                    <a:gd name="T108" fmla="*/ 2 w 64"/>
                    <a:gd name="T109" fmla="*/ 14 h 149"/>
                    <a:gd name="T110" fmla="*/ 2 w 64"/>
                    <a:gd name="T111" fmla="*/ 14 h 149"/>
                    <a:gd name="T112" fmla="*/ 2 w 64"/>
                    <a:gd name="T113" fmla="*/ 7 h 149"/>
                    <a:gd name="T114" fmla="*/ 0 w 64"/>
                    <a:gd name="T115" fmla="*/ 4 h 149"/>
                    <a:gd name="T116" fmla="*/ 2 w 64"/>
                    <a:gd name="T117" fmla="*/ 2 h 149"/>
                    <a:gd name="T118" fmla="*/ 6 w 64"/>
                    <a:gd name="T119" fmla="*/ 4 h 149"/>
                    <a:gd name="T120" fmla="*/ 8 w 64"/>
                    <a:gd name="T121" fmla="*/ 4 h 14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64"/>
                    <a:gd name="T184" fmla="*/ 0 h 149"/>
                    <a:gd name="T185" fmla="*/ 64 w 64"/>
                    <a:gd name="T186" fmla="*/ 149 h 14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64" h="149">
                      <a:moveTo>
                        <a:pt x="62" y="39"/>
                      </a:moveTo>
                      <a:lnTo>
                        <a:pt x="62" y="62"/>
                      </a:lnTo>
                      <a:lnTo>
                        <a:pt x="42" y="62"/>
                      </a:lnTo>
                      <a:lnTo>
                        <a:pt x="42" y="105"/>
                      </a:lnTo>
                      <a:lnTo>
                        <a:pt x="43" y="109"/>
                      </a:lnTo>
                      <a:lnTo>
                        <a:pt x="43" y="111"/>
                      </a:lnTo>
                      <a:lnTo>
                        <a:pt x="43" y="112"/>
                      </a:lnTo>
                      <a:lnTo>
                        <a:pt x="43" y="114"/>
                      </a:lnTo>
                      <a:lnTo>
                        <a:pt x="43" y="115"/>
                      </a:lnTo>
                      <a:lnTo>
                        <a:pt x="43" y="117"/>
                      </a:lnTo>
                      <a:lnTo>
                        <a:pt x="43" y="118"/>
                      </a:lnTo>
                      <a:lnTo>
                        <a:pt x="43" y="119"/>
                      </a:lnTo>
                      <a:lnTo>
                        <a:pt x="43" y="120"/>
                      </a:lnTo>
                      <a:lnTo>
                        <a:pt x="43" y="121"/>
                      </a:lnTo>
                      <a:lnTo>
                        <a:pt x="44" y="122"/>
                      </a:lnTo>
                      <a:lnTo>
                        <a:pt x="44" y="123"/>
                      </a:lnTo>
                      <a:lnTo>
                        <a:pt x="44" y="124"/>
                      </a:lnTo>
                      <a:lnTo>
                        <a:pt x="45" y="124"/>
                      </a:lnTo>
                      <a:lnTo>
                        <a:pt x="46" y="125"/>
                      </a:lnTo>
                      <a:lnTo>
                        <a:pt x="47" y="125"/>
                      </a:lnTo>
                      <a:lnTo>
                        <a:pt x="48" y="125"/>
                      </a:lnTo>
                      <a:lnTo>
                        <a:pt x="49" y="125"/>
                      </a:lnTo>
                      <a:lnTo>
                        <a:pt x="50" y="125"/>
                      </a:lnTo>
                      <a:lnTo>
                        <a:pt x="52" y="125"/>
                      </a:lnTo>
                      <a:lnTo>
                        <a:pt x="53" y="125"/>
                      </a:lnTo>
                      <a:lnTo>
                        <a:pt x="54" y="125"/>
                      </a:lnTo>
                      <a:lnTo>
                        <a:pt x="55" y="125"/>
                      </a:lnTo>
                      <a:lnTo>
                        <a:pt x="56" y="125"/>
                      </a:lnTo>
                      <a:lnTo>
                        <a:pt x="57" y="125"/>
                      </a:lnTo>
                      <a:lnTo>
                        <a:pt x="58" y="125"/>
                      </a:lnTo>
                      <a:lnTo>
                        <a:pt x="59" y="124"/>
                      </a:lnTo>
                      <a:lnTo>
                        <a:pt x="60" y="124"/>
                      </a:lnTo>
                      <a:lnTo>
                        <a:pt x="61" y="124"/>
                      </a:lnTo>
                      <a:lnTo>
                        <a:pt x="62" y="123"/>
                      </a:lnTo>
                      <a:lnTo>
                        <a:pt x="64" y="145"/>
                      </a:lnTo>
                      <a:lnTo>
                        <a:pt x="63" y="146"/>
                      </a:lnTo>
                      <a:lnTo>
                        <a:pt x="61" y="147"/>
                      </a:lnTo>
                      <a:lnTo>
                        <a:pt x="60" y="147"/>
                      </a:lnTo>
                      <a:lnTo>
                        <a:pt x="58" y="148"/>
                      </a:lnTo>
                      <a:lnTo>
                        <a:pt x="56" y="148"/>
                      </a:lnTo>
                      <a:lnTo>
                        <a:pt x="54" y="149"/>
                      </a:lnTo>
                      <a:lnTo>
                        <a:pt x="53" y="149"/>
                      </a:lnTo>
                      <a:lnTo>
                        <a:pt x="50" y="149"/>
                      </a:lnTo>
                      <a:lnTo>
                        <a:pt x="48" y="149"/>
                      </a:lnTo>
                      <a:lnTo>
                        <a:pt x="46" y="149"/>
                      </a:lnTo>
                      <a:lnTo>
                        <a:pt x="44" y="149"/>
                      </a:lnTo>
                      <a:lnTo>
                        <a:pt x="41" y="149"/>
                      </a:lnTo>
                      <a:lnTo>
                        <a:pt x="40" y="149"/>
                      </a:lnTo>
                      <a:lnTo>
                        <a:pt x="39" y="149"/>
                      </a:lnTo>
                      <a:lnTo>
                        <a:pt x="38" y="149"/>
                      </a:lnTo>
                      <a:lnTo>
                        <a:pt x="37" y="149"/>
                      </a:lnTo>
                      <a:lnTo>
                        <a:pt x="36" y="149"/>
                      </a:lnTo>
                      <a:lnTo>
                        <a:pt x="35" y="149"/>
                      </a:lnTo>
                      <a:lnTo>
                        <a:pt x="34" y="148"/>
                      </a:lnTo>
                      <a:lnTo>
                        <a:pt x="33" y="148"/>
                      </a:lnTo>
                      <a:lnTo>
                        <a:pt x="32" y="148"/>
                      </a:lnTo>
                      <a:lnTo>
                        <a:pt x="31" y="147"/>
                      </a:lnTo>
                      <a:lnTo>
                        <a:pt x="30" y="147"/>
                      </a:lnTo>
                      <a:lnTo>
                        <a:pt x="28" y="146"/>
                      </a:lnTo>
                      <a:lnTo>
                        <a:pt x="26" y="146"/>
                      </a:lnTo>
                      <a:lnTo>
                        <a:pt x="25" y="145"/>
                      </a:lnTo>
                      <a:lnTo>
                        <a:pt x="24" y="145"/>
                      </a:lnTo>
                      <a:lnTo>
                        <a:pt x="23" y="144"/>
                      </a:lnTo>
                      <a:lnTo>
                        <a:pt x="22" y="144"/>
                      </a:lnTo>
                      <a:lnTo>
                        <a:pt x="22" y="143"/>
                      </a:lnTo>
                      <a:lnTo>
                        <a:pt x="21" y="143"/>
                      </a:lnTo>
                      <a:lnTo>
                        <a:pt x="20" y="142"/>
                      </a:lnTo>
                      <a:lnTo>
                        <a:pt x="19" y="141"/>
                      </a:lnTo>
                      <a:lnTo>
                        <a:pt x="18" y="140"/>
                      </a:lnTo>
                      <a:lnTo>
                        <a:pt x="18" y="139"/>
                      </a:lnTo>
                      <a:lnTo>
                        <a:pt x="18" y="138"/>
                      </a:lnTo>
                      <a:lnTo>
                        <a:pt x="17" y="138"/>
                      </a:lnTo>
                      <a:lnTo>
                        <a:pt x="17" y="137"/>
                      </a:lnTo>
                      <a:lnTo>
                        <a:pt x="17" y="136"/>
                      </a:lnTo>
                      <a:lnTo>
                        <a:pt x="17" y="135"/>
                      </a:lnTo>
                      <a:lnTo>
                        <a:pt x="16" y="134"/>
                      </a:lnTo>
                      <a:lnTo>
                        <a:pt x="16" y="133"/>
                      </a:lnTo>
                      <a:lnTo>
                        <a:pt x="16" y="132"/>
                      </a:lnTo>
                      <a:lnTo>
                        <a:pt x="16" y="130"/>
                      </a:lnTo>
                      <a:lnTo>
                        <a:pt x="15" y="129"/>
                      </a:lnTo>
                      <a:lnTo>
                        <a:pt x="15" y="128"/>
                      </a:lnTo>
                      <a:lnTo>
                        <a:pt x="15" y="126"/>
                      </a:lnTo>
                      <a:lnTo>
                        <a:pt x="15" y="125"/>
                      </a:lnTo>
                      <a:lnTo>
                        <a:pt x="15" y="124"/>
                      </a:lnTo>
                      <a:lnTo>
                        <a:pt x="15" y="122"/>
                      </a:lnTo>
                      <a:lnTo>
                        <a:pt x="15" y="120"/>
                      </a:lnTo>
                      <a:lnTo>
                        <a:pt x="15" y="118"/>
                      </a:lnTo>
                      <a:lnTo>
                        <a:pt x="15" y="116"/>
                      </a:lnTo>
                      <a:lnTo>
                        <a:pt x="15" y="114"/>
                      </a:lnTo>
                      <a:lnTo>
                        <a:pt x="15" y="112"/>
                      </a:lnTo>
                      <a:lnTo>
                        <a:pt x="14" y="109"/>
                      </a:lnTo>
                      <a:lnTo>
                        <a:pt x="14" y="62"/>
                      </a:lnTo>
                      <a:lnTo>
                        <a:pt x="0" y="62"/>
                      </a:lnTo>
                      <a:lnTo>
                        <a:pt x="0" y="39"/>
                      </a:lnTo>
                      <a:lnTo>
                        <a:pt x="14" y="39"/>
                      </a:lnTo>
                      <a:lnTo>
                        <a:pt x="14" y="17"/>
                      </a:lnTo>
                      <a:lnTo>
                        <a:pt x="42" y="0"/>
                      </a:lnTo>
                      <a:lnTo>
                        <a:pt x="42" y="39"/>
                      </a:lnTo>
                      <a:lnTo>
                        <a:pt x="62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79" name="Freeform 48"/>
                <p:cNvSpPr>
                  <a:spLocks noEditPoints="1"/>
                </p:cNvSpPr>
                <p:nvPr/>
              </p:nvSpPr>
              <p:spPr bwMode="auto">
                <a:xfrm>
                  <a:off x="2770" y="1140"/>
                  <a:ext cx="14" cy="75"/>
                </a:xfrm>
                <a:custGeom>
                  <a:avLst/>
                  <a:gdLst>
                    <a:gd name="T0" fmla="*/ 0 w 28"/>
                    <a:gd name="T1" fmla="*/ 4 h 149"/>
                    <a:gd name="T2" fmla="*/ 0 w 28"/>
                    <a:gd name="T3" fmla="*/ 0 h 149"/>
                    <a:gd name="T4" fmla="*/ 4 w 28"/>
                    <a:gd name="T5" fmla="*/ 0 h 149"/>
                    <a:gd name="T6" fmla="*/ 4 w 28"/>
                    <a:gd name="T7" fmla="*/ 4 h 149"/>
                    <a:gd name="T8" fmla="*/ 0 w 28"/>
                    <a:gd name="T9" fmla="*/ 4 h 149"/>
                    <a:gd name="T10" fmla="*/ 0 w 28"/>
                    <a:gd name="T11" fmla="*/ 4 h 149"/>
                    <a:gd name="T12" fmla="*/ 0 w 28"/>
                    <a:gd name="T13" fmla="*/ 19 h 149"/>
                    <a:gd name="T14" fmla="*/ 0 w 28"/>
                    <a:gd name="T15" fmla="*/ 6 h 149"/>
                    <a:gd name="T16" fmla="*/ 4 w 28"/>
                    <a:gd name="T17" fmla="*/ 6 h 149"/>
                    <a:gd name="T18" fmla="*/ 4 w 28"/>
                    <a:gd name="T19" fmla="*/ 19 h 149"/>
                    <a:gd name="T20" fmla="*/ 0 w 28"/>
                    <a:gd name="T21" fmla="*/ 19 h 149"/>
                    <a:gd name="T22" fmla="*/ 0 w 28"/>
                    <a:gd name="T23" fmla="*/ 19 h 14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8"/>
                    <a:gd name="T37" fmla="*/ 0 h 149"/>
                    <a:gd name="T38" fmla="*/ 28 w 28"/>
                    <a:gd name="T39" fmla="*/ 149 h 14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8" h="149">
                      <a:moveTo>
                        <a:pt x="0" y="27"/>
                      </a:move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8" y="27"/>
                      </a:lnTo>
                      <a:lnTo>
                        <a:pt x="0" y="27"/>
                      </a:lnTo>
                      <a:close/>
                      <a:moveTo>
                        <a:pt x="0" y="149"/>
                      </a:moveTo>
                      <a:lnTo>
                        <a:pt x="0" y="42"/>
                      </a:lnTo>
                      <a:lnTo>
                        <a:pt x="28" y="42"/>
                      </a:lnTo>
                      <a:lnTo>
                        <a:pt x="28" y="149"/>
                      </a:lnTo>
                      <a:lnTo>
                        <a:pt x="0" y="1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80" name="Freeform 49"/>
                <p:cNvSpPr>
                  <a:spLocks noEditPoints="1"/>
                </p:cNvSpPr>
                <p:nvPr/>
              </p:nvSpPr>
              <p:spPr bwMode="auto">
                <a:xfrm>
                  <a:off x="2796" y="1160"/>
                  <a:ext cx="56" cy="56"/>
                </a:xfrm>
                <a:custGeom>
                  <a:avLst/>
                  <a:gdLst>
                    <a:gd name="T0" fmla="*/ 1 w 112"/>
                    <a:gd name="T1" fmla="*/ 7 h 112"/>
                    <a:gd name="T2" fmla="*/ 1 w 112"/>
                    <a:gd name="T3" fmla="*/ 5 h 112"/>
                    <a:gd name="T4" fmla="*/ 1 w 112"/>
                    <a:gd name="T5" fmla="*/ 4 h 112"/>
                    <a:gd name="T6" fmla="*/ 2 w 112"/>
                    <a:gd name="T7" fmla="*/ 3 h 112"/>
                    <a:gd name="T8" fmla="*/ 3 w 112"/>
                    <a:gd name="T9" fmla="*/ 2 h 112"/>
                    <a:gd name="T10" fmla="*/ 4 w 112"/>
                    <a:gd name="T11" fmla="*/ 1 h 112"/>
                    <a:gd name="T12" fmla="*/ 5 w 112"/>
                    <a:gd name="T13" fmla="*/ 1 h 112"/>
                    <a:gd name="T14" fmla="*/ 6 w 112"/>
                    <a:gd name="T15" fmla="*/ 1 h 112"/>
                    <a:gd name="T16" fmla="*/ 7 w 112"/>
                    <a:gd name="T17" fmla="*/ 1 h 112"/>
                    <a:gd name="T18" fmla="*/ 9 w 112"/>
                    <a:gd name="T19" fmla="*/ 1 h 112"/>
                    <a:gd name="T20" fmla="*/ 11 w 112"/>
                    <a:gd name="T21" fmla="*/ 1 h 112"/>
                    <a:gd name="T22" fmla="*/ 12 w 112"/>
                    <a:gd name="T23" fmla="*/ 2 h 112"/>
                    <a:gd name="T24" fmla="*/ 13 w 112"/>
                    <a:gd name="T25" fmla="*/ 4 h 112"/>
                    <a:gd name="T26" fmla="*/ 14 w 112"/>
                    <a:gd name="T27" fmla="*/ 5 h 112"/>
                    <a:gd name="T28" fmla="*/ 14 w 112"/>
                    <a:gd name="T29" fmla="*/ 7 h 112"/>
                    <a:gd name="T30" fmla="*/ 14 w 112"/>
                    <a:gd name="T31" fmla="*/ 9 h 112"/>
                    <a:gd name="T32" fmla="*/ 14 w 112"/>
                    <a:gd name="T33" fmla="*/ 11 h 112"/>
                    <a:gd name="T34" fmla="*/ 13 w 112"/>
                    <a:gd name="T35" fmla="*/ 12 h 112"/>
                    <a:gd name="T36" fmla="*/ 11 w 112"/>
                    <a:gd name="T37" fmla="*/ 13 h 112"/>
                    <a:gd name="T38" fmla="*/ 10 w 112"/>
                    <a:gd name="T39" fmla="*/ 14 h 112"/>
                    <a:gd name="T40" fmla="*/ 8 w 112"/>
                    <a:gd name="T41" fmla="*/ 14 h 112"/>
                    <a:gd name="T42" fmla="*/ 7 w 112"/>
                    <a:gd name="T43" fmla="*/ 14 h 112"/>
                    <a:gd name="T44" fmla="*/ 5 w 112"/>
                    <a:gd name="T45" fmla="*/ 14 h 112"/>
                    <a:gd name="T46" fmla="*/ 4 w 112"/>
                    <a:gd name="T47" fmla="*/ 14 h 112"/>
                    <a:gd name="T48" fmla="*/ 3 w 112"/>
                    <a:gd name="T49" fmla="*/ 13 h 112"/>
                    <a:gd name="T50" fmla="*/ 2 w 112"/>
                    <a:gd name="T51" fmla="*/ 13 h 112"/>
                    <a:gd name="T52" fmla="*/ 2 w 112"/>
                    <a:gd name="T53" fmla="*/ 11 h 112"/>
                    <a:gd name="T54" fmla="*/ 1 w 112"/>
                    <a:gd name="T55" fmla="*/ 10 h 112"/>
                    <a:gd name="T56" fmla="*/ 1 w 112"/>
                    <a:gd name="T57" fmla="*/ 9 h 112"/>
                    <a:gd name="T58" fmla="*/ 1 w 112"/>
                    <a:gd name="T59" fmla="*/ 8 h 112"/>
                    <a:gd name="T60" fmla="*/ 4 w 112"/>
                    <a:gd name="T61" fmla="*/ 7 h 112"/>
                    <a:gd name="T62" fmla="*/ 4 w 112"/>
                    <a:gd name="T63" fmla="*/ 9 h 112"/>
                    <a:gd name="T64" fmla="*/ 5 w 112"/>
                    <a:gd name="T65" fmla="*/ 10 h 112"/>
                    <a:gd name="T66" fmla="*/ 5 w 112"/>
                    <a:gd name="T67" fmla="*/ 11 h 112"/>
                    <a:gd name="T68" fmla="*/ 6 w 112"/>
                    <a:gd name="T69" fmla="*/ 11 h 112"/>
                    <a:gd name="T70" fmla="*/ 7 w 112"/>
                    <a:gd name="T71" fmla="*/ 12 h 112"/>
                    <a:gd name="T72" fmla="*/ 7 w 112"/>
                    <a:gd name="T73" fmla="*/ 12 h 112"/>
                    <a:gd name="T74" fmla="*/ 8 w 112"/>
                    <a:gd name="T75" fmla="*/ 12 h 112"/>
                    <a:gd name="T76" fmla="*/ 9 w 112"/>
                    <a:gd name="T77" fmla="*/ 11 h 112"/>
                    <a:gd name="T78" fmla="*/ 10 w 112"/>
                    <a:gd name="T79" fmla="*/ 11 h 112"/>
                    <a:gd name="T80" fmla="*/ 10 w 112"/>
                    <a:gd name="T81" fmla="*/ 10 h 112"/>
                    <a:gd name="T82" fmla="*/ 11 w 112"/>
                    <a:gd name="T83" fmla="*/ 9 h 112"/>
                    <a:gd name="T84" fmla="*/ 11 w 112"/>
                    <a:gd name="T85" fmla="*/ 7 h 112"/>
                    <a:gd name="T86" fmla="*/ 11 w 112"/>
                    <a:gd name="T87" fmla="*/ 6 h 112"/>
                    <a:gd name="T88" fmla="*/ 10 w 112"/>
                    <a:gd name="T89" fmla="*/ 5 h 112"/>
                    <a:gd name="T90" fmla="*/ 10 w 112"/>
                    <a:gd name="T91" fmla="*/ 4 h 112"/>
                    <a:gd name="T92" fmla="*/ 9 w 112"/>
                    <a:gd name="T93" fmla="*/ 4 h 112"/>
                    <a:gd name="T94" fmla="*/ 8 w 112"/>
                    <a:gd name="T95" fmla="*/ 3 h 112"/>
                    <a:gd name="T96" fmla="*/ 7 w 112"/>
                    <a:gd name="T97" fmla="*/ 3 h 112"/>
                    <a:gd name="T98" fmla="*/ 7 w 112"/>
                    <a:gd name="T99" fmla="*/ 3 h 112"/>
                    <a:gd name="T100" fmla="*/ 6 w 112"/>
                    <a:gd name="T101" fmla="*/ 4 h 112"/>
                    <a:gd name="T102" fmla="*/ 5 w 112"/>
                    <a:gd name="T103" fmla="*/ 4 h 112"/>
                    <a:gd name="T104" fmla="*/ 5 w 112"/>
                    <a:gd name="T105" fmla="*/ 5 h 112"/>
                    <a:gd name="T106" fmla="*/ 4 w 112"/>
                    <a:gd name="T107" fmla="*/ 6 h 112"/>
                    <a:gd name="T108" fmla="*/ 4 w 112"/>
                    <a:gd name="T109" fmla="*/ 7 h 11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12"/>
                    <a:gd name="T166" fmla="*/ 0 h 112"/>
                    <a:gd name="T167" fmla="*/ 112 w 112"/>
                    <a:gd name="T168" fmla="*/ 112 h 11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12" h="112">
                      <a:moveTo>
                        <a:pt x="0" y="55"/>
                      </a:moveTo>
                      <a:lnTo>
                        <a:pt x="1" y="53"/>
                      </a:lnTo>
                      <a:lnTo>
                        <a:pt x="1" y="51"/>
                      </a:lnTo>
                      <a:lnTo>
                        <a:pt x="1" y="49"/>
                      </a:lnTo>
                      <a:lnTo>
                        <a:pt x="1" y="45"/>
                      </a:lnTo>
                      <a:lnTo>
                        <a:pt x="2" y="43"/>
                      </a:lnTo>
                      <a:lnTo>
                        <a:pt x="2" y="41"/>
                      </a:lnTo>
                      <a:lnTo>
                        <a:pt x="3" y="39"/>
                      </a:lnTo>
                      <a:lnTo>
                        <a:pt x="4" y="36"/>
                      </a:lnTo>
                      <a:lnTo>
                        <a:pt x="4" y="34"/>
                      </a:lnTo>
                      <a:lnTo>
                        <a:pt x="5" y="32"/>
                      </a:lnTo>
                      <a:lnTo>
                        <a:pt x="6" y="30"/>
                      </a:lnTo>
                      <a:lnTo>
                        <a:pt x="7" y="27"/>
                      </a:lnTo>
                      <a:lnTo>
                        <a:pt x="9" y="25"/>
                      </a:lnTo>
                      <a:lnTo>
                        <a:pt x="10" y="23"/>
                      </a:lnTo>
                      <a:lnTo>
                        <a:pt x="11" y="20"/>
                      </a:lnTo>
                      <a:lnTo>
                        <a:pt x="14" y="18"/>
                      </a:lnTo>
                      <a:lnTo>
                        <a:pt x="15" y="17"/>
                      </a:lnTo>
                      <a:lnTo>
                        <a:pt x="17" y="15"/>
                      </a:lnTo>
                      <a:lnTo>
                        <a:pt x="18" y="13"/>
                      </a:lnTo>
                      <a:lnTo>
                        <a:pt x="20" y="12"/>
                      </a:lnTo>
                      <a:lnTo>
                        <a:pt x="22" y="10"/>
                      </a:lnTo>
                      <a:lnTo>
                        <a:pt x="24" y="9"/>
                      </a:lnTo>
                      <a:lnTo>
                        <a:pt x="26" y="8"/>
                      </a:lnTo>
                      <a:lnTo>
                        <a:pt x="27" y="6"/>
                      </a:lnTo>
                      <a:lnTo>
                        <a:pt x="30" y="6"/>
                      </a:lnTo>
                      <a:lnTo>
                        <a:pt x="32" y="5"/>
                      </a:lnTo>
                      <a:lnTo>
                        <a:pt x="34" y="4"/>
                      </a:lnTo>
                      <a:lnTo>
                        <a:pt x="36" y="3"/>
                      </a:lnTo>
                      <a:lnTo>
                        <a:pt x="39" y="3"/>
                      </a:lnTo>
                      <a:lnTo>
                        <a:pt x="42" y="2"/>
                      </a:lnTo>
                      <a:lnTo>
                        <a:pt x="44" y="2"/>
                      </a:lnTo>
                      <a:lnTo>
                        <a:pt x="46" y="1"/>
                      </a:lnTo>
                      <a:lnTo>
                        <a:pt x="49" y="1"/>
                      </a:lnTo>
                      <a:lnTo>
                        <a:pt x="51" y="1"/>
                      </a:lnTo>
                      <a:lnTo>
                        <a:pt x="54" y="1"/>
                      </a:lnTo>
                      <a:lnTo>
                        <a:pt x="56" y="0"/>
                      </a:lnTo>
                      <a:lnTo>
                        <a:pt x="60" y="1"/>
                      </a:lnTo>
                      <a:lnTo>
                        <a:pt x="65" y="1"/>
                      </a:lnTo>
                      <a:lnTo>
                        <a:pt x="69" y="1"/>
                      </a:lnTo>
                      <a:lnTo>
                        <a:pt x="72" y="2"/>
                      </a:lnTo>
                      <a:lnTo>
                        <a:pt x="75" y="3"/>
                      </a:lnTo>
                      <a:lnTo>
                        <a:pt x="79" y="4"/>
                      </a:lnTo>
                      <a:lnTo>
                        <a:pt x="82" y="6"/>
                      </a:lnTo>
                      <a:lnTo>
                        <a:pt x="86" y="7"/>
                      </a:lnTo>
                      <a:lnTo>
                        <a:pt x="89" y="9"/>
                      </a:lnTo>
                      <a:lnTo>
                        <a:pt x="91" y="11"/>
                      </a:lnTo>
                      <a:lnTo>
                        <a:pt x="94" y="13"/>
                      </a:lnTo>
                      <a:lnTo>
                        <a:pt x="96" y="15"/>
                      </a:lnTo>
                      <a:lnTo>
                        <a:pt x="99" y="18"/>
                      </a:lnTo>
                      <a:lnTo>
                        <a:pt x="101" y="21"/>
                      </a:lnTo>
                      <a:lnTo>
                        <a:pt x="103" y="25"/>
                      </a:lnTo>
                      <a:lnTo>
                        <a:pt x="105" y="28"/>
                      </a:lnTo>
                      <a:lnTo>
                        <a:pt x="106" y="31"/>
                      </a:lnTo>
                      <a:lnTo>
                        <a:pt x="108" y="34"/>
                      </a:lnTo>
                      <a:lnTo>
                        <a:pt x="110" y="37"/>
                      </a:lnTo>
                      <a:lnTo>
                        <a:pt x="111" y="41"/>
                      </a:lnTo>
                      <a:lnTo>
                        <a:pt x="112" y="44"/>
                      </a:lnTo>
                      <a:lnTo>
                        <a:pt x="112" y="49"/>
                      </a:lnTo>
                      <a:lnTo>
                        <a:pt x="112" y="53"/>
                      </a:lnTo>
                      <a:lnTo>
                        <a:pt x="112" y="56"/>
                      </a:lnTo>
                      <a:lnTo>
                        <a:pt x="112" y="60"/>
                      </a:lnTo>
                      <a:lnTo>
                        <a:pt x="112" y="64"/>
                      </a:lnTo>
                      <a:lnTo>
                        <a:pt x="112" y="68"/>
                      </a:lnTo>
                      <a:lnTo>
                        <a:pt x="111" y="72"/>
                      </a:lnTo>
                      <a:lnTo>
                        <a:pt x="110" y="75"/>
                      </a:lnTo>
                      <a:lnTo>
                        <a:pt x="108" y="79"/>
                      </a:lnTo>
                      <a:lnTo>
                        <a:pt x="106" y="82"/>
                      </a:lnTo>
                      <a:lnTo>
                        <a:pt x="105" y="85"/>
                      </a:lnTo>
                      <a:lnTo>
                        <a:pt x="103" y="88"/>
                      </a:lnTo>
                      <a:lnTo>
                        <a:pt x="101" y="91"/>
                      </a:lnTo>
                      <a:lnTo>
                        <a:pt x="99" y="95"/>
                      </a:lnTo>
                      <a:lnTo>
                        <a:pt x="96" y="97"/>
                      </a:lnTo>
                      <a:lnTo>
                        <a:pt x="94" y="100"/>
                      </a:lnTo>
                      <a:lnTo>
                        <a:pt x="91" y="102"/>
                      </a:lnTo>
                      <a:lnTo>
                        <a:pt x="88" y="104"/>
                      </a:lnTo>
                      <a:lnTo>
                        <a:pt x="86" y="106"/>
                      </a:lnTo>
                      <a:lnTo>
                        <a:pt x="82" y="107"/>
                      </a:lnTo>
                      <a:lnTo>
                        <a:pt x="78" y="109"/>
                      </a:lnTo>
                      <a:lnTo>
                        <a:pt x="75" y="110"/>
                      </a:lnTo>
                      <a:lnTo>
                        <a:pt x="72" y="111"/>
                      </a:lnTo>
                      <a:lnTo>
                        <a:pt x="68" y="112"/>
                      </a:lnTo>
                      <a:lnTo>
                        <a:pt x="65" y="112"/>
                      </a:lnTo>
                      <a:lnTo>
                        <a:pt x="60" y="112"/>
                      </a:lnTo>
                      <a:lnTo>
                        <a:pt x="56" y="112"/>
                      </a:lnTo>
                      <a:lnTo>
                        <a:pt x="54" y="112"/>
                      </a:lnTo>
                      <a:lnTo>
                        <a:pt x="52" y="112"/>
                      </a:lnTo>
                      <a:lnTo>
                        <a:pt x="49" y="112"/>
                      </a:lnTo>
                      <a:lnTo>
                        <a:pt x="47" y="112"/>
                      </a:lnTo>
                      <a:lnTo>
                        <a:pt x="44" y="111"/>
                      </a:lnTo>
                      <a:lnTo>
                        <a:pt x="42" y="111"/>
                      </a:lnTo>
                      <a:lnTo>
                        <a:pt x="40" y="110"/>
                      </a:lnTo>
                      <a:lnTo>
                        <a:pt x="36" y="110"/>
                      </a:lnTo>
                      <a:lnTo>
                        <a:pt x="34" y="109"/>
                      </a:lnTo>
                      <a:lnTo>
                        <a:pt x="32" y="108"/>
                      </a:lnTo>
                      <a:lnTo>
                        <a:pt x="30" y="107"/>
                      </a:lnTo>
                      <a:lnTo>
                        <a:pt x="27" y="106"/>
                      </a:lnTo>
                      <a:lnTo>
                        <a:pt x="26" y="105"/>
                      </a:lnTo>
                      <a:lnTo>
                        <a:pt x="24" y="104"/>
                      </a:lnTo>
                      <a:lnTo>
                        <a:pt x="22" y="103"/>
                      </a:lnTo>
                      <a:lnTo>
                        <a:pt x="20" y="101"/>
                      </a:lnTo>
                      <a:lnTo>
                        <a:pt x="18" y="100"/>
                      </a:lnTo>
                      <a:lnTo>
                        <a:pt x="17" y="98"/>
                      </a:lnTo>
                      <a:lnTo>
                        <a:pt x="15" y="97"/>
                      </a:lnTo>
                      <a:lnTo>
                        <a:pt x="14" y="95"/>
                      </a:lnTo>
                      <a:lnTo>
                        <a:pt x="11" y="92"/>
                      </a:lnTo>
                      <a:lnTo>
                        <a:pt x="10" y="90"/>
                      </a:lnTo>
                      <a:lnTo>
                        <a:pt x="9" y="88"/>
                      </a:lnTo>
                      <a:lnTo>
                        <a:pt x="7" y="86"/>
                      </a:lnTo>
                      <a:lnTo>
                        <a:pt x="6" y="84"/>
                      </a:lnTo>
                      <a:lnTo>
                        <a:pt x="5" y="82"/>
                      </a:lnTo>
                      <a:lnTo>
                        <a:pt x="4" y="80"/>
                      </a:lnTo>
                      <a:lnTo>
                        <a:pt x="4" y="77"/>
                      </a:lnTo>
                      <a:lnTo>
                        <a:pt x="3" y="75"/>
                      </a:lnTo>
                      <a:lnTo>
                        <a:pt x="2" y="72"/>
                      </a:lnTo>
                      <a:lnTo>
                        <a:pt x="2" y="69"/>
                      </a:lnTo>
                      <a:lnTo>
                        <a:pt x="1" y="66"/>
                      </a:lnTo>
                      <a:lnTo>
                        <a:pt x="1" y="64"/>
                      </a:lnTo>
                      <a:lnTo>
                        <a:pt x="1" y="61"/>
                      </a:lnTo>
                      <a:lnTo>
                        <a:pt x="1" y="58"/>
                      </a:lnTo>
                      <a:lnTo>
                        <a:pt x="0" y="55"/>
                      </a:lnTo>
                      <a:close/>
                      <a:moveTo>
                        <a:pt x="29" y="56"/>
                      </a:moveTo>
                      <a:lnTo>
                        <a:pt x="30" y="59"/>
                      </a:lnTo>
                      <a:lnTo>
                        <a:pt x="30" y="61"/>
                      </a:lnTo>
                      <a:lnTo>
                        <a:pt x="30" y="64"/>
                      </a:lnTo>
                      <a:lnTo>
                        <a:pt x="30" y="66"/>
                      </a:lnTo>
                      <a:lnTo>
                        <a:pt x="31" y="68"/>
                      </a:lnTo>
                      <a:lnTo>
                        <a:pt x="32" y="71"/>
                      </a:lnTo>
                      <a:lnTo>
                        <a:pt x="32" y="73"/>
                      </a:lnTo>
                      <a:lnTo>
                        <a:pt x="33" y="75"/>
                      </a:lnTo>
                      <a:lnTo>
                        <a:pt x="34" y="77"/>
                      </a:lnTo>
                      <a:lnTo>
                        <a:pt x="35" y="78"/>
                      </a:lnTo>
                      <a:lnTo>
                        <a:pt x="36" y="80"/>
                      </a:lnTo>
                      <a:lnTo>
                        <a:pt x="38" y="81"/>
                      </a:lnTo>
                      <a:lnTo>
                        <a:pt x="40" y="83"/>
                      </a:lnTo>
                      <a:lnTo>
                        <a:pt x="41" y="84"/>
                      </a:lnTo>
                      <a:lnTo>
                        <a:pt x="42" y="85"/>
                      </a:lnTo>
                      <a:lnTo>
                        <a:pt x="44" y="86"/>
                      </a:lnTo>
                      <a:lnTo>
                        <a:pt x="45" y="87"/>
                      </a:lnTo>
                      <a:lnTo>
                        <a:pt x="47" y="88"/>
                      </a:lnTo>
                      <a:lnTo>
                        <a:pt x="48" y="88"/>
                      </a:lnTo>
                      <a:lnTo>
                        <a:pt x="50" y="89"/>
                      </a:lnTo>
                      <a:lnTo>
                        <a:pt x="51" y="89"/>
                      </a:lnTo>
                      <a:lnTo>
                        <a:pt x="53" y="89"/>
                      </a:lnTo>
                      <a:lnTo>
                        <a:pt x="55" y="89"/>
                      </a:lnTo>
                      <a:lnTo>
                        <a:pt x="56" y="89"/>
                      </a:lnTo>
                      <a:lnTo>
                        <a:pt x="58" y="89"/>
                      </a:lnTo>
                      <a:lnTo>
                        <a:pt x="60" y="89"/>
                      </a:lnTo>
                      <a:lnTo>
                        <a:pt x="62" y="89"/>
                      </a:lnTo>
                      <a:lnTo>
                        <a:pt x="64" y="89"/>
                      </a:lnTo>
                      <a:lnTo>
                        <a:pt x="65" y="88"/>
                      </a:lnTo>
                      <a:lnTo>
                        <a:pt x="67" y="87"/>
                      </a:lnTo>
                      <a:lnTo>
                        <a:pt x="68" y="87"/>
                      </a:lnTo>
                      <a:lnTo>
                        <a:pt x="70" y="86"/>
                      </a:lnTo>
                      <a:lnTo>
                        <a:pt x="71" y="85"/>
                      </a:lnTo>
                      <a:lnTo>
                        <a:pt x="73" y="84"/>
                      </a:lnTo>
                      <a:lnTo>
                        <a:pt x="74" y="83"/>
                      </a:lnTo>
                      <a:lnTo>
                        <a:pt x="75" y="81"/>
                      </a:lnTo>
                      <a:lnTo>
                        <a:pt x="77" y="80"/>
                      </a:lnTo>
                      <a:lnTo>
                        <a:pt x="78" y="78"/>
                      </a:lnTo>
                      <a:lnTo>
                        <a:pt x="79" y="77"/>
                      </a:lnTo>
                      <a:lnTo>
                        <a:pt x="79" y="75"/>
                      </a:lnTo>
                      <a:lnTo>
                        <a:pt x="80" y="73"/>
                      </a:lnTo>
                      <a:lnTo>
                        <a:pt x="81" y="71"/>
                      </a:lnTo>
                      <a:lnTo>
                        <a:pt x="81" y="68"/>
                      </a:lnTo>
                      <a:lnTo>
                        <a:pt x="82" y="66"/>
                      </a:lnTo>
                      <a:lnTo>
                        <a:pt x="82" y="64"/>
                      </a:lnTo>
                      <a:lnTo>
                        <a:pt x="82" y="61"/>
                      </a:lnTo>
                      <a:lnTo>
                        <a:pt x="82" y="59"/>
                      </a:lnTo>
                      <a:lnTo>
                        <a:pt x="82" y="56"/>
                      </a:lnTo>
                      <a:lnTo>
                        <a:pt x="82" y="54"/>
                      </a:lnTo>
                      <a:lnTo>
                        <a:pt x="82" y="52"/>
                      </a:lnTo>
                      <a:lnTo>
                        <a:pt x="82" y="49"/>
                      </a:lnTo>
                      <a:lnTo>
                        <a:pt x="82" y="47"/>
                      </a:lnTo>
                      <a:lnTo>
                        <a:pt x="81" y="44"/>
                      </a:lnTo>
                      <a:lnTo>
                        <a:pt x="81" y="42"/>
                      </a:lnTo>
                      <a:lnTo>
                        <a:pt x="80" y="40"/>
                      </a:lnTo>
                      <a:lnTo>
                        <a:pt x="79" y="38"/>
                      </a:lnTo>
                      <a:lnTo>
                        <a:pt x="79" y="36"/>
                      </a:lnTo>
                      <a:lnTo>
                        <a:pt x="78" y="35"/>
                      </a:lnTo>
                      <a:lnTo>
                        <a:pt x="77" y="33"/>
                      </a:lnTo>
                      <a:lnTo>
                        <a:pt x="75" y="31"/>
                      </a:lnTo>
                      <a:lnTo>
                        <a:pt x="74" y="30"/>
                      </a:lnTo>
                      <a:lnTo>
                        <a:pt x="73" y="29"/>
                      </a:lnTo>
                      <a:lnTo>
                        <a:pt x="71" y="28"/>
                      </a:lnTo>
                      <a:lnTo>
                        <a:pt x="70" y="27"/>
                      </a:lnTo>
                      <a:lnTo>
                        <a:pt x="68" y="26"/>
                      </a:lnTo>
                      <a:lnTo>
                        <a:pt x="67" y="25"/>
                      </a:lnTo>
                      <a:lnTo>
                        <a:pt x="65" y="25"/>
                      </a:lnTo>
                      <a:lnTo>
                        <a:pt x="64" y="24"/>
                      </a:lnTo>
                      <a:lnTo>
                        <a:pt x="62" y="24"/>
                      </a:lnTo>
                      <a:lnTo>
                        <a:pt x="60" y="24"/>
                      </a:lnTo>
                      <a:lnTo>
                        <a:pt x="58" y="24"/>
                      </a:lnTo>
                      <a:lnTo>
                        <a:pt x="56" y="23"/>
                      </a:lnTo>
                      <a:lnTo>
                        <a:pt x="55" y="24"/>
                      </a:lnTo>
                      <a:lnTo>
                        <a:pt x="53" y="24"/>
                      </a:lnTo>
                      <a:lnTo>
                        <a:pt x="51" y="24"/>
                      </a:lnTo>
                      <a:lnTo>
                        <a:pt x="50" y="24"/>
                      </a:lnTo>
                      <a:lnTo>
                        <a:pt x="48" y="25"/>
                      </a:lnTo>
                      <a:lnTo>
                        <a:pt x="46" y="26"/>
                      </a:lnTo>
                      <a:lnTo>
                        <a:pt x="45" y="26"/>
                      </a:lnTo>
                      <a:lnTo>
                        <a:pt x="44" y="27"/>
                      </a:lnTo>
                      <a:lnTo>
                        <a:pt x="42" y="28"/>
                      </a:lnTo>
                      <a:lnTo>
                        <a:pt x="41" y="29"/>
                      </a:lnTo>
                      <a:lnTo>
                        <a:pt x="40" y="30"/>
                      </a:lnTo>
                      <a:lnTo>
                        <a:pt x="38" y="31"/>
                      </a:lnTo>
                      <a:lnTo>
                        <a:pt x="36" y="33"/>
                      </a:lnTo>
                      <a:lnTo>
                        <a:pt x="35" y="35"/>
                      </a:lnTo>
                      <a:lnTo>
                        <a:pt x="34" y="36"/>
                      </a:lnTo>
                      <a:lnTo>
                        <a:pt x="33" y="38"/>
                      </a:lnTo>
                      <a:lnTo>
                        <a:pt x="32" y="40"/>
                      </a:lnTo>
                      <a:lnTo>
                        <a:pt x="31" y="42"/>
                      </a:lnTo>
                      <a:lnTo>
                        <a:pt x="31" y="44"/>
                      </a:lnTo>
                      <a:lnTo>
                        <a:pt x="30" y="47"/>
                      </a:lnTo>
                      <a:lnTo>
                        <a:pt x="30" y="49"/>
                      </a:lnTo>
                      <a:lnTo>
                        <a:pt x="30" y="52"/>
                      </a:lnTo>
                      <a:lnTo>
                        <a:pt x="30" y="54"/>
                      </a:lnTo>
                      <a:lnTo>
                        <a:pt x="29" y="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81" name="Freeform 50"/>
                <p:cNvSpPr>
                  <a:spLocks/>
                </p:cNvSpPr>
                <p:nvPr/>
              </p:nvSpPr>
              <p:spPr bwMode="auto">
                <a:xfrm>
                  <a:off x="2863" y="1160"/>
                  <a:ext cx="49" cy="55"/>
                </a:xfrm>
                <a:custGeom>
                  <a:avLst/>
                  <a:gdLst>
                    <a:gd name="T0" fmla="*/ 8 w 99"/>
                    <a:gd name="T1" fmla="*/ 7 h 109"/>
                    <a:gd name="T2" fmla="*/ 8 w 99"/>
                    <a:gd name="T3" fmla="*/ 6 h 109"/>
                    <a:gd name="T4" fmla="*/ 8 w 99"/>
                    <a:gd name="T5" fmla="*/ 5 h 109"/>
                    <a:gd name="T6" fmla="*/ 8 w 99"/>
                    <a:gd name="T7" fmla="*/ 5 h 109"/>
                    <a:gd name="T8" fmla="*/ 8 w 99"/>
                    <a:gd name="T9" fmla="*/ 4 h 109"/>
                    <a:gd name="T10" fmla="*/ 8 w 99"/>
                    <a:gd name="T11" fmla="*/ 4 h 109"/>
                    <a:gd name="T12" fmla="*/ 8 w 99"/>
                    <a:gd name="T13" fmla="*/ 4 h 109"/>
                    <a:gd name="T14" fmla="*/ 8 w 99"/>
                    <a:gd name="T15" fmla="*/ 4 h 109"/>
                    <a:gd name="T16" fmla="*/ 7 w 99"/>
                    <a:gd name="T17" fmla="*/ 3 h 109"/>
                    <a:gd name="T18" fmla="*/ 7 w 99"/>
                    <a:gd name="T19" fmla="*/ 3 h 109"/>
                    <a:gd name="T20" fmla="*/ 7 w 99"/>
                    <a:gd name="T21" fmla="*/ 3 h 109"/>
                    <a:gd name="T22" fmla="*/ 6 w 99"/>
                    <a:gd name="T23" fmla="*/ 3 h 109"/>
                    <a:gd name="T24" fmla="*/ 6 w 99"/>
                    <a:gd name="T25" fmla="*/ 3 h 109"/>
                    <a:gd name="T26" fmla="*/ 6 w 99"/>
                    <a:gd name="T27" fmla="*/ 3 h 109"/>
                    <a:gd name="T28" fmla="*/ 5 w 99"/>
                    <a:gd name="T29" fmla="*/ 3 h 109"/>
                    <a:gd name="T30" fmla="*/ 5 w 99"/>
                    <a:gd name="T31" fmla="*/ 4 h 109"/>
                    <a:gd name="T32" fmla="*/ 4 w 99"/>
                    <a:gd name="T33" fmla="*/ 4 h 109"/>
                    <a:gd name="T34" fmla="*/ 4 w 99"/>
                    <a:gd name="T35" fmla="*/ 4 h 109"/>
                    <a:gd name="T36" fmla="*/ 4 w 99"/>
                    <a:gd name="T37" fmla="*/ 4 h 109"/>
                    <a:gd name="T38" fmla="*/ 4 w 99"/>
                    <a:gd name="T39" fmla="*/ 5 h 109"/>
                    <a:gd name="T40" fmla="*/ 3 w 99"/>
                    <a:gd name="T41" fmla="*/ 5 h 109"/>
                    <a:gd name="T42" fmla="*/ 3 w 99"/>
                    <a:gd name="T43" fmla="*/ 5 h 109"/>
                    <a:gd name="T44" fmla="*/ 3 w 99"/>
                    <a:gd name="T45" fmla="*/ 6 h 109"/>
                    <a:gd name="T46" fmla="*/ 3 w 99"/>
                    <a:gd name="T47" fmla="*/ 7 h 109"/>
                    <a:gd name="T48" fmla="*/ 3 w 99"/>
                    <a:gd name="T49" fmla="*/ 8 h 109"/>
                    <a:gd name="T50" fmla="*/ 0 w 99"/>
                    <a:gd name="T51" fmla="*/ 1 h 109"/>
                    <a:gd name="T52" fmla="*/ 3 w 99"/>
                    <a:gd name="T53" fmla="*/ 2 h 109"/>
                    <a:gd name="T54" fmla="*/ 4 w 99"/>
                    <a:gd name="T55" fmla="*/ 1 h 109"/>
                    <a:gd name="T56" fmla="*/ 5 w 99"/>
                    <a:gd name="T57" fmla="*/ 1 h 109"/>
                    <a:gd name="T58" fmla="*/ 7 w 99"/>
                    <a:gd name="T59" fmla="*/ 1 h 109"/>
                    <a:gd name="T60" fmla="*/ 8 w 99"/>
                    <a:gd name="T61" fmla="*/ 1 h 109"/>
                    <a:gd name="T62" fmla="*/ 8 w 99"/>
                    <a:gd name="T63" fmla="*/ 1 h 109"/>
                    <a:gd name="T64" fmla="*/ 9 w 99"/>
                    <a:gd name="T65" fmla="*/ 1 h 109"/>
                    <a:gd name="T66" fmla="*/ 9 w 99"/>
                    <a:gd name="T67" fmla="*/ 1 h 109"/>
                    <a:gd name="T68" fmla="*/ 10 w 99"/>
                    <a:gd name="T69" fmla="*/ 1 h 109"/>
                    <a:gd name="T70" fmla="*/ 10 w 99"/>
                    <a:gd name="T71" fmla="*/ 1 h 109"/>
                    <a:gd name="T72" fmla="*/ 11 w 99"/>
                    <a:gd name="T73" fmla="*/ 1 h 109"/>
                    <a:gd name="T74" fmla="*/ 11 w 99"/>
                    <a:gd name="T75" fmla="*/ 2 h 109"/>
                    <a:gd name="T76" fmla="*/ 11 w 99"/>
                    <a:gd name="T77" fmla="*/ 2 h 109"/>
                    <a:gd name="T78" fmla="*/ 11 w 99"/>
                    <a:gd name="T79" fmla="*/ 2 h 109"/>
                    <a:gd name="T80" fmla="*/ 12 w 99"/>
                    <a:gd name="T81" fmla="*/ 3 h 109"/>
                    <a:gd name="T82" fmla="*/ 12 w 99"/>
                    <a:gd name="T83" fmla="*/ 3 h 109"/>
                    <a:gd name="T84" fmla="*/ 12 w 99"/>
                    <a:gd name="T85" fmla="*/ 4 h 109"/>
                    <a:gd name="T86" fmla="*/ 12 w 99"/>
                    <a:gd name="T87" fmla="*/ 4 h 109"/>
                    <a:gd name="T88" fmla="*/ 12 w 99"/>
                    <a:gd name="T89" fmla="*/ 5 h 109"/>
                    <a:gd name="T90" fmla="*/ 12 w 99"/>
                    <a:gd name="T91" fmla="*/ 5 h 109"/>
                    <a:gd name="T92" fmla="*/ 12 w 99"/>
                    <a:gd name="T93" fmla="*/ 14 h 10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9"/>
                    <a:gd name="T142" fmla="*/ 0 h 109"/>
                    <a:gd name="T143" fmla="*/ 99 w 99"/>
                    <a:gd name="T144" fmla="*/ 109 h 10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9" h="109">
                      <a:moveTo>
                        <a:pt x="99" y="109"/>
                      </a:moveTo>
                      <a:lnTo>
                        <a:pt x="70" y="109"/>
                      </a:lnTo>
                      <a:lnTo>
                        <a:pt x="70" y="55"/>
                      </a:lnTo>
                      <a:lnTo>
                        <a:pt x="70" y="53"/>
                      </a:lnTo>
                      <a:lnTo>
                        <a:pt x="70" y="50"/>
                      </a:lnTo>
                      <a:lnTo>
                        <a:pt x="70" y="48"/>
                      </a:lnTo>
                      <a:lnTo>
                        <a:pt x="70" y="44"/>
                      </a:lnTo>
                      <a:lnTo>
                        <a:pt x="70" y="42"/>
                      </a:lnTo>
                      <a:lnTo>
                        <a:pt x="70" y="40"/>
                      </a:lnTo>
                      <a:lnTo>
                        <a:pt x="70" y="39"/>
                      </a:lnTo>
                      <a:lnTo>
                        <a:pt x="70" y="37"/>
                      </a:lnTo>
                      <a:lnTo>
                        <a:pt x="69" y="36"/>
                      </a:lnTo>
                      <a:lnTo>
                        <a:pt x="69" y="34"/>
                      </a:lnTo>
                      <a:lnTo>
                        <a:pt x="69" y="33"/>
                      </a:lnTo>
                      <a:lnTo>
                        <a:pt x="68" y="32"/>
                      </a:lnTo>
                      <a:lnTo>
                        <a:pt x="68" y="31"/>
                      </a:lnTo>
                      <a:lnTo>
                        <a:pt x="67" y="30"/>
                      </a:lnTo>
                      <a:lnTo>
                        <a:pt x="67" y="29"/>
                      </a:lnTo>
                      <a:lnTo>
                        <a:pt x="66" y="29"/>
                      </a:lnTo>
                      <a:lnTo>
                        <a:pt x="66" y="28"/>
                      </a:lnTo>
                      <a:lnTo>
                        <a:pt x="65" y="27"/>
                      </a:lnTo>
                      <a:lnTo>
                        <a:pt x="64" y="26"/>
                      </a:lnTo>
                      <a:lnTo>
                        <a:pt x="63" y="25"/>
                      </a:lnTo>
                      <a:lnTo>
                        <a:pt x="62" y="24"/>
                      </a:lnTo>
                      <a:lnTo>
                        <a:pt x="61" y="24"/>
                      </a:lnTo>
                      <a:lnTo>
                        <a:pt x="60" y="24"/>
                      </a:lnTo>
                      <a:lnTo>
                        <a:pt x="60" y="23"/>
                      </a:lnTo>
                      <a:lnTo>
                        <a:pt x="59" y="23"/>
                      </a:lnTo>
                      <a:lnTo>
                        <a:pt x="58" y="23"/>
                      </a:lnTo>
                      <a:lnTo>
                        <a:pt x="57" y="23"/>
                      </a:lnTo>
                      <a:lnTo>
                        <a:pt x="56" y="23"/>
                      </a:lnTo>
                      <a:lnTo>
                        <a:pt x="55" y="23"/>
                      </a:lnTo>
                      <a:lnTo>
                        <a:pt x="54" y="23"/>
                      </a:lnTo>
                      <a:lnTo>
                        <a:pt x="53" y="23"/>
                      </a:lnTo>
                      <a:lnTo>
                        <a:pt x="52" y="21"/>
                      </a:lnTo>
                      <a:lnTo>
                        <a:pt x="51" y="23"/>
                      </a:lnTo>
                      <a:lnTo>
                        <a:pt x="50" y="23"/>
                      </a:lnTo>
                      <a:lnTo>
                        <a:pt x="49" y="23"/>
                      </a:lnTo>
                      <a:lnTo>
                        <a:pt x="48" y="23"/>
                      </a:lnTo>
                      <a:lnTo>
                        <a:pt x="46" y="23"/>
                      </a:lnTo>
                      <a:lnTo>
                        <a:pt x="45" y="24"/>
                      </a:lnTo>
                      <a:lnTo>
                        <a:pt x="44" y="24"/>
                      </a:lnTo>
                      <a:lnTo>
                        <a:pt x="43" y="24"/>
                      </a:lnTo>
                      <a:lnTo>
                        <a:pt x="42" y="25"/>
                      </a:lnTo>
                      <a:lnTo>
                        <a:pt x="41" y="25"/>
                      </a:lnTo>
                      <a:lnTo>
                        <a:pt x="40" y="26"/>
                      </a:lnTo>
                      <a:lnTo>
                        <a:pt x="38" y="26"/>
                      </a:lnTo>
                      <a:lnTo>
                        <a:pt x="38" y="27"/>
                      </a:lnTo>
                      <a:lnTo>
                        <a:pt x="37" y="28"/>
                      </a:lnTo>
                      <a:lnTo>
                        <a:pt x="36" y="29"/>
                      </a:lnTo>
                      <a:lnTo>
                        <a:pt x="35" y="29"/>
                      </a:lnTo>
                      <a:lnTo>
                        <a:pt x="35" y="30"/>
                      </a:lnTo>
                      <a:lnTo>
                        <a:pt x="34" y="31"/>
                      </a:lnTo>
                      <a:lnTo>
                        <a:pt x="34" y="32"/>
                      </a:lnTo>
                      <a:lnTo>
                        <a:pt x="33" y="33"/>
                      </a:lnTo>
                      <a:lnTo>
                        <a:pt x="33" y="34"/>
                      </a:lnTo>
                      <a:lnTo>
                        <a:pt x="32" y="35"/>
                      </a:lnTo>
                      <a:lnTo>
                        <a:pt x="32" y="36"/>
                      </a:lnTo>
                      <a:lnTo>
                        <a:pt x="31" y="36"/>
                      </a:lnTo>
                      <a:lnTo>
                        <a:pt x="31" y="38"/>
                      </a:lnTo>
                      <a:lnTo>
                        <a:pt x="31" y="39"/>
                      </a:lnTo>
                      <a:lnTo>
                        <a:pt x="31" y="40"/>
                      </a:lnTo>
                      <a:lnTo>
                        <a:pt x="30" y="42"/>
                      </a:lnTo>
                      <a:lnTo>
                        <a:pt x="30" y="44"/>
                      </a:lnTo>
                      <a:lnTo>
                        <a:pt x="30" y="47"/>
                      </a:lnTo>
                      <a:lnTo>
                        <a:pt x="30" y="49"/>
                      </a:lnTo>
                      <a:lnTo>
                        <a:pt x="30" y="51"/>
                      </a:lnTo>
                      <a:lnTo>
                        <a:pt x="30" y="53"/>
                      </a:lnTo>
                      <a:lnTo>
                        <a:pt x="30" y="56"/>
                      </a:lnTo>
                      <a:lnTo>
                        <a:pt x="30" y="59"/>
                      </a:lnTo>
                      <a:lnTo>
                        <a:pt x="29" y="61"/>
                      </a:lnTo>
                      <a:lnTo>
                        <a:pt x="29" y="109"/>
                      </a:lnTo>
                      <a:lnTo>
                        <a:pt x="0" y="109"/>
                      </a:lnTo>
                      <a:lnTo>
                        <a:pt x="0" y="2"/>
                      </a:lnTo>
                      <a:lnTo>
                        <a:pt x="27" y="2"/>
                      </a:lnTo>
                      <a:lnTo>
                        <a:pt x="27" y="17"/>
                      </a:lnTo>
                      <a:lnTo>
                        <a:pt x="30" y="15"/>
                      </a:lnTo>
                      <a:lnTo>
                        <a:pt x="32" y="12"/>
                      </a:lnTo>
                      <a:lnTo>
                        <a:pt x="35" y="10"/>
                      </a:lnTo>
                      <a:lnTo>
                        <a:pt x="37" y="8"/>
                      </a:lnTo>
                      <a:lnTo>
                        <a:pt x="40" y="6"/>
                      </a:lnTo>
                      <a:lnTo>
                        <a:pt x="43" y="5"/>
                      </a:lnTo>
                      <a:lnTo>
                        <a:pt x="45" y="3"/>
                      </a:lnTo>
                      <a:lnTo>
                        <a:pt x="49" y="2"/>
                      </a:lnTo>
                      <a:lnTo>
                        <a:pt x="53" y="2"/>
                      </a:lnTo>
                      <a:lnTo>
                        <a:pt x="56" y="1"/>
                      </a:lnTo>
                      <a:lnTo>
                        <a:pt x="59" y="1"/>
                      </a:lnTo>
                      <a:lnTo>
                        <a:pt x="62" y="0"/>
                      </a:lnTo>
                      <a:lnTo>
                        <a:pt x="64" y="1"/>
                      </a:lnTo>
                      <a:lnTo>
                        <a:pt x="65" y="1"/>
                      </a:lnTo>
                      <a:lnTo>
                        <a:pt x="67" y="1"/>
                      </a:lnTo>
                      <a:lnTo>
                        <a:pt x="68" y="1"/>
                      </a:lnTo>
                      <a:lnTo>
                        <a:pt x="70" y="1"/>
                      </a:lnTo>
                      <a:lnTo>
                        <a:pt x="72" y="1"/>
                      </a:lnTo>
                      <a:lnTo>
                        <a:pt x="74" y="2"/>
                      </a:lnTo>
                      <a:lnTo>
                        <a:pt x="75" y="2"/>
                      </a:lnTo>
                      <a:lnTo>
                        <a:pt x="76" y="2"/>
                      </a:lnTo>
                      <a:lnTo>
                        <a:pt x="78" y="3"/>
                      </a:lnTo>
                      <a:lnTo>
                        <a:pt x="79" y="3"/>
                      </a:lnTo>
                      <a:lnTo>
                        <a:pt x="80" y="3"/>
                      </a:lnTo>
                      <a:lnTo>
                        <a:pt x="82" y="4"/>
                      </a:lnTo>
                      <a:lnTo>
                        <a:pt x="83" y="5"/>
                      </a:lnTo>
                      <a:lnTo>
                        <a:pt x="84" y="5"/>
                      </a:lnTo>
                      <a:lnTo>
                        <a:pt x="85" y="6"/>
                      </a:lnTo>
                      <a:lnTo>
                        <a:pt x="86" y="6"/>
                      </a:lnTo>
                      <a:lnTo>
                        <a:pt x="87" y="7"/>
                      </a:lnTo>
                      <a:lnTo>
                        <a:pt x="88" y="8"/>
                      </a:lnTo>
                      <a:lnTo>
                        <a:pt x="89" y="8"/>
                      </a:lnTo>
                      <a:lnTo>
                        <a:pt x="89" y="9"/>
                      </a:lnTo>
                      <a:lnTo>
                        <a:pt x="90" y="10"/>
                      </a:lnTo>
                      <a:lnTo>
                        <a:pt x="91" y="11"/>
                      </a:lnTo>
                      <a:lnTo>
                        <a:pt x="92" y="12"/>
                      </a:lnTo>
                      <a:lnTo>
                        <a:pt x="93" y="13"/>
                      </a:lnTo>
                      <a:lnTo>
                        <a:pt x="93" y="14"/>
                      </a:lnTo>
                      <a:lnTo>
                        <a:pt x="94" y="15"/>
                      </a:lnTo>
                      <a:lnTo>
                        <a:pt x="94" y="16"/>
                      </a:lnTo>
                      <a:lnTo>
                        <a:pt x="96" y="17"/>
                      </a:lnTo>
                      <a:lnTo>
                        <a:pt x="96" y="18"/>
                      </a:lnTo>
                      <a:lnTo>
                        <a:pt x="97" y="19"/>
                      </a:lnTo>
                      <a:lnTo>
                        <a:pt x="97" y="20"/>
                      </a:lnTo>
                      <a:lnTo>
                        <a:pt x="97" y="21"/>
                      </a:lnTo>
                      <a:lnTo>
                        <a:pt x="97" y="23"/>
                      </a:lnTo>
                      <a:lnTo>
                        <a:pt x="97" y="24"/>
                      </a:lnTo>
                      <a:lnTo>
                        <a:pt x="98" y="26"/>
                      </a:lnTo>
                      <a:lnTo>
                        <a:pt x="98" y="27"/>
                      </a:lnTo>
                      <a:lnTo>
                        <a:pt x="98" y="28"/>
                      </a:lnTo>
                      <a:lnTo>
                        <a:pt x="99" y="29"/>
                      </a:lnTo>
                      <a:lnTo>
                        <a:pt x="99" y="31"/>
                      </a:lnTo>
                      <a:lnTo>
                        <a:pt x="99" y="32"/>
                      </a:lnTo>
                      <a:lnTo>
                        <a:pt x="99" y="34"/>
                      </a:lnTo>
                      <a:lnTo>
                        <a:pt x="99" y="35"/>
                      </a:lnTo>
                      <a:lnTo>
                        <a:pt x="99" y="37"/>
                      </a:lnTo>
                      <a:lnTo>
                        <a:pt x="99" y="39"/>
                      </a:lnTo>
                      <a:lnTo>
                        <a:pt x="99" y="41"/>
                      </a:lnTo>
                      <a:lnTo>
                        <a:pt x="99" y="42"/>
                      </a:lnTo>
                      <a:lnTo>
                        <a:pt x="99" y="10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82" name="Freeform 51"/>
                <p:cNvSpPr>
                  <a:spLocks noEditPoints="1"/>
                </p:cNvSpPr>
                <p:nvPr/>
              </p:nvSpPr>
              <p:spPr bwMode="auto">
                <a:xfrm>
                  <a:off x="836" y="1263"/>
                  <a:ext cx="51" cy="56"/>
                </a:xfrm>
                <a:custGeom>
                  <a:avLst/>
                  <a:gdLst>
                    <a:gd name="T0" fmla="*/ 1 w 102"/>
                    <a:gd name="T1" fmla="*/ 2 h 114"/>
                    <a:gd name="T2" fmla="*/ 2 w 102"/>
                    <a:gd name="T3" fmla="*/ 1 h 114"/>
                    <a:gd name="T4" fmla="*/ 4 w 102"/>
                    <a:gd name="T5" fmla="*/ 0 h 114"/>
                    <a:gd name="T6" fmla="*/ 6 w 102"/>
                    <a:gd name="T7" fmla="*/ 0 h 114"/>
                    <a:gd name="T8" fmla="*/ 8 w 102"/>
                    <a:gd name="T9" fmla="*/ 0 h 114"/>
                    <a:gd name="T10" fmla="*/ 10 w 102"/>
                    <a:gd name="T11" fmla="*/ 0 h 114"/>
                    <a:gd name="T12" fmla="*/ 11 w 102"/>
                    <a:gd name="T13" fmla="*/ 1 h 114"/>
                    <a:gd name="T14" fmla="*/ 12 w 102"/>
                    <a:gd name="T15" fmla="*/ 1 h 114"/>
                    <a:gd name="T16" fmla="*/ 12 w 102"/>
                    <a:gd name="T17" fmla="*/ 2 h 114"/>
                    <a:gd name="T18" fmla="*/ 12 w 102"/>
                    <a:gd name="T19" fmla="*/ 4 h 114"/>
                    <a:gd name="T20" fmla="*/ 12 w 102"/>
                    <a:gd name="T21" fmla="*/ 10 h 114"/>
                    <a:gd name="T22" fmla="*/ 13 w 102"/>
                    <a:gd name="T23" fmla="*/ 11 h 114"/>
                    <a:gd name="T24" fmla="*/ 13 w 102"/>
                    <a:gd name="T25" fmla="*/ 12 h 114"/>
                    <a:gd name="T26" fmla="*/ 13 w 102"/>
                    <a:gd name="T27" fmla="*/ 13 h 114"/>
                    <a:gd name="T28" fmla="*/ 10 w 102"/>
                    <a:gd name="T29" fmla="*/ 13 h 114"/>
                    <a:gd name="T30" fmla="*/ 9 w 102"/>
                    <a:gd name="T31" fmla="*/ 13 h 114"/>
                    <a:gd name="T32" fmla="*/ 9 w 102"/>
                    <a:gd name="T33" fmla="*/ 12 h 114"/>
                    <a:gd name="T34" fmla="*/ 9 w 102"/>
                    <a:gd name="T35" fmla="*/ 12 h 114"/>
                    <a:gd name="T36" fmla="*/ 9 w 102"/>
                    <a:gd name="T37" fmla="*/ 12 h 114"/>
                    <a:gd name="T38" fmla="*/ 8 w 102"/>
                    <a:gd name="T39" fmla="*/ 13 h 114"/>
                    <a:gd name="T40" fmla="*/ 7 w 102"/>
                    <a:gd name="T41" fmla="*/ 13 h 114"/>
                    <a:gd name="T42" fmla="*/ 6 w 102"/>
                    <a:gd name="T43" fmla="*/ 14 h 114"/>
                    <a:gd name="T44" fmla="*/ 4 w 102"/>
                    <a:gd name="T45" fmla="*/ 14 h 114"/>
                    <a:gd name="T46" fmla="*/ 3 w 102"/>
                    <a:gd name="T47" fmla="*/ 13 h 114"/>
                    <a:gd name="T48" fmla="*/ 1 w 102"/>
                    <a:gd name="T49" fmla="*/ 12 h 114"/>
                    <a:gd name="T50" fmla="*/ 1 w 102"/>
                    <a:gd name="T51" fmla="*/ 11 h 114"/>
                    <a:gd name="T52" fmla="*/ 1 w 102"/>
                    <a:gd name="T53" fmla="*/ 9 h 114"/>
                    <a:gd name="T54" fmla="*/ 1 w 102"/>
                    <a:gd name="T55" fmla="*/ 8 h 114"/>
                    <a:gd name="T56" fmla="*/ 1 w 102"/>
                    <a:gd name="T57" fmla="*/ 7 h 114"/>
                    <a:gd name="T58" fmla="*/ 2 w 102"/>
                    <a:gd name="T59" fmla="*/ 7 h 114"/>
                    <a:gd name="T60" fmla="*/ 3 w 102"/>
                    <a:gd name="T61" fmla="*/ 6 h 114"/>
                    <a:gd name="T62" fmla="*/ 4 w 102"/>
                    <a:gd name="T63" fmla="*/ 6 h 114"/>
                    <a:gd name="T64" fmla="*/ 6 w 102"/>
                    <a:gd name="T65" fmla="*/ 5 h 114"/>
                    <a:gd name="T66" fmla="*/ 8 w 102"/>
                    <a:gd name="T67" fmla="*/ 5 h 114"/>
                    <a:gd name="T68" fmla="*/ 9 w 102"/>
                    <a:gd name="T69" fmla="*/ 4 h 114"/>
                    <a:gd name="T70" fmla="*/ 9 w 102"/>
                    <a:gd name="T71" fmla="*/ 3 h 114"/>
                    <a:gd name="T72" fmla="*/ 8 w 102"/>
                    <a:gd name="T73" fmla="*/ 3 h 114"/>
                    <a:gd name="T74" fmla="*/ 7 w 102"/>
                    <a:gd name="T75" fmla="*/ 2 h 114"/>
                    <a:gd name="T76" fmla="*/ 6 w 102"/>
                    <a:gd name="T77" fmla="*/ 2 h 114"/>
                    <a:gd name="T78" fmla="*/ 6 w 102"/>
                    <a:gd name="T79" fmla="*/ 3 h 114"/>
                    <a:gd name="T80" fmla="*/ 5 w 102"/>
                    <a:gd name="T81" fmla="*/ 3 h 114"/>
                    <a:gd name="T82" fmla="*/ 4 w 102"/>
                    <a:gd name="T83" fmla="*/ 3 h 114"/>
                    <a:gd name="T84" fmla="*/ 4 w 102"/>
                    <a:gd name="T85" fmla="*/ 4 h 114"/>
                    <a:gd name="T86" fmla="*/ 8 w 102"/>
                    <a:gd name="T87" fmla="*/ 7 h 114"/>
                    <a:gd name="T88" fmla="*/ 7 w 102"/>
                    <a:gd name="T89" fmla="*/ 7 h 114"/>
                    <a:gd name="T90" fmla="*/ 6 w 102"/>
                    <a:gd name="T91" fmla="*/ 8 h 114"/>
                    <a:gd name="T92" fmla="*/ 5 w 102"/>
                    <a:gd name="T93" fmla="*/ 8 h 114"/>
                    <a:gd name="T94" fmla="*/ 4 w 102"/>
                    <a:gd name="T95" fmla="*/ 8 h 114"/>
                    <a:gd name="T96" fmla="*/ 4 w 102"/>
                    <a:gd name="T97" fmla="*/ 9 h 114"/>
                    <a:gd name="T98" fmla="*/ 4 w 102"/>
                    <a:gd name="T99" fmla="*/ 10 h 114"/>
                    <a:gd name="T100" fmla="*/ 4 w 102"/>
                    <a:gd name="T101" fmla="*/ 10 h 114"/>
                    <a:gd name="T102" fmla="*/ 5 w 102"/>
                    <a:gd name="T103" fmla="*/ 11 h 114"/>
                    <a:gd name="T104" fmla="*/ 6 w 102"/>
                    <a:gd name="T105" fmla="*/ 11 h 114"/>
                    <a:gd name="T106" fmla="*/ 7 w 102"/>
                    <a:gd name="T107" fmla="*/ 11 h 114"/>
                    <a:gd name="T108" fmla="*/ 7 w 102"/>
                    <a:gd name="T109" fmla="*/ 11 h 114"/>
                    <a:gd name="T110" fmla="*/ 8 w 102"/>
                    <a:gd name="T111" fmla="*/ 10 h 114"/>
                    <a:gd name="T112" fmla="*/ 9 w 102"/>
                    <a:gd name="T113" fmla="*/ 10 h 114"/>
                    <a:gd name="T114" fmla="*/ 9 w 102"/>
                    <a:gd name="T115" fmla="*/ 9 h 114"/>
                    <a:gd name="T116" fmla="*/ 9 w 102"/>
                    <a:gd name="T117" fmla="*/ 8 h 11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2"/>
                    <a:gd name="T178" fmla="*/ 0 h 114"/>
                    <a:gd name="T179" fmla="*/ 102 w 102"/>
                    <a:gd name="T180" fmla="*/ 114 h 11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2" h="114">
                      <a:moveTo>
                        <a:pt x="29" y="37"/>
                      </a:moveTo>
                      <a:lnTo>
                        <a:pt x="3" y="31"/>
                      </a:lnTo>
                      <a:lnTo>
                        <a:pt x="4" y="29"/>
                      </a:lnTo>
                      <a:lnTo>
                        <a:pt x="5" y="27"/>
                      </a:lnTo>
                      <a:lnTo>
                        <a:pt x="6" y="24"/>
                      </a:lnTo>
                      <a:lnTo>
                        <a:pt x="7" y="22"/>
                      </a:lnTo>
                      <a:lnTo>
                        <a:pt x="8" y="20"/>
                      </a:lnTo>
                      <a:lnTo>
                        <a:pt x="9" y="18"/>
                      </a:lnTo>
                      <a:lnTo>
                        <a:pt x="12" y="17"/>
                      </a:lnTo>
                      <a:lnTo>
                        <a:pt x="13" y="15"/>
                      </a:lnTo>
                      <a:lnTo>
                        <a:pt x="14" y="13"/>
                      </a:lnTo>
                      <a:lnTo>
                        <a:pt x="16" y="12"/>
                      </a:lnTo>
                      <a:lnTo>
                        <a:pt x="18" y="11"/>
                      </a:lnTo>
                      <a:lnTo>
                        <a:pt x="19" y="9"/>
                      </a:lnTo>
                      <a:lnTo>
                        <a:pt x="21" y="7"/>
                      </a:lnTo>
                      <a:lnTo>
                        <a:pt x="23" y="6"/>
                      </a:lnTo>
                      <a:lnTo>
                        <a:pt x="25" y="5"/>
                      </a:lnTo>
                      <a:lnTo>
                        <a:pt x="27" y="4"/>
                      </a:lnTo>
                      <a:lnTo>
                        <a:pt x="30" y="3"/>
                      </a:lnTo>
                      <a:lnTo>
                        <a:pt x="32" y="2"/>
                      </a:lnTo>
                      <a:lnTo>
                        <a:pt x="36" y="2"/>
                      </a:lnTo>
                      <a:lnTo>
                        <a:pt x="38" y="1"/>
                      </a:lnTo>
                      <a:lnTo>
                        <a:pt x="41" y="1"/>
                      </a:lnTo>
                      <a:lnTo>
                        <a:pt x="44" y="1"/>
                      </a:lnTo>
                      <a:lnTo>
                        <a:pt x="47" y="1"/>
                      </a:lnTo>
                      <a:lnTo>
                        <a:pt x="50" y="0"/>
                      </a:lnTo>
                      <a:lnTo>
                        <a:pt x="53" y="1"/>
                      </a:lnTo>
                      <a:lnTo>
                        <a:pt x="56" y="1"/>
                      </a:lnTo>
                      <a:lnTo>
                        <a:pt x="60" y="1"/>
                      </a:lnTo>
                      <a:lnTo>
                        <a:pt x="63" y="1"/>
                      </a:lnTo>
                      <a:lnTo>
                        <a:pt x="65" y="1"/>
                      </a:lnTo>
                      <a:lnTo>
                        <a:pt x="67" y="2"/>
                      </a:lnTo>
                      <a:lnTo>
                        <a:pt x="69" y="2"/>
                      </a:lnTo>
                      <a:lnTo>
                        <a:pt x="72" y="3"/>
                      </a:lnTo>
                      <a:lnTo>
                        <a:pt x="73" y="3"/>
                      </a:lnTo>
                      <a:lnTo>
                        <a:pt x="75" y="4"/>
                      </a:lnTo>
                      <a:lnTo>
                        <a:pt x="77" y="5"/>
                      </a:lnTo>
                      <a:lnTo>
                        <a:pt x="78" y="5"/>
                      </a:lnTo>
                      <a:lnTo>
                        <a:pt x="80" y="6"/>
                      </a:lnTo>
                      <a:lnTo>
                        <a:pt x="81" y="7"/>
                      </a:lnTo>
                      <a:lnTo>
                        <a:pt x="84" y="9"/>
                      </a:lnTo>
                      <a:lnTo>
                        <a:pt x="85" y="10"/>
                      </a:lnTo>
                      <a:lnTo>
                        <a:pt x="86" y="10"/>
                      </a:lnTo>
                      <a:lnTo>
                        <a:pt x="87" y="11"/>
                      </a:lnTo>
                      <a:lnTo>
                        <a:pt x="88" y="12"/>
                      </a:lnTo>
                      <a:lnTo>
                        <a:pt x="89" y="13"/>
                      </a:lnTo>
                      <a:lnTo>
                        <a:pt x="90" y="14"/>
                      </a:lnTo>
                      <a:lnTo>
                        <a:pt x="91" y="15"/>
                      </a:lnTo>
                      <a:lnTo>
                        <a:pt x="92" y="16"/>
                      </a:lnTo>
                      <a:lnTo>
                        <a:pt x="92" y="17"/>
                      </a:lnTo>
                      <a:lnTo>
                        <a:pt x="93" y="19"/>
                      </a:lnTo>
                      <a:lnTo>
                        <a:pt x="94" y="20"/>
                      </a:lnTo>
                      <a:lnTo>
                        <a:pt x="94" y="22"/>
                      </a:lnTo>
                      <a:lnTo>
                        <a:pt x="95" y="23"/>
                      </a:lnTo>
                      <a:lnTo>
                        <a:pt x="95" y="25"/>
                      </a:lnTo>
                      <a:lnTo>
                        <a:pt x="96" y="27"/>
                      </a:lnTo>
                      <a:lnTo>
                        <a:pt x="96" y="29"/>
                      </a:lnTo>
                      <a:lnTo>
                        <a:pt x="96" y="31"/>
                      </a:lnTo>
                      <a:lnTo>
                        <a:pt x="96" y="35"/>
                      </a:lnTo>
                      <a:lnTo>
                        <a:pt x="96" y="37"/>
                      </a:lnTo>
                      <a:lnTo>
                        <a:pt x="96" y="40"/>
                      </a:lnTo>
                      <a:lnTo>
                        <a:pt x="96" y="42"/>
                      </a:lnTo>
                      <a:lnTo>
                        <a:pt x="95" y="75"/>
                      </a:lnTo>
                      <a:lnTo>
                        <a:pt x="96" y="78"/>
                      </a:lnTo>
                      <a:lnTo>
                        <a:pt x="96" y="81"/>
                      </a:lnTo>
                      <a:lnTo>
                        <a:pt x="96" y="83"/>
                      </a:lnTo>
                      <a:lnTo>
                        <a:pt x="96" y="85"/>
                      </a:lnTo>
                      <a:lnTo>
                        <a:pt x="96" y="87"/>
                      </a:lnTo>
                      <a:lnTo>
                        <a:pt x="96" y="89"/>
                      </a:lnTo>
                      <a:lnTo>
                        <a:pt x="96" y="90"/>
                      </a:lnTo>
                      <a:lnTo>
                        <a:pt x="96" y="92"/>
                      </a:lnTo>
                      <a:lnTo>
                        <a:pt x="97" y="93"/>
                      </a:lnTo>
                      <a:lnTo>
                        <a:pt x="97" y="94"/>
                      </a:lnTo>
                      <a:lnTo>
                        <a:pt x="97" y="95"/>
                      </a:lnTo>
                      <a:lnTo>
                        <a:pt x="97" y="96"/>
                      </a:lnTo>
                      <a:lnTo>
                        <a:pt x="98" y="98"/>
                      </a:lnTo>
                      <a:lnTo>
                        <a:pt x="98" y="99"/>
                      </a:lnTo>
                      <a:lnTo>
                        <a:pt x="98" y="100"/>
                      </a:lnTo>
                      <a:lnTo>
                        <a:pt x="99" y="101"/>
                      </a:lnTo>
                      <a:lnTo>
                        <a:pt x="99" y="102"/>
                      </a:lnTo>
                      <a:lnTo>
                        <a:pt x="99" y="105"/>
                      </a:lnTo>
                      <a:lnTo>
                        <a:pt x="100" y="106"/>
                      </a:lnTo>
                      <a:lnTo>
                        <a:pt x="100" y="107"/>
                      </a:lnTo>
                      <a:lnTo>
                        <a:pt x="101" y="108"/>
                      </a:lnTo>
                      <a:lnTo>
                        <a:pt x="101" y="109"/>
                      </a:lnTo>
                      <a:lnTo>
                        <a:pt x="102" y="110"/>
                      </a:lnTo>
                      <a:lnTo>
                        <a:pt x="102" y="111"/>
                      </a:lnTo>
                      <a:lnTo>
                        <a:pt x="73" y="111"/>
                      </a:lnTo>
                      <a:lnTo>
                        <a:pt x="73" y="110"/>
                      </a:lnTo>
                      <a:lnTo>
                        <a:pt x="73" y="109"/>
                      </a:lnTo>
                      <a:lnTo>
                        <a:pt x="72" y="108"/>
                      </a:lnTo>
                      <a:lnTo>
                        <a:pt x="72" y="107"/>
                      </a:lnTo>
                      <a:lnTo>
                        <a:pt x="72" y="106"/>
                      </a:lnTo>
                      <a:lnTo>
                        <a:pt x="72" y="105"/>
                      </a:lnTo>
                      <a:lnTo>
                        <a:pt x="72" y="104"/>
                      </a:lnTo>
                      <a:lnTo>
                        <a:pt x="71" y="102"/>
                      </a:lnTo>
                      <a:lnTo>
                        <a:pt x="71" y="101"/>
                      </a:lnTo>
                      <a:lnTo>
                        <a:pt x="71" y="100"/>
                      </a:lnTo>
                      <a:lnTo>
                        <a:pt x="70" y="99"/>
                      </a:lnTo>
                      <a:lnTo>
                        <a:pt x="69" y="101"/>
                      </a:lnTo>
                      <a:lnTo>
                        <a:pt x="68" y="102"/>
                      </a:lnTo>
                      <a:lnTo>
                        <a:pt x="67" y="104"/>
                      </a:lnTo>
                      <a:lnTo>
                        <a:pt x="66" y="105"/>
                      </a:lnTo>
                      <a:lnTo>
                        <a:pt x="64" y="106"/>
                      </a:lnTo>
                      <a:lnTo>
                        <a:pt x="63" y="107"/>
                      </a:lnTo>
                      <a:lnTo>
                        <a:pt x="62" y="107"/>
                      </a:lnTo>
                      <a:lnTo>
                        <a:pt x="61" y="108"/>
                      </a:lnTo>
                      <a:lnTo>
                        <a:pt x="58" y="109"/>
                      </a:lnTo>
                      <a:lnTo>
                        <a:pt x="57" y="109"/>
                      </a:lnTo>
                      <a:lnTo>
                        <a:pt x="56" y="110"/>
                      </a:lnTo>
                      <a:lnTo>
                        <a:pt x="54" y="110"/>
                      </a:lnTo>
                      <a:lnTo>
                        <a:pt x="53" y="111"/>
                      </a:lnTo>
                      <a:lnTo>
                        <a:pt x="52" y="112"/>
                      </a:lnTo>
                      <a:lnTo>
                        <a:pt x="50" y="112"/>
                      </a:lnTo>
                      <a:lnTo>
                        <a:pt x="49" y="113"/>
                      </a:lnTo>
                      <a:lnTo>
                        <a:pt x="48" y="113"/>
                      </a:lnTo>
                      <a:lnTo>
                        <a:pt x="46" y="114"/>
                      </a:lnTo>
                      <a:lnTo>
                        <a:pt x="45" y="114"/>
                      </a:lnTo>
                      <a:lnTo>
                        <a:pt x="43" y="114"/>
                      </a:lnTo>
                      <a:lnTo>
                        <a:pt x="42" y="114"/>
                      </a:lnTo>
                      <a:lnTo>
                        <a:pt x="40" y="114"/>
                      </a:lnTo>
                      <a:lnTo>
                        <a:pt x="39" y="114"/>
                      </a:lnTo>
                      <a:lnTo>
                        <a:pt x="37" y="114"/>
                      </a:lnTo>
                      <a:lnTo>
                        <a:pt x="34" y="114"/>
                      </a:lnTo>
                      <a:lnTo>
                        <a:pt x="31" y="114"/>
                      </a:lnTo>
                      <a:lnTo>
                        <a:pt x="29" y="114"/>
                      </a:lnTo>
                      <a:lnTo>
                        <a:pt x="27" y="113"/>
                      </a:lnTo>
                      <a:lnTo>
                        <a:pt x="24" y="113"/>
                      </a:lnTo>
                      <a:lnTo>
                        <a:pt x="22" y="112"/>
                      </a:lnTo>
                      <a:lnTo>
                        <a:pt x="20" y="111"/>
                      </a:lnTo>
                      <a:lnTo>
                        <a:pt x="18" y="110"/>
                      </a:lnTo>
                      <a:lnTo>
                        <a:pt x="16" y="109"/>
                      </a:lnTo>
                      <a:lnTo>
                        <a:pt x="15" y="108"/>
                      </a:lnTo>
                      <a:lnTo>
                        <a:pt x="13" y="107"/>
                      </a:lnTo>
                      <a:lnTo>
                        <a:pt x="10" y="105"/>
                      </a:lnTo>
                      <a:lnTo>
                        <a:pt x="9" y="104"/>
                      </a:lnTo>
                      <a:lnTo>
                        <a:pt x="7" y="102"/>
                      </a:lnTo>
                      <a:lnTo>
                        <a:pt x="6" y="100"/>
                      </a:lnTo>
                      <a:lnTo>
                        <a:pt x="5" y="98"/>
                      </a:lnTo>
                      <a:lnTo>
                        <a:pt x="4" y="97"/>
                      </a:lnTo>
                      <a:lnTo>
                        <a:pt x="3" y="95"/>
                      </a:lnTo>
                      <a:lnTo>
                        <a:pt x="2" y="93"/>
                      </a:lnTo>
                      <a:lnTo>
                        <a:pt x="2" y="91"/>
                      </a:lnTo>
                      <a:lnTo>
                        <a:pt x="1" y="89"/>
                      </a:lnTo>
                      <a:lnTo>
                        <a:pt x="1" y="87"/>
                      </a:lnTo>
                      <a:lnTo>
                        <a:pt x="1" y="85"/>
                      </a:lnTo>
                      <a:lnTo>
                        <a:pt x="0" y="82"/>
                      </a:lnTo>
                      <a:lnTo>
                        <a:pt x="1" y="81"/>
                      </a:lnTo>
                      <a:lnTo>
                        <a:pt x="1" y="79"/>
                      </a:lnTo>
                      <a:lnTo>
                        <a:pt x="1" y="77"/>
                      </a:lnTo>
                      <a:lnTo>
                        <a:pt x="1" y="76"/>
                      </a:lnTo>
                      <a:lnTo>
                        <a:pt x="1" y="75"/>
                      </a:lnTo>
                      <a:lnTo>
                        <a:pt x="2" y="73"/>
                      </a:lnTo>
                      <a:lnTo>
                        <a:pt x="2" y="72"/>
                      </a:lnTo>
                      <a:lnTo>
                        <a:pt x="2" y="71"/>
                      </a:lnTo>
                      <a:lnTo>
                        <a:pt x="3" y="70"/>
                      </a:lnTo>
                      <a:lnTo>
                        <a:pt x="3" y="69"/>
                      </a:lnTo>
                      <a:lnTo>
                        <a:pt x="4" y="68"/>
                      </a:lnTo>
                      <a:lnTo>
                        <a:pt x="4" y="66"/>
                      </a:lnTo>
                      <a:lnTo>
                        <a:pt x="5" y="65"/>
                      </a:lnTo>
                      <a:lnTo>
                        <a:pt x="6" y="64"/>
                      </a:lnTo>
                      <a:lnTo>
                        <a:pt x="7" y="63"/>
                      </a:lnTo>
                      <a:lnTo>
                        <a:pt x="8" y="62"/>
                      </a:lnTo>
                      <a:lnTo>
                        <a:pt x="9" y="61"/>
                      </a:lnTo>
                      <a:lnTo>
                        <a:pt x="10" y="60"/>
                      </a:lnTo>
                      <a:lnTo>
                        <a:pt x="12" y="59"/>
                      </a:lnTo>
                      <a:lnTo>
                        <a:pt x="13" y="58"/>
                      </a:lnTo>
                      <a:lnTo>
                        <a:pt x="14" y="58"/>
                      </a:lnTo>
                      <a:lnTo>
                        <a:pt x="15" y="57"/>
                      </a:lnTo>
                      <a:lnTo>
                        <a:pt x="16" y="55"/>
                      </a:lnTo>
                      <a:lnTo>
                        <a:pt x="17" y="54"/>
                      </a:lnTo>
                      <a:lnTo>
                        <a:pt x="19" y="54"/>
                      </a:lnTo>
                      <a:lnTo>
                        <a:pt x="20" y="53"/>
                      </a:lnTo>
                      <a:lnTo>
                        <a:pt x="22" y="53"/>
                      </a:lnTo>
                      <a:lnTo>
                        <a:pt x="24" y="52"/>
                      </a:lnTo>
                      <a:lnTo>
                        <a:pt x="25" y="52"/>
                      </a:lnTo>
                      <a:lnTo>
                        <a:pt x="27" y="51"/>
                      </a:lnTo>
                      <a:lnTo>
                        <a:pt x="29" y="51"/>
                      </a:lnTo>
                      <a:lnTo>
                        <a:pt x="31" y="50"/>
                      </a:lnTo>
                      <a:lnTo>
                        <a:pt x="33" y="50"/>
                      </a:lnTo>
                      <a:lnTo>
                        <a:pt x="36" y="49"/>
                      </a:lnTo>
                      <a:lnTo>
                        <a:pt x="38" y="49"/>
                      </a:lnTo>
                      <a:lnTo>
                        <a:pt x="40" y="48"/>
                      </a:lnTo>
                      <a:lnTo>
                        <a:pt x="44" y="48"/>
                      </a:lnTo>
                      <a:lnTo>
                        <a:pt x="47" y="47"/>
                      </a:lnTo>
                      <a:lnTo>
                        <a:pt x="49" y="47"/>
                      </a:lnTo>
                      <a:lnTo>
                        <a:pt x="52" y="46"/>
                      </a:lnTo>
                      <a:lnTo>
                        <a:pt x="54" y="45"/>
                      </a:lnTo>
                      <a:lnTo>
                        <a:pt x="57" y="45"/>
                      </a:lnTo>
                      <a:lnTo>
                        <a:pt x="60" y="44"/>
                      </a:lnTo>
                      <a:lnTo>
                        <a:pt x="62" y="44"/>
                      </a:lnTo>
                      <a:lnTo>
                        <a:pt x="64" y="43"/>
                      </a:lnTo>
                      <a:lnTo>
                        <a:pt x="66" y="43"/>
                      </a:lnTo>
                      <a:lnTo>
                        <a:pt x="67" y="42"/>
                      </a:lnTo>
                      <a:lnTo>
                        <a:pt x="68" y="41"/>
                      </a:lnTo>
                      <a:lnTo>
                        <a:pt x="68" y="38"/>
                      </a:lnTo>
                      <a:lnTo>
                        <a:pt x="68" y="37"/>
                      </a:lnTo>
                      <a:lnTo>
                        <a:pt x="68" y="36"/>
                      </a:lnTo>
                      <a:lnTo>
                        <a:pt x="68" y="35"/>
                      </a:lnTo>
                      <a:lnTo>
                        <a:pt x="68" y="34"/>
                      </a:lnTo>
                      <a:lnTo>
                        <a:pt x="68" y="33"/>
                      </a:lnTo>
                      <a:lnTo>
                        <a:pt x="67" y="31"/>
                      </a:lnTo>
                      <a:lnTo>
                        <a:pt x="67" y="30"/>
                      </a:lnTo>
                      <a:lnTo>
                        <a:pt x="67" y="29"/>
                      </a:lnTo>
                      <a:lnTo>
                        <a:pt x="66" y="28"/>
                      </a:lnTo>
                      <a:lnTo>
                        <a:pt x="65" y="27"/>
                      </a:lnTo>
                      <a:lnTo>
                        <a:pt x="64" y="26"/>
                      </a:lnTo>
                      <a:lnTo>
                        <a:pt x="63" y="25"/>
                      </a:lnTo>
                      <a:lnTo>
                        <a:pt x="62" y="25"/>
                      </a:lnTo>
                      <a:lnTo>
                        <a:pt x="61" y="24"/>
                      </a:lnTo>
                      <a:lnTo>
                        <a:pt x="60" y="24"/>
                      </a:lnTo>
                      <a:lnTo>
                        <a:pt x="58" y="23"/>
                      </a:lnTo>
                      <a:lnTo>
                        <a:pt x="56" y="23"/>
                      </a:lnTo>
                      <a:lnTo>
                        <a:pt x="55" y="23"/>
                      </a:lnTo>
                      <a:lnTo>
                        <a:pt x="54" y="23"/>
                      </a:lnTo>
                      <a:lnTo>
                        <a:pt x="52" y="23"/>
                      </a:lnTo>
                      <a:lnTo>
                        <a:pt x="50" y="23"/>
                      </a:lnTo>
                      <a:lnTo>
                        <a:pt x="48" y="22"/>
                      </a:lnTo>
                      <a:lnTo>
                        <a:pt x="47" y="23"/>
                      </a:lnTo>
                      <a:lnTo>
                        <a:pt x="46" y="23"/>
                      </a:lnTo>
                      <a:lnTo>
                        <a:pt x="45" y="23"/>
                      </a:lnTo>
                      <a:lnTo>
                        <a:pt x="44" y="23"/>
                      </a:lnTo>
                      <a:lnTo>
                        <a:pt x="43" y="23"/>
                      </a:lnTo>
                      <a:lnTo>
                        <a:pt x="42" y="23"/>
                      </a:lnTo>
                      <a:lnTo>
                        <a:pt x="41" y="24"/>
                      </a:lnTo>
                      <a:lnTo>
                        <a:pt x="40" y="24"/>
                      </a:lnTo>
                      <a:lnTo>
                        <a:pt x="39" y="24"/>
                      </a:lnTo>
                      <a:lnTo>
                        <a:pt x="38" y="25"/>
                      </a:lnTo>
                      <a:lnTo>
                        <a:pt x="37" y="25"/>
                      </a:lnTo>
                      <a:lnTo>
                        <a:pt x="36" y="25"/>
                      </a:lnTo>
                      <a:lnTo>
                        <a:pt x="36" y="26"/>
                      </a:lnTo>
                      <a:lnTo>
                        <a:pt x="34" y="27"/>
                      </a:lnTo>
                      <a:lnTo>
                        <a:pt x="33" y="28"/>
                      </a:lnTo>
                      <a:lnTo>
                        <a:pt x="33" y="29"/>
                      </a:lnTo>
                      <a:lnTo>
                        <a:pt x="32" y="30"/>
                      </a:lnTo>
                      <a:lnTo>
                        <a:pt x="32" y="31"/>
                      </a:lnTo>
                      <a:lnTo>
                        <a:pt x="31" y="33"/>
                      </a:lnTo>
                      <a:lnTo>
                        <a:pt x="31" y="34"/>
                      </a:lnTo>
                      <a:lnTo>
                        <a:pt x="30" y="35"/>
                      </a:lnTo>
                      <a:lnTo>
                        <a:pt x="30" y="36"/>
                      </a:lnTo>
                      <a:lnTo>
                        <a:pt x="29" y="37"/>
                      </a:lnTo>
                      <a:close/>
                      <a:moveTo>
                        <a:pt x="68" y="60"/>
                      </a:moveTo>
                      <a:lnTo>
                        <a:pt x="67" y="61"/>
                      </a:lnTo>
                      <a:lnTo>
                        <a:pt x="66" y="61"/>
                      </a:lnTo>
                      <a:lnTo>
                        <a:pt x="65" y="61"/>
                      </a:lnTo>
                      <a:lnTo>
                        <a:pt x="64" y="61"/>
                      </a:lnTo>
                      <a:lnTo>
                        <a:pt x="63" y="62"/>
                      </a:lnTo>
                      <a:lnTo>
                        <a:pt x="61" y="62"/>
                      </a:lnTo>
                      <a:lnTo>
                        <a:pt x="60" y="62"/>
                      </a:lnTo>
                      <a:lnTo>
                        <a:pt x="57" y="63"/>
                      </a:lnTo>
                      <a:lnTo>
                        <a:pt x="56" y="63"/>
                      </a:lnTo>
                      <a:lnTo>
                        <a:pt x="54" y="64"/>
                      </a:lnTo>
                      <a:lnTo>
                        <a:pt x="52" y="64"/>
                      </a:lnTo>
                      <a:lnTo>
                        <a:pt x="50" y="64"/>
                      </a:lnTo>
                      <a:lnTo>
                        <a:pt x="49" y="65"/>
                      </a:lnTo>
                      <a:lnTo>
                        <a:pt x="47" y="65"/>
                      </a:lnTo>
                      <a:lnTo>
                        <a:pt x="45" y="66"/>
                      </a:lnTo>
                      <a:lnTo>
                        <a:pt x="44" y="66"/>
                      </a:lnTo>
                      <a:lnTo>
                        <a:pt x="43" y="66"/>
                      </a:lnTo>
                      <a:lnTo>
                        <a:pt x="41" y="67"/>
                      </a:lnTo>
                      <a:lnTo>
                        <a:pt x="40" y="67"/>
                      </a:lnTo>
                      <a:lnTo>
                        <a:pt x="39" y="68"/>
                      </a:lnTo>
                      <a:lnTo>
                        <a:pt x="38" y="68"/>
                      </a:lnTo>
                      <a:lnTo>
                        <a:pt x="37" y="69"/>
                      </a:lnTo>
                      <a:lnTo>
                        <a:pt x="36" y="69"/>
                      </a:lnTo>
                      <a:lnTo>
                        <a:pt x="34" y="69"/>
                      </a:lnTo>
                      <a:lnTo>
                        <a:pt x="34" y="70"/>
                      </a:lnTo>
                      <a:lnTo>
                        <a:pt x="33" y="71"/>
                      </a:lnTo>
                      <a:lnTo>
                        <a:pt x="32" y="71"/>
                      </a:lnTo>
                      <a:lnTo>
                        <a:pt x="32" y="72"/>
                      </a:lnTo>
                      <a:lnTo>
                        <a:pt x="31" y="73"/>
                      </a:lnTo>
                      <a:lnTo>
                        <a:pt x="30" y="74"/>
                      </a:lnTo>
                      <a:lnTo>
                        <a:pt x="30" y="75"/>
                      </a:lnTo>
                      <a:lnTo>
                        <a:pt x="30" y="76"/>
                      </a:lnTo>
                      <a:lnTo>
                        <a:pt x="30" y="77"/>
                      </a:lnTo>
                      <a:lnTo>
                        <a:pt x="30" y="78"/>
                      </a:lnTo>
                      <a:lnTo>
                        <a:pt x="29" y="78"/>
                      </a:lnTo>
                      <a:lnTo>
                        <a:pt x="30" y="79"/>
                      </a:lnTo>
                      <a:lnTo>
                        <a:pt x="30" y="81"/>
                      </a:lnTo>
                      <a:lnTo>
                        <a:pt x="30" y="82"/>
                      </a:lnTo>
                      <a:lnTo>
                        <a:pt x="30" y="83"/>
                      </a:lnTo>
                      <a:lnTo>
                        <a:pt x="30" y="84"/>
                      </a:lnTo>
                      <a:lnTo>
                        <a:pt x="31" y="85"/>
                      </a:lnTo>
                      <a:lnTo>
                        <a:pt x="31" y="86"/>
                      </a:lnTo>
                      <a:lnTo>
                        <a:pt x="31" y="87"/>
                      </a:lnTo>
                      <a:lnTo>
                        <a:pt x="32" y="87"/>
                      </a:lnTo>
                      <a:lnTo>
                        <a:pt x="32" y="88"/>
                      </a:lnTo>
                      <a:lnTo>
                        <a:pt x="33" y="89"/>
                      </a:lnTo>
                      <a:lnTo>
                        <a:pt x="34" y="90"/>
                      </a:lnTo>
                      <a:lnTo>
                        <a:pt x="36" y="91"/>
                      </a:lnTo>
                      <a:lnTo>
                        <a:pt x="37" y="91"/>
                      </a:lnTo>
                      <a:lnTo>
                        <a:pt x="38" y="92"/>
                      </a:lnTo>
                      <a:lnTo>
                        <a:pt x="39" y="93"/>
                      </a:lnTo>
                      <a:lnTo>
                        <a:pt x="40" y="93"/>
                      </a:lnTo>
                      <a:lnTo>
                        <a:pt x="41" y="93"/>
                      </a:lnTo>
                      <a:lnTo>
                        <a:pt x="42" y="93"/>
                      </a:lnTo>
                      <a:lnTo>
                        <a:pt x="43" y="93"/>
                      </a:lnTo>
                      <a:lnTo>
                        <a:pt x="44" y="93"/>
                      </a:lnTo>
                      <a:lnTo>
                        <a:pt x="45" y="93"/>
                      </a:lnTo>
                      <a:lnTo>
                        <a:pt x="47" y="93"/>
                      </a:lnTo>
                      <a:lnTo>
                        <a:pt x="48" y="93"/>
                      </a:lnTo>
                      <a:lnTo>
                        <a:pt x="49" y="93"/>
                      </a:lnTo>
                      <a:lnTo>
                        <a:pt x="50" y="93"/>
                      </a:lnTo>
                      <a:lnTo>
                        <a:pt x="51" y="93"/>
                      </a:lnTo>
                      <a:lnTo>
                        <a:pt x="53" y="92"/>
                      </a:lnTo>
                      <a:lnTo>
                        <a:pt x="54" y="92"/>
                      </a:lnTo>
                      <a:lnTo>
                        <a:pt x="55" y="92"/>
                      </a:lnTo>
                      <a:lnTo>
                        <a:pt x="56" y="91"/>
                      </a:lnTo>
                      <a:lnTo>
                        <a:pt x="57" y="91"/>
                      </a:lnTo>
                      <a:lnTo>
                        <a:pt x="58" y="90"/>
                      </a:lnTo>
                      <a:lnTo>
                        <a:pt x="60" y="89"/>
                      </a:lnTo>
                      <a:lnTo>
                        <a:pt x="61" y="89"/>
                      </a:lnTo>
                      <a:lnTo>
                        <a:pt x="62" y="88"/>
                      </a:lnTo>
                      <a:lnTo>
                        <a:pt x="63" y="87"/>
                      </a:lnTo>
                      <a:lnTo>
                        <a:pt x="64" y="87"/>
                      </a:lnTo>
                      <a:lnTo>
                        <a:pt x="64" y="86"/>
                      </a:lnTo>
                      <a:lnTo>
                        <a:pt x="65" y="85"/>
                      </a:lnTo>
                      <a:lnTo>
                        <a:pt x="65" y="84"/>
                      </a:lnTo>
                      <a:lnTo>
                        <a:pt x="66" y="84"/>
                      </a:lnTo>
                      <a:lnTo>
                        <a:pt x="66" y="83"/>
                      </a:lnTo>
                      <a:lnTo>
                        <a:pt x="67" y="82"/>
                      </a:lnTo>
                      <a:lnTo>
                        <a:pt x="67" y="81"/>
                      </a:lnTo>
                      <a:lnTo>
                        <a:pt x="67" y="79"/>
                      </a:lnTo>
                      <a:lnTo>
                        <a:pt x="68" y="79"/>
                      </a:lnTo>
                      <a:lnTo>
                        <a:pt x="68" y="78"/>
                      </a:lnTo>
                      <a:lnTo>
                        <a:pt x="68" y="77"/>
                      </a:lnTo>
                      <a:lnTo>
                        <a:pt x="68" y="76"/>
                      </a:lnTo>
                      <a:lnTo>
                        <a:pt x="68" y="75"/>
                      </a:lnTo>
                      <a:lnTo>
                        <a:pt x="68" y="74"/>
                      </a:lnTo>
                      <a:lnTo>
                        <a:pt x="68" y="73"/>
                      </a:lnTo>
                      <a:lnTo>
                        <a:pt x="68" y="71"/>
                      </a:lnTo>
                      <a:lnTo>
                        <a:pt x="68" y="70"/>
                      </a:lnTo>
                      <a:lnTo>
                        <a:pt x="68" y="69"/>
                      </a:lnTo>
                      <a:lnTo>
                        <a:pt x="68" y="67"/>
                      </a:lnTo>
                      <a:lnTo>
                        <a:pt x="68" y="65"/>
                      </a:lnTo>
                      <a:lnTo>
                        <a:pt x="68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83" name="Freeform 52"/>
                <p:cNvSpPr>
                  <a:spLocks/>
                </p:cNvSpPr>
                <p:nvPr/>
              </p:nvSpPr>
              <p:spPr bwMode="auto">
                <a:xfrm>
                  <a:off x="898" y="1263"/>
                  <a:ext cx="49" cy="55"/>
                </a:xfrm>
                <a:custGeom>
                  <a:avLst/>
                  <a:gdLst>
                    <a:gd name="T0" fmla="*/ 8 w 99"/>
                    <a:gd name="T1" fmla="*/ 6 h 111"/>
                    <a:gd name="T2" fmla="*/ 8 w 99"/>
                    <a:gd name="T3" fmla="*/ 6 h 111"/>
                    <a:gd name="T4" fmla="*/ 8 w 99"/>
                    <a:gd name="T5" fmla="*/ 5 h 111"/>
                    <a:gd name="T6" fmla="*/ 8 w 99"/>
                    <a:gd name="T7" fmla="*/ 4 h 111"/>
                    <a:gd name="T8" fmla="*/ 8 w 99"/>
                    <a:gd name="T9" fmla="*/ 4 h 111"/>
                    <a:gd name="T10" fmla="*/ 8 w 99"/>
                    <a:gd name="T11" fmla="*/ 3 h 111"/>
                    <a:gd name="T12" fmla="*/ 8 w 99"/>
                    <a:gd name="T13" fmla="*/ 3 h 111"/>
                    <a:gd name="T14" fmla="*/ 8 w 99"/>
                    <a:gd name="T15" fmla="*/ 3 h 111"/>
                    <a:gd name="T16" fmla="*/ 7 w 99"/>
                    <a:gd name="T17" fmla="*/ 3 h 111"/>
                    <a:gd name="T18" fmla="*/ 7 w 99"/>
                    <a:gd name="T19" fmla="*/ 3 h 111"/>
                    <a:gd name="T20" fmla="*/ 7 w 99"/>
                    <a:gd name="T21" fmla="*/ 2 h 111"/>
                    <a:gd name="T22" fmla="*/ 7 w 99"/>
                    <a:gd name="T23" fmla="*/ 2 h 111"/>
                    <a:gd name="T24" fmla="*/ 6 w 99"/>
                    <a:gd name="T25" fmla="*/ 2 h 111"/>
                    <a:gd name="T26" fmla="*/ 6 w 99"/>
                    <a:gd name="T27" fmla="*/ 2 h 111"/>
                    <a:gd name="T28" fmla="*/ 5 w 99"/>
                    <a:gd name="T29" fmla="*/ 3 h 111"/>
                    <a:gd name="T30" fmla="*/ 5 w 99"/>
                    <a:gd name="T31" fmla="*/ 3 h 111"/>
                    <a:gd name="T32" fmla="*/ 5 w 99"/>
                    <a:gd name="T33" fmla="*/ 3 h 111"/>
                    <a:gd name="T34" fmla="*/ 4 w 99"/>
                    <a:gd name="T35" fmla="*/ 3 h 111"/>
                    <a:gd name="T36" fmla="*/ 4 w 99"/>
                    <a:gd name="T37" fmla="*/ 3 h 111"/>
                    <a:gd name="T38" fmla="*/ 4 w 99"/>
                    <a:gd name="T39" fmla="*/ 4 h 111"/>
                    <a:gd name="T40" fmla="*/ 3 w 99"/>
                    <a:gd name="T41" fmla="*/ 4 h 111"/>
                    <a:gd name="T42" fmla="*/ 3 w 99"/>
                    <a:gd name="T43" fmla="*/ 5 h 111"/>
                    <a:gd name="T44" fmla="*/ 3 w 99"/>
                    <a:gd name="T45" fmla="*/ 5 h 111"/>
                    <a:gd name="T46" fmla="*/ 3 w 99"/>
                    <a:gd name="T47" fmla="*/ 6 h 111"/>
                    <a:gd name="T48" fmla="*/ 3 w 99"/>
                    <a:gd name="T49" fmla="*/ 7 h 111"/>
                    <a:gd name="T50" fmla="*/ 0 w 99"/>
                    <a:gd name="T51" fmla="*/ 0 h 111"/>
                    <a:gd name="T52" fmla="*/ 3 w 99"/>
                    <a:gd name="T53" fmla="*/ 2 h 111"/>
                    <a:gd name="T54" fmla="*/ 4 w 99"/>
                    <a:gd name="T55" fmla="*/ 1 h 111"/>
                    <a:gd name="T56" fmla="*/ 5 w 99"/>
                    <a:gd name="T57" fmla="*/ 0 h 111"/>
                    <a:gd name="T58" fmla="*/ 7 w 99"/>
                    <a:gd name="T59" fmla="*/ 0 h 111"/>
                    <a:gd name="T60" fmla="*/ 8 w 99"/>
                    <a:gd name="T61" fmla="*/ 0 h 111"/>
                    <a:gd name="T62" fmla="*/ 8 w 99"/>
                    <a:gd name="T63" fmla="*/ 0 h 111"/>
                    <a:gd name="T64" fmla="*/ 9 w 99"/>
                    <a:gd name="T65" fmla="*/ 0 h 111"/>
                    <a:gd name="T66" fmla="*/ 9 w 99"/>
                    <a:gd name="T67" fmla="*/ 0 h 111"/>
                    <a:gd name="T68" fmla="*/ 10 w 99"/>
                    <a:gd name="T69" fmla="*/ 0 h 111"/>
                    <a:gd name="T70" fmla="*/ 10 w 99"/>
                    <a:gd name="T71" fmla="*/ 0 h 111"/>
                    <a:gd name="T72" fmla="*/ 11 w 99"/>
                    <a:gd name="T73" fmla="*/ 1 h 111"/>
                    <a:gd name="T74" fmla="*/ 11 w 99"/>
                    <a:gd name="T75" fmla="*/ 1 h 111"/>
                    <a:gd name="T76" fmla="*/ 11 w 99"/>
                    <a:gd name="T77" fmla="*/ 1 h 111"/>
                    <a:gd name="T78" fmla="*/ 11 w 99"/>
                    <a:gd name="T79" fmla="*/ 2 h 111"/>
                    <a:gd name="T80" fmla="*/ 12 w 99"/>
                    <a:gd name="T81" fmla="*/ 2 h 111"/>
                    <a:gd name="T82" fmla="*/ 12 w 99"/>
                    <a:gd name="T83" fmla="*/ 2 h 111"/>
                    <a:gd name="T84" fmla="*/ 12 w 99"/>
                    <a:gd name="T85" fmla="*/ 3 h 111"/>
                    <a:gd name="T86" fmla="*/ 12 w 99"/>
                    <a:gd name="T87" fmla="*/ 3 h 111"/>
                    <a:gd name="T88" fmla="*/ 12 w 99"/>
                    <a:gd name="T89" fmla="*/ 4 h 111"/>
                    <a:gd name="T90" fmla="*/ 12 w 99"/>
                    <a:gd name="T91" fmla="*/ 5 h 111"/>
                    <a:gd name="T92" fmla="*/ 12 w 99"/>
                    <a:gd name="T93" fmla="*/ 13 h 11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9"/>
                    <a:gd name="T142" fmla="*/ 0 h 111"/>
                    <a:gd name="T143" fmla="*/ 99 w 99"/>
                    <a:gd name="T144" fmla="*/ 111 h 11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9" h="111">
                      <a:moveTo>
                        <a:pt x="99" y="111"/>
                      </a:moveTo>
                      <a:lnTo>
                        <a:pt x="71" y="111"/>
                      </a:lnTo>
                      <a:lnTo>
                        <a:pt x="71" y="55"/>
                      </a:lnTo>
                      <a:lnTo>
                        <a:pt x="71" y="53"/>
                      </a:lnTo>
                      <a:lnTo>
                        <a:pt x="71" y="50"/>
                      </a:lnTo>
                      <a:lnTo>
                        <a:pt x="71" y="48"/>
                      </a:lnTo>
                      <a:lnTo>
                        <a:pt x="71" y="46"/>
                      </a:lnTo>
                      <a:lnTo>
                        <a:pt x="71" y="44"/>
                      </a:lnTo>
                      <a:lnTo>
                        <a:pt x="71" y="42"/>
                      </a:lnTo>
                      <a:lnTo>
                        <a:pt x="71" y="41"/>
                      </a:lnTo>
                      <a:lnTo>
                        <a:pt x="71" y="39"/>
                      </a:lnTo>
                      <a:lnTo>
                        <a:pt x="70" y="38"/>
                      </a:lnTo>
                      <a:lnTo>
                        <a:pt x="70" y="36"/>
                      </a:lnTo>
                      <a:lnTo>
                        <a:pt x="70" y="35"/>
                      </a:lnTo>
                      <a:lnTo>
                        <a:pt x="69" y="34"/>
                      </a:lnTo>
                      <a:lnTo>
                        <a:pt x="69" y="33"/>
                      </a:lnTo>
                      <a:lnTo>
                        <a:pt x="68" y="31"/>
                      </a:lnTo>
                      <a:lnTo>
                        <a:pt x="68" y="30"/>
                      </a:lnTo>
                      <a:lnTo>
                        <a:pt x="67" y="30"/>
                      </a:lnTo>
                      <a:lnTo>
                        <a:pt x="67" y="29"/>
                      </a:lnTo>
                      <a:lnTo>
                        <a:pt x="66" y="28"/>
                      </a:lnTo>
                      <a:lnTo>
                        <a:pt x="65" y="27"/>
                      </a:lnTo>
                      <a:lnTo>
                        <a:pt x="64" y="26"/>
                      </a:lnTo>
                      <a:lnTo>
                        <a:pt x="63" y="25"/>
                      </a:lnTo>
                      <a:lnTo>
                        <a:pt x="62" y="25"/>
                      </a:lnTo>
                      <a:lnTo>
                        <a:pt x="61" y="24"/>
                      </a:lnTo>
                      <a:lnTo>
                        <a:pt x="60" y="24"/>
                      </a:lnTo>
                      <a:lnTo>
                        <a:pt x="59" y="23"/>
                      </a:lnTo>
                      <a:lnTo>
                        <a:pt x="58" y="23"/>
                      </a:lnTo>
                      <a:lnTo>
                        <a:pt x="57" y="23"/>
                      </a:lnTo>
                      <a:lnTo>
                        <a:pt x="55" y="23"/>
                      </a:lnTo>
                      <a:lnTo>
                        <a:pt x="54" y="23"/>
                      </a:lnTo>
                      <a:lnTo>
                        <a:pt x="53" y="22"/>
                      </a:lnTo>
                      <a:lnTo>
                        <a:pt x="52" y="23"/>
                      </a:lnTo>
                      <a:lnTo>
                        <a:pt x="51" y="23"/>
                      </a:lnTo>
                      <a:lnTo>
                        <a:pt x="50" y="23"/>
                      </a:lnTo>
                      <a:lnTo>
                        <a:pt x="48" y="23"/>
                      </a:lnTo>
                      <a:lnTo>
                        <a:pt x="47" y="23"/>
                      </a:lnTo>
                      <a:lnTo>
                        <a:pt x="46" y="24"/>
                      </a:lnTo>
                      <a:lnTo>
                        <a:pt x="45" y="24"/>
                      </a:lnTo>
                      <a:lnTo>
                        <a:pt x="44" y="24"/>
                      </a:lnTo>
                      <a:lnTo>
                        <a:pt x="43" y="25"/>
                      </a:lnTo>
                      <a:lnTo>
                        <a:pt x="42" y="25"/>
                      </a:lnTo>
                      <a:lnTo>
                        <a:pt x="41" y="26"/>
                      </a:lnTo>
                      <a:lnTo>
                        <a:pt x="40" y="26"/>
                      </a:lnTo>
                      <a:lnTo>
                        <a:pt x="40" y="27"/>
                      </a:lnTo>
                      <a:lnTo>
                        <a:pt x="39" y="28"/>
                      </a:lnTo>
                      <a:lnTo>
                        <a:pt x="38" y="29"/>
                      </a:lnTo>
                      <a:lnTo>
                        <a:pt x="37" y="30"/>
                      </a:lnTo>
                      <a:lnTo>
                        <a:pt x="36" y="30"/>
                      </a:lnTo>
                      <a:lnTo>
                        <a:pt x="35" y="31"/>
                      </a:lnTo>
                      <a:lnTo>
                        <a:pt x="35" y="33"/>
                      </a:lnTo>
                      <a:lnTo>
                        <a:pt x="34" y="34"/>
                      </a:lnTo>
                      <a:lnTo>
                        <a:pt x="34" y="35"/>
                      </a:lnTo>
                      <a:lnTo>
                        <a:pt x="33" y="36"/>
                      </a:lnTo>
                      <a:lnTo>
                        <a:pt x="33" y="37"/>
                      </a:lnTo>
                      <a:lnTo>
                        <a:pt x="31" y="38"/>
                      </a:lnTo>
                      <a:lnTo>
                        <a:pt x="31" y="40"/>
                      </a:lnTo>
                      <a:lnTo>
                        <a:pt x="31" y="41"/>
                      </a:lnTo>
                      <a:lnTo>
                        <a:pt x="31" y="42"/>
                      </a:lnTo>
                      <a:lnTo>
                        <a:pt x="30" y="44"/>
                      </a:lnTo>
                      <a:lnTo>
                        <a:pt x="30" y="45"/>
                      </a:lnTo>
                      <a:lnTo>
                        <a:pt x="30" y="47"/>
                      </a:lnTo>
                      <a:lnTo>
                        <a:pt x="30" y="49"/>
                      </a:lnTo>
                      <a:lnTo>
                        <a:pt x="30" y="51"/>
                      </a:lnTo>
                      <a:lnTo>
                        <a:pt x="30" y="54"/>
                      </a:lnTo>
                      <a:lnTo>
                        <a:pt x="30" y="57"/>
                      </a:lnTo>
                      <a:lnTo>
                        <a:pt x="30" y="60"/>
                      </a:lnTo>
                      <a:lnTo>
                        <a:pt x="29" y="62"/>
                      </a:lnTo>
                      <a:lnTo>
                        <a:pt x="29" y="111"/>
                      </a:lnTo>
                      <a:lnTo>
                        <a:pt x="0" y="111"/>
                      </a:lnTo>
                      <a:lnTo>
                        <a:pt x="0" y="3"/>
                      </a:lnTo>
                      <a:lnTo>
                        <a:pt x="27" y="3"/>
                      </a:lnTo>
                      <a:lnTo>
                        <a:pt x="27" y="19"/>
                      </a:lnTo>
                      <a:lnTo>
                        <a:pt x="30" y="17"/>
                      </a:lnTo>
                      <a:lnTo>
                        <a:pt x="33" y="14"/>
                      </a:lnTo>
                      <a:lnTo>
                        <a:pt x="36" y="12"/>
                      </a:lnTo>
                      <a:lnTo>
                        <a:pt x="38" y="9"/>
                      </a:lnTo>
                      <a:lnTo>
                        <a:pt x="41" y="7"/>
                      </a:lnTo>
                      <a:lnTo>
                        <a:pt x="44" y="5"/>
                      </a:lnTo>
                      <a:lnTo>
                        <a:pt x="46" y="4"/>
                      </a:lnTo>
                      <a:lnTo>
                        <a:pt x="49" y="2"/>
                      </a:lnTo>
                      <a:lnTo>
                        <a:pt x="53" y="2"/>
                      </a:lnTo>
                      <a:lnTo>
                        <a:pt x="57" y="1"/>
                      </a:lnTo>
                      <a:lnTo>
                        <a:pt x="60" y="1"/>
                      </a:lnTo>
                      <a:lnTo>
                        <a:pt x="63" y="0"/>
                      </a:lnTo>
                      <a:lnTo>
                        <a:pt x="65" y="1"/>
                      </a:lnTo>
                      <a:lnTo>
                        <a:pt x="66" y="1"/>
                      </a:lnTo>
                      <a:lnTo>
                        <a:pt x="68" y="1"/>
                      </a:lnTo>
                      <a:lnTo>
                        <a:pt x="69" y="1"/>
                      </a:lnTo>
                      <a:lnTo>
                        <a:pt x="71" y="1"/>
                      </a:lnTo>
                      <a:lnTo>
                        <a:pt x="72" y="2"/>
                      </a:lnTo>
                      <a:lnTo>
                        <a:pt x="74" y="2"/>
                      </a:lnTo>
                      <a:lnTo>
                        <a:pt x="75" y="2"/>
                      </a:lnTo>
                      <a:lnTo>
                        <a:pt x="76" y="3"/>
                      </a:lnTo>
                      <a:lnTo>
                        <a:pt x="78" y="3"/>
                      </a:lnTo>
                      <a:lnTo>
                        <a:pt x="79" y="4"/>
                      </a:lnTo>
                      <a:lnTo>
                        <a:pt x="81" y="4"/>
                      </a:lnTo>
                      <a:lnTo>
                        <a:pt x="83" y="5"/>
                      </a:lnTo>
                      <a:lnTo>
                        <a:pt x="84" y="6"/>
                      </a:lnTo>
                      <a:lnTo>
                        <a:pt x="85" y="6"/>
                      </a:lnTo>
                      <a:lnTo>
                        <a:pt x="86" y="7"/>
                      </a:lnTo>
                      <a:lnTo>
                        <a:pt x="87" y="7"/>
                      </a:lnTo>
                      <a:lnTo>
                        <a:pt x="88" y="9"/>
                      </a:lnTo>
                      <a:lnTo>
                        <a:pt x="89" y="10"/>
                      </a:lnTo>
                      <a:lnTo>
                        <a:pt x="90" y="10"/>
                      </a:lnTo>
                      <a:lnTo>
                        <a:pt x="90" y="11"/>
                      </a:lnTo>
                      <a:lnTo>
                        <a:pt x="91" y="12"/>
                      </a:lnTo>
                      <a:lnTo>
                        <a:pt x="92" y="13"/>
                      </a:lnTo>
                      <a:lnTo>
                        <a:pt x="93" y="14"/>
                      </a:lnTo>
                      <a:lnTo>
                        <a:pt x="94" y="15"/>
                      </a:lnTo>
                      <a:lnTo>
                        <a:pt x="94" y="16"/>
                      </a:lnTo>
                      <a:lnTo>
                        <a:pt x="95" y="17"/>
                      </a:lnTo>
                      <a:lnTo>
                        <a:pt x="95" y="18"/>
                      </a:lnTo>
                      <a:lnTo>
                        <a:pt x="96" y="19"/>
                      </a:lnTo>
                      <a:lnTo>
                        <a:pt x="96" y="20"/>
                      </a:lnTo>
                      <a:lnTo>
                        <a:pt x="97" y="21"/>
                      </a:lnTo>
                      <a:lnTo>
                        <a:pt x="97" y="22"/>
                      </a:lnTo>
                      <a:lnTo>
                        <a:pt x="98" y="23"/>
                      </a:lnTo>
                      <a:lnTo>
                        <a:pt x="98" y="24"/>
                      </a:lnTo>
                      <a:lnTo>
                        <a:pt x="98" y="25"/>
                      </a:lnTo>
                      <a:lnTo>
                        <a:pt x="99" y="27"/>
                      </a:lnTo>
                      <a:lnTo>
                        <a:pt x="99" y="28"/>
                      </a:lnTo>
                      <a:lnTo>
                        <a:pt x="99" y="29"/>
                      </a:lnTo>
                      <a:lnTo>
                        <a:pt x="99" y="30"/>
                      </a:lnTo>
                      <a:lnTo>
                        <a:pt x="99" y="33"/>
                      </a:lnTo>
                      <a:lnTo>
                        <a:pt x="99" y="34"/>
                      </a:lnTo>
                      <a:lnTo>
                        <a:pt x="99" y="36"/>
                      </a:lnTo>
                      <a:lnTo>
                        <a:pt x="99" y="37"/>
                      </a:lnTo>
                      <a:lnTo>
                        <a:pt x="99" y="39"/>
                      </a:lnTo>
                      <a:lnTo>
                        <a:pt x="99" y="41"/>
                      </a:lnTo>
                      <a:lnTo>
                        <a:pt x="99" y="43"/>
                      </a:lnTo>
                      <a:lnTo>
                        <a:pt x="99" y="44"/>
                      </a:lnTo>
                      <a:lnTo>
                        <a:pt x="99" y="1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84" name="Freeform 53"/>
                <p:cNvSpPr>
                  <a:spLocks noEditPoints="1"/>
                </p:cNvSpPr>
                <p:nvPr/>
              </p:nvSpPr>
              <p:spPr bwMode="auto">
                <a:xfrm>
                  <a:off x="959" y="1243"/>
                  <a:ext cx="52" cy="76"/>
                </a:xfrm>
                <a:custGeom>
                  <a:avLst/>
                  <a:gdLst>
                    <a:gd name="T0" fmla="*/ 9 w 106"/>
                    <a:gd name="T1" fmla="*/ 17 h 152"/>
                    <a:gd name="T2" fmla="*/ 9 w 106"/>
                    <a:gd name="T3" fmla="*/ 18 h 152"/>
                    <a:gd name="T4" fmla="*/ 8 w 106"/>
                    <a:gd name="T5" fmla="*/ 18 h 152"/>
                    <a:gd name="T6" fmla="*/ 8 w 106"/>
                    <a:gd name="T7" fmla="*/ 19 h 152"/>
                    <a:gd name="T8" fmla="*/ 7 w 106"/>
                    <a:gd name="T9" fmla="*/ 19 h 152"/>
                    <a:gd name="T10" fmla="*/ 7 w 106"/>
                    <a:gd name="T11" fmla="*/ 19 h 152"/>
                    <a:gd name="T12" fmla="*/ 6 w 106"/>
                    <a:gd name="T13" fmla="*/ 19 h 152"/>
                    <a:gd name="T14" fmla="*/ 6 w 106"/>
                    <a:gd name="T15" fmla="*/ 19 h 152"/>
                    <a:gd name="T16" fmla="*/ 5 w 106"/>
                    <a:gd name="T17" fmla="*/ 19 h 152"/>
                    <a:gd name="T18" fmla="*/ 4 w 106"/>
                    <a:gd name="T19" fmla="*/ 19 h 152"/>
                    <a:gd name="T20" fmla="*/ 3 w 106"/>
                    <a:gd name="T21" fmla="*/ 19 h 152"/>
                    <a:gd name="T22" fmla="*/ 2 w 106"/>
                    <a:gd name="T23" fmla="*/ 18 h 152"/>
                    <a:gd name="T24" fmla="*/ 1 w 106"/>
                    <a:gd name="T25" fmla="*/ 17 h 152"/>
                    <a:gd name="T26" fmla="*/ 1 w 106"/>
                    <a:gd name="T27" fmla="*/ 17 h 152"/>
                    <a:gd name="T28" fmla="*/ 0 w 106"/>
                    <a:gd name="T29" fmla="*/ 15 h 152"/>
                    <a:gd name="T30" fmla="*/ 0 w 106"/>
                    <a:gd name="T31" fmla="*/ 14 h 152"/>
                    <a:gd name="T32" fmla="*/ 0 w 106"/>
                    <a:gd name="T33" fmla="*/ 12 h 152"/>
                    <a:gd name="T34" fmla="*/ 0 w 106"/>
                    <a:gd name="T35" fmla="*/ 11 h 152"/>
                    <a:gd name="T36" fmla="*/ 0 w 106"/>
                    <a:gd name="T37" fmla="*/ 9 h 152"/>
                    <a:gd name="T38" fmla="*/ 1 w 106"/>
                    <a:gd name="T39" fmla="*/ 8 h 152"/>
                    <a:gd name="T40" fmla="*/ 1 w 106"/>
                    <a:gd name="T41" fmla="*/ 7 h 152"/>
                    <a:gd name="T42" fmla="*/ 2 w 106"/>
                    <a:gd name="T43" fmla="*/ 6 h 152"/>
                    <a:gd name="T44" fmla="*/ 3 w 106"/>
                    <a:gd name="T45" fmla="*/ 6 h 152"/>
                    <a:gd name="T46" fmla="*/ 4 w 106"/>
                    <a:gd name="T47" fmla="*/ 5 h 152"/>
                    <a:gd name="T48" fmla="*/ 5 w 106"/>
                    <a:gd name="T49" fmla="*/ 5 h 152"/>
                    <a:gd name="T50" fmla="*/ 6 w 106"/>
                    <a:gd name="T51" fmla="*/ 5 h 152"/>
                    <a:gd name="T52" fmla="*/ 7 w 106"/>
                    <a:gd name="T53" fmla="*/ 6 h 152"/>
                    <a:gd name="T54" fmla="*/ 8 w 106"/>
                    <a:gd name="T55" fmla="*/ 6 h 152"/>
                    <a:gd name="T56" fmla="*/ 9 w 106"/>
                    <a:gd name="T57" fmla="*/ 7 h 152"/>
                    <a:gd name="T58" fmla="*/ 13 w 106"/>
                    <a:gd name="T59" fmla="*/ 19 h 152"/>
                    <a:gd name="T60" fmla="*/ 3 w 106"/>
                    <a:gd name="T61" fmla="*/ 12 h 152"/>
                    <a:gd name="T62" fmla="*/ 3 w 106"/>
                    <a:gd name="T63" fmla="*/ 13 h 152"/>
                    <a:gd name="T64" fmla="*/ 4 w 106"/>
                    <a:gd name="T65" fmla="*/ 14 h 152"/>
                    <a:gd name="T66" fmla="*/ 4 w 106"/>
                    <a:gd name="T67" fmla="*/ 15 h 152"/>
                    <a:gd name="T68" fmla="*/ 4 w 106"/>
                    <a:gd name="T69" fmla="*/ 15 h 152"/>
                    <a:gd name="T70" fmla="*/ 5 w 106"/>
                    <a:gd name="T71" fmla="*/ 16 h 152"/>
                    <a:gd name="T72" fmla="*/ 5 w 106"/>
                    <a:gd name="T73" fmla="*/ 16 h 152"/>
                    <a:gd name="T74" fmla="*/ 6 w 106"/>
                    <a:gd name="T75" fmla="*/ 17 h 152"/>
                    <a:gd name="T76" fmla="*/ 6 w 106"/>
                    <a:gd name="T77" fmla="*/ 17 h 152"/>
                    <a:gd name="T78" fmla="*/ 7 w 106"/>
                    <a:gd name="T79" fmla="*/ 17 h 152"/>
                    <a:gd name="T80" fmla="*/ 7 w 106"/>
                    <a:gd name="T81" fmla="*/ 16 h 152"/>
                    <a:gd name="T82" fmla="*/ 8 w 106"/>
                    <a:gd name="T83" fmla="*/ 16 h 152"/>
                    <a:gd name="T84" fmla="*/ 8 w 106"/>
                    <a:gd name="T85" fmla="*/ 15 h 152"/>
                    <a:gd name="T86" fmla="*/ 9 w 106"/>
                    <a:gd name="T87" fmla="*/ 15 h 152"/>
                    <a:gd name="T88" fmla="*/ 9 w 106"/>
                    <a:gd name="T89" fmla="*/ 14 h 152"/>
                    <a:gd name="T90" fmla="*/ 9 w 106"/>
                    <a:gd name="T91" fmla="*/ 13 h 152"/>
                    <a:gd name="T92" fmla="*/ 9 w 106"/>
                    <a:gd name="T93" fmla="*/ 12 h 152"/>
                    <a:gd name="T94" fmla="*/ 9 w 106"/>
                    <a:gd name="T95" fmla="*/ 11 h 152"/>
                    <a:gd name="T96" fmla="*/ 9 w 106"/>
                    <a:gd name="T97" fmla="*/ 10 h 152"/>
                    <a:gd name="T98" fmla="*/ 9 w 106"/>
                    <a:gd name="T99" fmla="*/ 9 h 152"/>
                    <a:gd name="T100" fmla="*/ 8 w 106"/>
                    <a:gd name="T101" fmla="*/ 9 h 152"/>
                    <a:gd name="T102" fmla="*/ 8 w 106"/>
                    <a:gd name="T103" fmla="*/ 8 h 152"/>
                    <a:gd name="T104" fmla="*/ 7 w 106"/>
                    <a:gd name="T105" fmla="*/ 8 h 152"/>
                    <a:gd name="T106" fmla="*/ 7 w 106"/>
                    <a:gd name="T107" fmla="*/ 8 h 152"/>
                    <a:gd name="T108" fmla="*/ 6 w 106"/>
                    <a:gd name="T109" fmla="*/ 8 h 152"/>
                    <a:gd name="T110" fmla="*/ 5 w 106"/>
                    <a:gd name="T111" fmla="*/ 8 h 152"/>
                    <a:gd name="T112" fmla="*/ 5 w 106"/>
                    <a:gd name="T113" fmla="*/ 8 h 152"/>
                    <a:gd name="T114" fmla="*/ 4 w 106"/>
                    <a:gd name="T115" fmla="*/ 9 h 152"/>
                    <a:gd name="T116" fmla="*/ 4 w 106"/>
                    <a:gd name="T117" fmla="*/ 9 h 152"/>
                    <a:gd name="T118" fmla="*/ 4 w 106"/>
                    <a:gd name="T119" fmla="*/ 10 h 152"/>
                    <a:gd name="T120" fmla="*/ 4 w 106"/>
                    <a:gd name="T121" fmla="*/ 10 h 152"/>
                    <a:gd name="T122" fmla="*/ 3 w 106"/>
                    <a:gd name="T123" fmla="*/ 11 h 152"/>
                    <a:gd name="T124" fmla="*/ 3 w 106"/>
                    <a:gd name="T125" fmla="*/ 12 h 15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06"/>
                    <a:gd name="T190" fmla="*/ 0 h 152"/>
                    <a:gd name="T191" fmla="*/ 106 w 106"/>
                    <a:gd name="T192" fmla="*/ 152 h 152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06" h="152">
                      <a:moveTo>
                        <a:pt x="106" y="149"/>
                      </a:moveTo>
                      <a:lnTo>
                        <a:pt x="80" y="149"/>
                      </a:lnTo>
                      <a:lnTo>
                        <a:pt x="80" y="133"/>
                      </a:lnTo>
                      <a:lnTo>
                        <a:pt x="79" y="135"/>
                      </a:lnTo>
                      <a:lnTo>
                        <a:pt x="78" y="136"/>
                      </a:lnTo>
                      <a:lnTo>
                        <a:pt x="76" y="138"/>
                      </a:lnTo>
                      <a:lnTo>
                        <a:pt x="75" y="139"/>
                      </a:lnTo>
                      <a:lnTo>
                        <a:pt x="73" y="140"/>
                      </a:lnTo>
                      <a:lnTo>
                        <a:pt x="72" y="142"/>
                      </a:lnTo>
                      <a:lnTo>
                        <a:pt x="71" y="143"/>
                      </a:lnTo>
                      <a:lnTo>
                        <a:pt x="69" y="144"/>
                      </a:lnTo>
                      <a:lnTo>
                        <a:pt x="68" y="145"/>
                      </a:lnTo>
                      <a:lnTo>
                        <a:pt x="66" y="146"/>
                      </a:lnTo>
                      <a:lnTo>
                        <a:pt x="65" y="147"/>
                      </a:lnTo>
                      <a:lnTo>
                        <a:pt x="63" y="147"/>
                      </a:lnTo>
                      <a:lnTo>
                        <a:pt x="62" y="148"/>
                      </a:lnTo>
                      <a:lnTo>
                        <a:pt x="61" y="149"/>
                      </a:lnTo>
                      <a:lnTo>
                        <a:pt x="59" y="150"/>
                      </a:lnTo>
                      <a:lnTo>
                        <a:pt x="58" y="150"/>
                      </a:lnTo>
                      <a:lnTo>
                        <a:pt x="57" y="151"/>
                      </a:lnTo>
                      <a:lnTo>
                        <a:pt x="55" y="151"/>
                      </a:lnTo>
                      <a:lnTo>
                        <a:pt x="54" y="152"/>
                      </a:lnTo>
                      <a:lnTo>
                        <a:pt x="51" y="152"/>
                      </a:lnTo>
                      <a:lnTo>
                        <a:pt x="50" y="152"/>
                      </a:lnTo>
                      <a:lnTo>
                        <a:pt x="48" y="152"/>
                      </a:lnTo>
                      <a:lnTo>
                        <a:pt x="47" y="152"/>
                      </a:lnTo>
                      <a:lnTo>
                        <a:pt x="45" y="152"/>
                      </a:lnTo>
                      <a:lnTo>
                        <a:pt x="43" y="152"/>
                      </a:lnTo>
                      <a:lnTo>
                        <a:pt x="40" y="152"/>
                      </a:lnTo>
                      <a:lnTo>
                        <a:pt x="37" y="152"/>
                      </a:lnTo>
                      <a:lnTo>
                        <a:pt x="34" y="151"/>
                      </a:lnTo>
                      <a:lnTo>
                        <a:pt x="31" y="150"/>
                      </a:lnTo>
                      <a:lnTo>
                        <a:pt x="28" y="149"/>
                      </a:lnTo>
                      <a:lnTo>
                        <a:pt x="25" y="147"/>
                      </a:lnTo>
                      <a:lnTo>
                        <a:pt x="23" y="146"/>
                      </a:lnTo>
                      <a:lnTo>
                        <a:pt x="20" y="144"/>
                      </a:lnTo>
                      <a:lnTo>
                        <a:pt x="18" y="142"/>
                      </a:lnTo>
                      <a:lnTo>
                        <a:pt x="16" y="139"/>
                      </a:lnTo>
                      <a:lnTo>
                        <a:pt x="13" y="136"/>
                      </a:lnTo>
                      <a:lnTo>
                        <a:pt x="12" y="134"/>
                      </a:lnTo>
                      <a:lnTo>
                        <a:pt x="10" y="131"/>
                      </a:lnTo>
                      <a:lnTo>
                        <a:pt x="8" y="129"/>
                      </a:lnTo>
                      <a:lnTo>
                        <a:pt x="7" y="126"/>
                      </a:lnTo>
                      <a:lnTo>
                        <a:pt x="5" y="123"/>
                      </a:lnTo>
                      <a:lnTo>
                        <a:pt x="3" y="119"/>
                      </a:lnTo>
                      <a:lnTo>
                        <a:pt x="3" y="115"/>
                      </a:lnTo>
                      <a:lnTo>
                        <a:pt x="2" y="111"/>
                      </a:lnTo>
                      <a:lnTo>
                        <a:pt x="1" y="108"/>
                      </a:lnTo>
                      <a:lnTo>
                        <a:pt x="1" y="104"/>
                      </a:lnTo>
                      <a:lnTo>
                        <a:pt x="1" y="100"/>
                      </a:lnTo>
                      <a:lnTo>
                        <a:pt x="0" y="95"/>
                      </a:lnTo>
                      <a:lnTo>
                        <a:pt x="1" y="90"/>
                      </a:lnTo>
                      <a:lnTo>
                        <a:pt x="1" y="86"/>
                      </a:lnTo>
                      <a:lnTo>
                        <a:pt x="1" y="82"/>
                      </a:lnTo>
                      <a:lnTo>
                        <a:pt x="2" y="78"/>
                      </a:lnTo>
                      <a:lnTo>
                        <a:pt x="3" y="75"/>
                      </a:lnTo>
                      <a:lnTo>
                        <a:pt x="4" y="71"/>
                      </a:lnTo>
                      <a:lnTo>
                        <a:pt x="5" y="67"/>
                      </a:lnTo>
                      <a:lnTo>
                        <a:pt x="7" y="64"/>
                      </a:lnTo>
                      <a:lnTo>
                        <a:pt x="8" y="61"/>
                      </a:lnTo>
                      <a:lnTo>
                        <a:pt x="10" y="58"/>
                      </a:lnTo>
                      <a:lnTo>
                        <a:pt x="12" y="56"/>
                      </a:lnTo>
                      <a:lnTo>
                        <a:pt x="13" y="53"/>
                      </a:lnTo>
                      <a:lnTo>
                        <a:pt x="16" y="51"/>
                      </a:lnTo>
                      <a:lnTo>
                        <a:pt x="18" y="49"/>
                      </a:lnTo>
                      <a:lnTo>
                        <a:pt x="20" y="47"/>
                      </a:lnTo>
                      <a:lnTo>
                        <a:pt x="22" y="45"/>
                      </a:lnTo>
                      <a:lnTo>
                        <a:pt x="25" y="43"/>
                      </a:lnTo>
                      <a:lnTo>
                        <a:pt x="27" y="42"/>
                      </a:lnTo>
                      <a:lnTo>
                        <a:pt x="31" y="41"/>
                      </a:lnTo>
                      <a:lnTo>
                        <a:pt x="34" y="40"/>
                      </a:lnTo>
                      <a:lnTo>
                        <a:pt x="36" y="39"/>
                      </a:lnTo>
                      <a:lnTo>
                        <a:pt x="39" y="39"/>
                      </a:lnTo>
                      <a:lnTo>
                        <a:pt x="42" y="39"/>
                      </a:lnTo>
                      <a:lnTo>
                        <a:pt x="45" y="38"/>
                      </a:lnTo>
                      <a:lnTo>
                        <a:pt x="48" y="39"/>
                      </a:lnTo>
                      <a:lnTo>
                        <a:pt x="51" y="39"/>
                      </a:lnTo>
                      <a:lnTo>
                        <a:pt x="55" y="39"/>
                      </a:lnTo>
                      <a:lnTo>
                        <a:pt x="58" y="40"/>
                      </a:lnTo>
                      <a:lnTo>
                        <a:pt x="61" y="41"/>
                      </a:lnTo>
                      <a:lnTo>
                        <a:pt x="63" y="42"/>
                      </a:lnTo>
                      <a:lnTo>
                        <a:pt x="66" y="44"/>
                      </a:lnTo>
                      <a:lnTo>
                        <a:pt x="68" y="45"/>
                      </a:lnTo>
                      <a:lnTo>
                        <a:pt x="71" y="48"/>
                      </a:lnTo>
                      <a:lnTo>
                        <a:pt x="73" y="50"/>
                      </a:lnTo>
                      <a:lnTo>
                        <a:pt x="75" y="52"/>
                      </a:lnTo>
                      <a:lnTo>
                        <a:pt x="78" y="54"/>
                      </a:lnTo>
                      <a:lnTo>
                        <a:pt x="78" y="0"/>
                      </a:lnTo>
                      <a:lnTo>
                        <a:pt x="106" y="0"/>
                      </a:lnTo>
                      <a:lnTo>
                        <a:pt x="106" y="149"/>
                      </a:lnTo>
                      <a:close/>
                      <a:moveTo>
                        <a:pt x="30" y="92"/>
                      </a:moveTo>
                      <a:lnTo>
                        <a:pt x="31" y="96"/>
                      </a:lnTo>
                      <a:lnTo>
                        <a:pt x="31" y="99"/>
                      </a:lnTo>
                      <a:lnTo>
                        <a:pt x="31" y="101"/>
                      </a:lnTo>
                      <a:lnTo>
                        <a:pt x="31" y="104"/>
                      </a:lnTo>
                      <a:lnTo>
                        <a:pt x="31" y="106"/>
                      </a:lnTo>
                      <a:lnTo>
                        <a:pt x="32" y="108"/>
                      </a:lnTo>
                      <a:lnTo>
                        <a:pt x="32" y="110"/>
                      </a:lnTo>
                      <a:lnTo>
                        <a:pt x="32" y="112"/>
                      </a:lnTo>
                      <a:lnTo>
                        <a:pt x="33" y="114"/>
                      </a:lnTo>
                      <a:lnTo>
                        <a:pt x="33" y="116"/>
                      </a:lnTo>
                      <a:lnTo>
                        <a:pt x="34" y="117"/>
                      </a:lnTo>
                      <a:lnTo>
                        <a:pt x="34" y="119"/>
                      </a:lnTo>
                      <a:lnTo>
                        <a:pt x="36" y="121"/>
                      </a:lnTo>
                      <a:lnTo>
                        <a:pt x="37" y="123"/>
                      </a:lnTo>
                      <a:lnTo>
                        <a:pt x="38" y="124"/>
                      </a:lnTo>
                      <a:lnTo>
                        <a:pt x="40" y="125"/>
                      </a:lnTo>
                      <a:lnTo>
                        <a:pt x="41" y="126"/>
                      </a:lnTo>
                      <a:lnTo>
                        <a:pt x="43" y="127"/>
                      </a:lnTo>
                      <a:lnTo>
                        <a:pt x="44" y="128"/>
                      </a:lnTo>
                      <a:lnTo>
                        <a:pt x="46" y="128"/>
                      </a:lnTo>
                      <a:lnTo>
                        <a:pt x="48" y="129"/>
                      </a:lnTo>
                      <a:lnTo>
                        <a:pt x="50" y="129"/>
                      </a:lnTo>
                      <a:lnTo>
                        <a:pt x="52" y="129"/>
                      </a:lnTo>
                      <a:lnTo>
                        <a:pt x="54" y="129"/>
                      </a:lnTo>
                      <a:lnTo>
                        <a:pt x="56" y="129"/>
                      </a:lnTo>
                      <a:lnTo>
                        <a:pt x="57" y="129"/>
                      </a:lnTo>
                      <a:lnTo>
                        <a:pt x="59" y="129"/>
                      </a:lnTo>
                      <a:lnTo>
                        <a:pt x="60" y="129"/>
                      </a:lnTo>
                      <a:lnTo>
                        <a:pt x="62" y="128"/>
                      </a:lnTo>
                      <a:lnTo>
                        <a:pt x="63" y="127"/>
                      </a:lnTo>
                      <a:lnTo>
                        <a:pt x="64" y="127"/>
                      </a:lnTo>
                      <a:lnTo>
                        <a:pt x="66" y="126"/>
                      </a:lnTo>
                      <a:lnTo>
                        <a:pt x="67" y="125"/>
                      </a:lnTo>
                      <a:lnTo>
                        <a:pt x="68" y="124"/>
                      </a:lnTo>
                      <a:lnTo>
                        <a:pt x="69" y="123"/>
                      </a:lnTo>
                      <a:lnTo>
                        <a:pt x="70" y="121"/>
                      </a:lnTo>
                      <a:lnTo>
                        <a:pt x="72" y="120"/>
                      </a:lnTo>
                      <a:lnTo>
                        <a:pt x="73" y="119"/>
                      </a:lnTo>
                      <a:lnTo>
                        <a:pt x="74" y="116"/>
                      </a:lnTo>
                      <a:lnTo>
                        <a:pt x="74" y="114"/>
                      </a:lnTo>
                      <a:lnTo>
                        <a:pt x="75" y="112"/>
                      </a:lnTo>
                      <a:lnTo>
                        <a:pt x="76" y="110"/>
                      </a:lnTo>
                      <a:lnTo>
                        <a:pt x="76" y="108"/>
                      </a:lnTo>
                      <a:lnTo>
                        <a:pt x="78" y="106"/>
                      </a:lnTo>
                      <a:lnTo>
                        <a:pt x="78" y="104"/>
                      </a:lnTo>
                      <a:lnTo>
                        <a:pt x="78" y="102"/>
                      </a:lnTo>
                      <a:lnTo>
                        <a:pt x="78" y="99"/>
                      </a:lnTo>
                      <a:lnTo>
                        <a:pt x="78" y="96"/>
                      </a:lnTo>
                      <a:lnTo>
                        <a:pt x="78" y="93"/>
                      </a:lnTo>
                      <a:lnTo>
                        <a:pt x="78" y="90"/>
                      </a:lnTo>
                      <a:lnTo>
                        <a:pt x="78" y="87"/>
                      </a:lnTo>
                      <a:lnTo>
                        <a:pt x="78" y="85"/>
                      </a:lnTo>
                      <a:lnTo>
                        <a:pt x="76" y="82"/>
                      </a:lnTo>
                      <a:lnTo>
                        <a:pt x="76" y="80"/>
                      </a:lnTo>
                      <a:lnTo>
                        <a:pt x="75" y="78"/>
                      </a:lnTo>
                      <a:lnTo>
                        <a:pt x="74" y="76"/>
                      </a:lnTo>
                      <a:lnTo>
                        <a:pt x="74" y="74"/>
                      </a:lnTo>
                      <a:lnTo>
                        <a:pt x="73" y="72"/>
                      </a:lnTo>
                      <a:lnTo>
                        <a:pt x="72" y="71"/>
                      </a:lnTo>
                      <a:lnTo>
                        <a:pt x="70" y="68"/>
                      </a:lnTo>
                      <a:lnTo>
                        <a:pt x="69" y="67"/>
                      </a:lnTo>
                      <a:lnTo>
                        <a:pt x="68" y="66"/>
                      </a:lnTo>
                      <a:lnTo>
                        <a:pt x="67" y="65"/>
                      </a:lnTo>
                      <a:lnTo>
                        <a:pt x="66" y="64"/>
                      </a:lnTo>
                      <a:lnTo>
                        <a:pt x="65" y="63"/>
                      </a:lnTo>
                      <a:lnTo>
                        <a:pt x="63" y="62"/>
                      </a:lnTo>
                      <a:lnTo>
                        <a:pt x="62" y="62"/>
                      </a:lnTo>
                      <a:lnTo>
                        <a:pt x="61" y="61"/>
                      </a:lnTo>
                      <a:lnTo>
                        <a:pt x="59" y="61"/>
                      </a:lnTo>
                      <a:lnTo>
                        <a:pt x="58" y="61"/>
                      </a:lnTo>
                      <a:lnTo>
                        <a:pt x="56" y="61"/>
                      </a:lnTo>
                      <a:lnTo>
                        <a:pt x="54" y="60"/>
                      </a:lnTo>
                      <a:lnTo>
                        <a:pt x="52" y="61"/>
                      </a:lnTo>
                      <a:lnTo>
                        <a:pt x="50" y="61"/>
                      </a:lnTo>
                      <a:lnTo>
                        <a:pt x="49" y="61"/>
                      </a:lnTo>
                      <a:lnTo>
                        <a:pt x="47" y="61"/>
                      </a:lnTo>
                      <a:lnTo>
                        <a:pt x="46" y="62"/>
                      </a:lnTo>
                      <a:lnTo>
                        <a:pt x="44" y="63"/>
                      </a:lnTo>
                      <a:lnTo>
                        <a:pt x="43" y="63"/>
                      </a:lnTo>
                      <a:lnTo>
                        <a:pt x="41" y="64"/>
                      </a:lnTo>
                      <a:lnTo>
                        <a:pt x="40" y="65"/>
                      </a:lnTo>
                      <a:lnTo>
                        <a:pt x="39" y="66"/>
                      </a:lnTo>
                      <a:lnTo>
                        <a:pt x="38" y="67"/>
                      </a:lnTo>
                      <a:lnTo>
                        <a:pt x="36" y="68"/>
                      </a:lnTo>
                      <a:lnTo>
                        <a:pt x="36" y="71"/>
                      </a:lnTo>
                      <a:lnTo>
                        <a:pt x="35" y="72"/>
                      </a:lnTo>
                      <a:lnTo>
                        <a:pt x="34" y="74"/>
                      </a:lnTo>
                      <a:lnTo>
                        <a:pt x="33" y="76"/>
                      </a:lnTo>
                      <a:lnTo>
                        <a:pt x="33" y="77"/>
                      </a:lnTo>
                      <a:lnTo>
                        <a:pt x="32" y="79"/>
                      </a:lnTo>
                      <a:lnTo>
                        <a:pt x="32" y="81"/>
                      </a:lnTo>
                      <a:lnTo>
                        <a:pt x="31" y="83"/>
                      </a:lnTo>
                      <a:lnTo>
                        <a:pt x="31" y="85"/>
                      </a:lnTo>
                      <a:lnTo>
                        <a:pt x="31" y="88"/>
                      </a:lnTo>
                      <a:lnTo>
                        <a:pt x="31" y="90"/>
                      </a:lnTo>
                      <a:lnTo>
                        <a:pt x="30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85" name="Freeform 54"/>
                <p:cNvSpPr>
                  <a:spLocks/>
                </p:cNvSpPr>
                <p:nvPr/>
              </p:nvSpPr>
              <p:spPr bwMode="auto">
                <a:xfrm>
                  <a:off x="1050" y="1242"/>
                  <a:ext cx="61" cy="77"/>
                </a:xfrm>
                <a:custGeom>
                  <a:avLst/>
                  <a:gdLst>
                    <a:gd name="T0" fmla="*/ 4 w 122"/>
                    <a:gd name="T1" fmla="*/ 13 h 155"/>
                    <a:gd name="T2" fmla="*/ 5 w 122"/>
                    <a:gd name="T3" fmla="*/ 15 h 155"/>
                    <a:gd name="T4" fmla="*/ 6 w 122"/>
                    <a:gd name="T5" fmla="*/ 15 h 155"/>
                    <a:gd name="T6" fmla="*/ 8 w 122"/>
                    <a:gd name="T7" fmla="*/ 16 h 155"/>
                    <a:gd name="T8" fmla="*/ 9 w 122"/>
                    <a:gd name="T9" fmla="*/ 16 h 155"/>
                    <a:gd name="T10" fmla="*/ 11 w 122"/>
                    <a:gd name="T11" fmla="*/ 15 h 155"/>
                    <a:gd name="T12" fmla="*/ 12 w 122"/>
                    <a:gd name="T13" fmla="*/ 14 h 155"/>
                    <a:gd name="T14" fmla="*/ 12 w 122"/>
                    <a:gd name="T15" fmla="*/ 14 h 155"/>
                    <a:gd name="T16" fmla="*/ 12 w 122"/>
                    <a:gd name="T17" fmla="*/ 13 h 155"/>
                    <a:gd name="T18" fmla="*/ 12 w 122"/>
                    <a:gd name="T19" fmla="*/ 12 h 155"/>
                    <a:gd name="T20" fmla="*/ 11 w 122"/>
                    <a:gd name="T21" fmla="*/ 12 h 155"/>
                    <a:gd name="T22" fmla="*/ 10 w 122"/>
                    <a:gd name="T23" fmla="*/ 11 h 155"/>
                    <a:gd name="T24" fmla="*/ 10 w 122"/>
                    <a:gd name="T25" fmla="*/ 11 h 155"/>
                    <a:gd name="T26" fmla="*/ 8 w 122"/>
                    <a:gd name="T27" fmla="*/ 11 h 155"/>
                    <a:gd name="T28" fmla="*/ 5 w 122"/>
                    <a:gd name="T29" fmla="*/ 10 h 155"/>
                    <a:gd name="T30" fmla="*/ 3 w 122"/>
                    <a:gd name="T31" fmla="*/ 9 h 155"/>
                    <a:gd name="T32" fmla="*/ 2 w 122"/>
                    <a:gd name="T33" fmla="*/ 8 h 155"/>
                    <a:gd name="T34" fmla="*/ 1 w 122"/>
                    <a:gd name="T35" fmla="*/ 6 h 155"/>
                    <a:gd name="T36" fmla="*/ 1 w 122"/>
                    <a:gd name="T37" fmla="*/ 4 h 155"/>
                    <a:gd name="T38" fmla="*/ 2 w 122"/>
                    <a:gd name="T39" fmla="*/ 3 h 155"/>
                    <a:gd name="T40" fmla="*/ 3 w 122"/>
                    <a:gd name="T41" fmla="*/ 1 h 155"/>
                    <a:gd name="T42" fmla="*/ 4 w 122"/>
                    <a:gd name="T43" fmla="*/ 1 h 155"/>
                    <a:gd name="T44" fmla="*/ 5 w 122"/>
                    <a:gd name="T45" fmla="*/ 0 h 155"/>
                    <a:gd name="T46" fmla="*/ 7 w 122"/>
                    <a:gd name="T47" fmla="*/ 0 h 155"/>
                    <a:gd name="T48" fmla="*/ 10 w 122"/>
                    <a:gd name="T49" fmla="*/ 0 h 155"/>
                    <a:gd name="T50" fmla="*/ 13 w 122"/>
                    <a:gd name="T51" fmla="*/ 1 h 155"/>
                    <a:gd name="T52" fmla="*/ 14 w 122"/>
                    <a:gd name="T53" fmla="*/ 2 h 155"/>
                    <a:gd name="T54" fmla="*/ 15 w 122"/>
                    <a:gd name="T55" fmla="*/ 4 h 155"/>
                    <a:gd name="T56" fmla="*/ 11 w 122"/>
                    <a:gd name="T57" fmla="*/ 5 h 155"/>
                    <a:gd name="T58" fmla="*/ 11 w 122"/>
                    <a:gd name="T59" fmla="*/ 4 h 155"/>
                    <a:gd name="T60" fmla="*/ 10 w 122"/>
                    <a:gd name="T61" fmla="*/ 3 h 155"/>
                    <a:gd name="T62" fmla="*/ 9 w 122"/>
                    <a:gd name="T63" fmla="*/ 3 h 155"/>
                    <a:gd name="T64" fmla="*/ 7 w 122"/>
                    <a:gd name="T65" fmla="*/ 3 h 155"/>
                    <a:gd name="T66" fmla="*/ 6 w 122"/>
                    <a:gd name="T67" fmla="*/ 3 h 155"/>
                    <a:gd name="T68" fmla="*/ 5 w 122"/>
                    <a:gd name="T69" fmla="*/ 4 h 155"/>
                    <a:gd name="T70" fmla="*/ 5 w 122"/>
                    <a:gd name="T71" fmla="*/ 4 h 155"/>
                    <a:gd name="T72" fmla="*/ 5 w 122"/>
                    <a:gd name="T73" fmla="*/ 5 h 155"/>
                    <a:gd name="T74" fmla="*/ 5 w 122"/>
                    <a:gd name="T75" fmla="*/ 5 h 155"/>
                    <a:gd name="T76" fmla="*/ 6 w 122"/>
                    <a:gd name="T77" fmla="*/ 6 h 155"/>
                    <a:gd name="T78" fmla="*/ 8 w 122"/>
                    <a:gd name="T79" fmla="*/ 7 h 155"/>
                    <a:gd name="T80" fmla="*/ 10 w 122"/>
                    <a:gd name="T81" fmla="*/ 7 h 155"/>
                    <a:gd name="T82" fmla="*/ 12 w 122"/>
                    <a:gd name="T83" fmla="*/ 8 h 155"/>
                    <a:gd name="T84" fmla="*/ 13 w 122"/>
                    <a:gd name="T85" fmla="*/ 9 h 155"/>
                    <a:gd name="T86" fmla="*/ 15 w 122"/>
                    <a:gd name="T87" fmla="*/ 10 h 155"/>
                    <a:gd name="T88" fmla="*/ 15 w 122"/>
                    <a:gd name="T89" fmla="*/ 11 h 155"/>
                    <a:gd name="T90" fmla="*/ 16 w 122"/>
                    <a:gd name="T91" fmla="*/ 12 h 155"/>
                    <a:gd name="T92" fmla="*/ 16 w 122"/>
                    <a:gd name="T93" fmla="*/ 14 h 155"/>
                    <a:gd name="T94" fmla="*/ 15 w 122"/>
                    <a:gd name="T95" fmla="*/ 16 h 155"/>
                    <a:gd name="T96" fmla="*/ 14 w 122"/>
                    <a:gd name="T97" fmla="*/ 17 h 155"/>
                    <a:gd name="T98" fmla="*/ 13 w 122"/>
                    <a:gd name="T99" fmla="*/ 18 h 155"/>
                    <a:gd name="T100" fmla="*/ 11 w 122"/>
                    <a:gd name="T101" fmla="*/ 19 h 155"/>
                    <a:gd name="T102" fmla="*/ 9 w 122"/>
                    <a:gd name="T103" fmla="*/ 19 h 155"/>
                    <a:gd name="T104" fmla="*/ 7 w 122"/>
                    <a:gd name="T105" fmla="*/ 19 h 155"/>
                    <a:gd name="T106" fmla="*/ 4 w 122"/>
                    <a:gd name="T107" fmla="*/ 18 h 155"/>
                    <a:gd name="T108" fmla="*/ 2 w 122"/>
                    <a:gd name="T109" fmla="*/ 16 h 155"/>
                    <a:gd name="T110" fmla="*/ 1 w 122"/>
                    <a:gd name="T111" fmla="*/ 14 h 15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22"/>
                    <a:gd name="T169" fmla="*/ 0 h 155"/>
                    <a:gd name="T170" fmla="*/ 122 w 122"/>
                    <a:gd name="T171" fmla="*/ 155 h 15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22" h="155">
                      <a:moveTo>
                        <a:pt x="0" y="104"/>
                      </a:moveTo>
                      <a:lnTo>
                        <a:pt x="29" y="101"/>
                      </a:lnTo>
                      <a:lnTo>
                        <a:pt x="30" y="104"/>
                      </a:lnTo>
                      <a:lnTo>
                        <a:pt x="31" y="106"/>
                      </a:lnTo>
                      <a:lnTo>
                        <a:pt x="31" y="108"/>
                      </a:lnTo>
                      <a:lnTo>
                        <a:pt x="32" y="110"/>
                      </a:lnTo>
                      <a:lnTo>
                        <a:pt x="33" y="112"/>
                      </a:lnTo>
                      <a:lnTo>
                        <a:pt x="34" y="114"/>
                      </a:lnTo>
                      <a:lnTo>
                        <a:pt x="35" y="115"/>
                      </a:lnTo>
                      <a:lnTo>
                        <a:pt x="36" y="117"/>
                      </a:lnTo>
                      <a:lnTo>
                        <a:pt x="37" y="119"/>
                      </a:lnTo>
                      <a:lnTo>
                        <a:pt x="39" y="120"/>
                      </a:lnTo>
                      <a:lnTo>
                        <a:pt x="40" y="122"/>
                      </a:lnTo>
                      <a:lnTo>
                        <a:pt x="41" y="123"/>
                      </a:lnTo>
                      <a:lnTo>
                        <a:pt x="43" y="124"/>
                      </a:lnTo>
                      <a:lnTo>
                        <a:pt x="44" y="125"/>
                      </a:lnTo>
                      <a:lnTo>
                        <a:pt x="45" y="126"/>
                      </a:lnTo>
                      <a:lnTo>
                        <a:pt x="47" y="127"/>
                      </a:lnTo>
                      <a:lnTo>
                        <a:pt x="48" y="127"/>
                      </a:lnTo>
                      <a:lnTo>
                        <a:pt x="50" y="128"/>
                      </a:lnTo>
                      <a:lnTo>
                        <a:pt x="52" y="128"/>
                      </a:lnTo>
                      <a:lnTo>
                        <a:pt x="54" y="129"/>
                      </a:lnTo>
                      <a:lnTo>
                        <a:pt x="55" y="129"/>
                      </a:lnTo>
                      <a:lnTo>
                        <a:pt x="57" y="129"/>
                      </a:lnTo>
                      <a:lnTo>
                        <a:pt x="59" y="129"/>
                      </a:lnTo>
                      <a:lnTo>
                        <a:pt x="61" y="129"/>
                      </a:lnTo>
                      <a:lnTo>
                        <a:pt x="65" y="129"/>
                      </a:lnTo>
                      <a:lnTo>
                        <a:pt x="67" y="129"/>
                      </a:lnTo>
                      <a:lnTo>
                        <a:pt x="69" y="129"/>
                      </a:lnTo>
                      <a:lnTo>
                        <a:pt x="71" y="129"/>
                      </a:lnTo>
                      <a:lnTo>
                        <a:pt x="73" y="129"/>
                      </a:lnTo>
                      <a:lnTo>
                        <a:pt x="75" y="128"/>
                      </a:lnTo>
                      <a:lnTo>
                        <a:pt x="76" y="128"/>
                      </a:lnTo>
                      <a:lnTo>
                        <a:pt x="78" y="127"/>
                      </a:lnTo>
                      <a:lnTo>
                        <a:pt x="80" y="127"/>
                      </a:lnTo>
                      <a:lnTo>
                        <a:pt x="81" y="126"/>
                      </a:lnTo>
                      <a:lnTo>
                        <a:pt x="82" y="125"/>
                      </a:lnTo>
                      <a:lnTo>
                        <a:pt x="83" y="124"/>
                      </a:lnTo>
                      <a:lnTo>
                        <a:pt x="85" y="123"/>
                      </a:lnTo>
                      <a:lnTo>
                        <a:pt x="87" y="122"/>
                      </a:lnTo>
                      <a:lnTo>
                        <a:pt x="88" y="120"/>
                      </a:lnTo>
                      <a:lnTo>
                        <a:pt x="89" y="119"/>
                      </a:lnTo>
                      <a:lnTo>
                        <a:pt x="90" y="118"/>
                      </a:lnTo>
                      <a:lnTo>
                        <a:pt x="91" y="117"/>
                      </a:lnTo>
                      <a:lnTo>
                        <a:pt x="91" y="116"/>
                      </a:lnTo>
                      <a:lnTo>
                        <a:pt x="92" y="115"/>
                      </a:lnTo>
                      <a:lnTo>
                        <a:pt x="92" y="113"/>
                      </a:lnTo>
                      <a:lnTo>
                        <a:pt x="92" y="112"/>
                      </a:lnTo>
                      <a:lnTo>
                        <a:pt x="92" y="111"/>
                      </a:lnTo>
                      <a:lnTo>
                        <a:pt x="92" y="109"/>
                      </a:lnTo>
                      <a:lnTo>
                        <a:pt x="92" y="108"/>
                      </a:lnTo>
                      <a:lnTo>
                        <a:pt x="92" y="107"/>
                      </a:lnTo>
                      <a:lnTo>
                        <a:pt x="92" y="106"/>
                      </a:lnTo>
                      <a:lnTo>
                        <a:pt x="92" y="105"/>
                      </a:lnTo>
                      <a:lnTo>
                        <a:pt x="91" y="104"/>
                      </a:lnTo>
                      <a:lnTo>
                        <a:pt x="91" y="103"/>
                      </a:lnTo>
                      <a:lnTo>
                        <a:pt x="90" y="102"/>
                      </a:lnTo>
                      <a:lnTo>
                        <a:pt x="90" y="101"/>
                      </a:lnTo>
                      <a:lnTo>
                        <a:pt x="89" y="100"/>
                      </a:lnTo>
                      <a:lnTo>
                        <a:pt x="88" y="99"/>
                      </a:lnTo>
                      <a:lnTo>
                        <a:pt x="87" y="98"/>
                      </a:lnTo>
                      <a:lnTo>
                        <a:pt x="85" y="98"/>
                      </a:lnTo>
                      <a:lnTo>
                        <a:pt x="84" y="96"/>
                      </a:lnTo>
                      <a:lnTo>
                        <a:pt x="83" y="96"/>
                      </a:lnTo>
                      <a:lnTo>
                        <a:pt x="82" y="95"/>
                      </a:lnTo>
                      <a:lnTo>
                        <a:pt x="81" y="95"/>
                      </a:lnTo>
                      <a:lnTo>
                        <a:pt x="80" y="94"/>
                      </a:lnTo>
                      <a:lnTo>
                        <a:pt x="79" y="94"/>
                      </a:lnTo>
                      <a:lnTo>
                        <a:pt x="77" y="93"/>
                      </a:lnTo>
                      <a:lnTo>
                        <a:pt x="75" y="93"/>
                      </a:lnTo>
                      <a:lnTo>
                        <a:pt x="74" y="92"/>
                      </a:lnTo>
                      <a:lnTo>
                        <a:pt x="73" y="92"/>
                      </a:lnTo>
                      <a:lnTo>
                        <a:pt x="71" y="91"/>
                      </a:lnTo>
                      <a:lnTo>
                        <a:pt x="69" y="91"/>
                      </a:lnTo>
                      <a:lnTo>
                        <a:pt x="67" y="90"/>
                      </a:lnTo>
                      <a:lnTo>
                        <a:pt x="65" y="90"/>
                      </a:lnTo>
                      <a:lnTo>
                        <a:pt x="63" y="89"/>
                      </a:lnTo>
                      <a:lnTo>
                        <a:pt x="59" y="89"/>
                      </a:lnTo>
                      <a:lnTo>
                        <a:pt x="56" y="88"/>
                      </a:lnTo>
                      <a:lnTo>
                        <a:pt x="53" y="87"/>
                      </a:lnTo>
                      <a:lnTo>
                        <a:pt x="50" y="86"/>
                      </a:lnTo>
                      <a:lnTo>
                        <a:pt x="46" y="85"/>
                      </a:lnTo>
                      <a:lnTo>
                        <a:pt x="43" y="84"/>
                      </a:lnTo>
                      <a:lnTo>
                        <a:pt x="40" y="83"/>
                      </a:lnTo>
                      <a:lnTo>
                        <a:pt x="36" y="82"/>
                      </a:lnTo>
                      <a:lnTo>
                        <a:pt x="33" y="81"/>
                      </a:lnTo>
                      <a:lnTo>
                        <a:pt x="30" y="80"/>
                      </a:lnTo>
                      <a:lnTo>
                        <a:pt x="28" y="79"/>
                      </a:lnTo>
                      <a:lnTo>
                        <a:pt x="26" y="77"/>
                      </a:lnTo>
                      <a:lnTo>
                        <a:pt x="24" y="76"/>
                      </a:lnTo>
                      <a:lnTo>
                        <a:pt x="22" y="75"/>
                      </a:lnTo>
                      <a:lnTo>
                        <a:pt x="20" y="72"/>
                      </a:lnTo>
                      <a:lnTo>
                        <a:pt x="18" y="70"/>
                      </a:lnTo>
                      <a:lnTo>
                        <a:pt x="17" y="68"/>
                      </a:lnTo>
                      <a:lnTo>
                        <a:pt x="15" y="66"/>
                      </a:lnTo>
                      <a:lnTo>
                        <a:pt x="12" y="64"/>
                      </a:lnTo>
                      <a:lnTo>
                        <a:pt x="11" y="62"/>
                      </a:lnTo>
                      <a:lnTo>
                        <a:pt x="10" y="59"/>
                      </a:lnTo>
                      <a:lnTo>
                        <a:pt x="9" y="57"/>
                      </a:lnTo>
                      <a:lnTo>
                        <a:pt x="8" y="54"/>
                      </a:lnTo>
                      <a:lnTo>
                        <a:pt x="7" y="52"/>
                      </a:lnTo>
                      <a:lnTo>
                        <a:pt x="7" y="48"/>
                      </a:lnTo>
                      <a:lnTo>
                        <a:pt x="7" y="45"/>
                      </a:lnTo>
                      <a:lnTo>
                        <a:pt x="6" y="42"/>
                      </a:lnTo>
                      <a:lnTo>
                        <a:pt x="7" y="41"/>
                      </a:lnTo>
                      <a:lnTo>
                        <a:pt x="7" y="39"/>
                      </a:lnTo>
                      <a:lnTo>
                        <a:pt x="7" y="37"/>
                      </a:lnTo>
                      <a:lnTo>
                        <a:pt x="7" y="35"/>
                      </a:lnTo>
                      <a:lnTo>
                        <a:pt x="8" y="34"/>
                      </a:lnTo>
                      <a:lnTo>
                        <a:pt x="8" y="32"/>
                      </a:lnTo>
                      <a:lnTo>
                        <a:pt x="9" y="30"/>
                      </a:lnTo>
                      <a:lnTo>
                        <a:pt x="9" y="28"/>
                      </a:lnTo>
                      <a:lnTo>
                        <a:pt x="10" y="27"/>
                      </a:lnTo>
                      <a:lnTo>
                        <a:pt x="11" y="24"/>
                      </a:lnTo>
                      <a:lnTo>
                        <a:pt x="12" y="22"/>
                      </a:lnTo>
                      <a:lnTo>
                        <a:pt x="12" y="20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7" y="16"/>
                      </a:lnTo>
                      <a:lnTo>
                        <a:pt x="18" y="15"/>
                      </a:lnTo>
                      <a:lnTo>
                        <a:pt x="19" y="14"/>
                      </a:lnTo>
                      <a:lnTo>
                        <a:pt x="21" y="12"/>
                      </a:lnTo>
                      <a:lnTo>
                        <a:pt x="22" y="11"/>
                      </a:lnTo>
                      <a:lnTo>
                        <a:pt x="24" y="10"/>
                      </a:lnTo>
                      <a:lnTo>
                        <a:pt x="25" y="9"/>
                      </a:lnTo>
                      <a:lnTo>
                        <a:pt x="27" y="8"/>
                      </a:lnTo>
                      <a:lnTo>
                        <a:pt x="29" y="7"/>
                      </a:lnTo>
                      <a:lnTo>
                        <a:pt x="30" y="6"/>
                      </a:lnTo>
                      <a:lnTo>
                        <a:pt x="33" y="6"/>
                      </a:lnTo>
                      <a:lnTo>
                        <a:pt x="35" y="5"/>
                      </a:lnTo>
                      <a:lnTo>
                        <a:pt x="37" y="4"/>
                      </a:lnTo>
                      <a:lnTo>
                        <a:pt x="40" y="4"/>
                      </a:lnTo>
                      <a:lnTo>
                        <a:pt x="42" y="3"/>
                      </a:lnTo>
                      <a:lnTo>
                        <a:pt x="45" y="3"/>
                      </a:lnTo>
                      <a:lnTo>
                        <a:pt x="47" y="2"/>
                      </a:lnTo>
                      <a:lnTo>
                        <a:pt x="50" y="2"/>
                      </a:lnTo>
                      <a:lnTo>
                        <a:pt x="52" y="2"/>
                      </a:lnTo>
                      <a:lnTo>
                        <a:pt x="55" y="2"/>
                      </a:lnTo>
                      <a:lnTo>
                        <a:pt x="58" y="2"/>
                      </a:lnTo>
                      <a:lnTo>
                        <a:pt x="60" y="0"/>
                      </a:lnTo>
                      <a:lnTo>
                        <a:pt x="66" y="2"/>
                      </a:lnTo>
                      <a:lnTo>
                        <a:pt x="70" y="2"/>
                      </a:lnTo>
                      <a:lnTo>
                        <a:pt x="74" y="2"/>
                      </a:lnTo>
                      <a:lnTo>
                        <a:pt x="78" y="3"/>
                      </a:lnTo>
                      <a:lnTo>
                        <a:pt x="81" y="4"/>
                      </a:lnTo>
                      <a:lnTo>
                        <a:pt x="85" y="5"/>
                      </a:lnTo>
                      <a:lnTo>
                        <a:pt x="89" y="6"/>
                      </a:lnTo>
                      <a:lnTo>
                        <a:pt x="92" y="7"/>
                      </a:lnTo>
                      <a:lnTo>
                        <a:pt x="95" y="8"/>
                      </a:lnTo>
                      <a:lnTo>
                        <a:pt x="98" y="10"/>
                      </a:lnTo>
                      <a:lnTo>
                        <a:pt x="100" y="12"/>
                      </a:lnTo>
                      <a:lnTo>
                        <a:pt x="102" y="13"/>
                      </a:lnTo>
                      <a:lnTo>
                        <a:pt x="105" y="16"/>
                      </a:lnTo>
                      <a:lnTo>
                        <a:pt x="107" y="18"/>
                      </a:lnTo>
                      <a:lnTo>
                        <a:pt x="110" y="20"/>
                      </a:lnTo>
                      <a:lnTo>
                        <a:pt x="111" y="22"/>
                      </a:lnTo>
                      <a:lnTo>
                        <a:pt x="113" y="26"/>
                      </a:lnTo>
                      <a:lnTo>
                        <a:pt x="114" y="28"/>
                      </a:lnTo>
                      <a:lnTo>
                        <a:pt x="115" y="31"/>
                      </a:lnTo>
                      <a:lnTo>
                        <a:pt x="116" y="34"/>
                      </a:lnTo>
                      <a:lnTo>
                        <a:pt x="117" y="36"/>
                      </a:lnTo>
                      <a:lnTo>
                        <a:pt x="117" y="39"/>
                      </a:lnTo>
                      <a:lnTo>
                        <a:pt x="117" y="42"/>
                      </a:lnTo>
                      <a:lnTo>
                        <a:pt x="117" y="45"/>
                      </a:lnTo>
                      <a:lnTo>
                        <a:pt x="87" y="46"/>
                      </a:lnTo>
                      <a:lnTo>
                        <a:pt x="87" y="45"/>
                      </a:lnTo>
                      <a:lnTo>
                        <a:pt x="87" y="43"/>
                      </a:lnTo>
                      <a:lnTo>
                        <a:pt x="85" y="41"/>
                      </a:lnTo>
                      <a:lnTo>
                        <a:pt x="85" y="40"/>
                      </a:lnTo>
                      <a:lnTo>
                        <a:pt x="84" y="39"/>
                      </a:lnTo>
                      <a:lnTo>
                        <a:pt x="83" y="37"/>
                      </a:lnTo>
                      <a:lnTo>
                        <a:pt x="83" y="36"/>
                      </a:lnTo>
                      <a:lnTo>
                        <a:pt x="82" y="35"/>
                      </a:lnTo>
                      <a:lnTo>
                        <a:pt x="81" y="34"/>
                      </a:lnTo>
                      <a:lnTo>
                        <a:pt x="80" y="33"/>
                      </a:lnTo>
                      <a:lnTo>
                        <a:pt x="79" y="32"/>
                      </a:lnTo>
                      <a:lnTo>
                        <a:pt x="78" y="31"/>
                      </a:lnTo>
                      <a:lnTo>
                        <a:pt x="77" y="31"/>
                      </a:lnTo>
                      <a:lnTo>
                        <a:pt x="76" y="30"/>
                      </a:lnTo>
                      <a:lnTo>
                        <a:pt x="75" y="29"/>
                      </a:lnTo>
                      <a:lnTo>
                        <a:pt x="74" y="29"/>
                      </a:lnTo>
                      <a:lnTo>
                        <a:pt x="72" y="28"/>
                      </a:lnTo>
                      <a:lnTo>
                        <a:pt x="71" y="28"/>
                      </a:lnTo>
                      <a:lnTo>
                        <a:pt x="69" y="27"/>
                      </a:lnTo>
                      <a:lnTo>
                        <a:pt x="68" y="27"/>
                      </a:lnTo>
                      <a:lnTo>
                        <a:pt x="66" y="27"/>
                      </a:lnTo>
                      <a:lnTo>
                        <a:pt x="64" y="27"/>
                      </a:lnTo>
                      <a:lnTo>
                        <a:pt x="61" y="27"/>
                      </a:lnTo>
                      <a:lnTo>
                        <a:pt x="59" y="26"/>
                      </a:lnTo>
                      <a:lnTo>
                        <a:pt x="58" y="27"/>
                      </a:lnTo>
                      <a:lnTo>
                        <a:pt x="56" y="27"/>
                      </a:lnTo>
                      <a:lnTo>
                        <a:pt x="54" y="27"/>
                      </a:lnTo>
                      <a:lnTo>
                        <a:pt x="52" y="27"/>
                      </a:lnTo>
                      <a:lnTo>
                        <a:pt x="50" y="27"/>
                      </a:lnTo>
                      <a:lnTo>
                        <a:pt x="49" y="28"/>
                      </a:lnTo>
                      <a:lnTo>
                        <a:pt x="47" y="28"/>
                      </a:lnTo>
                      <a:lnTo>
                        <a:pt x="46" y="29"/>
                      </a:lnTo>
                      <a:lnTo>
                        <a:pt x="44" y="29"/>
                      </a:lnTo>
                      <a:lnTo>
                        <a:pt x="43" y="30"/>
                      </a:lnTo>
                      <a:lnTo>
                        <a:pt x="42" y="31"/>
                      </a:lnTo>
                      <a:lnTo>
                        <a:pt x="40" y="31"/>
                      </a:lnTo>
                      <a:lnTo>
                        <a:pt x="40" y="32"/>
                      </a:lnTo>
                      <a:lnTo>
                        <a:pt x="39" y="33"/>
                      </a:lnTo>
                      <a:lnTo>
                        <a:pt x="37" y="33"/>
                      </a:lnTo>
                      <a:lnTo>
                        <a:pt x="37" y="34"/>
                      </a:lnTo>
                      <a:lnTo>
                        <a:pt x="36" y="35"/>
                      </a:lnTo>
                      <a:lnTo>
                        <a:pt x="35" y="36"/>
                      </a:lnTo>
                      <a:lnTo>
                        <a:pt x="35" y="37"/>
                      </a:lnTo>
                      <a:lnTo>
                        <a:pt x="35" y="38"/>
                      </a:lnTo>
                      <a:lnTo>
                        <a:pt x="35" y="39"/>
                      </a:lnTo>
                      <a:lnTo>
                        <a:pt x="35" y="40"/>
                      </a:lnTo>
                      <a:lnTo>
                        <a:pt x="34" y="40"/>
                      </a:lnTo>
                      <a:lnTo>
                        <a:pt x="35" y="41"/>
                      </a:lnTo>
                      <a:lnTo>
                        <a:pt x="35" y="42"/>
                      </a:lnTo>
                      <a:lnTo>
                        <a:pt x="35" y="43"/>
                      </a:lnTo>
                      <a:lnTo>
                        <a:pt x="35" y="44"/>
                      </a:lnTo>
                      <a:lnTo>
                        <a:pt x="36" y="45"/>
                      </a:lnTo>
                      <a:lnTo>
                        <a:pt x="36" y="46"/>
                      </a:lnTo>
                      <a:lnTo>
                        <a:pt x="36" y="47"/>
                      </a:lnTo>
                      <a:lnTo>
                        <a:pt x="37" y="47"/>
                      </a:lnTo>
                      <a:lnTo>
                        <a:pt x="37" y="48"/>
                      </a:lnTo>
                      <a:lnTo>
                        <a:pt x="39" y="50"/>
                      </a:lnTo>
                      <a:lnTo>
                        <a:pt x="41" y="51"/>
                      </a:lnTo>
                      <a:lnTo>
                        <a:pt x="42" y="52"/>
                      </a:lnTo>
                      <a:lnTo>
                        <a:pt x="43" y="53"/>
                      </a:lnTo>
                      <a:lnTo>
                        <a:pt x="45" y="53"/>
                      </a:lnTo>
                      <a:lnTo>
                        <a:pt x="47" y="54"/>
                      </a:lnTo>
                      <a:lnTo>
                        <a:pt x="49" y="55"/>
                      </a:lnTo>
                      <a:lnTo>
                        <a:pt x="52" y="56"/>
                      </a:lnTo>
                      <a:lnTo>
                        <a:pt x="54" y="56"/>
                      </a:lnTo>
                      <a:lnTo>
                        <a:pt x="57" y="57"/>
                      </a:lnTo>
                      <a:lnTo>
                        <a:pt x="60" y="58"/>
                      </a:lnTo>
                      <a:lnTo>
                        <a:pt x="64" y="59"/>
                      </a:lnTo>
                      <a:lnTo>
                        <a:pt x="67" y="59"/>
                      </a:lnTo>
                      <a:lnTo>
                        <a:pt x="71" y="60"/>
                      </a:lnTo>
                      <a:lnTo>
                        <a:pt x="74" y="61"/>
                      </a:lnTo>
                      <a:lnTo>
                        <a:pt x="77" y="62"/>
                      </a:lnTo>
                      <a:lnTo>
                        <a:pt x="80" y="63"/>
                      </a:lnTo>
                      <a:lnTo>
                        <a:pt x="83" y="64"/>
                      </a:lnTo>
                      <a:lnTo>
                        <a:pt x="87" y="65"/>
                      </a:lnTo>
                      <a:lnTo>
                        <a:pt x="89" y="66"/>
                      </a:lnTo>
                      <a:lnTo>
                        <a:pt x="92" y="67"/>
                      </a:lnTo>
                      <a:lnTo>
                        <a:pt x="94" y="68"/>
                      </a:lnTo>
                      <a:lnTo>
                        <a:pt x="96" y="69"/>
                      </a:lnTo>
                      <a:lnTo>
                        <a:pt x="98" y="70"/>
                      </a:lnTo>
                      <a:lnTo>
                        <a:pt x="99" y="70"/>
                      </a:lnTo>
                      <a:lnTo>
                        <a:pt x="101" y="71"/>
                      </a:lnTo>
                      <a:lnTo>
                        <a:pt x="103" y="72"/>
                      </a:lnTo>
                      <a:lnTo>
                        <a:pt x="104" y="74"/>
                      </a:lnTo>
                      <a:lnTo>
                        <a:pt x="106" y="75"/>
                      </a:lnTo>
                      <a:lnTo>
                        <a:pt x="107" y="76"/>
                      </a:lnTo>
                      <a:lnTo>
                        <a:pt x="110" y="78"/>
                      </a:lnTo>
                      <a:lnTo>
                        <a:pt x="111" y="79"/>
                      </a:lnTo>
                      <a:lnTo>
                        <a:pt x="112" y="80"/>
                      </a:lnTo>
                      <a:lnTo>
                        <a:pt x="113" y="81"/>
                      </a:lnTo>
                      <a:lnTo>
                        <a:pt x="114" y="83"/>
                      </a:lnTo>
                      <a:lnTo>
                        <a:pt x="115" y="84"/>
                      </a:lnTo>
                      <a:lnTo>
                        <a:pt x="116" y="85"/>
                      </a:lnTo>
                      <a:lnTo>
                        <a:pt x="117" y="87"/>
                      </a:lnTo>
                      <a:lnTo>
                        <a:pt x="118" y="89"/>
                      </a:lnTo>
                      <a:lnTo>
                        <a:pt x="119" y="90"/>
                      </a:lnTo>
                      <a:lnTo>
                        <a:pt x="120" y="92"/>
                      </a:lnTo>
                      <a:lnTo>
                        <a:pt x="120" y="94"/>
                      </a:lnTo>
                      <a:lnTo>
                        <a:pt x="121" y="96"/>
                      </a:lnTo>
                      <a:lnTo>
                        <a:pt x="121" y="99"/>
                      </a:lnTo>
                      <a:lnTo>
                        <a:pt x="122" y="101"/>
                      </a:lnTo>
                      <a:lnTo>
                        <a:pt x="122" y="103"/>
                      </a:lnTo>
                      <a:lnTo>
                        <a:pt x="122" y="105"/>
                      </a:lnTo>
                      <a:lnTo>
                        <a:pt x="122" y="107"/>
                      </a:lnTo>
                      <a:lnTo>
                        <a:pt x="122" y="109"/>
                      </a:lnTo>
                      <a:lnTo>
                        <a:pt x="122" y="111"/>
                      </a:lnTo>
                      <a:lnTo>
                        <a:pt x="122" y="113"/>
                      </a:lnTo>
                      <a:lnTo>
                        <a:pt x="122" y="115"/>
                      </a:lnTo>
                      <a:lnTo>
                        <a:pt x="122" y="117"/>
                      </a:lnTo>
                      <a:lnTo>
                        <a:pt x="121" y="119"/>
                      </a:lnTo>
                      <a:lnTo>
                        <a:pt x="121" y="122"/>
                      </a:lnTo>
                      <a:lnTo>
                        <a:pt x="120" y="124"/>
                      </a:lnTo>
                      <a:lnTo>
                        <a:pt x="119" y="126"/>
                      </a:lnTo>
                      <a:lnTo>
                        <a:pt x="119" y="128"/>
                      </a:lnTo>
                      <a:lnTo>
                        <a:pt x="118" y="130"/>
                      </a:lnTo>
                      <a:lnTo>
                        <a:pt x="117" y="132"/>
                      </a:lnTo>
                      <a:lnTo>
                        <a:pt x="115" y="133"/>
                      </a:lnTo>
                      <a:lnTo>
                        <a:pt x="114" y="135"/>
                      </a:lnTo>
                      <a:lnTo>
                        <a:pt x="113" y="137"/>
                      </a:lnTo>
                      <a:lnTo>
                        <a:pt x="112" y="138"/>
                      </a:lnTo>
                      <a:lnTo>
                        <a:pt x="110" y="140"/>
                      </a:lnTo>
                      <a:lnTo>
                        <a:pt x="108" y="141"/>
                      </a:lnTo>
                      <a:lnTo>
                        <a:pt x="106" y="143"/>
                      </a:lnTo>
                      <a:lnTo>
                        <a:pt x="104" y="145"/>
                      </a:lnTo>
                      <a:lnTo>
                        <a:pt x="102" y="146"/>
                      </a:lnTo>
                      <a:lnTo>
                        <a:pt x="101" y="147"/>
                      </a:lnTo>
                      <a:lnTo>
                        <a:pt x="99" y="148"/>
                      </a:lnTo>
                      <a:lnTo>
                        <a:pt x="97" y="149"/>
                      </a:lnTo>
                      <a:lnTo>
                        <a:pt x="94" y="150"/>
                      </a:lnTo>
                      <a:lnTo>
                        <a:pt x="92" y="151"/>
                      </a:lnTo>
                      <a:lnTo>
                        <a:pt x="90" y="152"/>
                      </a:lnTo>
                      <a:lnTo>
                        <a:pt x="88" y="153"/>
                      </a:lnTo>
                      <a:lnTo>
                        <a:pt x="85" y="153"/>
                      </a:lnTo>
                      <a:lnTo>
                        <a:pt x="82" y="154"/>
                      </a:lnTo>
                      <a:lnTo>
                        <a:pt x="80" y="154"/>
                      </a:lnTo>
                      <a:lnTo>
                        <a:pt x="77" y="155"/>
                      </a:lnTo>
                      <a:lnTo>
                        <a:pt x="74" y="155"/>
                      </a:lnTo>
                      <a:lnTo>
                        <a:pt x="72" y="155"/>
                      </a:lnTo>
                      <a:lnTo>
                        <a:pt x="69" y="155"/>
                      </a:lnTo>
                      <a:lnTo>
                        <a:pt x="66" y="155"/>
                      </a:lnTo>
                      <a:lnTo>
                        <a:pt x="61" y="155"/>
                      </a:lnTo>
                      <a:lnTo>
                        <a:pt x="57" y="155"/>
                      </a:lnTo>
                      <a:lnTo>
                        <a:pt x="53" y="155"/>
                      </a:lnTo>
                      <a:lnTo>
                        <a:pt x="49" y="155"/>
                      </a:lnTo>
                      <a:lnTo>
                        <a:pt x="45" y="154"/>
                      </a:lnTo>
                      <a:lnTo>
                        <a:pt x="41" y="153"/>
                      </a:lnTo>
                      <a:lnTo>
                        <a:pt x="36" y="152"/>
                      </a:lnTo>
                      <a:lnTo>
                        <a:pt x="33" y="151"/>
                      </a:lnTo>
                      <a:lnTo>
                        <a:pt x="30" y="150"/>
                      </a:lnTo>
                      <a:lnTo>
                        <a:pt x="27" y="148"/>
                      </a:lnTo>
                      <a:lnTo>
                        <a:pt x="24" y="146"/>
                      </a:lnTo>
                      <a:lnTo>
                        <a:pt x="21" y="145"/>
                      </a:lnTo>
                      <a:lnTo>
                        <a:pt x="18" y="141"/>
                      </a:lnTo>
                      <a:lnTo>
                        <a:pt x="16" y="139"/>
                      </a:lnTo>
                      <a:lnTo>
                        <a:pt x="13" y="137"/>
                      </a:lnTo>
                      <a:lnTo>
                        <a:pt x="11" y="135"/>
                      </a:lnTo>
                      <a:lnTo>
                        <a:pt x="9" y="132"/>
                      </a:lnTo>
                      <a:lnTo>
                        <a:pt x="8" y="129"/>
                      </a:lnTo>
                      <a:lnTo>
                        <a:pt x="6" y="126"/>
                      </a:lnTo>
                      <a:lnTo>
                        <a:pt x="5" y="123"/>
                      </a:lnTo>
                      <a:lnTo>
                        <a:pt x="4" y="119"/>
                      </a:lnTo>
                      <a:lnTo>
                        <a:pt x="3" y="116"/>
                      </a:lnTo>
                      <a:lnTo>
                        <a:pt x="2" y="112"/>
                      </a:lnTo>
                      <a:lnTo>
                        <a:pt x="1" y="108"/>
                      </a:lnTo>
                      <a:lnTo>
                        <a:pt x="0" y="1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86" name="Freeform 55"/>
                <p:cNvSpPr>
                  <a:spLocks noEditPoints="1"/>
                </p:cNvSpPr>
                <p:nvPr/>
              </p:nvSpPr>
              <p:spPr bwMode="auto">
                <a:xfrm>
                  <a:off x="1119" y="1263"/>
                  <a:ext cx="51" cy="56"/>
                </a:xfrm>
                <a:custGeom>
                  <a:avLst/>
                  <a:gdLst>
                    <a:gd name="T0" fmla="*/ 13 w 101"/>
                    <a:gd name="T1" fmla="*/ 10 h 114"/>
                    <a:gd name="T2" fmla="*/ 12 w 101"/>
                    <a:gd name="T3" fmla="*/ 11 h 114"/>
                    <a:gd name="T4" fmla="*/ 11 w 101"/>
                    <a:gd name="T5" fmla="*/ 12 h 114"/>
                    <a:gd name="T6" fmla="*/ 10 w 101"/>
                    <a:gd name="T7" fmla="*/ 13 h 114"/>
                    <a:gd name="T8" fmla="*/ 9 w 101"/>
                    <a:gd name="T9" fmla="*/ 14 h 114"/>
                    <a:gd name="T10" fmla="*/ 8 w 101"/>
                    <a:gd name="T11" fmla="*/ 14 h 114"/>
                    <a:gd name="T12" fmla="*/ 6 w 101"/>
                    <a:gd name="T13" fmla="*/ 14 h 114"/>
                    <a:gd name="T14" fmla="*/ 4 w 101"/>
                    <a:gd name="T15" fmla="*/ 13 h 114"/>
                    <a:gd name="T16" fmla="*/ 2 w 101"/>
                    <a:gd name="T17" fmla="*/ 12 h 114"/>
                    <a:gd name="T18" fmla="*/ 1 w 101"/>
                    <a:gd name="T19" fmla="*/ 11 h 114"/>
                    <a:gd name="T20" fmla="*/ 1 w 101"/>
                    <a:gd name="T21" fmla="*/ 9 h 114"/>
                    <a:gd name="T22" fmla="*/ 1 w 101"/>
                    <a:gd name="T23" fmla="*/ 8 h 114"/>
                    <a:gd name="T24" fmla="*/ 1 w 101"/>
                    <a:gd name="T25" fmla="*/ 6 h 114"/>
                    <a:gd name="T26" fmla="*/ 1 w 101"/>
                    <a:gd name="T27" fmla="*/ 4 h 114"/>
                    <a:gd name="T28" fmla="*/ 2 w 101"/>
                    <a:gd name="T29" fmla="*/ 2 h 114"/>
                    <a:gd name="T30" fmla="*/ 3 w 101"/>
                    <a:gd name="T31" fmla="*/ 1 h 114"/>
                    <a:gd name="T32" fmla="*/ 4 w 101"/>
                    <a:gd name="T33" fmla="*/ 0 h 114"/>
                    <a:gd name="T34" fmla="*/ 6 w 101"/>
                    <a:gd name="T35" fmla="*/ 0 h 114"/>
                    <a:gd name="T36" fmla="*/ 8 w 101"/>
                    <a:gd name="T37" fmla="*/ 0 h 114"/>
                    <a:gd name="T38" fmla="*/ 9 w 101"/>
                    <a:gd name="T39" fmla="*/ 0 h 114"/>
                    <a:gd name="T40" fmla="*/ 11 w 101"/>
                    <a:gd name="T41" fmla="*/ 1 h 114"/>
                    <a:gd name="T42" fmla="*/ 12 w 101"/>
                    <a:gd name="T43" fmla="*/ 2 h 114"/>
                    <a:gd name="T44" fmla="*/ 13 w 101"/>
                    <a:gd name="T45" fmla="*/ 4 h 114"/>
                    <a:gd name="T46" fmla="*/ 13 w 101"/>
                    <a:gd name="T47" fmla="*/ 6 h 114"/>
                    <a:gd name="T48" fmla="*/ 4 w 101"/>
                    <a:gd name="T49" fmla="*/ 8 h 114"/>
                    <a:gd name="T50" fmla="*/ 4 w 101"/>
                    <a:gd name="T51" fmla="*/ 9 h 114"/>
                    <a:gd name="T52" fmla="*/ 5 w 101"/>
                    <a:gd name="T53" fmla="*/ 10 h 114"/>
                    <a:gd name="T54" fmla="*/ 5 w 101"/>
                    <a:gd name="T55" fmla="*/ 10 h 114"/>
                    <a:gd name="T56" fmla="*/ 6 w 101"/>
                    <a:gd name="T57" fmla="*/ 11 h 114"/>
                    <a:gd name="T58" fmla="*/ 7 w 101"/>
                    <a:gd name="T59" fmla="*/ 11 h 114"/>
                    <a:gd name="T60" fmla="*/ 7 w 101"/>
                    <a:gd name="T61" fmla="*/ 11 h 114"/>
                    <a:gd name="T62" fmla="*/ 8 w 101"/>
                    <a:gd name="T63" fmla="*/ 11 h 114"/>
                    <a:gd name="T64" fmla="*/ 8 w 101"/>
                    <a:gd name="T65" fmla="*/ 11 h 114"/>
                    <a:gd name="T66" fmla="*/ 8 w 101"/>
                    <a:gd name="T67" fmla="*/ 11 h 114"/>
                    <a:gd name="T68" fmla="*/ 9 w 101"/>
                    <a:gd name="T69" fmla="*/ 10 h 114"/>
                    <a:gd name="T70" fmla="*/ 9 w 101"/>
                    <a:gd name="T71" fmla="*/ 10 h 114"/>
                    <a:gd name="T72" fmla="*/ 9 w 101"/>
                    <a:gd name="T73" fmla="*/ 9 h 114"/>
                    <a:gd name="T74" fmla="*/ 10 w 101"/>
                    <a:gd name="T75" fmla="*/ 5 h 114"/>
                    <a:gd name="T76" fmla="*/ 9 w 101"/>
                    <a:gd name="T77" fmla="*/ 4 h 114"/>
                    <a:gd name="T78" fmla="*/ 9 w 101"/>
                    <a:gd name="T79" fmla="*/ 4 h 114"/>
                    <a:gd name="T80" fmla="*/ 8 w 101"/>
                    <a:gd name="T81" fmla="*/ 3 h 114"/>
                    <a:gd name="T82" fmla="*/ 8 w 101"/>
                    <a:gd name="T83" fmla="*/ 3 h 114"/>
                    <a:gd name="T84" fmla="*/ 7 w 101"/>
                    <a:gd name="T85" fmla="*/ 2 h 114"/>
                    <a:gd name="T86" fmla="*/ 7 w 101"/>
                    <a:gd name="T87" fmla="*/ 2 h 114"/>
                    <a:gd name="T88" fmla="*/ 6 w 101"/>
                    <a:gd name="T89" fmla="*/ 3 h 114"/>
                    <a:gd name="T90" fmla="*/ 5 w 101"/>
                    <a:gd name="T91" fmla="*/ 3 h 114"/>
                    <a:gd name="T92" fmla="*/ 5 w 101"/>
                    <a:gd name="T93" fmla="*/ 4 h 114"/>
                    <a:gd name="T94" fmla="*/ 4 w 101"/>
                    <a:gd name="T95" fmla="*/ 4 h 114"/>
                    <a:gd name="T96" fmla="*/ 4 w 101"/>
                    <a:gd name="T97" fmla="*/ 5 h 114"/>
                    <a:gd name="T98" fmla="*/ 10 w 101"/>
                    <a:gd name="T99" fmla="*/ 6 h 11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01"/>
                    <a:gd name="T151" fmla="*/ 0 h 114"/>
                    <a:gd name="T152" fmla="*/ 101 w 101"/>
                    <a:gd name="T153" fmla="*/ 114 h 114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01" h="114">
                      <a:moveTo>
                        <a:pt x="71" y="76"/>
                      </a:moveTo>
                      <a:lnTo>
                        <a:pt x="100" y="82"/>
                      </a:lnTo>
                      <a:lnTo>
                        <a:pt x="99" y="85"/>
                      </a:lnTo>
                      <a:lnTo>
                        <a:pt x="98" y="87"/>
                      </a:lnTo>
                      <a:lnTo>
                        <a:pt x="97" y="90"/>
                      </a:lnTo>
                      <a:lnTo>
                        <a:pt x="96" y="92"/>
                      </a:lnTo>
                      <a:lnTo>
                        <a:pt x="95" y="94"/>
                      </a:lnTo>
                      <a:lnTo>
                        <a:pt x="93" y="96"/>
                      </a:lnTo>
                      <a:lnTo>
                        <a:pt x="92" y="98"/>
                      </a:lnTo>
                      <a:lnTo>
                        <a:pt x="89" y="99"/>
                      </a:lnTo>
                      <a:lnTo>
                        <a:pt x="88" y="101"/>
                      </a:lnTo>
                      <a:lnTo>
                        <a:pt x="86" y="104"/>
                      </a:lnTo>
                      <a:lnTo>
                        <a:pt x="84" y="105"/>
                      </a:lnTo>
                      <a:lnTo>
                        <a:pt x="82" y="106"/>
                      </a:lnTo>
                      <a:lnTo>
                        <a:pt x="80" y="108"/>
                      </a:lnTo>
                      <a:lnTo>
                        <a:pt x="78" y="109"/>
                      </a:lnTo>
                      <a:lnTo>
                        <a:pt x="76" y="110"/>
                      </a:lnTo>
                      <a:lnTo>
                        <a:pt x="74" y="111"/>
                      </a:lnTo>
                      <a:lnTo>
                        <a:pt x="72" y="112"/>
                      </a:lnTo>
                      <a:lnTo>
                        <a:pt x="69" y="113"/>
                      </a:lnTo>
                      <a:lnTo>
                        <a:pt x="67" y="113"/>
                      </a:lnTo>
                      <a:lnTo>
                        <a:pt x="63" y="114"/>
                      </a:lnTo>
                      <a:lnTo>
                        <a:pt x="61" y="114"/>
                      </a:lnTo>
                      <a:lnTo>
                        <a:pt x="58" y="114"/>
                      </a:lnTo>
                      <a:lnTo>
                        <a:pt x="55" y="114"/>
                      </a:lnTo>
                      <a:lnTo>
                        <a:pt x="52" y="114"/>
                      </a:lnTo>
                      <a:lnTo>
                        <a:pt x="48" y="114"/>
                      </a:lnTo>
                      <a:lnTo>
                        <a:pt x="44" y="114"/>
                      </a:lnTo>
                      <a:lnTo>
                        <a:pt x="39" y="113"/>
                      </a:lnTo>
                      <a:lnTo>
                        <a:pt x="35" y="112"/>
                      </a:lnTo>
                      <a:lnTo>
                        <a:pt x="31" y="111"/>
                      </a:lnTo>
                      <a:lnTo>
                        <a:pt x="28" y="110"/>
                      </a:lnTo>
                      <a:lnTo>
                        <a:pt x="25" y="108"/>
                      </a:lnTo>
                      <a:lnTo>
                        <a:pt x="22" y="106"/>
                      </a:lnTo>
                      <a:lnTo>
                        <a:pt x="19" y="104"/>
                      </a:lnTo>
                      <a:lnTo>
                        <a:pt x="15" y="101"/>
                      </a:lnTo>
                      <a:lnTo>
                        <a:pt x="13" y="98"/>
                      </a:lnTo>
                      <a:lnTo>
                        <a:pt x="10" y="95"/>
                      </a:lnTo>
                      <a:lnTo>
                        <a:pt x="9" y="93"/>
                      </a:lnTo>
                      <a:lnTo>
                        <a:pt x="7" y="91"/>
                      </a:lnTo>
                      <a:lnTo>
                        <a:pt x="6" y="88"/>
                      </a:lnTo>
                      <a:lnTo>
                        <a:pt x="5" y="85"/>
                      </a:lnTo>
                      <a:lnTo>
                        <a:pt x="4" y="82"/>
                      </a:lnTo>
                      <a:lnTo>
                        <a:pt x="3" y="78"/>
                      </a:lnTo>
                      <a:lnTo>
                        <a:pt x="2" y="75"/>
                      </a:lnTo>
                      <a:lnTo>
                        <a:pt x="2" y="72"/>
                      </a:lnTo>
                      <a:lnTo>
                        <a:pt x="1" y="69"/>
                      </a:lnTo>
                      <a:lnTo>
                        <a:pt x="1" y="66"/>
                      </a:lnTo>
                      <a:lnTo>
                        <a:pt x="1" y="62"/>
                      </a:lnTo>
                      <a:lnTo>
                        <a:pt x="0" y="58"/>
                      </a:lnTo>
                      <a:lnTo>
                        <a:pt x="1" y="53"/>
                      </a:lnTo>
                      <a:lnTo>
                        <a:pt x="1" y="49"/>
                      </a:lnTo>
                      <a:lnTo>
                        <a:pt x="1" y="46"/>
                      </a:lnTo>
                      <a:lnTo>
                        <a:pt x="2" y="42"/>
                      </a:lnTo>
                      <a:lnTo>
                        <a:pt x="3" y="38"/>
                      </a:lnTo>
                      <a:lnTo>
                        <a:pt x="4" y="35"/>
                      </a:lnTo>
                      <a:lnTo>
                        <a:pt x="5" y="31"/>
                      </a:lnTo>
                      <a:lnTo>
                        <a:pt x="7" y="28"/>
                      </a:lnTo>
                      <a:lnTo>
                        <a:pt x="8" y="25"/>
                      </a:lnTo>
                      <a:lnTo>
                        <a:pt x="10" y="22"/>
                      </a:lnTo>
                      <a:lnTo>
                        <a:pt x="12" y="19"/>
                      </a:lnTo>
                      <a:lnTo>
                        <a:pt x="14" y="16"/>
                      </a:lnTo>
                      <a:lnTo>
                        <a:pt x="17" y="14"/>
                      </a:lnTo>
                      <a:lnTo>
                        <a:pt x="20" y="12"/>
                      </a:lnTo>
                      <a:lnTo>
                        <a:pt x="23" y="10"/>
                      </a:lnTo>
                      <a:lnTo>
                        <a:pt x="25" y="7"/>
                      </a:lnTo>
                      <a:lnTo>
                        <a:pt x="28" y="6"/>
                      </a:lnTo>
                      <a:lnTo>
                        <a:pt x="31" y="4"/>
                      </a:lnTo>
                      <a:lnTo>
                        <a:pt x="33" y="3"/>
                      </a:lnTo>
                      <a:lnTo>
                        <a:pt x="36" y="2"/>
                      </a:lnTo>
                      <a:lnTo>
                        <a:pt x="40" y="1"/>
                      </a:lnTo>
                      <a:lnTo>
                        <a:pt x="44" y="1"/>
                      </a:lnTo>
                      <a:lnTo>
                        <a:pt x="47" y="1"/>
                      </a:lnTo>
                      <a:lnTo>
                        <a:pt x="50" y="0"/>
                      </a:lnTo>
                      <a:lnTo>
                        <a:pt x="54" y="1"/>
                      </a:lnTo>
                      <a:lnTo>
                        <a:pt x="58" y="1"/>
                      </a:lnTo>
                      <a:lnTo>
                        <a:pt x="61" y="2"/>
                      </a:lnTo>
                      <a:lnTo>
                        <a:pt x="65" y="2"/>
                      </a:lnTo>
                      <a:lnTo>
                        <a:pt x="69" y="3"/>
                      </a:lnTo>
                      <a:lnTo>
                        <a:pt x="72" y="5"/>
                      </a:lnTo>
                      <a:lnTo>
                        <a:pt x="75" y="6"/>
                      </a:lnTo>
                      <a:lnTo>
                        <a:pt x="78" y="9"/>
                      </a:lnTo>
                      <a:lnTo>
                        <a:pt x="80" y="11"/>
                      </a:lnTo>
                      <a:lnTo>
                        <a:pt x="83" y="13"/>
                      </a:lnTo>
                      <a:lnTo>
                        <a:pt x="85" y="15"/>
                      </a:lnTo>
                      <a:lnTo>
                        <a:pt x="87" y="17"/>
                      </a:lnTo>
                      <a:lnTo>
                        <a:pt x="91" y="20"/>
                      </a:lnTo>
                      <a:lnTo>
                        <a:pt x="92" y="23"/>
                      </a:lnTo>
                      <a:lnTo>
                        <a:pt x="94" y="26"/>
                      </a:lnTo>
                      <a:lnTo>
                        <a:pt x="96" y="29"/>
                      </a:lnTo>
                      <a:lnTo>
                        <a:pt x="97" y="34"/>
                      </a:lnTo>
                      <a:lnTo>
                        <a:pt x="98" y="38"/>
                      </a:lnTo>
                      <a:lnTo>
                        <a:pt x="99" y="41"/>
                      </a:lnTo>
                      <a:lnTo>
                        <a:pt x="100" y="46"/>
                      </a:lnTo>
                      <a:lnTo>
                        <a:pt x="101" y="50"/>
                      </a:lnTo>
                      <a:lnTo>
                        <a:pt x="101" y="55"/>
                      </a:lnTo>
                      <a:lnTo>
                        <a:pt x="101" y="60"/>
                      </a:lnTo>
                      <a:lnTo>
                        <a:pt x="101" y="65"/>
                      </a:lnTo>
                      <a:lnTo>
                        <a:pt x="29" y="65"/>
                      </a:lnTo>
                      <a:lnTo>
                        <a:pt x="30" y="68"/>
                      </a:lnTo>
                      <a:lnTo>
                        <a:pt x="30" y="70"/>
                      </a:lnTo>
                      <a:lnTo>
                        <a:pt x="30" y="72"/>
                      </a:lnTo>
                      <a:lnTo>
                        <a:pt x="31" y="74"/>
                      </a:lnTo>
                      <a:lnTo>
                        <a:pt x="31" y="75"/>
                      </a:lnTo>
                      <a:lnTo>
                        <a:pt x="32" y="77"/>
                      </a:lnTo>
                      <a:lnTo>
                        <a:pt x="32" y="79"/>
                      </a:lnTo>
                      <a:lnTo>
                        <a:pt x="33" y="81"/>
                      </a:lnTo>
                      <a:lnTo>
                        <a:pt x="34" y="83"/>
                      </a:lnTo>
                      <a:lnTo>
                        <a:pt x="35" y="84"/>
                      </a:lnTo>
                      <a:lnTo>
                        <a:pt x="36" y="85"/>
                      </a:lnTo>
                      <a:lnTo>
                        <a:pt x="36" y="86"/>
                      </a:lnTo>
                      <a:lnTo>
                        <a:pt x="38" y="87"/>
                      </a:lnTo>
                      <a:lnTo>
                        <a:pt x="39" y="88"/>
                      </a:lnTo>
                      <a:lnTo>
                        <a:pt x="40" y="89"/>
                      </a:lnTo>
                      <a:lnTo>
                        <a:pt x="41" y="90"/>
                      </a:lnTo>
                      <a:lnTo>
                        <a:pt x="43" y="90"/>
                      </a:lnTo>
                      <a:lnTo>
                        <a:pt x="45" y="91"/>
                      </a:lnTo>
                      <a:lnTo>
                        <a:pt x="46" y="91"/>
                      </a:lnTo>
                      <a:lnTo>
                        <a:pt x="47" y="92"/>
                      </a:lnTo>
                      <a:lnTo>
                        <a:pt x="49" y="92"/>
                      </a:lnTo>
                      <a:lnTo>
                        <a:pt x="50" y="92"/>
                      </a:lnTo>
                      <a:lnTo>
                        <a:pt x="52" y="92"/>
                      </a:lnTo>
                      <a:lnTo>
                        <a:pt x="53" y="92"/>
                      </a:lnTo>
                      <a:lnTo>
                        <a:pt x="54" y="92"/>
                      </a:lnTo>
                      <a:lnTo>
                        <a:pt x="55" y="92"/>
                      </a:lnTo>
                      <a:lnTo>
                        <a:pt x="56" y="92"/>
                      </a:lnTo>
                      <a:lnTo>
                        <a:pt x="57" y="92"/>
                      </a:lnTo>
                      <a:lnTo>
                        <a:pt x="58" y="92"/>
                      </a:lnTo>
                      <a:lnTo>
                        <a:pt x="59" y="92"/>
                      </a:lnTo>
                      <a:lnTo>
                        <a:pt x="60" y="91"/>
                      </a:lnTo>
                      <a:lnTo>
                        <a:pt x="61" y="91"/>
                      </a:lnTo>
                      <a:lnTo>
                        <a:pt x="62" y="90"/>
                      </a:lnTo>
                      <a:lnTo>
                        <a:pt x="63" y="90"/>
                      </a:lnTo>
                      <a:lnTo>
                        <a:pt x="63" y="89"/>
                      </a:lnTo>
                      <a:lnTo>
                        <a:pt x="64" y="89"/>
                      </a:lnTo>
                      <a:lnTo>
                        <a:pt x="65" y="88"/>
                      </a:lnTo>
                      <a:lnTo>
                        <a:pt x="67" y="87"/>
                      </a:lnTo>
                      <a:lnTo>
                        <a:pt x="68" y="86"/>
                      </a:lnTo>
                      <a:lnTo>
                        <a:pt x="68" y="85"/>
                      </a:lnTo>
                      <a:lnTo>
                        <a:pt x="69" y="84"/>
                      </a:lnTo>
                      <a:lnTo>
                        <a:pt x="69" y="83"/>
                      </a:lnTo>
                      <a:lnTo>
                        <a:pt x="70" y="82"/>
                      </a:lnTo>
                      <a:lnTo>
                        <a:pt x="70" y="81"/>
                      </a:lnTo>
                      <a:lnTo>
                        <a:pt x="71" y="79"/>
                      </a:lnTo>
                      <a:lnTo>
                        <a:pt x="71" y="78"/>
                      </a:lnTo>
                      <a:lnTo>
                        <a:pt x="71" y="76"/>
                      </a:lnTo>
                      <a:close/>
                      <a:moveTo>
                        <a:pt x="73" y="48"/>
                      </a:moveTo>
                      <a:lnTo>
                        <a:pt x="73" y="47"/>
                      </a:lnTo>
                      <a:lnTo>
                        <a:pt x="73" y="45"/>
                      </a:lnTo>
                      <a:lnTo>
                        <a:pt x="73" y="43"/>
                      </a:lnTo>
                      <a:lnTo>
                        <a:pt x="72" y="41"/>
                      </a:lnTo>
                      <a:lnTo>
                        <a:pt x="72" y="40"/>
                      </a:lnTo>
                      <a:lnTo>
                        <a:pt x="71" y="38"/>
                      </a:lnTo>
                      <a:lnTo>
                        <a:pt x="71" y="37"/>
                      </a:lnTo>
                      <a:lnTo>
                        <a:pt x="70" y="35"/>
                      </a:lnTo>
                      <a:lnTo>
                        <a:pt x="70" y="34"/>
                      </a:lnTo>
                      <a:lnTo>
                        <a:pt x="69" y="33"/>
                      </a:lnTo>
                      <a:lnTo>
                        <a:pt x="68" y="31"/>
                      </a:lnTo>
                      <a:lnTo>
                        <a:pt x="67" y="29"/>
                      </a:lnTo>
                      <a:lnTo>
                        <a:pt x="65" y="28"/>
                      </a:lnTo>
                      <a:lnTo>
                        <a:pt x="64" y="27"/>
                      </a:lnTo>
                      <a:lnTo>
                        <a:pt x="63" y="26"/>
                      </a:lnTo>
                      <a:lnTo>
                        <a:pt x="62" y="26"/>
                      </a:lnTo>
                      <a:lnTo>
                        <a:pt x="61" y="25"/>
                      </a:lnTo>
                      <a:lnTo>
                        <a:pt x="60" y="24"/>
                      </a:lnTo>
                      <a:lnTo>
                        <a:pt x="58" y="24"/>
                      </a:lnTo>
                      <a:lnTo>
                        <a:pt x="57" y="23"/>
                      </a:lnTo>
                      <a:lnTo>
                        <a:pt x="56" y="23"/>
                      </a:lnTo>
                      <a:lnTo>
                        <a:pt x="54" y="23"/>
                      </a:lnTo>
                      <a:lnTo>
                        <a:pt x="53" y="23"/>
                      </a:lnTo>
                      <a:lnTo>
                        <a:pt x="51" y="22"/>
                      </a:lnTo>
                      <a:lnTo>
                        <a:pt x="50" y="23"/>
                      </a:lnTo>
                      <a:lnTo>
                        <a:pt x="49" y="23"/>
                      </a:lnTo>
                      <a:lnTo>
                        <a:pt x="47" y="23"/>
                      </a:lnTo>
                      <a:lnTo>
                        <a:pt x="46" y="23"/>
                      </a:lnTo>
                      <a:lnTo>
                        <a:pt x="45" y="24"/>
                      </a:lnTo>
                      <a:lnTo>
                        <a:pt x="43" y="24"/>
                      </a:lnTo>
                      <a:lnTo>
                        <a:pt x="41" y="25"/>
                      </a:lnTo>
                      <a:lnTo>
                        <a:pt x="40" y="26"/>
                      </a:lnTo>
                      <a:lnTo>
                        <a:pt x="39" y="26"/>
                      </a:lnTo>
                      <a:lnTo>
                        <a:pt x="38" y="27"/>
                      </a:lnTo>
                      <a:lnTo>
                        <a:pt x="37" y="28"/>
                      </a:lnTo>
                      <a:lnTo>
                        <a:pt x="36" y="29"/>
                      </a:lnTo>
                      <a:lnTo>
                        <a:pt x="36" y="31"/>
                      </a:lnTo>
                      <a:lnTo>
                        <a:pt x="35" y="33"/>
                      </a:lnTo>
                      <a:lnTo>
                        <a:pt x="34" y="34"/>
                      </a:lnTo>
                      <a:lnTo>
                        <a:pt x="33" y="36"/>
                      </a:lnTo>
                      <a:lnTo>
                        <a:pt x="33" y="37"/>
                      </a:lnTo>
                      <a:lnTo>
                        <a:pt x="32" y="39"/>
                      </a:lnTo>
                      <a:lnTo>
                        <a:pt x="32" y="40"/>
                      </a:lnTo>
                      <a:lnTo>
                        <a:pt x="31" y="42"/>
                      </a:lnTo>
                      <a:lnTo>
                        <a:pt x="31" y="43"/>
                      </a:lnTo>
                      <a:lnTo>
                        <a:pt x="31" y="45"/>
                      </a:lnTo>
                      <a:lnTo>
                        <a:pt x="31" y="47"/>
                      </a:lnTo>
                      <a:lnTo>
                        <a:pt x="30" y="48"/>
                      </a:lnTo>
                      <a:lnTo>
                        <a:pt x="73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87" name="Freeform 56"/>
                <p:cNvSpPr>
                  <a:spLocks noEditPoints="1"/>
                </p:cNvSpPr>
                <p:nvPr/>
              </p:nvSpPr>
              <p:spPr bwMode="auto">
                <a:xfrm>
                  <a:off x="1178" y="1263"/>
                  <a:ext cx="50" cy="56"/>
                </a:xfrm>
                <a:custGeom>
                  <a:avLst/>
                  <a:gdLst>
                    <a:gd name="T0" fmla="*/ 0 w 101"/>
                    <a:gd name="T1" fmla="*/ 2 h 114"/>
                    <a:gd name="T2" fmla="*/ 1 w 101"/>
                    <a:gd name="T3" fmla="*/ 1 h 114"/>
                    <a:gd name="T4" fmla="*/ 3 w 101"/>
                    <a:gd name="T5" fmla="*/ 0 h 114"/>
                    <a:gd name="T6" fmla="*/ 5 w 101"/>
                    <a:gd name="T7" fmla="*/ 0 h 114"/>
                    <a:gd name="T8" fmla="*/ 7 w 101"/>
                    <a:gd name="T9" fmla="*/ 0 h 114"/>
                    <a:gd name="T10" fmla="*/ 9 w 101"/>
                    <a:gd name="T11" fmla="*/ 0 h 114"/>
                    <a:gd name="T12" fmla="*/ 10 w 101"/>
                    <a:gd name="T13" fmla="*/ 1 h 114"/>
                    <a:gd name="T14" fmla="*/ 11 w 101"/>
                    <a:gd name="T15" fmla="*/ 1 h 114"/>
                    <a:gd name="T16" fmla="*/ 11 w 101"/>
                    <a:gd name="T17" fmla="*/ 2 h 114"/>
                    <a:gd name="T18" fmla="*/ 12 w 101"/>
                    <a:gd name="T19" fmla="*/ 4 h 114"/>
                    <a:gd name="T20" fmla="*/ 12 w 101"/>
                    <a:gd name="T21" fmla="*/ 10 h 114"/>
                    <a:gd name="T22" fmla="*/ 12 w 101"/>
                    <a:gd name="T23" fmla="*/ 11 h 114"/>
                    <a:gd name="T24" fmla="*/ 12 w 101"/>
                    <a:gd name="T25" fmla="*/ 12 h 114"/>
                    <a:gd name="T26" fmla="*/ 12 w 101"/>
                    <a:gd name="T27" fmla="*/ 13 h 114"/>
                    <a:gd name="T28" fmla="*/ 9 w 101"/>
                    <a:gd name="T29" fmla="*/ 13 h 114"/>
                    <a:gd name="T30" fmla="*/ 9 w 101"/>
                    <a:gd name="T31" fmla="*/ 13 h 114"/>
                    <a:gd name="T32" fmla="*/ 8 w 101"/>
                    <a:gd name="T33" fmla="*/ 12 h 114"/>
                    <a:gd name="T34" fmla="*/ 8 w 101"/>
                    <a:gd name="T35" fmla="*/ 12 h 114"/>
                    <a:gd name="T36" fmla="*/ 8 w 101"/>
                    <a:gd name="T37" fmla="*/ 12 h 114"/>
                    <a:gd name="T38" fmla="*/ 7 w 101"/>
                    <a:gd name="T39" fmla="*/ 13 h 114"/>
                    <a:gd name="T40" fmla="*/ 6 w 101"/>
                    <a:gd name="T41" fmla="*/ 13 h 114"/>
                    <a:gd name="T42" fmla="*/ 5 w 101"/>
                    <a:gd name="T43" fmla="*/ 14 h 114"/>
                    <a:gd name="T44" fmla="*/ 3 w 101"/>
                    <a:gd name="T45" fmla="*/ 14 h 114"/>
                    <a:gd name="T46" fmla="*/ 2 w 101"/>
                    <a:gd name="T47" fmla="*/ 13 h 114"/>
                    <a:gd name="T48" fmla="*/ 0 w 101"/>
                    <a:gd name="T49" fmla="*/ 12 h 114"/>
                    <a:gd name="T50" fmla="*/ 0 w 101"/>
                    <a:gd name="T51" fmla="*/ 11 h 114"/>
                    <a:gd name="T52" fmla="*/ 0 w 101"/>
                    <a:gd name="T53" fmla="*/ 9 h 114"/>
                    <a:gd name="T54" fmla="*/ 0 w 101"/>
                    <a:gd name="T55" fmla="*/ 8 h 114"/>
                    <a:gd name="T56" fmla="*/ 0 w 101"/>
                    <a:gd name="T57" fmla="*/ 7 h 114"/>
                    <a:gd name="T58" fmla="*/ 1 w 101"/>
                    <a:gd name="T59" fmla="*/ 7 h 114"/>
                    <a:gd name="T60" fmla="*/ 2 w 101"/>
                    <a:gd name="T61" fmla="*/ 6 h 114"/>
                    <a:gd name="T62" fmla="*/ 3 w 101"/>
                    <a:gd name="T63" fmla="*/ 6 h 114"/>
                    <a:gd name="T64" fmla="*/ 5 w 101"/>
                    <a:gd name="T65" fmla="*/ 5 h 114"/>
                    <a:gd name="T66" fmla="*/ 7 w 101"/>
                    <a:gd name="T67" fmla="*/ 5 h 114"/>
                    <a:gd name="T68" fmla="*/ 8 w 101"/>
                    <a:gd name="T69" fmla="*/ 4 h 114"/>
                    <a:gd name="T70" fmla="*/ 8 w 101"/>
                    <a:gd name="T71" fmla="*/ 3 h 114"/>
                    <a:gd name="T72" fmla="*/ 7 w 101"/>
                    <a:gd name="T73" fmla="*/ 3 h 114"/>
                    <a:gd name="T74" fmla="*/ 7 w 101"/>
                    <a:gd name="T75" fmla="*/ 2 h 114"/>
                    <a:gd name="T76" fmla="*/ 5 w 101"/>
                    <a:gd name="T77" fmla="*/ 2 h 114"/>
                    <a:gd name="T78" fmla="*/ 5 w 101"/>
                    <a:gd name="T79" fmla="*/ 3 h 114"/>
                    <a:gd name="T80" fmla="*/ 4 w 101"/>
                    <a:gd name="T81" fmla="*/ 3 h 114"/>
                    <a:gd name="T82" fmla="*/ 4 w 101"/>
                    <a:gd name="T83" fmla="*/ 3 h 114"/>
                    <a:gd name="T84" fmla="*/ 3 w 101"/>
                    <a:gd name="T85" fmla="*/ 4 h 114"/>
                    <a:gd name="T86" fmla="*/ 7 w 101"/>
                    <a:gd name="T87" fmla="*/ 7 h 114"/>
                    <a:gd name="T88" fmla="*/ 6 w 101"/>
                    <a:gd name="T89" fmla="*/ 7 h 114"/>
                    <a:gd name="T90" fmla="*/ 5 w 101"/>
                    <a:gd name="T91" fmla="*/ 8 h 114"/>
                    <a:gd name="T92" fmla="*/ 4 w 101"/>
                    <a:gd name="T93" fmla="*/ 8 h 114"/>
                    <a:gd name="T94" fmla="*/ 4 w 101"/>
                    <a:gd name="T95" fmla="*/ 8 h 114"/>
                    <a:gd name="T96" fmla="*/ 3 w 101"/>
                    <a:gd name="T97" fmla="*/ 9 h 114"/>
                    <a:gd name="T98" fmla="*/ 3 w 101"/>
                    <a:gd name="T99" fmla="*/ 10 h 114"/>
                    <a:gd name="T100" fmla="*/ 4 w 101"/>
                    <a:gd name="T101" fmla="*/ 10 h 114"/>
                    <a:gd name="T102" fmla="*/ 4 w 101"/>
                    <a:gd name="T103" fmla="*/ 11 h 114"/>
                    <a:gd name="T104" fmla="*/ 5 w 101"/>
                    <a:gd name="T105" fmla="*/ 11 h 114"/>
                    <a:gd name="T106" fmla="*/ 6 w 101"/>
                    <a:gd name="T107" fmla="*/ 11 h 114"/>
                    <a:gd name="T108" fmla="*/ 7 w 101"/>
                    <a:gd name="T109" fmla="*/ 11 h 114"/>
                    <a:gd name="T110" fmla="*/ 7 w 101"/>
                    <a:gd name="T111" fmla="*/ 10 h 114"/>
                    <a:gd name="T112" fmla="*/ 8 w 101"/>
                    <a:gd name="T113" fmla="*/ 10 h 114"/>
                    <a:gd name="T114" fmla="*/ 8 w 101"/>
                    <a:gd name="T115" fmla="*/ 9 h 114"/>
                    <a:gd name="T116" fmla="*/ 8 w 101"/>
                    <a:gd name="T117" fmla="*/ 8 h 11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1"/>
                    <a:gd name="T178" fmla="*/ 0 h 114"/>
                    <a:gd name="T179" fmla="*/ 101 w 101"/>
                    <a:gd name="T180" fmla="*/ 114 h 11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1" h="114">
                      <a:moveTo>
                        <a:pt x="29" y="37"/>
                      </a:moveTo>
                      <a:lnTo>
                        <a:pt x="3" y="31"/>
                      </a:lnTo>
                      <a:lnTo>
                        <a:pt x="4" y="29"/>
                      </a:lnTo>
                      <a:lnTo>
                        <a:pt x="5" y="27"/>
                      </a:lnTo>
                      <a:lnTo>
                        <a:pt x="6" y="24"/>
                      </a:lnTo>
                      <a:lnTo>
                        <a:pt x="7" y="22"/>
                      </a:lnTo>
                      <a:lnTo>
                        <a:pt x="8" y="20"/>
                      </a:lnTo>
                      <a:lnTo>
                        <a:pt x="9" y="18"/>
                      </a:lnTo>
                      <a:lnTo>
                        <a:pt x="10" y="17"/>
                      </a:lnTo>
                      <a:lnTo>
                        <a:pt x="12" y="15"/>
                      </a:ln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1"/>
                      </a:lnTo>
                      <a:lnTo>
                        <a:pt x="17" y="9"/>
                      </a:lnTo>
                      <a:lnTo>
                        <a:pt x="19" y="7"/>
                      </a:lnTo>
                      <a:lnTo>
                        <a:pt x="22" y="6"/>
                      </a:lnTo>
                      <a:lnTo>
                        <a:pt x="25" y="5"/>
                      </a:lnTo>
                      <a:lnTo>
                        <a:pt x="27" y="4"/>
                      </a:lnTo>
                      <a:lnTo>
                        <a:pt x="29" y="3"/>
                      </a:lnTo>
                      <a:lnTo>
                        <a:pt x="32" y="2"/>
                      </a:lnTo>
                      <a:lnTo>
                        <a:pt x="34" y="2"/>
                      </a:lnTo>
                      <a:lnTo>
                        <a:pt x="37" y="1"/>
                      </a:lnTo>
                      <a:lnTo>
                        <a:pt x="40" y="1"/>
                      </a:lnTo>
                      <a:lnTo>
                        <a:pt x="43" y="1"/>
                      </a:lnTo>
                      <a:lnTo>
                        <a:pt x="47" y="1"/>
                      </a:lnTo>
                      <a:lnTo>
                        <a:pt x="50" y="0"/>
                      </a:lnTo>
                      <a:lnTo>
                        <a:pt x="53" y="1"/>
                      </a:lnTo>
                      <a:lnTo>
                        <a:pt x="56" y="1"/>
                      </a:lnTo>
                      <a:lnTo>
                        <a:pt x="59" y="1"/>
                      </a:lnTo>
                      <a:lnTo>
                        <a:pt x="62" y="1"/>
                      </a:lnTo>
                      <a:lnTo>
                        <a:pt x="64" y="1"/>
                      </a:lnTo>
                      <a:lnTo>
                        <a:pt x="66" y="2"/>
                      </a:lnTo>
                      <a:lnTo>
                        <a:pt x="68" y="2"/>
                      </a:lnTo>
                      <a:lnTo>
                        <a:pt x="72" y="3"/>
                      </a:lnTo>
                      <a:lnTo>
                        <a:pt x="73" y="3"/>
                      </a:lnTo>
                      <a:lnTo>
                        <a:pt x="75" y="4"/>
                      </a:lnTo>
                      <a:lnTo>
                        <a:pt x="77" y="5"/>
                      </a:lnTo>
                      <a:lnTo>
                        <a:pt x="78" y="5"/>
                      </a:lnTo>
                      <a:lnTo>
                        <a:pt x="80" y="6"/>
                      </a:lnTo>
                      <a:lnTo>
                        <a:pt x="81" y="7"/>
                      </a:lnTo>
                      <a:lnTo>
                        <a:pt x="83" y="9"/>
                      </a:lnTo>
                      <a:lnTo>
                        <a:pt x="84" y="10"/>
                      </a:lnTo>
                      <a:lnTo>
                        <a:pt x="85" y="10"/>
                      </a:lnTo>
                      <a:lnTo>
                        <a:pt x="86" y="11"/>
                      </a:lnTo>
                      <a:lnTo>
                        <a:pt x="87" y="12"/>
                      </a:lnTo>
                      <a:lnTo>
                        <a:pt x="88" y="13"/>
                      </a:lnTo>
                      <a:lnTo>
                        <a:pt x="89" y="14"/>
                      </a:lnTo>
                      <a:lnTo>
                        <a:pt x="90" y="15"/>
                      </a:lnTo>
                      <a:lnTo>
                        <a:pt x="91" y="16"/>
                      </a:lnTo>
                      <a:lnTo>
                        <a:pt x="91" y="17"/>
                      </a:lnTo>
                      <a:lnTo>
                        <a:pt x="92" y="19"/>
                      </a:lnTo>
                      <a:lnTo>
                        <a:pt x="94" y="20"/>
                      </a:lnTo>
                      <a:lnTo>
                        <a:pt x="94" y="22"/>
                      </a:lnTo>
                      <a:lnTo>
                        <a:pt x="95" y="23"/>
                      </a:lnTo>
                      <a:lnTo>
                        <a:pt x="95" y="25"/>
                      </a:lnTo>
                      <a:lnTo>
                        <a:pt x="96" y="27"/>
                      </a:lnTo>
                      <a:lnTo>
                        <a:pt x="96" y="29"/>
                      </a:lnTo>
                      <a:lnTo>
                        <a:pt x="96" y="31"/>
                      </a:lnTo>
                      <a:lnTo>
                        <a:pt x="96" y="35"/>
                      </a:lnTo>
                      <a:lnTo>
                        <a:pt x="96" y="37"/>
                      </a:lnTo>
                      <a:lnTo>
                        <a:pt x="96" y="40"/>
                      </a:lnTo>
                      <a:lnTo>
                        <a:pt x="96" y="42"/>
                      </a:lnTo>
                      <a:lnTo>
                        <a:pt x="95" y="75"/>
                      </a:lnTo>
                      <a:lnTo>
                        <a:pt x="96" y="78"/>
                      </a:lnTo>
                      <a:lnTo>
                        <a:pt x="96" y="81"/>
                      </a:lnTo>
                      <a:lnTo>
                        <a:pt x="96" y="83"/>
                      </a:lnTo>
                      <a:lnTo>
                        <a:pt x="96" y="85"/>
                      </a:lnTo>
                      <a:lnTo>
                        <a:pt x="96" y="87"/>
                      </a:lnTo>
                      <a:lnTo>
                        <a:pt x="96" y="89"/>
                      </a:lnTo>
                      <a:lnTo>
                        <a:pt x="96" y="90"/>
                      </a:lnTo>
                      <a:lnTo>
                        <a:pt x="96" y="92"/>
                      </a:lnTo>
                      <a:lnTo>
                        <a:pt x="96" y="93"/>
                      </a:lnTo>
                      <a:lnTo>
                        <a:pt x="96" y="94"/>
                      </a:lnTo>
                      <a:lnTo>
                        <a:pt x="96" y="95"/>
                      </a:lnTo>
                      <a:lnTo>
                        <a:pt x="96" y="96"/>
                      </a:lnTo>
                      <a:lnTo>
                        <a:pt x="97" y="98"/>
                      </a:lnTo>
                      <a:lnTo>
                        <a:pt x="97" y="99"/>
                      </a:lnTo>
                      <a:lnTo>
                        <a:pt x="98" y="100"/>
                      </a:lnTo>
                      <a:lnTo>
                        <a:pt x="98" y="101"/>
                      </a:lnTo>
                      <a:lnTo>
                        <a:pt x="98" y="102"/>
                      </a:lnTo>
                      <a:lnTo>
                        <a:pt x="99" y="105"/>
                      </a:lnTo>
                      <a:lnTo>
                        <a:pt x="99" y="106"/>
                      </a:lnTo>
                      <a:lnTo>
                        <a:pt x="100" y="107"/>
                      </a:lnTo>
                      <a:lnTo>
                        <a:pt x="100" y="108"/>
                      </a:lnTo>
                      <a:lnTo>
                        <a:pt x="101" y="109"/>
                      </a:lnTo>
                      <a:lnTo>
                        <a:pt x="101" y="110"/>
                      </a:lnTo>
                      <a:lnTo>
                        <a:pt x="101" y="111"/>
                      </a:lnTo>
                      <a:lnTo>
                        <a:pt x="73" y="111"/>
                      </a:lnTo>
                      <a:lnTo>
                        <a:pt x="73" y="110"/>
                      </a:lnTo>
                      <a:lnTo>
                        <a:pt x="72" y="109"/>
                      </a:lnTo>
                      <a:lnTo>
                        <a:pt x="72" y="108"/>
                      </a:lnTo>
                      <a:lnTo>
                        <a:pt x="72" y="107"/>
                      </a:lnTo>
                      <a:lnTo>
                        <a:pt x="71" y="106"/>
                      </a:lnTo>
                      <a:lnTo>
                        <a:pt x="71" y="105"/>
                      </a:lnTo>
                      <a:lnTo>
                        <a:pt x="71" y="104"/>
                      </a:lnTo>
                      <a:lnTo>
                        <a:pt x="70" y="102"/>
                      </a:lnTo>
                      <a:lnTo>
                        <a:pt x="70" y="101"/>
                      </a:lnTo>
                      <a:lnTo>
                        <a:pt x="70" y="100"/>
                      </a:lnTo>
                      <a:lnTo>
                        <a:pt x="68" y="99"/>
                      </a:lnTo>
                      <a:lnTo>
                        <a:pt x="67" y="101"/>
                      </a:lnTo>
                      <a:lnTo>
                        <a:pt x="66" y="102"/>
                      </a:lnTo>
                      <a:lnTo>
                        <a:pt x="65" y="104"/>
                      </a:lnTo>
                      <a:lnTo>
                        <a:pt x="64" y="105"/>
                      </a:lnTo>
                      <a:lnTo>
                        <a:pt x="62" y="106"/>
                      </a:lnTo>
                      <a:lnTo>
                        <a:pt x="61" y="107"/>
                      </a:lnTo>
                      <a:lnTo>
                        <a:pt x="60" y="107"/>
                      </a:lnTo>
                      <a:lnTo>
                        <a:pt x="59" y="108"/>
                      </a:lnTo>
                      <a:lnTo>
                        <a:pt x="57" y="109"/>
                      </a:lnTo>
                      <a:lnTo>
                        <a:pt x="56" y="109"/>
                      </a:lnTo>
                      <a:lnTo>
                        <a:pt x="55" y="110"/>
                      </a:lnTo>
                      <a:lnTo>
                        <a:pt x="53" y="110"/>
                      </a:lnTo>
                      <a:lnTo>
                        <a:pt x="52" y="111"/>
                      </a:lnTo>
                      <a:lnTo>
                        <a:pt x="51" y="112"/>
                      </a:lnTo>
                      <a:lnTo>
                        <a:pt x="50" y="112"/>
                      </a:lnTo>
                      <a:lnTo>
                        <a:pt x="48" y="113"/>
                      </a:lnTo>
                      <a:lnTo>
                        <a:pt x="47" y="113"/>
                      </a:lnTo>
                      <a:lnTo>
                        <a:pt x="46" y="114"/>
                      </a:lnTo>
                      <a:lnTo>
                        <a:pt x="43" y="114"/>
                      </a:lnTo>
                      <a:lnTo>
                        <a:pt x="42" y="114"/>
                      </a:lnTo>
                      <a:lnTo>
                        <a:pt x="40" y="114"/>
                      </a:lnTo>
                      <a:lnTo>
                        <a:pt x="39" y="114"/>
                      </a:lnTo>
                      <a:lnTo>
                        <a:pt x="37" y="114"/>
                      </a:lnTo>
                      <a:lnTo>
                        <a:pt x="35" y="114"/>
                      </a:lnTo>
                      <a:lnTo>
                        <a:pt x="33" y="114"/>
                      </a:lnTo>
                      <a:lnTo>
                        <a:pt x="31" y="114"/>
                      </a:lnTo>
                      <a:lnTo>
                        <a:pt x="28" y="114"/>
                      </a:lnTo>
                      <a:lnTo>
                        <a:pt x="26" y="113"/>
                      </a:lnTo>
                      <a:lnTo>
                        <a:pt x="24" y="113"/>
                      </a:lnTo>
                      <a:lnTo>
                        <a:pt x="22" y="112"/>
                      </a:lnTo>
                      <a:lnTo>
                        <a:pt x="19" y="111"/>
                      </a:lnTo>
                      <a:lnTo>
                        <a:pt x="17" y="110"/>
                      </a:lnTo>
                      <a:lnTo>
                        <a:pt x="15" y="109"/>
                      </a:lnTo>
                      <a:lnTo>
                        <a:pt x="13" y="108"/>
                      </a:lnTo>
                      <a:lnTo>
                        <a:pt x="11" y="107"/>
                      </a:lnTo>
                      <a:lnTo>
                        <a:pt x="9" y="105"/>
                      </a:lnTo>
                      <a:lnTo>
                        <a:pt x="8" y="104"/>
                      </a:lnTo>
                      <a:lnTo>
                        <a:pt x="7" y="102"/>
                      </a:lnTo>
                      <a:lnTo>
                        <a:pt x="6" y="100"/>
                      </a:lnTo>
                      <a:lnTo>
                        <a:pt x="4" y="98"/>
                      </a:lnTo>
                      <a:lnTo>
                        <a:pt x="4" y="97"/>
                      </a:lnTo>
                      <a:lnTo>
                        <a:pt x="3" y="95"/>
                      </a:lnTo>
                      <a:lnTo>
                        <a:pt x="2" y="93"/>
                      </a:lnTo>
                      <a:lnTo>
                        <a:pt x="1" y="91"/>
                      </a:lnTo>
                      <a:lnTo>
                        <a:pt x="1" y="89"/>
                      </a:lnTo>
                      <a:lnTo>
                        <a:pt x="1" y="87"/>
                      </a:lnTo>
                      <a:lnTo>
                        <a:pt x="1" y="85"/>
                      </a:lnTo>
                      <a:lnTo>
                        <a:pt x="0" y="82"/>
                      </a:lnTo>
                      <a:lnTo>
                        <a:pt x="1" y="81"/>
                      </a:lnTo>
                      <a:lnTo>
                        <a:pt x="1" y="79"/>
                      </a:lnTo>
                      <a:lnTo>
                        <a:pt x="1" y="77"/>
                      </a:lnTo>
                      <a:lnTo>
                        <a:pt x="1" y="76"/>
                      </a:lnTo>
                      <a:lnTo>
                        <a:pt x="1" y="75"/>
                      </a:lnTo>
                      <a:lnTo>
                        <a:pt x="2" y="73"/>
                      </a:lnTo>
                      <a:lnTo>
                        <a:pt x="2" y="72"/>
                      </a:lnTo>
                      <a:lnTo>
                        <a:pt x="2" y="71"/>
                      </a:lnTo>
                      <a:lnTo>
                        <a:pt x="3" y="70"/>
                      </a:lnTo>
                      <a:lnTo>
                        <a:pt x="3" y="69"/>
                      </a:lnTo>
                      <a:lnTo>
                        <a:pt x="4" y="68"/>
                      </a:lnTo>
                      <a:lnTo>
                        <a:pt x="4" y="66"/>
                      </a:lnTo>
                      <a:lnTo>
                        <a:pt x="5" y="65"/>
                      </a:lnTo>
                      <a:lnTo>
                        <a:pt x="6" y="64"/>
                      </a:lnTo>
                      <a:lnTo>
                        <a:pt x="7" y="63"/>
                      </a:lnTo>
                      <a:lnTo>
                        <a:pt x="8" y="62"/>
                      </a:lnTo>
                      <a:lnTo>
                        <a:pt x="9" y="61"/>
                      </a:lnTo>
                      <a:lnTo>
                        <a:pt x="10" y="60"/>
                      </a:lnTo>
                      <a:lnTo>
                        <a:pt x="11" y="59"/>
                      </a:lnTo>
                      <a:lnTo>
                        <a:pt x="12" y="58"/>
                      </a:lnTo>
                      <a:lnTo>
                        <a:pt x="13" y="58"/>
                      </a:lnTo>
                      <a:lnTo>
                        <a:pt x="14" y="57"/>
                      </a:lnTo>
                      <a:lnTo>
                        <a:pt x="15" y="55"/>
                      </a:lnTo>
                      <a:lnTo>
                        <a:pt x="16" y="54"/>
                      </a:lnTo>
                      <a:lnTo>
                        <a:pt x="18" y="54"/>
                      </a:lnTo>
                      <a:lnTo>
                        <a:pt x="19" y="53"/>
                      </a:lnTo>
                      <a:lnTo>
                        <a:pt x="22" y="53"/>
                      </a:lnTo>
                      <a:lnTo>
                        <a:pt x="24" y="52"/>
                      </a:lnTo>
                      <a:lnTo>
                        <a:pt x="25" y="52"/>
                      </a:lnTo>
                      <a:lnTo>
                        <a:pt x="27" y="51"/>
                      </a:lnTo>
                      <a:lnTo>
                        <a:pt x="29" y="51"/>
                      </a:lnTo>
                      <a:lnTo>
                        <a:pt x="31" y="50"/>
                      </a:lnTo>
                      <a:lnTo>
                        <a:pt x="33" y="50"/>
                      </a:lnTo>
                      <a:lnTo>
                        <a:pt x="35" y="49"/>
                      </a:lnTo>
                      <a:lnTo>
                        <a:pt x="37" y="49"/>
                      </a:lnTo>
                      <a:lnTo>
                        <a:pt x="39" y="48"/>
                      </a:lnTo>
                      <a:lnTo>
                        <a:pt x="43" y="48"/>
                      </a:lnTo>
                      <a:lnTo>
                        <a:pt x="47" y="47"/>
                      </a:lnTo>
                      <a:lnTo>
                        <a:pt x="49" y="47"/>
                      </a:lnTo>
                      <a:lnTo>
                        <a:pt x="52" y="46"/>
                      </a:lnTo>
                      <a:lnTo>
                        <a:pt x="54" y="45"/>
                      </a:lnTo>
                      <a:lnTo>
                        <a:pt x="57" y="45"/>
                      </a:lnTo>
                      <a:lnTo>
                        <a:pt x="59" y="44"/>
                      </a:lnTo>
                      <a:lnTo>
                        <a:pt x="61" y="44"/>
                      </a:lnTo>
                      <a:lnTo>
                        <a:pt x="63" y="43"/>
                      </a:lnTo>
                      <a:lnTo>
                        <a:pt x="65" y="43"/>
                      </a:lnTo>
                      <a:lnTo>
                        <a:pt x="66" y="42"/>
                      </a:lnTo>
                      <a:lnTo>
                        <a:pt x="67" y="41"/>
                      </a:lnTo>
                      <a:lnTo>
                        <a:pt x="67" y="38"/>
                      </a:lnTo>
                      <a:lnTo>
                        <a:pt x="67" y="37"/>
                      </a:lnTo>
                      <a:lnTo>
                        <a:pt x="67" y="36"/>
                      </a:lnTo>
                      <a:lnTo>
                        <a:pt x="67" y="35"/>
                      </a:lnTo>
                      <a:lnTo>
                        <a:pt x="67" y="34"/>
                      </a:lnTo>
                      <a:lnTo>
                        <a:pt x="67" y="33"/>
                      </a:lnTo>
                      <a:lnTo>
                        <a:pt x="66" y="31"/>
                      </a:lnTo>
                      <a:lnTo>
                        <a:pt x="66" y="30"/>
                      </a:lnTo>
                      <a:lnTo>
                        <a:pt x="66" y="29"/>
                      </a:lnTo>
                      <a:lnTo>
                        <a:pt x="65" y="28"/>
                      </a:lnTo>
                      <a:lnTo>
                        <a:pt x="64" y="27"/>
                      </a:lnTo>
                      <a:lnTo>
                        <a:pt x="63" y="26"/>
                      </a:lnTo>
                      <a:lnTo>
                        <a:pt x="62" y="25"/>
                      </a:lnTo>
                      <a:lnTo>
                        <a:pt x="61" y="25"/>
                      </a:lnTo>
                      <a:lnTo>
                        <a:pt x="60" y="24"/>
                      </a:lnTo>
                      <a:lnTo>
                        <a:pt x="59" y="24"/>
                      </a:lnTo>
                      <a:lnTo>
                        <a:pt x="58" y="23"/>
                      </a:lnTo>
                      <a:lnTo>
                        <a:pt x="56" y="23"/>
                      </a:lnTo>
                      <a:lnTo>
                        <a:pt x="55" y="23"/>
                      </a:lnTo>
                      <a:lnTo>
                        <a:pt x="54" y="23"/>
                      </a:lnTo>
                      <a:lnTo>
                        <a:pt x="52" y="23"/>
                      </a:lnTo>
                      <a:lnTo>
                        <a:pt x="50" y="23"/>
                      </a:lnTo>
                      <a:lnTo>
                        <a:pt x="48" y="22"/>
                      </a:lnTo>
                      <a:lnTo>
                        <a:pt x="47" y="23"/>
                      </a:lnTo>
                      <a:lnTo>
                        <a:pt x="46" y="23"/>
                      </a:lnTo>
                      <a:lnTo>
                        <a:pt x="44" y="23"/>
                      </a:lnTo>
                      <a:lnTo>
                        <a:pt x="43" y="23"/>
                      </a:lnTo>
                      <a:lnTo>
                        <a:pt x="42" y="23"/>
                      </a:lnTo>
                      <a:lnTo>
                        <a:pt x="40" y="23"/>
                      </a:lnTo>
                      <a:lnTo>
                        <a:pt x="40" y="24"/>
                      </a:lnTo>
                      <a:lnTo>
                        <a:pt x="39" y="24"/>
                      </a:lnTo>
                      <a:lnTo>
                        <a:pt x="38" y="24"/>
                      </a:lnTo>
                      <a:lnTo>
                        <a:pt x="37" y="25"/>
                      </a:lnTo>
                      <a:lnTo>
                        <a:pt x="36" y="25"/>
                      </a:lnTo>
                      <a:lnTo>
                        <a:pt x="35" y="25"/>
                      </a:lnTo>
                      <a:lnTo>
                        <a:pt x="35" y="26"/>
                      </a:lnTo>
                      <a:lnTo>
                        <a:pt x="34" y="27"/>
                      </a:lnTo>
                      <a:lnTo>
                        <a:pt x="33" y="28"/>
                      </a:lnTo>
                      <a:lnTo>
                        <a:pt x="33" y="29"/>
                      </a:lnTo>
                      <a:lnTo>
                        <a:pt x="32" y="30"/>
                      </a:lnTo>
                      <a:lnTo>
                        <a:pt x="32" y="31"/>
                      </a:lnTo>
                      <a:lnTo>
                        <a:pt x="31" y="33"/>
                      </a:lnTo>
                      <a:lnTo>
                        <a:pt x="31" y="34"/>
                      </a:lnTo>
                      <a:lnTo>
                        <a:pt x="30" y="35"/>
                      </a:lnTo>
                      <a:lnTo>
                        <a:pt x="30" y="36"/>
                      </a:lnTo>
                      <a:lnTo>
                        <a:pt x="29" y="37"/>
                      </a:lnTo>
                      <a:close/>
                      <a:moveTo>
                        <a:pt x="67" y="60"/>
                      </a:moveTo>
                      <a:lnTo>
                        <a:pt x="66" y="61"/>
                      </a:lnTo>
                      <a:lnTo>
                        <a:pt x="65" y="61"/>
                      </a:lnTo>
                      <a:lnTo>
                        <a:pt x="64" y="61"/>
                      </a:lnTo>
                      <a:lnTo>
                        <a:pt x="63" y="61"/>
                      </a:lnTo>
                      <a:lnTo>
                        <a:pt x="62" y="62"/>
                      </a:lnTo>
                      <a:lnTo>
                        <a:pt x="60" y="62"/>
                      </a:lnTo>
                      <a:lnTo>
                        <a:pt x="59" y="62"/>
                      </a:lnTo>
                      <a:lnTo>
                        <a:pt x="57" y="63"/>
                      </a:lnTo>
                      <a:lnTo>
                        <a:pt x="56" y="63"/>
                      </a:lnTo>
                      <a:lnTo>
                        <a:pt x="54" y="64"/>
                      </a:lnTo>
                      <a:lnTo>
                        <a:pt x="52" y="64"/>
                      </a:lnTo>
                      <a:lnTo>
                        <a:pt x="50" y="64"/>
                      </a:lnTo>
                      <a:lnTo>
                        <a:pt x="49" y="65"/>
                      </a:lnTo>
                      <a:lnTo>
                        <a:pt x="47" y="65"/>
                      </a:lnTo>
                      <a:lnTo>
                        <a:pt x="44" y="66"/>
                      </a:lnTo>
                      <a:lnTo>
                        <a:pt x="42" y="66"/>
                      </a:lnTo>
                      <a:lnTo>
                        <a:pt x="41" y="66"/>
                      </a:lnTo>
                      <a:lnTo>
                        <a:pt x="40" y="67"/>
                      </a:lnTo>
                      <a:lnTo>
                        <a:pt x="39" y="67"/>
                      </a:lnTo>
                      <a:lnTo>
                        <a:pt x="37" y="68"/>
                      </a:lnTo>
                      <a:lnTo>
                        <a:pt x="36" y="69"/>
                      </a:lnTo>
                      <a:lnTo>
                        <a:pt x="35" y="69"/>
                      </a:lnTo>
                      <a:lnTo>
                        <a:pt x="34" y="69"/>
                      </a:lnTo>
                      <a:lnTo>
                        <a:pt x="34" y="70"/>
                      </a:lnTo>
                      <a:lnTo>
                        <a:pt x="33" y="71"/>
                      </a:lnTo>
                      <a:lnTo>
                        <a:pt x="32" y="71"/>
                      </a:lnTo>
                      <a:lnTo>
                        <a:pt x="32" y="72"/>
                      </a:lnTo>
                      <a:lnTo>
                        <a:pt x="31" y="73"/>
                      </a:lnTo>
                      <a:lnTo>
                        <a:pt x="30" y="74"/>
                      </a:lnTo>
                      <a:lnTo>
                        <a:pt x="30" y="75"/>
                      </a:lnTo>
                      <a:lnTo>
                        <a:pt x="30" y="76"/>
                      </a:lnTo>
                      <a:lnTo>
                        <a:pt x="30" y="77"/>
                      </a:lnTo>
                      <a:lnTo>
                        <a:pt x="30" y="78"/>
                      </a:lnTo>
                      <a:lnTo>
                        <a:pt x="29" y="78"/>
                      </a:lnTo>
                      <a:lnTo>
                        <a:pt x="30" y="79"/>
                      </a:lnTo>
                      <a:lnTo>
                        <a:pt x="30" y="81"/>
                      </a:lnTo>
                      <a:lnTo>
                        <a:pt x="30" y="82"/>
                      </a:lnTo>
                      <a:lnTo>
                        <a:pt x="30" y="83"/>
                      </a:lnTo>
                      <a:lnTo>
                        <a:pt x="30" y="84"/>
                      </a:lnTo>
                      <a:lnTo>
                        <a:pt x="31" y="85"/>
                      </a:lnTo>
                      <a:lnTo>
                        <a:pt x="31" y="86"/>
                      </a:lnTo>
                      <a:lnTo>
                        <a:pt x="31" y="87"/>
                      </a:lnTo>
                      <a:lnTo>
                        <a:pt x="32" y="87"/>
                      </a:lnTo>
                      <a:lnTo>
                        <a:pt x="32" y="88"/>
                      </a:lnTo>
                      <a:lnTo>
                        <a:pt x="33" y="89"/>
                      </a:lnTo>
                      <a:lnTo>
                        <a:pt x="34" y="90"/>
                      </a:lnTo>
                      <a:lnTo>
                        <a:pt x="35" y="91"/>
                      </a:lnTo>
                      <a:lnTo>
                        <a:pt x="36" y="91"/>
                      </a:lnTo>
                      <a:lnTo>
                        <a:pt x="37" y="92"/>
                      </a:lnTo>
                      <a:lnTo>
                        <a:pt x="38" y="93"/>
                      </a:lnTo>
                      <a:lnTo>
                        <a:pt x="39" y="93"/>
                      </a:lnTo>
                      <a:lnTo>
                        <a:pt x="40" y="93"/>
                      </a:lnTo>
                      <a:lnTo>
                        <a:pt x="41" y="93"/>
                      </a:lnTo>
                      <a:lnTo>
                        <a:pt x="42" y="93"/>
                      </a:lnTo>
                      <a:lnTo>
                        <a:pt x="43" y="93"/>
                      </a:lnTo>
                      <a:lnTo>
                        <a:pt x="44" y="93"/>
                      </a:lnTo>
                      <a:lnTo>
                        <a:pt x="47" y="93"/>
                      </a:lnTo>
                      <a:lnTo>
                        <a:pt x="48" y="93"/>
                      </a:lnTo>
                      <a:lnTo>
                        <a:pt x="49" y="93"/>
                      </a:lnTo>
                      <a:lnTo>
                        <a:pt x="50" y="93"/>
                      </a:lnTo>
                      <a:lnTo>
                        <a:pt x="51" y="93"/>
                      </a:lnTo>
                      <a:lnTo>
                        <a:pt x="53" y="92"/>
                      </a:lnTo>
                      <a:lnTo>
                        <a:pt x="54" y="92"/>
                      </a:lnTo>
                      <a:lnTo>
                        <a:pt x="55" y="92"/>
                      </a:lnTo>
                      <a:lnTo>
                        <a:pt x="56" y="91"/>
                      </a:lnTo>
                      <a:lnTo>
                        <a:pt x="57" y="91"/>
                      </a:lnTo>
                      <a:lnTo>
                        <a:pt x="58" y="90"/>
                      </a:lnTo>
                      <a:lnTo>
                        <a:pt x="59" y="89"/>
                      </a:lnTo>
                      <a:lnTo>
                        <a:pt x="60" y="89"/>
                      </a:lnTo>
                      <a:lnTo>
                        <a:pt x="61" y="88"/>
                      </a:lnTo>
                      <a:lnTo>
                        <a:pt x="62" y="87"/>
                      </a:lnTo>
                      <a:lnTo>
                        <a:pt x="63" y="86"/>
                      </a:lnTo>
                      <a:lnTo>
                        <a:pt x="64" y="85"/>
                      </a:lnTo>
                      <a:lnTo>
                        <a:pt x="64" y="84"/>
                      </a:lnTo>
                      <a:lnTo>
                        <a:pt x="65" y="83"/>
                      </a:lnTo>
                      <a:lnTo>
                        <a:pt x="65" y="82"/>
                      </a:lnTo>
                      <a:lnTo>
                        <a:pt x="65" y="81"/>
                      </a:lnTo>
                      <a:lnTo>
                        <a:pt x="65" y="79"/>
                      </a:lnTo>
                      <a:lnTo>
                        <a:pt x="66" y="79"/>
                      </a:lnTo>
                      <a:lnTo>
                        <a:pt x="66" y="78"/>
                      </a:lnTo>
                      <a:lnTo>
                        <a:pt x="66" y="77"/>
                      </a:lnTo>
                      <a:lnTo>
                        <a:pt x="67" y="76"/>
                      </a:lnTo>
                      <a:lnTo>
                        <a:pt x="67" y="75"/>
                      </a:lnTo>
                      <a:lnTo>
                        <a:pt x="67" y="74"/>
                      </a:lnTo>
                      <a:lnTo>
                        <a:pt x="67" y="73"/>
                      </a:lnTo>
                      <a:lnTo>
                        <a:pt x="67" y="71"/>
                      </a:lnTo>
                      <a:lnTo>
                        <a:pt x="67" y="70"/>
                      </a:lnTo>
                      <a:lnTo>
                        <a:pt x="67" y="69"/>
                      </a:lnTo>
                      <a:lnTo>
                        <a:pt x="67" y="67"/>
                      </a:lnTo>
                      <a:lnTo>
                        <a:pt x="67" y="65"/>
                      </a:lnTo>
                      <a:lnTo>
                        <a:pt x="67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88" name="Freeform 57"/>
                <p:cNvSpPr>
                  <a:spLocks/>
                </p:cNvSpPr>
                <p:nvPr/>
              </p:nvSpPr>
              <p:spPr bwMode="auto">
                <a:xfrm>
                  <a:off x="1235" y="1263"/>
                  <a:ext cx="50" cy="56"/>
                </a:xfrm>
                <a:custGeom>
                  <a:avLst/>
                  <a:gdLst>
                    <a:gd name="T0" fmla="*/ 3 w 102"/>
                    <a:gd name="T1" fmla="*/ 10 h 114"/>
                    <a:gd name="T2" fmla="*/ 4 w 102"/>
                    <a:gd name="T3" fmla="*/ 10 h 114"/>
                    <a:gd name="T4" fmla="*/ 4 w 102"/>
                    <a:gd name="T5" fmla="*/ 11 h 114"/>
                    <a:gd name="T6" fmla="*/ 5 w 102"/>
                    <a:gd name="T7" fmla="*/ 11 h 114"/>
                    <a:gd name="T8" fmla="*/ 6 w 102"/>
                    <a:gd name="T9" fmla="*/ 11 h 114"/>
                    <a:gd name="T10" fmla="*/ 7 w 102"/>
                    <a:gd name="T11" fmla="*/ 11 h 114"/>
                    <a:gd name="T12" fmla="*/ 8 w 102"/>
                    <a:gd name="T13" fmla="*/ 11 h 114"/>
                    <a:gd name="T14" fmla="*/ 8 w 102"/>
                    <a:gd name="T15" fmla="*/ 10 h 114"/>
                    <a:gd name="T16" fmla="*/ 8 w 102"/>
                    <a:gd name="T17" fmla="*/ 10 h 114"/>
                    <a:gd name="T18" fmla="*/ 8 w 102"/>
                    <a:gd name="T19" fmla="*/ 10 h 114"/>
                    <a:gd name="T20" fmla="*/ 8 w 102"/>
                    <a:gd name="T21" fmla="*/ 9 h 114"/>
                    <a:gd name="T22" fmla="*/ 8 w 102"/>
                    <a:gd name="T23" fmla="*/ 9 h 114"/>
                    <a:gd name="T24" fmla="*/ 8 w 102"/>
                    <a:gd name="T25" fmla="*/ 9 h 114"/>
                    <a:gd name="T26" fmla="*/ 8 w 102"/>
                    <a:gd name="T27" fmla="*/ 9 h 114"/>
                    <a:gd name="T28" fmla="*/ 6 w 102"/>
                    <a:gd name="T29" fmla="*/ 8 h 114"/>
                    <a:gd name="T30" fmla="*/ 4 w 102"/>
                    <a:gd name="T31" fmla="*/ 8 h 114"/>
                    <a:gd name="T32" fmla="*/ 2 w 102"/>
                    <a:gd name="T33" fmla="*/ 7 h 114"/>
                    <a:gd name="T34" fmla="*/ 1 w 102"/>
                    <a:gd name="T35" fmla="*/ 6 h 114"/>
                    <a:gd name="T36" fmla="*/ 0 w 102"/>
                    <a:gd name="T37" fmla="*/ 5 h 114"/>
                    <a:gd name="T38" fmla="*/ 0 w 102"/>
                    <a:gd name="T39" fmla="*/ 3 h 114"/>
                    <a:gd name="T40" fmla="*/ 1 w 102"/>
                    <a:gd name="T41" fmla="*/ 2 h 114"/>
                    <a:gd name="T42" fmla="*/ 1 w 102"/>
                    <a:gd name="T43" fmla="*/ 1 h 114"/>
                    <a:gd name="T44" fmla="*/ 3 w 102"/>
                    <a:gd name="T45" fmla="*/ 0 h 114"/>
                    <a:gd name="T46" fmla="*/ 5 w 102"/>
                    <a:gd name="T47" fmla="*/ 0 h 114"/>
                    <a:gd name="T48" fmla="*/ 7 w 102"/>
                    <a:gd name="T49" fmla="*/ 0 h 114"/>
                    <a:gd name="T50" fmla="*/ 9 w 102"/>
                    <a:gd name="T51" fmla="*/ 0 h 114"/>
                    <a:gd name="T52" fmla="*/ 10 w 102"/>
                    <a:gd name="T53" fmla="*/ 1 h 114"/>
                    <a:gd name="T54" fmla="*/ 11 w 102"/>
                    <a:gd name="T55" fmla="*/ 2 h 114"/>
                    <a:gd name="T56" fmla="*/ 12 w 102"/>
                    <a:gd name="T57" fmla="*/ 3 h 114"/>
                    <a:gd name="T58" fmla="*/ 8 w 102"/>
                    <a:gd name="T59" fmla="*/ 4 h 114"/>
                    <a:gd name="T60" fmla="*/ 8 w 102"/>
                    <a:gd name="T61" fmla="*/ 3 h 114"/>
                    <a:gd name="T62" fmla="*/ 7 w 102"/>
                    <a:gd name="T63" fmla="*/ 3 h 114"/>
                    <a:gd name="T64" fmla="*/ 7 w 102"/>
                    <a:gd name="T65" fmla="*/ 2 h 114"/>
                    <a:gd name="T66" fmla="*/ 6 w 102"/>
                    <a:gd name="T67" fmla="*/ 2 h 114"/>
                    <a:gd name="T68" fmla="*/ 5 w 102"/>
                    <a:gd name="T69" fmla="*/ 2 h 114"/>
                    <a:gd name="T70" fmla="*/ 4 w 102"/>
                    <a:gd name="T71" fmla="*/ 2 h 114"/>
                    <a:gd name="T72" fmla="*/ 4 w 102"/>
                    <a:gd name="T73" fmla="*/ 3 h 114"/>
                    <a:gd name="T74" fmla="*/ 4 w 102"/>
                    <a:gd name="T75" fmla="*/ 3 h 114"/>
                    <a:gd name="T76" fmla="*/ 3 w 102"/>
                    <a:gd name="T77" fmla="*/ 3 h 114"/>
                    <a:gd name="T78" fmla="*/ 4 w 102"/>
                    <a:gd name="T79" fmla="*/ 4 h 114"/>
                    <a:gd name="T80" fmla="*/ 4 w 102"/>
                    <a:gd name="T81" fmla="*/ 4 h 114"/>
                    <a:gd name="T82" fmla="*/ 4 w 102"/>
                    <a:gd name="T83" fmla="*/ 4 h 114"/>
                    <a:gd name="T84" fmla="*/ 5 w 102"/>
                    <a:gd name="T85" fmla="*/ 5 h 114"/>
                    <a:gd name="T86" fmla="*/ 7 w 102"/>
                    <a:gd name="T87" fmla="*/ 5 h 114"/>
                    <a:gd name="T88" fmla="*/ 9 w 102"/>
                    <a:gd name="T89" fmla="*/ 6 h 114"/>
                    <a:gd name="T90" fmla="*/ 11 w 102"/>
                    <a:gd name="T91" fmla="*/ 6 h 114"/>
                    <a:gd name="T92" fmla="*/ 12 w 102"/>
                    <a:gd name="T93" fmla="*/ 7 h 114"/>
                    <a:gd name="T94" fmla="*/ 12 w 102"/>
                    <a:gd name="T95" fmla="*/ 8 h 114"/>
                    <a:gd name="T96" fmla="*/ 12 w 102"/>
                    <a:gd name="T97" fmla="*/ 10 h 114"/>
                    <a:gd name="T98" fmla="*/ 12 w 102"/>
                    <a:gd name="T99" fmla="*/ 11 h 114"/>
                    <a:gd name="T100" fmla="*/ 11 w 102"/>
                    <a:gd name="T101" fmla="*/ 12 h 114"/>
                    <a:gd name="T102" fmla="*/ 9 w 102"/>
                    <a:gd name="T103" fmla="*/ 13 h 114"/>
                    <a:gd name="T104" fmla="*/ 7 w 102"/>
                    <a:gd name="T105" fmla="*/ 14 h 114"/>
                    <a:gd name="T106" fmla="*/ 5 w 102"/>
                    <a:gd name="T107" fmla="*/ 14 h 114"/>
                    <a:gd name="T108" fmla="*/ 3 w 102"/>
                    <a:gd name="T109" fmla="*/ 13 h 114"/>
                    <a:gd name="T110" fmla="*/ 2 w 102"/>
                    <a:gd name="T111" fmla="*/ 12 h 114"/>
                    <a:gd name="T112" fmla="*/ 0 w 102"/>
                    <a:gd name="T113" fmla="*/ 11 h 114"/>
                    <a:gd name="T114" fmla="*/ 0 w 102"/>
                    <a:gd name="T115" fmla="*/ 10 h 11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02"/>
                    <a:gd name="T175" fmla="*/ 0 h 114"/>
                    <a:gd name="T176" fmla="*/ 102 w 102"/>
                    <a:gd name="T177" fmla="*/ 114 h 11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02" h="114">
                      <a:moveTo>
                        <a:pt x="0" y="81"/>
                      </a:moveTo>
                      <a:lnTo>
                        <a:pt x="29" y="76"/>
                      </a:lnTo>
                      <a:lnTo>
                        <a:pt x="30" y="78"/>
                      </a:lnTo>
                      <a:lnTo>
                        <a:pt x="30" y="79"/>
                      </a:lnTo>
                      <a:lnTo>
                        <a:pt x="31" y="81"/>
                      </a:lnTo>
                      <a:lnTo>
                        <a:pt x="31" y="82"/>
                      </a:lnTo>
                      <a:lnTo>
                        <a:pt x="32" y="83"/>
                      </a:lnTo>
                      <a:lnTo>
                        <a:pt x="32" y="85"/>
                      </a:lnTo>
                      <a:lnTo>
                        <a:pt x="33" y="85"/>
                      </a:lnTo>
                      <a:lnTo>
                        <a:pt x="34" y="86"/>
                      </a:lnTo>
                      <a:lnTo>
                        <a:pt x="34" y="87"/>
                      </a:lnTo>
                      <a:lnTo>
                        <a:pt x="35" y="88"/>
                      </a:lnTo>
                      <a:lnTo>
                        <a:pt x="36" y="89"/>
                      </a:lnTo>
                      <a:lnTo>
                        <a:pt x="38" y="90"/>
                      </a:lnTo>
                      <a:lnTo>
                        <a:pt x="39" y="91"/>
                      </a:lnTo>
                      <a:lnTo>
                        <a:pt x="40" y="91"/>
                      </a:lnTo>
                      <a:lnTo>
                        <a:pt x="41" y="92"/>
                      </a:lnTo>
                      <a:lnTo>
                        <a:pt x="42" y="92"/>
                      </a:lnTo>
                      <a:lnTo>
                        <a:pt x="43" y="93"/>
                      </a:lnTo>
                      <a:lnTo>
                        <a:pt x="45" y="93"/>
                      </a:lnTo>
                      <a:lnTo>
                        <a:pt x="46" y="93"/>
                      </a:lnTo>
                      <a:lnTo>
                        <a:pt x="47" y="93"/>
                      </a:lnTo>
                      <a:lnTo>
                        <a:pt x="49" y="93"/>
                      </a:lnTo>
                      <a:lnTo>
                        <a:pt x="50" y="93"/>
                      </a:lnTo>
                      <a:lnTo>
                        <a:pt x="52" y="93"/>
                      </a:lnTo>
                      <a:lnTo>
                        <a:pt x="54" y="93"/>
                      </a:lnTo>
                      <a:lnTo>
                        <a:pt x="56" y="93"/>
                      </a:lnTo>
                      <a:lnTo>
                        <a:pt x="58" y="93"/>
                      </a:lnTo>
                      <a:lnTo>
                        <a:pt x="59" y="93"/>
                      </a:lnTo>
                      <a:lnTo>
                        <a:pt x="61" y="93"/>
                      </a:lnTo>
                      <a:lnTo>
                        <a:pt x="62" y="92"/>
                      </a:lnTo>
                      <a:lnTo>
                        <a:pt x="63" y="92"/>
                      </a:lnTo>
                      <a:lnTo>
                        <a:pt x="65" y="92"/>
                      </a:lnTo>
                      <a:lnTo>
                        <a:pt x="66" y="91"/>
                      </a:lnTo>
                      <a:lnTo>
                        <a:pt x="67" y="91"/>
                      </a:lnTo>
                      <a:lnTo>
                        <a:pt x="68" y="90"/>
                      </a:lnTo>
                      <a:lnTo>
                        <a:pt x="68" y="89"/>
                      </a:lnTo>
                      <a:lnTo>
                        <a:pt x="69" y="89"/>
                      </a:lnTo>
                      <a:lnTo>
                        <a:pt x="70" y="88"/>
                      </a:lnTo>
                      <a:lnTo>
                        <a:pt x="71" y="87"/>
                      </a:lnTo>
                      <a:lnTo>
                        <a:pt x="72" y="86"/>
                      </a:lnTo>
                      <a:lnTo>
                        <a:pt x="72" y="85"/>
                      </a:lnTo>
                      <a:lnTo>
                        <a:pt x="72" y="84"/>
                      </a:lnTo>
                      <a:lnTo>
                        <a:pt x="72" y="83"/>
                      </a:lnTo>
                      <a:lnTo>
                        <a:pt x="72" y="82"/>
                      </a:lnTo>
                      <a:lnTo>
                        <a:pt x="72" y="81"/>
                      </a:lnTo>
                      <a:lnTo>
                        <a:pt x="72" y="79"/>
                      </a:lnTo>
                      <a:lnTo>
                        <a:pt x="72" y="78"/>
                      </a:lnTo>
                      <a:lnTo>
                        <a:pt x="71" y="78"/>
                      </a:lnTo>
                      <a:lnTo>
                        <a:pt x="71" y="77"/>
                      </a:lnTo>
                      <a:lnTo>
                        <a:pt x="70" y="76"/>
                      </a:lnTo>
                      <a:lnTo>
                        <a:pt x="69" y="75"/>
                      </a:lnTo>
                      <a:lnTo>
                        <a:pt x="68" y="75"/>
                      </a:lnTo>
                      <a:lnTo>
                        <a:pt x="67" y="74"/>
                      </a:lnTo>
                      <a:lnTo>
                        <a:pt x="66" y="74"/>
                      </a:lnTo>
                      <a:lnTo>
                        <a:pt x="65" y="73"/>
                      </a:lnTo>
                      <a:lnTo>
                        <a:pt x="64" y="73"/>
                      </a:lnTo>
                      <a:lnTo>
                        <a:pt x="63" y="73"/>
                      </a:lnTo>
                      <a:lnTo>
                        <a:pt x="61" y="72"/>
                      </a:lnTo>
                      <a:lnTo>
                        <a:pt x="56" y="71"/>
                      </a:lnTo>
                      <a:lnTo>
                        <a:pt x="50" y="70"/>
                      </a:lnTo>
                      <a:lnTo>
                        <a:pt x="45" y="69"/>
                      </a:lnTo>
                      <a:lnTo>
                        <a:pt x="41" y="68"/>
                      </a:lnTo>
                      <a:lnTo>
                        <a:pt x="37" y="67"/>
                      </a:lnTo>
                      <a:lnTo>
                        <a:pt x="33" y="66"/>
                      </a:lnTo>
                      <a:lnTo>
                        <a:pt x="30" y="65"/>
                      </a:lnTo>
                      <a:lnTo>
                        <a:pt x="26" y="64"/>
                      </a:lnTo>
                      <a:lnTo>
                        <a:pt x="23" y="63"/>
                      </a:lnTo>
                      <a:lnTo>
                        <a:pt x="21" y="62"/>
                      </a:lnTo>
                      <a:lnTo>
                        <a:pt x="19" y="61"/>
                      </a:lnTo>
                      <a:lnTo>
                        <a:pt x="17" y="59"/>
                      </a:lnTo>
                      <a:lnTo>
                        <a:pt x="16" y="58"/>
                      </a:lnTo>
                      <a:lnTo>
                        <a:pt x="14" y="55"/>
                      </a:lnTo>
                      <a:lnTo>
                        <a:pt x="12" y="54"/>
                      </a:lnTo>
                      <a:lnTo>
                        <a:pt x="11" y="52"/>
                      </a:lnTo>
                      <a:lnTo>
                        <a:pt x="10" y="50"/>
                      </a:lnTo>
                      <a:lnTo>
                        <a:pt x="8" y="48"/>
                      </a:lnTo>
                      <a:lnTo>
                        <a:pt x="8" y="46"/>
                      </a:lnTo>
                      <a:lnTo>
                        <a:pt x="7" y="44"/>
                      </a:lnTo>
                      <a:lnTo>
                        <a:pt x="6" y="42"/>
                      </a:lnTo>
                      <a:lnTo>
                        <a:pt x="6" y="39"/>
                      </a:lnTo>
                      <a:lnTo>
                        <a:pt x="6" y="37"/>
                      </a:lnTo>
                      <a:lnTo>
                        <a:pt x="5" y="34"/>
                      </a:lnTo>
                      <a:lnTo>
                        <a:pt x="6" y="31"/>
                      </a:lnTo>
                      <a:lnTo>
                        <a:pt x="6" y="29"/>
                      </a:lnTo>
                      <a:lnTo>
                        <a:pt x="6" y="27"/>
                      </a:lnTo>
                      <a:lnTo>
                        <a:pt x="7" y="25"/>
                      </a:lnTo>
                      <a:lnTo>
                        <a:pt x="7" y="23"/>
                      </a:lnTo>
                      <a:lnTo>
                        <a:pt x="8" y="21"/>
                      </a:lnTo>
                      <a:lnTo>
                        <a:pt x="9" y="20"/>
                      </a:lnTo>
                      <a:lnTo>
                        <a:pt x="10" y="18"/>
                      </a:lnTo>
                      <a:lnTo>
                        <a:pt x="11" y="16"/>
                      </a:lnTo>
                      <a:lnTo>
                        <a:pt x="12" y="15"/>
                      </a:lnTo>
                      <a:lnTo>
                        <a:pt x="14" y="13"/>
                      </a:lnTo>
                      <a:lnTo>
                        <a:pt x="15" y="11"/>
                      </a:lnTo>
                      <a:lnTo>
                        <a:pt x="17" y="10"/>
                      </a:lnTo>
                      <a:lnTo>
                        <a:pt x="19" y="7"/>
                      </a:lnTo>
                      <a:lnTo>
                        <a:pt x="22" y="6"/>
                      </a:lnTo>
                      <a:lnTo>
                        <a:pt x="24" y="5"/>
                      </a:lnTo>
                      <a:lnTo>
                        <a:pt x="28" y="4"/>
                      </a:lnTo>
                      <a:lnTo>
                        <a:pt x="30" y="3"/>
                      </a:lnTo>
                      <a:lnTo>
                        <a:pt x="33" y="2"/>
                      </a:lnTo>
                      <a:lnTo>
                        <a:pt x="36" y="2"/>
                      </a:lnTo>
                      <a:lnTo>
                        <a:pt x="39" y="1"/>
                      </a:lnTo>
                      <a:lnTo>
                        <a:pt x="42" y="1"/>
                      </a:lnTo>
                      <a:lnTo>
                        <a:pt x="46" y="1"/>
                      </a:lnTo>
                      <a:lnTo>
                        <a:pt x="49" y="0"/>
                      </a:lnTo>
                      <a:lnTo>
                        <a:pt x="54" y="1"/>
                      </a:lnTo>
                      <a:lnTo>
                        <a:pt x="57" y="1"/>
                      </a:lnTo>
                      <a:lnTo>
                        <a:pt x="60" y="1"/>
                      </a:lnTo>
                      <a:lnTo>
                        <a:pt x="63" y="1"/>
                      </a:lnTo>
                      <a:lnTo>
                        <a:pt x="66" y="2"/>
                      </a:lnTo>
                      <a:lnTo>
                        <a:pt x="69" y="2"/>
                      </a:lnTo>
                      <a:lnTo>
                        <a:pt x="72" y="3"/>
                      </a:lnTo>
                      <a:lnTo>
                        <a:pt x="74" y="4"/>
                      </a:lnTo>
                      <a:lnTo>
                        <a:pt x="77" y="4"/>
                      </a:lnTo>
                      <a:lnTo>
                        <a:pt x="80" y="5"/>
                      </a:lnTo>
                      <a:lnTo>
                        <a:pt x="82" y="6"/>
                      </a:lnTo>
                      <a:lnTo>
                        <a:pt x="83" y="7"/>
                      </a:lnTo>
                      <a:lnTo>
                        <a:pt x="85" y="10"/>
                      </a:lnTo>
                      <a:lnTo>
                        <a:pt x="87" y="11"/>
                      </a:lnTo>
                      <a:lnTo>
                        <a:pt x="88" y="12"/>
                      </a:lnTo>
                      <a:lnTo>
                        <a:pt x="90" y="14"/>
                      </a:lnTo>
                      <a:lnTo>
                        <a:pt x="91" y="16"/>
                      </a:lnTo>
                      <a:lnTo>
                        <a:pt x="92" y="17"/>
                      </a:lnTo>
                      <a:lnTo>
                        <a:pt x="93" y="19"/>
                      </a:lnTo>
                      <a:lnTo>
                        <a:pt x="94" y="21"/>
                      </a:lnTo>
                      <a:lnTo>
                        <a:pt x="95" y="23"/>
                      </a:lnTo>
                      <a:lnTo>
                        <a:pt x="96" y="25"/>
                      </a:lnTo>
                      <a:lnTo>
                        <a:pt x="97" y="27"/>
                      </a:lnTo>
                      <a:lnTo>
                        <a:pt x="97" y="29"/>
                      </a:lnTo>
                      <a:lnTo>
                        <a:pt x="70" y="35"/>
                      </a:lnTo>
                      <a:lnTo>
                        <a:pt x="70" y="34"/>
                      </a:lnTo>
                      <a:lnTo>
                        <a:pt x="70" y="33"/>
                      </a:lnTo>
                      <a:lnTo>
                        <a:pt x="69" y="31"/>
                      </a:lnTo>
                      <a:lnTo>
                        <a:pt x="69" y="30"/>
                      </a:lnTo>
                      <a:lnTo>
                        <a:pt x="68" y="29"/>
                      </a:lnTo>
                      <a:lnTo>
                        <a:pt x="67" y="28"/>
                      </a:lnTo>
                      <a:lnTo>
                        <a:pt x="67" y="27"/>
                      </a:lnTo>
                      <a:lnTo>
                        <a:pt x="66" y="27"/>
                      </a:lnTo>
                      <a:lnTo>
                        <a:pt x="65" y="26"/>
                      </a:lnTo>
                      <a:lnTo>
                        <a:pt x="64" y="25"/>
                      </a:lnTo>
                      <a:lnTo>
                        <a:pt x="63" y="24"/>
                      </a:lnTo>
                      <a:lnTo>
                        <a:pt x="62" y="24"/>
                      </a:lnTo>
                      <a:lnTo>
                        <a:pt x="61" y="23"/>
                      </a:lnTo>
                      <a:lnTo>
                        <a:pt x="60" y="23"/>
                      </a:lnTo>
                      <a:lnTo>
                        <a:pt x="59" y="22"/>
                      </a:lnTo>
                      <a:lnTo>
                        <a:pt x="58" y="22"/>
                      </a:lnTo>
                      <a:lnTo>
                        <a:pt x="56" y="22"/>
                      </a:lnTo>
                      <a:lnTo>
                        <a:pt x="55" y="22"/>
                      </a:lnTo>
                      <a:lnTo>
                        <a:pt x="54" y="22"/>
                      </a:lnTo>
                      <a:lnTo>
                        <a:pt x="53" y="22"/>
                      </a:lnTo>
                      <a:lnTo>
                        <a:pt x="50" y="21"/>
                      </a:lnTo>
                      <a:lnTo>
                        <a:pt x="49" y="22"/>
                      </a:lnTo>
                      <a:lnTo>
                        <a:pt x="47" y="22"/>
                      </a:lnTo>
                      <a:lnTo>
                        <a:pt x="45" y="22"/>
                      </a:lnTo>
                      <a:lnTo>
                        <a:pt x="44" y="22"/>
                      </a:lnTo>
                      <a:lnTo>
                        <a:pt x="42" y="22"/>
                      </a:lnTo>
                      <a:lnTo>
                        <a:pt x="41" y="22"/>
                      </a:lnTo>
                      <a:lnTo>
                        <a:pt x="40" y="23"/>
                      </a:lnTo>
                      <a:lnTo>
                        <a:pt x="38" y="23"/>
                      </a:lnTo>
                      <a:lnTo>
                        <a:pt x="37" y="23"/>
                      </a:lnTo>
                      <a:lnTo>
                        <a:pt x="36" y="24"/>
                      </a:lnTo>
                      <a:lnTo>
                        <a:pt x="35" y="24"/>
                      </a:lnTo>
                      <a:lnTo>
                        <a:pt x="34" y="24"/>
                      </a:lnTo>
                      <a:lnTo>
                        <a:pt x="34" y="25"/>
                      </a:lnTo>
                      <a:lnTo>
                        <a:pt x="33" y="26"/>
                      </a:lnTo>
                      <a:lnTo>
                        <a:pt x="33" y="27"/>
                      </a:lnTo>
                      <a:lnTo>
                        <a:pt x="32" y="27"/>
                      </a:lnTo>
                      <a:lnTo>
                        <a:pt x="32" y="28"/>
                      </a:lnTo>
                      <a:lnTo>
                        <a:pt x="32" y="29"/>
                      </a:lnTo>
                      <a:lnTo>
                        <a:pt x="32" y="30"/>
                      </a:lnTo>
                      <a:lnTo>
                        <a:pt x="31" y="30"/>
                      </a:lnTo>
                      <a:lnTo>
                        <a:pt x="32" y="31"/>
                      </a:lnTo>
                      <a:lnTo>
                        <a:pt x="32" y="33"/>
                      </a:lnTo>
                      <a:lnTo>
                        <a:pt x="32" y="34"/>
                      </a:lnTo>
                      <a:lnTo>
                        <a:pt x="33" y="35"/>
                      </a:lnTo>
                      <a:lnTo>
                        <a:pt x="34" y="36"/>
                      </a:lnTo>
                      <a:lnTo>
                        <a:pt x="35" y="37"/>
                      </a:lnTo>
                      <a:lnTo>
                        <a:pt x="36" y="38"/>
                      </a:lnTo>
                      <a:lnTo>
                        <a:pt x="37" y="38"/>
                      </a:lnTo>
                      <a:lnTo>
                        <a:pt x="39" y="39"/>
                      </a:lnTo>
                      <a:lnTo>
                        <a:pt x="40" y="39"/>
                      </a:lnTo>
                      <a:lnTo>
                        <a:pt x="42" y="40"/>
                      </a:lnTo>
                      <a:lnTo>
                        <a:pt x="44" y="40"/>
                      </a:lnTo>
                      <a:lnTo>
                        <a:pt x="47" y="41"/>
                      </a:lnTo>
                      <a:lnTo>
                        <a:pt x="50" y="42"/>
                      </a:lnTo>
                      <a:lnTo>
                        <a:pt x="54" y="42"/>
                      </a:lnTo>
                      <a:lnTo>
                        <a:pt x="57" y="43"/>
                      </a:lnTo>
                      <a:lnTo>
                        <a:pt x="60" y="43"/>
                      </a:lnTo>
                      <a:lnTo>
                        <a:pt x="64" y="44"/>
                      </a:lnTo>
                      <a:lnTo>
                        <a:pt x="67" y="45"/>
                      </a:lnTo>
                      <a:lnTo>
                        <a:pt x="71" y="46"/>
                      </a:lnTo>
                      <a:lnTo>
                        <a:pt x="74" y="47"/>
                      </a:lnTo>
                      <a:lnTo>
                        <a:pt x="78" y="48"/>
                      </a:lnTo>
                      <a:lnTo>
                        <a:pt x="80" y="49"/>
                      </a:lnTo>
                      <a:lnTo>
                        <a:pt x="83" y="50"/>
                      </a:lnTo>
                      <a:lnTo>
                        <a:pt x="85" y="52"/>
                      </a:lnTo>
                      <a:lnTo>
                        <a:pt x="87" y="53"/>
                      </a:lnTo>
                      <a:lnTo>
                        <a:pt x="89" y="54"/>
                      </a:lnTo>
                      <a:lnTo>
                        <a:pt x="91" y="55"/>
                      </a:lnTo>
                      <a:lnTo>
                        <a:pt x="92" y="57"/>
                      </a:lnTo>
                      <a:lnTo>
                        <a:pt x="94" y="59"/>
                      </a:lnTo>
                      <a:lnTo>
                        <a:pt x="95" y="60"/>
                      </a:lnTo>
                      <a:lnTo>
                        <a:pt x="96" y="61"/>
                      </a:lnTo>
                      <a:lnTo>
                        <a:pt x="98" y="63"/>
                      </a:lnTo>
                      <a:lnTo>
                        <a:pt x="98" y="64"/>
                      </a:lnTo>
                      <a:lnTo>
                        <a:pt x="100" y="66"/>
                      </a:lnTo>
                      <a:lnTo>
                        <a:pt x="101" y="68"/>
                      </a:lnTo>
                      <a:lnTo>
                        <a:pt x="102" y="70"/>
                      </a:lnTo>
                      <a:lnTo>
                        <a:pt x="102" y="71"/>
                      </a:lnTo>
                      <a:lnTo>
                        <a:pt x="102" y="73"/>
                      </a:lnTo>
                      <a:lnTo>
                        <a:pt x="102" y="75"/>
                      </a:lnTo>
                      <a:lnTo>
                        <a:pt x="102" y="77"/>
                      </a:lnTo>
                      <a:lnTo>
                        <a:pt x="102" y="81"/>
                      </a:lnTo>
                      <a:lnTo>
                        <a:pt x="102" y="83"/>
                      </a:lnTo>
                      <a:lnTo>
                        <a:pt x="102" y="85"/>
                      </a:lnTo>
                      <a:lnTo>
                        <a:pt x="101" y="88"/>
                      </a:lnTo>
                      <a:lnTo>
                        <a:pt x="100" y="90"/>
                      </a:lnTo>
                      <a:lnTo>
                        <a:pt x="98" y="92"/>
                      </a:lnTo>
                      <a:lnTo>
                        <a:pt x="97" y="94"/>
                      </a:lnTo>
                      <a:lnTo>
                        <a:pt x="96" y="96"/>
                      </a:lnTo>
                      <a:lnTo>
                        <a:pt x="95" y="98"/>
                      </a:lnTo>
                      <a:lnTo>
                        <a:pt x="93" y="100"/>
                      </a:lnTo>
                      <a:lnTo>
                        <a:pt x="91" y="102"/>
                      </a:lnTo>
                      <a:lnTo>
                        <a:pt x="89" y="104"/>
                      </a:lnTo>
                      <a:lnTo>
                        <a:pt x="87" y="106"/>
                      </a:lnTo>
                      <a:lnTo>
                        <a:pt x="85" y="108"/>
                      </a:lnTo>
                      <a:lnTo>
                        <a:pt x="83" y="109"/>
                      </a:lnTo>
                      <a:lnTo>
                        <a:pt x="80" y="110"/>
                      </a:lnTo>
                      <a:lnTo>
                        <a:pt x="77" y="111"/>
                      </a:lnTo>
                      <a:lnTo>
                        <a:pt x="73" y="112"/>
                      </a:lnTo>
                      <a:lnTo>
                        <a:pt x="70" y="113"/>
                      </a:lnTo>
                      <a:lnTo>
                        <a:pt x="67" y="113"/>
                      </a:lnTo>
                      <a:lnTo>
                        <a:pt x="64" y="114"/>
                      </a:lnTo>
                      <a:lnTo>
                        <a:pt x="60" y="114"/>
                      </a:lnTo>
                      <a:lnTo>
                        <a:pt x="56" y="114"/>
                      </a:lnTo>
                      <a:lnTo>
                        <a:pt x="52" y="114"/>
                      </a:lnTo>
                      <a:lnTo>
                        <a:pt x="48" y="114"/>
                      </a:lnTo>
                      <a:lnTo>
                        <a:pt x="45" y="114"/>
                      </a:lnTo>
                      <a:lnTo>
                        <a:pt x="42" y="114"/>
                      </a:lnTo>
                      <a:lnTo>
                        <a:pt x="38" y="113"/>
                      </a:lnTo>
                      <a:lnTo>
                        <a:pt x="36" y="113"/>
                      </a:lnTo>
                      <a:lnTo>
                        <a:pt x="33" y="112"/>
                      </a:lnTo>
                      <a:lnTo>
                        <a:pt x="30" y="111"/>
                      </a:lnTo>
                      <a:lnTo>
                        <a:pt x="26" y="110"/>
                      </a:lnTo>
                      <a:lnTo>
                        <a:pt x="24" y="109"/>
                      </a:lnTo>
                      <a:lnTo>
                        <a:pt x="22" y="108"/>
                      </a:lnTo>
                      <a:lnTo>
                        <a:pt x="20" y="107"/>
                      </a:lnTo>
                      <a:lnTo>
                        <a:pt x="17" y="105"/>
                      </a:lnTo>
                      <a:lnTo>
                        <a:pt x="16" y="104"/>
                      </a:lnTo>
                      <a:lnTo>
                        <a:pt x="14" y="102"/>
                      </a:lnTo>
                      <a:lnTo>
                        <a:pt x="12" y="100"/>
                      </a:lnTo>
                      <a:lnTo>
                        <a:pt x="10" y="98"/>
                      </a:lnTo>
                      <a:lnTo>
                        <a:pt x="9" y="97"/>
                      </a:lnTo>
                      <a:lnTo>
                        <a:pt x="7" y="95"/>
                      </a:lnTo>
                      <a:lnTo>
                        <a:pt x="6" y="93"/>
                      </a:lnTo>
                      <a:lnTo>
                        <a:pt x="5" y="91"/>
                      </a:lnTo>
                      <a:lnTo>
                        <a:pt x="3" y="89"/>
                      </a:lnTo>
                      <a:lnTo>
                        <a:pt x="2" y="86"/>
                      </a:lnTo>
                      <a:lnTo>
                        <a:pt x="1" y="84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89" name="Freeform 58"/>
                <p:cNvSpPr>
                  <a:spLocks noEditPoints="1"/>
                </p:cNvSpPr>
                <p:nvPr/>
              </p:nvSpPr>
              <p:spPr bwMode="auto">
                <a:xfrm>
                  <a:off x="1294" y="1263"/>
                  <a:ext cx="56" cy="56"/>
                </a:xfrm>
                <a:custGeom>
                  <a:avLst/>
                  <a:gdLst>
                    <a:gd name="T0" fmla="*/ 1 w 112"/>
                    <a:gd name="T1" fmla="*/ 6 h 114"/>
                    <a:gd name="T2" fmla="*/ 1 w 112"/>
                    <a:gd name="T3" fmla="*/ 5 h 114"/>
                    <a:gd name="T4" fmla="*/ 1 w 112"/>
                    <a:gd name="T5" fmla="*/ 3 h 114"/>
                    <a:gd name="T6" fmla="*/ 2 w 112"/>
                    <a:gd name="T7" fmla="*/ 2 h 114"/>
                    <a:gd name="T8" fmla="*/ 3 w 112"/>
                    <a:gd name="T9" fmla="*/ 1 h 114"/>
                    <a:gd name="T10" fmla="*/ 4 w 112"/>
                    <a:gd name="T11" fmla="*/ 1 h 114"/>
                    <a:gd name="T12" fmla="*/ 5 w 112"/>
                    <a:gd name="T13" fmla="*/ 0 h 114"/>
                    <a:gd name="T14" fmla="*/ 6 w 112"/>
                    <a:gd name="T15" fmla="*/ 0 h 114"/>
                    <a:gd name="T16" fmla="*/ 7 w 112"/>
                    <a:gd name="T17" fmla="*/ 0 h 114"/>
                    <a:gd name="T18" fmla="*/ 9 w 112"/>
                    <a:gd name="T19" fmla="*/ 0 h 114"/>
                    <a:gd name="T20" fmla="*/ 11 w 112"/>
                    <a:gd name="T21" fmla="*/ 0 h 114"/>
                    <a:gd name="T22" fmla="*/ 12 w 112"/>
                    <a:gd name="T23" fmla="*/ 1 h 114"/>
                    <a:gd name="T24" fmla="*/ 13 w 112"/>
                    <a:gd name="T25" fmla="*/ 3 h 114"/>
                    <a:gd name="T26" fmla="*/ 14 w 112"/>
                    <a:gd name="T27" fmla="*/ 4 h 114"/>
                    <a:gd name="T28" fmla="*/ 14 w 112"/>
                    <a:gd name="T29" fmla="*/ 6 h 114"/>
                    <a:gd name="T30" fmla="*/ 14 w 112"/>
                    <a:gd name="T31" fmla="*/ 8 h 114"/>
                    <a:gd name="T32" fmla="*/ 14 w 112"/>
                    <a:gd name="T33" fmla="*/ 10 h 114"/>
                    <a:gd name="T34" fmla="*/ 13 w 112"/>
                    <a:gd name="T35" fmla="*/ 11 h 114"/>
                    <a:gd name="T36" fmla="*/ 11 w 112"/>
                    <a:gd name="T37" fmla="*/ 13 h 114"/>
                    <a:gd name="T38" fmla="*/ 10 w 112"/>
                    <a:gd name="T39" fmla="*/ 13 h 114"/>
                    <a:gd name="T40" fmla="*/ 8 w 112"/>
                    <a:gd name="T41" fmla="*/ 14 h 114"/>
                    <a:gd name="T42" fmla="*/ 7 w 112"/>
                    <a:gd name="T43" fmla="*/ 14 h 114"/>
                    <a:gd name="T44" fmla="*/ 5 w 112"/>
                    <a:gd name="T45" fmla="*/ 13 h 114"/>
                    <a:gd name="T46" fmla="*/ 4 w 112"/>
                    <a:gd name="T47" fmla="*/ 13 h 114"/>
                    <a:gd name="T48" fmla="*/ 3 w 112"/>
                    <a:gd name="T49" fmla="*/ 12 h 114"/>
                    <a:gd name="T50" fmla="*/ 2 w 112"/>
                    <a:gd name="T51" fmla="*/ 12 h 114"/>
                    <a:gd name="T52" fmla="*/ 2 w 112"/>
                    <a:gd name="T53" fmla="*/ 11 h 114"/>
                    <a:gd name="T54" fmla="*/ 1 w 112"/>
                    <a:gd name="T55" fmla="*/ 10 h 114"/>
                    <a:gd name="T56" fmla="*/ 1 w 112"/>
                    <a:gd name="T57" fmla="*/ 8 h 114"/>
                    <a:gd name="T58" fmla="*/ 1 w 112"/>
                    <a:gd name="T59" fmla="*/ 7 h 114"/>
                    <a:gd name="T60" fmla="*/ 4 w 112"/>
                    <a:gd name="T61" fmla="*/ 7 h 114"/>
                    <a:gd name="T62" fmla="*/ 4 w 112"/>
                    <a:gd name="T63" fmla="*/ 8 h 114"/>
                    <a:gd name="T64" fmla="*/ 5 w 112"/>
                    <a:gd name="T65" fmla="*/ 9 h 114"/>
                    <a:gd name="T66" fmla="*/ 5 w 112"/>
                    <a:gd name="T67" fmla="*/ 10 h 114"/>
                    <a:gd name="T68" fmla="*/ 6 w 112"/>
                    <a:gd name="T69" fmla="*/ 10 h 114"/>
                    <a:gd name="T70" fmla="*/ 7 w 112"/>
                    <a:gd name="T71" fmla="*/ 11 h 114"/>
                    <a:gd name="T72" fmla="*/ 7 w 112"/>
                    <a:gd name="T73" fmla="*/ 11 h 114"/>
                    <a:gd name="T74" fmla="*/ 8 w 112"/>
                    <a:gd name="T75" fmla="*/ 11 h 114"/>
                    <a:gd name="T76" fmla="*/ 9 w 112"/>
                    <a:gd name="T77" fmla="*/ 10 h 114"/>
                    <a:gd name="T78" fmla="*/ 10 w 112"/>
                    <a:gd name="T79" fmla="*/ 10 h 114"/>
                    <a:gd name="T80" fmla="*/ 10 w 112"/>
                    <a:gd name="T81" fmla="*/ 9 h 114"/>
                    <a:gd name="T82" fmla="*/ 11 w 112"/>
                    <a:gd name="T83" fmla="*/ 8 h 114"/>
                    <a:gd name="T84" fmla="*/ 11 w 112"/>
                    <a:gd name="T85" fmla="*/ 7 h 114"/>
                    <a:gd name="T86" fmla="*/ 11 w 112"/>
                    <a:gd name="T87" fmla="*/ 5 h 114"/>
                    <a:gd name="T88" fmla="*/ 10 w 112"/>
                    <a:gd name="T89" fmla="*/ 5 h 114"/>
                    <a:gd name="T90" fmla="*/ 10 w 112"/>
                    <a:gd name="T91" fmla="*/ 4 h 114"/>
                    <a:gd name="T92" fmla="*/ 9 w 112"/>
                    <a:gd name="T93" fmla="*/ 3 h 114"/>
                    <a:gd name="T94" fmla="*/ 8 w 112"/>
                    <a:gd name="T95" fmla="*/ 3 h 114"/>
                    <a:gd name="T96" fmla="*/ 7 w 112"/>
                    <a:gd name="T97" fmla="*/ 3 h 114"/>
                    <a:gd name="T98" fmla="*/ 7 w 112"/>
                    <a:gd name="T99" fmla="*/ 3 h 114"/>
                    <a:gd name="T100" fmla="*/ 6 w 112"/>
                    <a:gd name="T101" fmla="*/ 3 h 114"/>
                    <a:gd name="T102" fmla="*/ 5 w 112"/>
                    <a:gd name="T103" fmla="*/ 4 h 114"/>
                    <a:gd name="T104" fmla="*/ 5 w 112"/>
                    <a:gd name="T105" fmla="*/ 5 h 114"/>
                    <a:gd name="T106" fmla="*/ 4 w 112"/>
                    <a:gd name="T107" fmla="*/ 6 h 114"/>
                    <a:gd name="T108" fmla="*/ 4 w 112"/>
                    <a:gd name="T109" fmla="*/ 7 h 11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12"/>
                    <a:gd name="T166" fmla="*/ 0 h 114"/>
                    <a:gd name="T167" fmla="*/ 112 w 112"/>
                    <a:gd name="T168" fmla="*/ 114 h 11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12" h="114">
                      <a:moveTo>
                        <a:pt x="0" y="55"/>
                      </a:moveTo>
                      <a:lnTo>
                        <a:pt x="1" y="53"/>
                      </a:lnTo>
                      <a:lnTo>
                        <a:pt x="1" y="51"/>
                      </a:lnTo>
                      <a:lnTo>
                        <a:pt x="1" y="49"/>
                      </a:lnTo>
                      <a:lnTo>
                        <a:pt x="1" y="46"/>
                      </a:lnTo>
                      <a:lnTo>
                        <a:pt x="2" y="44"/>
                      </a:lnTo>
                      <a:lnTo>
                        <a:pt x="2" y="42"/>
                      </a:lnTo>
                      <a:lnTo>
                        <a:pt x="3" y="40"/>
                      </a:lnTo>
                      <a:lnTo>
                        <a:pt x="5" y="38"/>
                      </a:lnTo>
                      <a:lnTo>
                        <a:pt x="5" y="36"/>
                      </a:lnTo>
                      <a:lnTo>
                        <a:pt x="6" y="34"/>
                      </a:lnTo>
                      <a:lnTo>
                        <a:pt x="7" y="31"/>
                      </a:lnTo>
                      <a:lnTo>
                        <a:pt x="8" y="28"/>
                      </a:lnTo>
                      <a:lnTo>
                        <a:pt x="10" y="26"/>
                      </a:lnTo>
                      <a:lnTo>
                        <a:pt x="11" y="24"/>
                      </a:lnTo>
                      <a:lnTo>
                        <a:pt x="12" y="22"/>
                      </a:lnTo>
                      <a:lnTo>
                        <a:pt x="14" y="20"/>
                      </a:lnTo>
                      <a:lnTo>
                        <a:pt x="15" y="19"/>
                      </a:lnTo>
                      <a:lnTo>
                        <a:pt x="17" y="17"/>
                      </a:lnTo>
                      <a:lnTo>
                        <a:pt x="18" y="15"/>
                      </a:lnTo>
                      <a:lnTo>
                        <a:pt x="20" y="14"/>
                      </a:lnTo>
                      <a:lnTo>
                        <a:pt x="22" y="12"/>
                      </a:lnTo>
                      <a:lnTo>
                        <a:pt x="24" y="11"/>
                      </a:lnTo>
                      <a:lnTo>
                        <a:pt x="26" y="10"/>
                      </a:lnTo>
                      <a:lnTo>
                        <a:pt x="27" y="7"/>
                      </a:lnTo>
                      <a:lnTo>
                        <a:pt x="31" y="6"/>
                      </a:lnTo>
                      <a:lnTo>
                        <a:pt x="33" y="5"/>
                      </a:lnTo>
                      <a:lnTo>
                        <a:pt x="35" y="4"/>
                      </a:lnTo>
                      <a:lnTo>
                        <a:pt x="37" y="4"/>
                      </a:lnTo>
                      <a:lnTo>
                        <a:pt x="39" y="3"/>
                      </a:lnTo>
                      <a:lnTo>
                        <a:pt x="42" y="2"/>
                      </a:lnTo>
                      <a:lnTo>
                        <a:pt x="44" y="2"/>
                      </a:lnTo>
                      <a:lnTo>
                        <a:pt x="46" y="1"/>
                      </a:lnTo>
                      <a:lnTo>
                        <a:pt x="49" y="1"/>
                      </a:lnTo>
                      <a:lnTo>
                        <a:pt x="51" y="1"/>
                      </a:lnTo>
                      <a:lnTo>
                        <a:pt x="55" y="1"/>
                      </a:lnTo>
                      <a:lnTo>
                        <a:pt x="57" y="0"/>
                      </a:lnTo>
                      <a:lnTo>
                        <a:pt x="61" y="1"/>
                      </a:lnTo>
                      <a:lnTo>
                        <a:pt x="65" y="1"/>
                      </a:lnTo>
                      <a:lnTo>
                        <a:pt x="69" y="2"/>
                      </a:lnTo>
                      <a:lnTo>
                        <a:pt x="72" y="2"/>
                      </a:lnTo>
                      <a:lnTo>
                        <a:pt x="75" y="3"/>
                      </a:lnTo>
                      <a:lnTo>
                        <a:pt x="80" y="5"/>
                      </a:lnTo>
                      <a:lnTo>
                        <a:pt x="83" y="6"/>
                      </a:lnTo>
                      <a:lnTo>
                        <a:pt x="86" y="9"/>
                      </a:lnTo>
                      <a:lnTo>
                        <a:pt x="89" y="11"/>
                      </a:lnTo>
                      <a:lnTo>
                        <a:pt x="91" y="13"/>
                      </a:lnTo>
                      <a:lnTo>
                        <a:pt x="94" y="15"/>
                      </a:lnTo>
                      <a:lnTo>
                        <a:pt x="96" y="17"/>
                      </a:lnTo>
                      <a:lnTo>
                        <a:pt x="99" y="20"/>
                      </a:lnTo>
                      <a:lnTo>
                        <a:pt x="102" y="23"/>
                      </a:lnTo>
                      <a:lnTo>
                        <a:pt x="104" y="26"/>
                      </a:lnTo>
                      <a:lnTo>
                        <a:pt x="106" y="28"/>
                      </a:lnTo>
                      <a:lnTo>
                        <a:pt x="107" y="31"/>
                      </a:lnTo>
                      <a:lnTo>
                        <a:pt x="109" y="36"/>
                      </a:lnTo>
                      <a:lnTo>
                        <a:pt x="110" y="39"/>
                      </a:lnTo>
                      <a:lnTo>
                        <a:pt x="111" y="42"/>
                      </a:lnTo>
                      <a:lnTo>
                        <a:pt x="112" y="46"/>
                      </a:lnTo>
                      <a:lnTo>
                        <a:pt x="112" y="49"/>
                      </a:lnTo>
                      <a:lnTo>
                        <a:pt x="112" y="53"/>
                      </a:lnTo>
                      <a:lnTo>
                        <a:pt x="112" y="57"/>
                      </a:lnTo>
                      <a:lnTo>
                        <a:pt x="112" y="61"/>
                      </a:lnTo>
                      <a:lnTo>
                        <a:pt x="112" y="65"/>
                      </a:lnTo>
                      <a:lnTo>
                        <a:pt x="112" y="69"/>
                      </a:lnTo>
                      <a:lnTo>
                        <a:pt x="111" y="73"/>
                      </a:lnTo>
                      <a:lnTo>
                        <a:pt x="110" y="76"/>
                      </a:lnTo>
                      <a:lnTo>
                        <a:pt x="109" y="79"/>
                      </a:lnTo>
                      <a:lnTo>
                        <a:pt x="107" y="83"/>
                      </a:lnTo>
                      <a:lnTo>
                        <a:pt x="106" y="87"/>
                      </a:lnTo>
                      <a:lnTo>
                        <a:pt x="104" y="89"/>
                      </a:lnTo>
                      <a:lnTo>
                        <a:pt x="102" y="92"/>
                      </a:lnTo>
                      <a:lnTo>
                        <a:pt x="99" y="95"/>
                      </a:lnTo>
                      <a:lnTo>
                        <a:pt x="96" y="97"/>
                      </a:lnTo>
                      <a:lnTo>
                        <a:pt x="94" y="100"/>
                      </a:lnTo>
                      <a:lnTo>
                        <a:pt x="91" y="102"/>
                      </a:lnTo>
                      <a:lnTo>
                        <a:pt x="88" y="106"/>
                      </a:lnTo>
                      <a:lnTo>
                        <a:pt x="86" y="107"/>
                      </a:lnTo>
                      <a:lnTo>
                        <a:pt x="83" y="109"/>
                      </a:lnTo>
                      <a:lnTo>
                        <a:pt x="79" y="111"/>
                      </a:lnTo>
                      <a:lnTo>
                        <a:pt x="75" y="112"/>
                      </a:lnTo>
                      <a:lnTo>
                        <a:pt x="72" y="113"/>
                      </a:lnTo>
                      <a:lnTo>
                        <a:pt x="68" y="114"/>
                      </a:lnTo>
                      <a:lnTo>
                        <a:pt x="65" y="114"/>
                      </a:lnTo>
                      <a:lnTo>
                        <a:pt x="61" y="114"/>
                      </a:lnTo>
                      <a:lnTo>
                        <a:pt x="57" y="114"/>
                      </a:lnTo>
                      <a:lnTo>
                        <a:pt x="55" y="114"/>
                      </a:lnTo>
                      <a:lnTo>
                        <a:pt x="53" y="114"/>
                      </a:lnTo>
                      <a:lnTo>
                        <a:pt x="49" y="114"/>
                      </a:lnTo>
                      <a:lnTo>
                        <a:pt x="47" y="114"/>
                      </a:lnTo>
                      <a:lnTo>
                        <a:pt x="44" y="113"/>
                      </a:lnTo>
                      <a:lnTo>
                        <a:pt x="42" y="113"/>
                      </a:lnTo>
                      <a:lnTo>
                        <a:pt x="40" y="112"/>
                      </a:lnTo>
                      <a:lnTo>
                        <a:pt x="37" y="111"/>
                      </a:lnTo>
                      <a:lnTo>
                        <a:pt x="35" y="111"/>
                      </a:lnTo>
                      <a:lnTo>
                        <a:pt x="33" y="110"/>
                      </a:lnTo>
                      <a:lnTo>
                        <a:pt x="31" y="109"/>
                      </a:lnTo>
                      <a:lnTo>
                        <a:pt x="27" y="107"/>
                      </a:lnTo>
                      <a:lnTo>
                        <a:pt x="26" y="106"/>
                      </a:lnTo>
                      <a:lnTo>
                        <a:pt x="24" y="105"/>
                      </a:lnTo>
                      <a:lnTo>
                        <a:pt x="22" y="104"/>
                      </a:lnTo>
                      <a:lnTo>
                        <a:pt x="20" y="102"/>
                      </a:lnTo>
                      <a:lnTo>
                        <a:pt x="18" y="100"/>
                      </a:lnTo>
                      <a:lnTo>
                        <a:pt x="17" y="99"/>
                      </a:lnTo>
                      <a:lnTo>
                        <a:pt x="15" y="97"/>
                      </a:lnTo>
                      <a:lnTo>
                        <a:pt x="14" y="96"/>
                      </a:lnTo>
                      <a:lnTo>
                        <a:pt x="12" y="94"/>
                      </a:lnTo>
                      <a:lnTo>
                        <a:pt x="11" y="92"/>
                      </a:lnTo>
                      <a:lnTo>
                        <a:pt x="10" y="90"/>
                      </a:lnTo>
                      <a:lnTo>
                        <a:pt x="8" y="88"/>
                      </a:lnTo>
                      <a:lnTo>
                        <a:pt x="7" y="86"/>
                      </a:lnTo>
                      <a:lnTo>
                        <a:pt x="6" y="84"/>
                      </a:lnTo>
                      <a:lnTo>
                        <a:pt x="5" y="82"/>
                      </a:lnTo>
                      <a:lnTo>
                        <a:pt x="5" y="78"/>
                      </a:lnTo>
                      <a:lnTo>
                        <a:pt x="3" y="76"/>
                      </a:lnTo>
                      <a:lnTo>
                        <a:pt x="2" y="73"/>
                      </a:lnTo>
                      <a:lnTo>
                        <a:pt x="2" y="71"/>
                      </a:lnTo>
                      <a:lnTo>
                        <a:pt x="1" y="68"/>
                      </a:lnTo>
                      <a:lnTo>
                        <a:pt x="1" y="65"/>
                      </a:lnTo>
                      <a:lnTo>
                        <a:pt x="1" y="62"/>
                      </a:lnTo>
                      <a:lnTo>
                        <a:pt x="1" y="59"/>
                      </a:lnTo>
                      <a:lnTo>
                        <a:pt x="0" y="55"/>
                      </a:lnTo>
                      <a:close/>
                      <a:moveTo>
                        <a:pt x="30" y="58"/>
                      </a:moveTo>
                      <a:lnTo>
                        <a:pt x="31" y="61"/>
                      </a:lnTo>
                      <a:lnTo>
                        <a:pt x="31" y="63"/>
                      </a:lnTo>
                      <a:lnTo>
                        <a:pt x="31" y="66"/>
                      </a:lnTo>
                      <a:lnTo>
                        <a:pt x="31" y="68"/>
                      </a:lnTo>
                      <a:lnTo>
                        <a:pt x="32" y="70"/>
                      </a:lnTo>
                      <a:lnTo>
                        <a:pt x="33" y="72"/>
                      </a:lnTo>
                      <a:lnTo>
                        <a:pt x="33" y="74"/>
                      </a:lnTo>
                      <a:lnTo>
                        <a:pt x="34" y="75"/>
                      </a:lnTo>
                      <a:lnTo>
                        <a:pt x="35" y="77"/>
                      </a:lnTo>
                      <a:lnTo>
                        <a:pt x="36" y="79"/>
                      </a:lnTo>
                      <a:lnTo>
                        <a:pt x="37" y="81"/>
                      </a:lnTo>
                      <a:lnTo>
                        <a:pt x="38" y="82"/>
                      </a:lnTo>
                      <a:lnTo>
                        <a:pt x="40" y="84"/>
                      </a:lnTo>
                      <a:lnTo>
                        <a:pt x="41" y="85"/>
                      </a:lnTo>
                      <a:lnTo>
                        <a:pt x="42" y="86"/>
                      </a:lnTo>
                      <a:lnTo>
                        <a:pt x="44" y="87"/>
                      </a:lnTo>
                      <a:lnTo>
                        <a:pt x="45" y="88"/>
                      </a:lnTo>
                      <a:lnTo>
                        <a:pt x="47" y="89"/>
                      </a:lnTo>
                      <a:lnTo>
                        <a:pt x="48" y="89"/>
                      </a:lnTo>
                      <a:lnTo>
                        <a:pt x="50" y="90"/>
                      </a:lnTo>
                      <a:lnTo>
                        <a:pt x="51" y="90"/>
                      </a:lnTo>
                      <a:lnTo>
                        <a:pt x="54" y="90"/>
                      </a:lnTo>
                      <a:lnTo>
                        <a:pt x="56" y="90"/>
                      </a:lnTo>
                      <a:lnTo>
                        <a:pt x="57" y="90"/>
                      </a:lnTo>
                      <a:lnTo>
                        <a:pt x="59" y="90"/>
                      </a:lnTo>
                      <a:lnTo>
                        <a:pt x="61" y="90"/>
                      </a:lnTo>
                      <a:lnTo>
                        <a:pt x="62" y="90"/>
                      </a:lnTo>
                      <a:lnTo>
                        <a:pt x="64" y="90"/>
                      </a:lnTo>
                      <a:lnTo>
                        <a:pt x="65" y="89"/>
                      </a:lnTo>
                      <a:lnTo>
                        <a:pt x="67" y="88"/>
                      </a:lnTo>
                      <a:lnTo>
                        <a:pt x="68" y="88"/>
                      </a:lnTo>
                      <a:lnTo>
                        <a:pt x="70" y="87"/>
                      </a:lnTo>
                      <a:lnTo>
                        <a:pt x="71" y="86"/>
                      </a:lnTo>
                      <a:lnTo>
                        <a:pt x="73" y="85"/>
                      </a:lnTo>
                      <a:lnTo>
                        <a:pt x="74" y="84"/>
                      </a:lnTo>
                      <a:lnTo>
                        <a:pt x="75" y="82"/>
                      </a:lnTo>
                      <a:lnTo>
                        <a:pt x="78" y="81"/>
                      </a:lnTo>
                      <a:lnTo>
                        <a:pt x="79" y="79"/>
                      </a:lnTo>
                      <a:lnTo>
                        <a:pt x="80" y="77"/>
                      </a:lnTo>
                      <a:lnTo>
                        <a:pt x="80" y="75"/>
                      </a:lnTo>
                      <a:lnTo>
                        <a:pt x="81" y="73"/>
                      </a:lnTo>
                      <a:lnTo>
                        <a:pt x="82" y="71"/>
                      </a:lnTo>
                      <a:lnTo>
                        <a:pt x="82" y="69"/>
                      </a:lnTo>
                      <a:lnTo>
                        <a:pt x="83" y="67"/>
                      </a:lnTo>
                      <a:lnTo>
                        <a:pt x="83" y="65"/>
                      </a:lnTo>
                      <a:lnTo>
                        <a:pt x="83" y="63"/>
                      </a:lnTo>
                      <a:lnTo>
                        <a:pt x="83" y="60"/>
                      </a:lnTo>
                      <a:lnTo>
                        <a:pt x="83" y="57"/>
                      </a:lnTo>
                      <a:lnTo>
                        <a:pt x="83" y="54"/>
                      </a:lnTo>
                      <a:lnTo>
                        <a:pt x="83" y="52"/>
                      </a:lnTo>
                      <a:lnTo>
                        <a:pt x="83" y="49"/>
                      </a:lnTo>
                      <a:lnTo>
                        <a:pt x="83" y="47"/>
                      </a:lnTo>
                      <a:lnTo>
                        <a:pt x="82" y="45"/>
                      </a:lnTo>
                      <a:lnTo>
                        <a:pt x="82" y="43"/>
                      </a:lnTo>
                      <a:lnTo>
                        <a:pt x="81" y="41"/>
                      </a:lnTo>
                      <a:lnTo>
                        <a:pt x="80" y="40"/>
                      </a:lnTo>
                      <a:lnTo>
                        <a:pt x="80" y="38"/>
                      </a:lnTo>
                      <a:lnTo>
                        <a:pt x="79" y="36"/>
                      </a:lnTo>
                      <a:lnTo>
                        <a:pt x="78" y="35"/>
                      </a:lnTo>
                      <a:lnTo>
                        <a:pt x="75" y="33"/>
                      </a:lnTo>
                      <a:lnTo>
                        <a:pt x="74" y="31"/>
                      </a:lnTo>
                      <a:lnTo>
                        <a:pt x="73" y="30"/>
                      </a:lnTo>
                      <a:lnTo>
                        <a:pt x="71" y="29"/>
                      </a:lnTo>
                      <a:lnTo>
                        <a:pt x="70" y="28"/>
                      </a:lnTo>
                      <a:lnTo>
                        <a:pt x="68" y="27"/>
                      </a:lnTo>
                      <a:lnTo>
                        <a:pt x="67" y="26"/>
                      </a:lnTo>
                      <a:lnTo>
                        <a:pt x="65" y="26"/>
                      </a:lnTo>
                      <a:lnTo>
                        <a:pt x="64" y="25"/>
                      </a:lnTo>
                      <a:lnTo>
                        <a:pt x="62" y="25"/>
                      </a:lnTo>
                      <a:lnTo>
                        <a:pt x="61" y="25"/>
                      </a:lnTo>
                      <a:lnTo>
                        <a:pt x="59" y="25"/>
                      </a:lnTo>
                      <a:lnTo>
                        <a:pt x="57" y="24"/>
                      </a:lnTo>
                      <a:lnTo>
                        <a:pt x="56" y="25"/>
                      </a:lnTo>
                      <a:lnTo>
                        <a:pt x="54" y="25"/>
                      </a:lnTo>
                      <a:lnTo>
                        <a:pt x="51" y="25"/>
                      </a:lnTo>
                      <a:lnTo>
                        <a:pt x="50" y="25"/>
                      </a:lnTo>
                      <a:lnTo>
                        <a:pt x="48" y="26"/>
                      </a:lnTo>
                      <a:lnTo>
                        <a:pt x="46" y="27"/>
                      </a:lnTo>
                      <a:lnTo>
                        <a:pt x="45" y="27"/>
                      </a:lnTo>
                      <a:lnTo>
                        <a:pt x="44" y="28"/>
                      </a:lnTo>
                      <a:lnTo>
                        <a:pt x="42" y="29"/>
                      </a:lnTo>
                      <a:lnTo>
                        <a:pt x="41" y="30"/>
                      </a:lnTo>
                      <a:lnTo>
                        <a:pt x="40" y="31"/>
                      </a:lnTo>
                      <a:lnTo>
                        <a:pt x="38" y="33"/>
                      </a:lnTo>
                      <a:lnTo>
                        <a:pt x="37" y="35"/>
                      </a:lnTo>
                      <a:lnTo>
                        <a:pt x="36" y="36"/>
                      </a:lnTo>
                      <a:lnTo>
                        <a:pt x="35" y="38"/>
                      </a:lnTo>
                      <a:lnTo>
                        <a:pt x="34" y="40"/>
                      </a:lnTo>
                      <a:lnTo>
                        <a:pt x="33" y="42"/>
                      </a:lnTo>
                      <a:lnTo>
                        <a:pt x="32" y="44"/>
                      </a:lnTo>
                      <a:lnTo>
                        <a:pt x="32" y="46"/>
                      </a:lnTo>
                      <a:lnTo>
                        <a:pt x="31" y="48"/>
                      </a:lnTo>
                      <a:lnTo>
                        <a:pt x="31" y="50"/>
                      </a:lnTo>
                      <a:lnTo>
                        <a:pt x="31" y="52"/>
                      </a:lnTo>
                      <a:lnTo>
                        <a:pt x="31" y="55"/>
                      </a:lnTo>
                      <a:lnTo>
                        <a:pt x="30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0" name="Freeform 59"/>
                <p:cNvSpPr>
                  <a:spLocks/>
                </p:cNvSpPr>
                <p:nvPr/>
              </p:nvSpPr>
              <p:spPr bwMode="auto">
                <a:xfrm>
                  <a:off x="1361" y="1263"/>
                  <a:ext cx="50" cy="55"/>
                </a:xfrm>
                <a:custGeom>
                  <a:avLst/>
                  <a:gdLst>
                    <a:gd name="T0" fmla="*/ 9 w 99"/>
                    <a:gd name="T1" fmla="*/ 6 h 111"/>
                    <a:gd name="T2" fmla="*/ 9 w 99"/>
                    <a:gd name="T3" fmla="*/ 6 h 111"/>
                    <a:gd name="T4" fmla="*/ 9 w 99"/>
                    <a:gd name="T5" fmla="*/ 5 h 111"/>
                    <a:gd name="T6" fmla="*/ 9 w 99"/>
                    <a:gd name="T7" fmla="*/ 4 h 111"/>
                    <a:gd name="T8" fmla="*/ 9 w 99"/>
                    <a:gd name="T9" fmla="*/ 4 h 111"/>
                    <a:gd name="T10" fmla="*/ 9 w 99"/>
                    <a:gd name="T11" fmla="*/ 3 h 111"/>
                    <a:gd name="T12" fmla="*/ 9 w 99"/>
                    <a:gd name="T13" fmla="*/ 3 h 111"/>
                    <a:gd name="T14" fmla="*/ 9 w 99"/>
                    <a:gd name="T15" fmla="*/ 3 h 111"/>
                    <a:gd name="T16" fmla="*/ 8 w 99"/>
                    <a:gd name="T17" fmla="*/ 3 h 111"/>
                    <a:gd name="T18" fmla="*/ 8 w 99"/>
                    <a:gd name="T19" fmla="*/ 3 h 111"/>
                    <a:gd name="T20" fmla="*/ 8 w 99"/>
                    <a:gd name="T21" fmla="*/ 2 h 111"/>
                    <a:gd name="T22" fmla="*/ 7 w 99"/>
                    <a:gd name="T23" fmla="*/ 2 h 111"/>
                    <a:gd name="T24" fmla="*/ 7 w 99"/>
                    <a:gd name="T25" fmla="*/ 2 h 111"/>
                    <a:gd name="T26" fmla="*/ 7 w 99"/>
                    <a:gd name="T27" fmla="*/ 2 h 111"/>
                    <a:gd name="T28" fmla="*/ 6 w 99"/>
                    <a:gd name="T29" fmla="*/ 3 h 111"/>
                    <a:gd name="T30" fmla="*/ 6 w 99"/>
                    <a:gd name="T31" fmla="*/ 3 h 111"/>
                    <a:gd name="T32" fmla="*/ 5 w 99"/>
                    <a:gd name="T33" fmla="*/ 3 h 111"/>
                    <a:gd name="T34" fmla="*/ 5 w 99"/>
                    <a:gd name="T35" fmla="*/ 3 h 111"/>
                    <a:gd name="T36" fmla="*/ 5 w 99"/>
                    <a:gd name="T37" fmla="*/ 3 h 111"/>
                    <a:gd name="T38" fmla="*/ 5 w 99"/>
                    <a:gd name="T39" fmla="*/ 4 h 111"/>
                    <a:gd name="T40" fmla="*/ 4 w 99"/>
                    <a:gd name="T41" fmla="*/ 4 h 111"/>
                    <a:gd name="T42" fmla="*/ 4 w 99"/>
                    <a:gd name="T43" fmla="*/ 5 h 111"/>
                    <a:gd name="T44" fmla="*/ 4 w 99"/>
                    <a:gd name="T45" fmla="*/ 5 h 111"/>
                    <a:gd name="T46" fmla="*/ 4 w 99"/>
                    <a:gd name="T47" fmla="*/ 6 h 111"/>
                    <a:gd name="T48" fmla="*/ 4 w 99"/>
                    <a:gd name="T49" fmla="*/ 7 h 111"/>
                    <a:gd name="T50" fmla="*/ 0 w 99"/>
                    <a:gd name="T51" fmla="*/ 0 h 111"/>
                    <a:gd name="T52" fmla="*/ 4 w 99"/>
                    <a:gd name="T53" fmla="*/ 2 h 111"/>
                    <a:gd name="T54" fmla="*/ 5 w 99"/>
                    <a:gd name="T55" fmla="*/ 1 h 111"/>
                    <a:gd name="T56" fmla="*/ 6 w 99"/>
                    <a:gd name="T57" fmla="*/ 0 h 111"/>
                    <a:gd name="T58" fmla="*/ 7 w 99"/>
                    <a:gd name="T59" fmla="*/ 0 h 111"/>
                    <a:gd name="T60" fmla="*/ 9 w 99"/>
                    <a:gd name="T61" fmla="*/ 0 h 111"/>
                    <a:gd name="T62" fmla="*/ 9 w 99"/>
                    <a:gd name="T63" fmla="*/ 0 h 111"/>
                    <a:gd name="T64" fmla="*/ 10 w 99"/>
                    <a:gd name="T65" fmla="*/ 0 h 111"/>
                    <a:gd name="T66" fmla="*/ 10 w 99"/>
                    <a:gd name="T67" fmla="*/ 0 h 111"/>
                    <a:gd name="T68" fmla="*/ 11 w 99"/>
                    <a:gd name="T69" fmla="*/ 0 h 111"/>
                    <a:gd name="T70" fmla="*/ 11 w 99"/>
                    <a:gd name="T71" fmla="*/ 0 h 111"/>
                    <a:gd name="T72" fmla="*/ 12 w 99"/>
                    <a:gd name="T73" fmla="*/ 1 h 111"/>
                    <a:gd name="T74" fmla="*/ 12 w 99"/>
                    <a:gd name="T75" fmla="*/ 1 h 111"/>
                    <a:gd name="T76" fmla="*/ 12 w 99"/>
                    <a:gd name="T77" fmla="*/ 1 h 111"/>
                    <a:gd name="T78" fmla="*/ 12 w 99"/>
                    <a:gd name="T79" fmla="*/ 2 h 111"/>
                    <a:gd name="T80" fmla="*/ 12 w 99"/>
                    <a:gd name="T81" fmla="*/ 2 h 111"/>
                    <a:gd name="T82" fmla="*/ 13 w 99"/>
                    <a:gd name="T83" fmla="*/ 2 h 111"/>
                    <a:gd name="T84" fmla="*/ 13 w 99"/>
                    <a:gd name="T85" fmla="*/ 3 h 111"/>
                    <a:gd name="T86" fmla="*/ 13 w 99"/>
                    <a:gd name="T87" fmla="*/ 3 h 111"/>
                    <a:gd name="T88" fmla="*/ 13 w 99"/>
                    <a:gd name="T89" fmla="*/ 4 h 111"/>
                    <a:gd name="T90" fmla="*/ 13 w 99"/>
                    <a:gd name="T91" fmla="*/ 5 h 111"/>
                    <a:gd name="T92" fmla="*/ 13 w 99"/>
                    <a:gd name="T93" fmla="*/ 13 h 11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9"/>
                    <a:gd name="T142" fmla="*/ 0 h 111"/>
                    <a:gd name="T143" fmla="*/ 99 w 99"/>
                    <a:gd name="T144" fmla="*/ 111 h 11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9" h="111">
                      <a:moveTo>
                        <a:pt x="99" y="111"/>
                      </a:moveTo>
                      <a:lnTo>
                        <a:pt x="71" y="111"/>
                      </a:lnTo>
                      <a:lnTo>
                        <a:pt x="71" y="55"/>
                      </a:lnTo>
                      <a:lnTo>
                        <a:pt x="71" y="53"/>
                      </a:lnTo>
                      <a:lnTo>
                        <a:pt x="71" y="50"/>
                      </a:lnTo>
                      <a:lnTo>
                        <a:pt x="71" y="48"/>
                      </a:lnTo>
                      <a:lnTo>
                        <a:pt x="71" y="46"/>
                      </a:lnTo>
                      <a:lnTo>
                        <a:pt x="71" y="44"/>
                      </a:lnTo>
                      <a:lnTo>
                        <a:pt x="71" y="42"/>
                      </a:lnTo>
                      <a:lnTo>
                        <a:pt x="71" y="41"/>
                      </a:lnTo>
                      <a:lnTo>
                        <a:pt x="71" y="39"/>
                      </a:lnTo>
                      <a:lnTo>
                        <a:pt x="70" y="38"/>
                      </a:lnTo>
                      <a:lnTo>
                        <a:pt x="70" y="36"/>
                      </a:lnTo>
                      <a:lnTo>
                        <a:pt x="70" y="35"/>
                      </a:lnTo>
                      <a:lnTo>
                        <a:pt x="69" y="34"/>
                      </a:lnTo>
                      <a:lnTo>
                        <a:pt x="69" y="33"/>
                      </a:lnTo>
                      <a:lnTo>
                        <a:pt x="68" y="31"/>
                      </a:lnTo>
                      <a:lnTo>
                        <a:pt x="68" y="30"/>
                      </a:lnTo>
                      <a:lnTo>
                        <a:pt x="67" y="30"/>
                      </a:lnTo>
                      <a:lnTo>
                        <a:pt x="67" y="29"/>
                      </a:lnTo>
                      <a:lnTo>
                        <a:pt x="66" y="28"/>
                      </a:lnTo>
                      <a:lnTo>
                        <a:pt x="65" y="27"/>
                      </a:lnTo>
                      <a:lnTo>
                        <a:pt x="64" y="26"/>
                      </a:lnTo>
                      <a:lnTo>
                        <a:pt x="63" y="25"/>
                      </a:lnTo>
                      <a:lnTo>
                        <a:pt x="62" y="25"/>
                      </a:lnTo>
                      <a:lnTo>
                        <a:pt x="60" y="24"/>
                      </a:lnTo>
                      <a:lnTo>
                        <a:pt x="59" y="24"/>
                      </a:lnTo>
                      <a:lnTo>
                        <a:pt x="58" y="23"/>
                      </a:lnTo>
                      <a:lnTo>
                        <a:pt x="57" y="23"/>
                      </a:lnTo>
                      <a:lnTo>
                        <a:pt x="56" y="23"/>
                      </a:lnTo>
                      <a:lnTo>
                        <a:pt x="55" y="23"/>
                      </a:lnTo>
                      <a:lnTo>
                        <a:pt x="54" y="23"/>
                      </a:lnTo>
                      <a:lnTo>
                        <a:pt x="53" y="23"/>
                      </a:lnTo>
                      <a:lnTo>
                        <a:pt x="52" y="22"/>
                      </a:lnTo>
                      <a:lnTo>
                        <a:pt x="51" y="23"/>
                      </a:lnTo>
                      <a:lnTo>
                        <a:pt x="50" y="23"/>
                      </a:lnTo>
                      <a:lnTo>
                        <a:pt x="49" y="23"/>
                      </a:lnTo>
                      <a:lnTo>
                        <a:pt x="48" y="23"/>
                      </a:lnTo>
                      <a:lnTo>
                        <a:pt x="47" y="23"/>
                      </a:lnTo>
                      <a:lnTo>
                        <a:pt x="46" y="24"/>
                      </a:lnTo>
                      <a:lnTo>
                        <a:pt x="45" y="24"/>
                      </a:lnTo>
                      <a:lnTo>
                        <a:pt x="44" y="24"/>
                      </a:lnTo>
                      <a:lnTo>
                        <a:pt x="43" y="25"/>
                      </a:lnTo>
                      <a:lnTo>
                        <a:pt x="42" y="25"/>
                      </a:lnTo>
                      <a:lnTo>
                        <a:pt x="41" y="26"/>
                      </a:lnTo>
                      <a:lnTo>
                        <a:pt x="39" y="26"/>
                      </a:lnTo>
                      <a:lnTo>
                        <a:pt x="39" y="27"/>
                      </a:lnTo>
                      <a:lnTo>
                        <a:pt x="37" y="28"/>
                      </a:lnTo>
                      <a:lnTo>
                        <a:pt x="36" y="29"/>
                      </a:lnTo>
                      <a:lnTo>
                        <a:pt x="35" y="30"/>
                      </a:lnTo>
                      <a:lnTo>
                        <a:pt x="34" y="31"/>
                      </a:lnTo>
                      <a:lnTo>
                        <a:pt x="34" y="33"/>
                      </a:lnTo>
                      <a:lnTo>
                        <a:pt x="33" y="34"/>
                      </a:lnTo>
                      <a:lnTo>
                        <a:pt x="33" y="35"/>
                      </a:lnTo>
                      <a:lnTo>
                        <a:pt x="32" y="36"/>
                      </a:lnTo>
                      <a:lnTo>
                        <a:pt x="32" y="37"/>
                      </a:lnTo>
                      <a:lnTo>
                        <a:pt x="31" y="38"/>
                      </a:lnTo>
                      <a:lnTo>
                        <a:pt x="31" y="40"/>
                      </a:lnTo>
                      <a:lnTo>
                        <a:pt x="31" y="41"/>
                      </a:lnTo>
                      <a:lnTo>
                        <a:pt x="31" y="42"/>
                      </a:lnTo>
                      <a:lnTo>
                        <a:pt x="30" y="44"/>
                      </a:lnTo>
                      <a:lnTo>
                        <a:pt x="30" y="45"/>
                      </a:lnTo>
                      <a:lnTo>
                        <a:pt x="30" y="47"/>
                      </a:lnTo>
                      <a:lnTo>
                        <a:pt x="30" y="49"/>
                      </a:lnTo>
                      <a:lnTo>
                        <a:pt x="30" y="51"/>
                      </a:lnTo>
                      <a:lnTo>
                        <a:pt x="30" y="54"/>
                      </a:lnTo>
                      <a:lnTo>
                        <a:pt x="30" y="57"/>
                      </a:lnTo>
                      <a:lnTo>
                        <a:pt x="30" y="60"/>
                      </a:lnTo>
                      <a:lnTo>
                        <a:pt x="29" y="62"/>
                      </a:lnTo>
                      <a:lnTo>
                        <a:pt x="29" y="111"/>
                      </a:lnTo>
                      <a:lnTo>
                        <a:pt x="0" y="111"/>
                      </a:lnTo>
                      <a:lnTo>
                        <a:pt x="0" y="3"/>
                      </a:lnTo>
                      <a:lnTo>
                        <a:pt x="27" y="3"/>
                      </a:lnTo>
                      <a:lnTo>
                        <a:pt x="27" y="19"/>
                      </a:lnTo>
                      <a:lnTo>
                        <a:pt x="30" y="17"/>
                      </a:lnTo>
                      <a:lnTo>
                        <a:pt x="32" y="14"/>
                      </a:lnTo>
                      <a:lnTo>
                        <a:pt x="35" y="12"/>
                      </a:lnTo>
                      <a:lnTo>
                        <a:pt x="37" y="9"/>
                      </a:lnTo>
                      <a:lnTo>
                        <a:pt x="41" y="7"/>
                      </a:lnTo>
                      <a:lnTo>
                        <a:pt x="44" y="5"/>
                      </a:lnTo>
                      <a:lnTo>
                        <a:pt x="46" y="4"/>
                      </a:lnTo>
                      <a:lnTo>
                        <a:pt x="49" y="2"/>
                      </a:lnTo>
                      <a:lnTo>
                        <a:pt x="53" y="2"/>
                      </a:lnTo>
                      <a:lnTo>
                        <a:pt x="56" y="1"/>
                      </a:lnTo>
                      <a:lnTo>
                        <a:pt x="59" y="1"/>
                      </a:lnTo>
                      <a:lnTo>
                        <a:pt x="63" y="0"/>
                      </a:lnTo>
                      <a:lnTo>
                        <a:pt x="65" y="1"/>
                      </a:lnTo>
                      <a:lnTo>
                        <a:pt x="66" y="1"/>
                      </a:lnTo>
                      <a:lnTo>
                        <a:pt x="68" y="1"/>
                      </a:lnTo>
                      <a:lnTo>
                        <a:pt x="69" y="1"/>
                      </a:lnTo>
                      <a:lnTo>
                        <a:pt x="71" y="1"/>
                      </a:lnTo>
                      <a:lnTo>
                        <a:pt x="72" y="2"/>
                      </a:lnTo>
                      <a:lnTo>
                        <a:pt x="74" y="2"/>
                      </a:lnTo>
                      <a:lnTo>
                        <a:pt x="75" y="2"/>
                      </a:lnTo>
                      <a:lnTo>
                        <a:pt x="76" y="3"/>
                      </a:lnTo>
                      <a:lnTo>
                        <a:pt x="78" y="3"/>
                      </a:lnTo>
                      <a:lnTo>
                        <a:pt x="79" y="4"/>
                      </a:lnTo>
                      <a:lnTo>
                        <a:pt x="80" y="4"/>
                      </a:lnTo>
                      <a:lnTo>
                        <a:pt x="82" y="5"/>
                      </a:lnTo>
                      <a:lnTo>
                        <a:pt x="83" y="6"/>
                      </a:lnTo>
                      <a:lnTo>
                        <a:pt x="84" y="6"/>
                      </a:lnTo>
                      <a:lnTo>
                        <a:pt x="86" y="7"/>
                      </a:lnTo>
                      <a:lnTo>
                        <a:pt x="87" y="7"/>
                      </a:lnTo>
                      <a:lnTo>
                        <a:pt x="88" y="9"/>
                      </a:lnTo>
                      <a:lnTo>
                        <a:pt x="89" y="10"/>
                      </a:lnTo>
                      <a:lnTo>
                        <a:pt x="90" y="10"/>
                      </a:lnTo>
                      <a:lnTo>
                        <a:pt x="90" y="11"/>
                      </a:lnTo>
                      <a:lnTo>
                        <a:pt x="91" y="12"/>
                      </a:lnTo>
                      <a:lnTo>
                        <a:pt x="92" y="13"/>
                      </a:lnTo>
                      <a:lnTo>
                        <a:pt x="93" y="14"/>
                      </a:lnTo>
                      <a:lnTo>
                        <a:pt x="94" y="15"/>
                      </a:lnTo>
                      <a:lnTo>
                        <a:pt x="94" y="16"/>
                      </a:lnTo>
                      <a:lnTo>
                        <a:pt x="95" y="17"/>
                      </a:lnTo>
                      <a:lnTo>
                        <a:pt x="95" y="18"/>
                      </a:lnTo>
                      <a:lnTo>
                        <a:pt x="96" y="19"/>
                      </a:lnTo>
                      <a:lnTo>
                        <a:pt x="96" y="20"/>
                      </a:lnTo>
                      <a:lnTo>
                        <a:pt x="97" y="21"/>
                      </a:lnTo>
                      <a:lnTo>
                        <a:pt x="97" y="22"/>
                      </a:lnTo>
                      <a:lnTo>
                        <a:pt x="97" y="23"/>
                      </a:lnTo>
                      <a:lnTo>
                        <a:pt x="97" y="24"/>
                      </a:lnTo>
                      <a:lnTo>
                        <a:pt x="97" y="25"/>
                      </a:lnTo>
                      <a:lnTo>
                        <a:pt x="98" y="27"/>
                      </a:lnTo>
                      <a:lnTo>
                        <a:pt x="98" y="28"/>
                      </a:lnTo>
                      <a:lnTo>
                        <a:pt x="98" y="29"/>
                      </a:lnTo>
                      <a:lnTo>
                        <a:pt x="99" y="30"/>
                      </a:lnTo>
                      <a:lnTo>
                        <a:pt x="99" y="33"/>
                      </a:lnTo>
                      <a:lnTo>
                        <a:pt x="99" y="34"/>
                      </a:lnTo>
                      <a:lnTo>
                        <a:pt x="99" y="36"/>
                      </a:lnTo>
                      <a:lnTo>
                        <a:pt x="99" y="37"/>
                      </a:lnTo>
                      <a:lnTo>
                        <a:pt x="99" y="39"/>
                      </a:lnTo>
                      <a:lnTo>
                        <a:pt x="99" y="41"/>
                      </a:lnTo>
                      <a:lnTo>
                        <a:pt x="99" y="43"/>
                      </a:lnTo>
                      <a:lnTo>
                        <a:pt x="99" y="44"/>
                      </a:lnTo>
                      <a:lnTo>
                        <a:pt x="99" y="1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1" name="Freeform 60"/>
                <p:cNvSpPr>
                  <a:spLocks noEditPoints="1"/>
                </p:cNvSpPr>
                <p:nvPr/>
              </p:nvSpPr>
              <p:spPr bwMode="auto">
                <a:xfrm>
                  <a:off x="1421" y="1263"/>
                  <a:ext cx="51" cy="56"/>
                </a:xfrm>
                <a:custGeom>
                  <a:avLst/>
                  <a:gdLst>
                    <a:gd name="T0" fmla="*/ 1 w 102"/>
                    <a:gd name="T1" fmla="*/ 2 h 114"/>
                    <a:gd name="T2" fmla="*/ 2 w 102"/>
                    <a:gd name="T3" fmla="*/ 1 h 114"/>
                    <a:gd name="T4" fmla="*/ 4 w 102"/>
                    <a:gd name="T5" fmla="*/ 0 h 114"/>
                    <a:gd name="T6" fmla="*/ 6 w 102"/>
                    <a:gd name="T7" fmla="*/ 0 h 114"/>
                    <a:gd name="T8" fmla="*/ 8 w 102"/>
                    <a:gd name="T9" fmla="*/ 0 h 114"/>
                    <a:gd name="T10" fmla="*/ 10 w 102"/>
                    <a:gd name="T11" fmla="*/ 0 h 114"/>
                    <a:gd name="T12" fmla="*/ 11 w 102"/>
                    <a:gd name="T13" fmla="*/ 1 h 114"/>
                    <a:gd name="T14" fmla="*/ 12 w 102"/>
                    <a:gd name="T15" fmla="*/ 1 h 114"/>
                    <a:gd name="T16" fmla="*/ 12 w 102"/>
                    <a:gd name="T17" fmla="*/ 2 h 114"/>
                    <a:gd name="T18" fmla="*/ 12 w 102"/>
                    <a:gd name="T19" fmla="*/ 4 h 114"/>
                    <a:gd name="T20" fmla="*/ 12 w 102"/>
                    <a:gd name="T21" fmla="*/ 10 h 114"/>
                    <a:gd name="T22" fmla="*/ 13 w 102"/>
                    <a:gd name="T23" fmla="*/ 11 h 114"/>
                    <a:gd name="T24" fmla="*/ 13 w 102"/>
                    <a:gd name="T25" fmla="*/ 12 h 114"/>
                    <a:gd name="T26" fmla="*/ 13 w 102"/>
                    <a:gd name="T27" fmla="*/ 13 h 114"/>
                    <a:gd name="T28" fmla="*/ 10 w 102"/>
                    <a:gd name="T29" fmla="*/ 13 h 114"/>
                    <a:gd name="T30" fmla="*/ 9 w 102"/>
                    <a:gd name="T31" fmla="*/ 13 h 114"/>
                    <a:gd name="T32" fmla="*/ 9 w 102"/>
                    <a:gd name="T33" fmla="*/ 12 h 114"/>
                    <a:gd name="T34" fmla="*/ 9 w 102"/>
                    <a:gd name="T35" fmla="*/ 12 h 114"/>
                    <a:gd name="T36" fmla="*/ 9 w 102"/>
                    <a:gd name="T37" fmla="*/ 12 h 114"/>
                    <a:gd name="T38" fmla="*/ 8 w 102"/>
                    <a:gd name="T39" fmla="*/ 13 h 114"/>
                    <a:gd name="T40" fmla="*/ 7 w 102"/>
                    <a:gd name="T41" fmla="*/ 13 h 114"/>
                    <a:gd name="T42" fmla="*/ 6 w 102"/>
                    <a:gd name="T43" fmla="*/ 14 h 114"/>
                    <a:gd name="T44" fmla="*/ 4 w 102"/>
                    <a:gd name="T45" fmla="*/ 14 h 114"/>
                    <a:gd name="T46" fmla="*/ 3 w 102"/>
                    <a:gd name="T47" fmla="*/ 13 h 114"/>
                    <a:gd name="T48" fmla="*/ 1 w 102"/>
                    <a:gd name="T49" fmla="*/ 12 h 114"/>
                    <a:gd name="T50" fmla="*/ 1 w 102"/>
                    <a:gd name="T51" fmla="*/ 11 h 114"/>
                    <a:gd name="T52" fmla="*/ 1 w 102"/>
                    <a:gd name="T53" fmla="*/ 9 h 114"/>
                    <a:gd name="T54" fmla="*/ 1 w 102"/>
                    <a:gd name="T55" fmla="*/ 8 h 114"/>
                    <a:gd name="T56" fmla="*/ 1 w 102"/>
                    <a:gd name="T57" fmla="*/ 7 h 114"/>
                    <a:gd name="T58" fmla="*/ 2 w 102"/>
                    <a:gd name="T59" fmla="*/ 7 h 114"/>
                    <a:gd name="T60" fmla="*/ 3 w 102"/>
                    <a:gd name="T61" fmla="*/ 6 h 114"/>
                    <a:gd name="T62" fmla="*/ 4 w 102"/>
                    <a:gd name="T63" fmla="*/ 6 h 114"/>
                    <a:gd name="T64" fmla="*/ 6 w 102"/>
                    <a:gd name="T65" fmla="*/ 5 h 114"/>
                    <a:gd name="T66" fmla="*/ 8 w 102"/>
                    <a:gd name="T67" fmla="*/ 5 h 114"/>
                    <a:gd name="T68" fmla="*/ 9 w 102"/>
                    <a:gd name="T69" fmla="*/ 4 h 114"/>
                    <a:gd name="T70" fmla="*/ 9 w 102"/>
                    <a:gd name="T71" fmla="*/ 3 h 114"/>
                    <a:gd name="T72" fmla="*/ 8 w 102"/>
                    <a:gd name="T73" fmla="*/ 3 h 114"/>
                    <a:gd name="T74" fmla="*/ 7 w 102"/>
                    <a:gd name="T75" fmla="*/ 2 h 114"/>
                    <a:gd name="T76" fmla="*/ 6 w 102"/>
                    <a:gd name="T77" fmla="*/ 2 h 114"/>
                    <a:gd name="T78" fmla="*/ 6 w 102"/>
                    <a:gd name="T79" fmla="*/ 3 h 114"/>
                    <a:gd name="T80" fmla="*/ 5 w 102"/>
                    <a:gd name="T81" fmla="*/ 3 h 114"/>
                    <a:gd name="T82" fmla="*/ 4 w 102"/>
                    <a:gd name="T83" fmla="*/ 3 h 114"/>
                    <a:gd name="T84" fmla="*/ 4 w 102"/>
                    <a:gd name="T85" fmla="*/ 4 h 114"/>
                    <a:gd name="T86" fmla="*/ 8 w 102"/>
                    <a:gd name="T87" fmla="*/ 7 h 114"/>
                    <a:gd name="T88" fmla="*/ 7 w 102"/>
                    <a:gd name="T89" fmla="*/ 7 h 114"/>
                    <a:gd name="T90" fmla="*/ 6 w 102"/>
                    <a:gd name="T91" fmla="*/ 8 h 114"/>
                    <a:gd name="T92" fmla="*/ 5 w 102"/>
                    <a:gd name="T93" fmla="*/ 8 h 114"/>
                    <a:gd name="T94" fmla="*/ 4 w 102"/>
                    <a:gd name="T95" fmla="*/ 8 h 114"/>
                    <a:gd name="T96" fmla="*/ 4 w 102"/>
                    <a:gd name="T97" fmla="*/ 9 h 114"/>
                    <a:gd name="T98" fmla="*/ 4 w 102"/>
                    <a:gd name="T99" fmla="*/ 10 h 114"/>
                    <a:gd name="T100" fmla="*/ 4 w 102"/>
                    <a:gd name="T101" fmla="*/ 10 h 114"/>
                    <a:gd name="T102" fmla="*/ 5 w 102"/>
                    <a:gd name="T103" fmla="*/ 11 h 114"/>
                    <a:gd name="T104" fmla="*/ 6 w 102"/>
                    <a:gd name="T105" fmla="*/ 11 h 114"/>
                    <a:gd name="T106" fmla="*/ 7 w 102"/>
                    <a:gd name="T107" fmla="*/ 11 h 114"/>
                    <a:gd name="T108" fmla="*/ 7 w 102"/>
                    <a:gd name="T109" fmla="*/ 11 h 114"/>
                    <a:gd name="T110" fmla="*/ 8 w 102"/>
                    <a:gd name="T111" fmla="*/ 10 h 114"/>
                    <a:gd name="T112" fmla="*/ 9 w 102"/>
                    <a:gd name="T113" fmla="*/ 10 h 114"/>
                    <a:gd name="T114" fmla="*/ 9 w 102"/>
                    <a:gd name="T115" fmla="*/ 9 h 114"/>
                    <a:gd name="T116" fmla="*/ 9 w 102"/>
                    <a:gd name="T117" fmla="*/ 8 h 11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2"/>
                    <a:gd name="T178" fmla="*/ 0 h 114"/>
                    <a:gd name="T179" fmla="*/ 102 w 102"/>
                    <a:gd name="T180" fmla="*/ 114 h 11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2" h="114">
                      <a:moveTo>
                        <a:pt x="29" y="37"/>
                      </a:moveTo>
                      <a:lnTo>
                        <a:pt x="3" y="31"/>
                      </a:lnTo>
                      <a:lnTo>
                        <a:pt x="4" y="29"/>
                      </a:lnTo>
                      <a:lnTo>
                        <a:pt x="5" y="27"/>
                      </a:lnTo>
                      <a:lnTo>
                        <a:pt x="6" y="24"/>
                      </a:lnTo>
                      <a:lnTo>
                        <a:pt x="7" y="22"/>
                      </a:lnTo>
                      <a:lnTo>
                        <a:pt x="8" y="20"/>
                      </a:lnTo>
                      <a:lnTo>
                        <a:pt x="9" y="18"/>
                      </a:lnTo>
                      <a:lnTo>
                        <a:pt x="11" y="17"/>
                      </a:lnTo>
                      <a:lnTo>
                        <a:pt x="12" y="15"/>
                      </a:lnTo>
                      <a:lnTo>
                        <a:pt x="14" y="13"/>
                      </a:lnTo>
                      <a:lnTo>
                        <a:pt x="16" y="12"/>
                      </a:lnTo>
                      <a:lnTo>
                        <a:pt x="18" y="11"/>
                      </a:lnTo>
                      <a:lnTo>
                        <a:pt x="19" y="9"/>
                      </a:lnTo>
                      <a:lnTo>
                        <a:pt x="21" y="7"/>
                      </a:lnTo>
                      <a:lnTo>
                        <a:pt x="23" y="6"/>
                      </a:lnTo>
                      <a:lnTo>
                        <a:pt x="25" y="5"/>
                      </a:lnTo>
                      <a:lnTo>
                        <a:pt x="27" y="4"/>
                      </a:lnTo>
                      <a:lnTo>
                        <a:pt x="30" y="3"/>
                      </a:lnTo>
                      <a:lnTo>
                        <a:pt x="32" y="2"/>
                      </a:lnTo>
                      <a:lnTo>
                        <a:pt x="35" y="2"/>
                      </a:lnTo>
                      <a:lnTo>
                        <a:pt x="38" y="1"/>
                      </a:lnTo>
                      <a:lnTo>
                        <a:pt x="41" y="1"/>
                      </a:lnTo>
                      <a:lnTo>
                        <a:pt x="44" y="1"/>
                      </a:lnTo>
                      <a:lnTo>
                        <a:pt x="47" y="1"/>
                      </a:lnTo>
                      <a:lnTo>
                        <a:pt x="50" y="0"/>
                      </a:lnTo>
                      <a:lnTo>
                        <a:pt x="53" y="1"/>
                      </a:lnTo>
                      <a:lnTo>
                        <a:pt x="56" y="1"/>
                      </a:lnTo>
                      <a:lnTo>
                        <a:pt x="59" y="1"/>
                      </a:lnTo>
                      <a:lnTo>
                        <a:pt x="63" y="1"/>
                      </a:lnTo>
                      <a:lnTo>
                        <a:pt x="65" y="1"/>
                      </a:lnTo>
                      <a:lnTo>
                        <a:pt x="67" y="2"/>
                      </a:lnTo>
                      <a:lnTo>
                        <a:pt x="69" y="2"/>
                      </a:lnTo>
                      <a:lnTo>
                        <a:pt x="72" y="3"/>
                      </a:lnTo>
                      <a:lnTo>
                        <a:pt x="73" y="3"/>
                      </a:lnTo>
                      <a:lnTo>
                        <a:pt x="75" y="4"/>
                      </a:lnTo>
                      <a:lnTo>
                        <a:pt x="77" y="5"/>
                      </a:lnTo>
                      <a:lnTo>
                        <a:pt x="78" y="5"/>
                      </a:lnTo>
                      <a:lnTo>
                        <a:pt x="80" y="6"/>
                      </a:lnTo>
                      <a:lnTo>
                        <a:pt x="81" y="7"/>
                      </a:lnTo>
                      <a:lnTo>
                        <a:pt x="83" y="9"/>
                      </a:lnTo>
                      <a:lnTo>
                        <a:pt x="84" y="10"/>
                      </a:lnTo>
                      <a:lnTo>
                        <a:pt x="86" y="10"/>
                      </a:lnTo>
                      <a:lnTo>
                        <a:pt x="87" y="11"/>
                      </a:lnTo>
                      <a:lnTo>
                        <a:pt x="88" y="12"/>
                      </a:lnTo>
                      <a:lnTo>
                        <a:pt x="89" y="13"/>
                      </a:lnTo>
                      <a:lnTo>
                        <a:pt x="90" y="14"/>
                      </a:lnTo>
                      <a:lnTo>
                        <a:pt x="91" y="15"/>
                      </a:lnTo>
                      <a:lnTo>
                        <a:pt x="92" y="16"/>
                      </a:lnTo>
                      <a:lnTo>
                        <a:pt x="92" y="17"/>
                      </a:lnTo>
                      <a:lnTo>
                        <a:pt x="93" y="19"/>
                      </a:lnTo>
                      <a:lnTo>
                        <a:pt x="94" y="20"/>
                      </a:lnTo>
                      <a:lnTo>
                        <a:pt x="94" y="22"/>
                      </a:lnTo>
                      <a:lnTo>
                        <a:pt x="95" y="23"/>
                      </a:lnTo>
                      <a:lnTo>
                        <a:pt x="95" y="25"/>
                      </a:lnTo>
                      <a:lnTo>
                        <a:pt x="96" y="27"/>
                      </a:lnTo>
                      <a:lnTo>
                        <a:pt x="96" y="29"/>
                      </a:lnTo>
                      <a:lnTo>
                        <a:pt x="96" y="31"/>
                      </a:lnTo>
                      <a:lnTo>
                        <a:pt x="96" y="35"/>
                      </a:lnTo>
                      <a:lnTo>
                        <a:pt x="96" y="37"/>
                      </a:lnTo>
                      <a:lnTo>
                        <a:pt x="96" y="40"/>
                      </a:lnTo>
                      <a:lnTo>
                        <a:pt x="96" y="42"/>
                      </a:lnTo>
                      <a:lnTo>
                        <a:pt x="95" y="75"/>
                      </a:lnTo>
                      <a:lnTo>
                        <a:pt x="96" y="78"/>
                      </a:lnTo>
                      <a:lnTo>
                        <a:pt x="96" y="81"/>
                      </a:lnTo>
                      <a:lnTo>
                        <a:pt x="96" y="83"/>
                      </a:lnTo>
                      <a:lnTo>
                        <a:pt x="96" y="85"/>
                      </a:lnTo>
                      <a:lnTo>
                        <a:pt x="96" y="87"/>
                      </a:lnTo>
                      <a:lnTo>
                        <a:pt x="96" y="89"/>
                      </a:lnTo>
                      <a:lnTo>
                        <a:pt x="96" y="90"/>
                      </a:lnTo>
                      <a:lnTo>
                        <a:pt x="96" y="92"/>
                      </a:lnTo>
                      <a:lnTo>
                        <a:pt x="97" y="93"/>
                      </a:lnTo>
                      <a:lnTo>
                        <a:pt x="97" y="94"/>
                      </a:lnTo>
                      <a:lnTo>
                        <a:pt x="97" y="95"/>
                      </a:lnTo>
                      <a:lnTo>
                        <a:pt x="97" y="96"/>
                      </a:lnTo>
                      <a:lnTo>
                        <a:pt x="98" y="98"/>
                      </a:lnTo>
                      <a:lnTo>
                        <a:pt x="98" y="99"/>
                      </a:lnTo>
                      <a:lnTo>
                        <a:pt x="98" y="100"/>
                      </a:lnTo>
                      <a:lnTo>
                        <a:pt x="99" y="101"/>
                      </a:lnTo>
                      <a:lnTo>
                        <a:pt x="99" y="102"/>
                      </a:lnTo>
                      <a:lnTo>
                        <a:pt x="99" y="105"/>
                      </a:lnTo>
                      <a:lnTo>
                        <a:pt x="100" y="106"/>
                      </a:lnTo>
                      <a:lnTo>
                        <a:pt x="100" y="107"/>
                      </a:lnTo>
                      <a:lnTo>
                        <a:pt x="101" y="108"/>
                      </a:lnTo>
                      <a:lnTo>
                        <a:pt x="101" y="109"/>
                      </a:lnTo>
                      <a:lnTo>
                        <a:pt x="102" y="110"/>
                      </a:lnTo>
                      <a:lnTo>
                        <a:pt x="102" y="111"/>
                      </a:lnTo>
                      <a:lnTo>
                        <a:pt x="73" y="111"/>
                      </a:lnTo>
                      <a:lnTo>
                        <a:pt x="73" y="110"/>
                      </a:lnTo>
                      <a:lnTo>
                        <a:pt x="73" y="109"/>
                      </a:lnTo>
                      <a:lnTo>
                        <a:pt x="72" y="108"/>
                      </a:lnTo>
                      <a:lnTo>
                        <a:pt x="72" y="107"/>
                      </a:lnTo>
                      <a:lnTo>
                        <a:pt x="72" y="106"/>
                      </a:lnTo>
                      <a:lnTo>
                        <a:pt x="72" y="105"/>
                      </a:lnTo>
                      <a:lnTo>
                        <a:pt x="72" y="104"/>
                      </a:lnTo>
                      <a:lnTo>
                        <a:pt x="71" y="102"/>
                      </a:lnTo>
                      <a:lnTo>
                        <a:pt x="71" y="101"/>
                      </a:lnTo>
                      <a:lnTo>
                        <a:pt x="71" y="100"/>
                      </a:lnTo>
                      <a:lnTo>
                        <a:pt x="70" y="99"/>
                      </a:lnTo>
                      <a:lnTo>
                        <a:pt x="69" y="101"/>
                      </a:lnTo>
                      <a:lnTo>
                        <a:pt x="68" y="102"/>
                      </a:lnTo>
                      <a:lnTo>
                        <a:pt x="67" y="104"/>
                      </a:lnTo>
                      <a:lnTo>
                        <a:pt x="66" y="105"/>
                      </a:lnTo>
                      <a:lnTo>
                        <a:pt x="64" y="106"/>
                      </a:lnTo>
                      <a:lnTo>
                        <a:pt x="63" y="107"/>
                      </a:lnTo>
                      <a:lnTo>
                        <a:pt x="62" y="107"/>
                      </a:lnTo>
                      <a:lnTo>
                        <a:pt x="60" y="108"/>
                      </a:lnTo>
                      <a:lnTo>
                        <a:pt x="58" y="109"/>
                      </a:lnTo>
                      <a:lnTo>
                        <a:pt x="57" y="109"/>
                      </a:lnTo>
                      <a:lnTo>
                        <a:pt x="56" y="110"/>
                      </a:lnTo>
                      <a:lnTo>
                        <a:pt x="54" y="110"/>
                      </a:lnTo>
                      <a:lnTo>
                        <a:pt x="53" y="111"/>
                      </a:lnTo>
                      <a:lnTo>
                        <a:pt x="52" y="112"/>
                      </a:lnTo>
                      <a:lnTo>
                        <a:pt x="50" y="112"/>
                      </a:lnTo>
                      <a:lnTo>
                        <a:pt x="49" y="113"/>
                      </a:lnTo>
                      <a:lnTo>
                        <a:pt x="48" y="113"/>
                      </a:lnTo>
                      <a:lnTo>
                        <a:pt x="46" y="114"/>
                      </a:lnTo>
                      <a:lnTo>
                        <a:pt x="45" y="114"/>
                      </a:lnTo>
                      <a:lnTo>
                        <a:pt x="43" y="114"/>
                      </a:lnTo>
                      <a:lnTo>
                        <a:pt x="42" y="114"/>
                      </a:lnTo>
                      <a:lnTo>
                        <a:pt x="40" y="114"/>
                      </a:lnTo>
                      <a:lnTo>
                        <a:pt x="39" y="114"/>
                      </a:lnTo>
                      <a:lnTo>
                        <a:pt x="36" y="114"/>
                      </a:lnTo>
                      <a:lnTo>
                        <a:pt x="34" y="114"/>
                      </a:lnTo>
                      <a:lnTo>
                        <a:pt x="31" y="114"/>
                      </a:lnTo>
                      <a:lnTo>
                        <a:pt x="29" y="114"/>
                      </a:lnTo>
                      <a:lnTo>
                        <a:pt x="27" y="113"/>
                      </a:lnTo>
                      <a:lnTo>
                        <a:pt x="24" y="113"/>
                      </a:lnTo>
                      <a:lnTo>
                        <a:pt x="22" y="112"/>
                      </a:lnTo>
                      <a:lnTo>
                        <a:pt x="20" y="111"/>
                      </a:lnTo>
                      <a:lnTo>
                        <a:pt x="18" y="110"/>
                      </a:lnTo>
                      <a:lnTo>
                        <a:pt x="16" y="109"/>
                      </a:lnTo>
                      <a:lnTo>
                        <a:pt x="15" y="108"/>
                      </a:lnTo>
                      <a:lnTo>
                        <a:pt x="12" y="107"/>
                      </a:lnTo>
                      <a:lnTo>
                        <a:pt x="10" y="105"/>
                      </a:lnTo>
                      <a:lnTo>
                        <a:pt x="9" y="104"/>
                      </a:lnTo>
                      <a:lnTo>
                        <a:pt x="7" y="102"/>
                      </a:lnTo>
                      <a:lnTo>
                        <a:pt x="6" y="100"/>
                      </a:lnTo>
                      <a:lnTo>
                        <a:pt x="5" y="98"/>
                      </a:lnTo>
                      <a:lnTo>
                        <a:pt x="4" y="97"/>
                      </a:lnTo>
                      <a:lnTo>
                        <a:pt x="3" y="95"/>
                      </a:lnTo>
                      <a:lnTo>
                        <a:pt x="2" y="93"/>
                      </a:lnTo>
                      <a:lnTo>
                        <a:pt x="2" y="91"/>
                      </a:lnTo>
                      <a:lnTo>
                        <a:pt x="1" y="89"/>
                      </a:lnTo>
                      <a:lnTo>
                        <a:pt x="1" y="87"/>
                      </a:lnTo>
                      <a:lnTo>
                        <a:pt x="1" y="85"/>
                      </a:lnTo>
                      <a:lnTo>
                        <a:pt x="0" y="82"/>
                      </a:lnTo>
                      <a:lnTo>
                        <a:pt x="1" y="81"/>
                      </a:lnTo>
                      <a:lnTo>
                        <a:pt x="1" y="79"/>
                      </a:lnTo>
                      <a:lnTo>
                        <a:pt x="1" y="77"/>
                      </a:lnTo>
                      <a:lnTo>
                        <a:pt x="1" y="76"/>
                      </a:lnTo>
                      <a:lnTo>
                        <a:pt x="1" y="75"/>
                      </a:lnTo>
                      <a:lnTo>
                        <a:pt x="2" y="73"/>
                      </a:lnTo>
                      <a:lnTo>
                        <a:pt x="2" y="72"/>
                      </a:lnTo>
                      <a:lnTo>
                        <a:pt x="2" y="71"/>
                      </a:lnTo>
                      <a:lnTo>
                        <a:pt x="3" y="70"/>
                      </a:lnTo>
                      <a:lnTo>
                        <a:pt x="3" y="69"/>
                      </a:lnTo>
                      <a:lnTo>
                        <a:pt x="4" y="68"/>
                      </a:lnTo>
                      <a:lnTo>
                        <a:pt x="4" y="66"/>
                      </a:lnTo>
                      <a:lnTo>
                        <a:pt x="5" y="65"/>
                      </a:lnTo>
                      <a:lnTo>
                        <a:pt x="6" y="64"/>
                      </a:lnTo>
                      <a:lnTo>
                        <a:pt x="7" y="63"/>
                      </a:lnTo>
                      <a:lnTo>
                        <a:pt x="8" y="62"/>
                      </a:lnTo>
                      <a:lnTo>
                        <a:pt x="9" y="61"/>
                      </a:lnTo>
                      <a:lnTo>
                        <a:pt x="10" y="60"/>
                      </a:lnTo>
                      <a:lnTo>
                        <a:pt x="11" y="59"/>
                      </a:lnTo>
                      <a:lnTo>
                        <a:pt x="12" y="58"/>
                      </a:lnTo>
                      <a:lnTo>
                        <a:pt x="14" y="58"/>
                      </a:lnTo>
                      <a:lnTo>
                        <a:pt x="15" y="57"/>
                      </a:lnTo>
                      <a:lnTo>
                        <a:pt x="16" y="55"/>
                      </a:lnTo>
                      <a:lnTo>
                        <a:pt x="17" y="54"/>
                      </a:lnTo>
                      <a:lnTo>
                        <a:pt x="19" y="54"/>
                      </a:lnTo>
                      <a:lnTo>
                        <a:pt x="20" y="53"/>
                      </a:lnTo>
                      <a:lnTo>
                        <a:pt x="22" y="53"/>
                      </a:lnTo>
                      <a:lnTo>
                        <a:pt x="24" y="52"/>
                      </a:lnTo>
                      <a:lnTo>
                        <a:pt x="25" y="52"/>
                      </a:lnTo>
                      <a:lnTo>
                        <a:pt x="27" y="51"/>
                      </a:lnTo>
                      <a:lnTo>
                        <a:pt x="29" y="51"/>
                      </a:lnTo>
                      <a:lnTo>
                        <a:pt x="31" y="50"/>
                      </a:lnTo>
                      <a:lnTo>
                        <a:pt x="33" y="50"/>
                      </a:lnTo>
                      <a:lnTo>
                        <a:pt x="35" y="49"/>
                      </a:lnTo>
                      <a:lnTo>
                        <a:pt x="38" y="49"/>
                      </a:lnTo>
                      <a:lnTo>
                        <a:pt x="40" y="48"/>
                      </a:lnTo>
                      <a:lnTo>
                        <a:pt x="44" y="48"/>
                      </a:lnTo>
                      <a:lnTo>
                        <a:pt x="47" y="47"/>
                      </a:lnTo>
                      <a:lnTo>
                        <a:pt x="49" y="47"/>
                      </a:lnTo>
                      <a:lnTo>
                        <a:pt x="52" y="46"/>
                      </a:lnTo>
                      <a:lnTo>
                        <a:pt x="54" y="45"/>
                      </a:lnTo>
                      <a:lnTo>
                        <a:pt x="57" y="45"/>
                      </a:lnTo>
                      <a:lnTo>
                        <a:pt x="59" y="44"/>
                      </a:lnTo>
                      <a:lnTo>
                        <a:pt x="62" y="44"/>
                      </a:lnTo>
                      <a:lnTo>
                        <a:pt x="64" y="43"/>
                      </a:lnTo>
                      <a:lnTo>
                        <a:pt x="66" y="43"/>
                      </a:lnTo>
                      <a:lnTo>
                        <a:pt x="67" y="42"/>
                      </a:lnTo>
                      <a:lnTo>
                        <a:pt x="68" y="41"/>
                      </a:lnTo>
                      <a:lnTo>
                        <a:pt x="68" y="38"/>
                      </a:lnTo>
                      <a:lnTo>
                        <a:pt x="68" y="37"/>
                      </a:lnTo>
                      <a:lnTo>
                        <a:pt x="68" y="36"/>
                      </a:lnTo>
                      <a:lnTo>
                        <a:pt x="68" y="35"/>
                      </a:lnTo>
                      <a:lnTo>
                        <a:pt x="68" y="34"/>
                      </a:lnTo>
                      <a:lnTo>
                        <a:pt x="68" y="33"/>
                      </a:lnTo>
                      <a:lnTo>
                        <a:pt x="67" y="31"/>
                      </a:lnTo>
                      <a:lnTo>
                        <a:pt x="67" y="30"/>
                      </a:lnTo>
                      <a:lnTo>
                        <a:pt x="67" y="29"/>
                      </a:lnTo>
                      <a:lnTo>
                        <a:pt x="66" y="28"/>
                      </a:lnTo>
                      <a:lnTo>
                        <a:pt x="65" y="27"/>
                      </a:lnTo>
                      <a:lnTo>
                        <a:pt x="64" y="26"/>
                      </a:lnTo>
                      <a:lnTo>
                        <a:pt x="63" y="25"/>
                      </a:lnTo>
                      <a:lnTo>
                        <a:pt x="62" y="25"/>
                      </a:lnTo>
                      <a:lnTo>
                        <a:pt x="60" y="24"/>
                      </a:lnTo>
                      <a:lnTo>
                        <a:pt x="59" y="24"/>
                      </a:lnTo>
                      <a:lnTo>
                        <a:pt x="58" y="23"/>
                      </a:lnTo>
                      <a:lnTo>
                        <a:pt x="56" y="23"/>
                      </a:lnTo>
                      <a:lnTo>
                        <a:pt x="55" y="23"/>
                      </a:lnTo>
                      <a:lnTo>
                        <a:pt x="54" y="23"/>
                      </a:lnTo>
                      <a:lnTo>
                        <a:pt x="52" y="23"/>
                      </a:lnTo>
                      <a:lnTo>
                        <a:pt x="50" y="23"/>
                      </a:lnTo>
                      <a:lnTo>
                        <a:pt x="48" y="22"/>
                      </a:lnTo>
                      <a:lnTo>
                        <a:pt x="47" y="23"/>
                      </a:lnTo>
                      <a:lnTo>
                        <a:pt x="46" y="23"/>
                      </a:lnTo>
                      <a:lnTo>
                        <a:pt x="45" y="23"/>
                      </a:lnTo>
                      <a:lnTo>
                        <a:pt x="44" y="23"/>
                      </a:lnTo>
                      <a:lnTo>
                        <a:pt x="43" y="23"/>
                      </a:lnTo>
                      <a:lnTo>
                        <a:pt x="42" y="23"/>
                      </a:lnTo>
                      <a:lnTo>
                        <a:pt x="41" y="24"/>
                      </a:lnTo>
                      <a:lnTo>
                        <a:pt x="40" y="24"/>
                      </a:lnTo>
                      <a:lnTo>
                        <a:pt x="39" y="24"/>
                      </a:lnTo>
                      <a:lnTo>
                        <a:pt x="38" y="25"/>
                      </a:lnTo>
                      <a:lnTo>
                        <a:pt x="36" y="25"/>
                      </a:lnTo>
                      <a:lnTo>
                        <a:pt x="35" y="25"/>
                      </a:lnTo>
                      <a:lnTo>
                        <a:pt x="35" y="26"/>
                      </a:lnTo>
                      <a:lnTo>
                        <a:pt x="34" y="27"/>
                      </a:lnTo>
                      <a:lnTo>
                        <a:pt x="33" y="28"/>
                      </a:lnTo>
                      <a:lnTo>
                        <a:pt x="33" y="29"/>
                      </a:lnTo>
                      <a:lnTo>
                        <a:pt x="32" y="30"/>
                      </a:lnTo>
                      <a:lnTo>
                        <a:pt x="32" y="31"/>
                      </a:lnTo>
                      <a:lnTo>
                        <a:pt x="31" y="33"/>
                      </a:lnTo>
                      <a:lnTo>
                        <a:pt x="31" y="34"/>
                      </a:lnTo>
                      <a:lnTo>
                        <a:pt x="30" y="35"/>
                      </a:lnTo>
                      <a:lnTo>
                        <a:pt x="30" y="36"/>
                      </a:lnTo>
                      <a:lnTo>
                        <a:pt x="29" y="37"/>
                      </a:lnTo>
                      <a:close/>
                      <a:moveTo>
                        <a:pt x="68" y="60"/>
                      </a:moveTo>
                      <a:lnTo>
                        <a:pt x="67" y="61"/>
                      </a:lnTo>
                      <a:lnTo>
                        <a:pt x="66" y="61"/>
                      </a:lnTo>
                      <a:lnTo>
                        <a:pt x="65" y="61"/>
                      </a:lnTo>
                      <a:lnTo>
                        <a:pt x="64" y="61"/>
                      </a:lnTo>
                      <a:lnTo>
                        <a:pt x="63" y="62"/>
                      </a:lnTo>
                      <a:lnTo>
                        <a:pt x="60" y="62"/>
                      </a:lnTo>
                      <a:lnTo>
                        <a:pt x="59" y="62"/>
                      </a:lnTo>
                      <a:lnTo>
                        <a:pt x="57" y="63"/>
                      </a:lnTo>
                      <a:lnTo>
                        <a:pt x="56" y="63"/>
                      </a:lnTo>
                      <a:lnTo>
                        <a:pt x="54" y="64"/>
                      </a:lnTo>
                      <a:lnTo>
                        <a:pt x="52" y="64"/>
                      </a:lnTo>
                      <a:lnTo>
                        <a:pt x="50" y="64"/>
                      </a:lnTo>
                      <a:lnTo>
                        <a:pt x="49" y="65"/>
                      </a:lnTo>
                      <a:lnTo>
                        <a:pt x="47" y="65"/>
                      </a:lnTo>
                      <a:lnTo>
                        <a:pt x="45" y="66"/>
                      </a:lnTo>
                      <a:lnTo>
                        <a:pt x="44" y="66"/>
                      </a:lnTo>
                      <a:lnTo>
                        <a:pt x="43" y="66"/>
                      </a:lnTo>
                      <a:lnTo>
                        <a:pt x="41" y="67"/>
                      </a:lnTo>
                      <a:lnTo>
                        <a:pt x="40" y="67"/>
                      </a:lnTo>
                      <a:lnTo>
                        <a:pt x="39" y="68"/>
                      </a:lnTo>
                      <a:lnTo>
                        <a:pt x="38" y="68"/>
                      </a:lnTo>
                      <a:lnTo>
                        <a:pt x="36" y="69"/>
                      </a:lnTo>
                      <a:lnTo>
                        <a:pt x="35" y="69"/>
                      </a:lnTo>
                      <a:lnTo>
                        <a:pt x="34" y="69"/>
                      </a:lnTo>
                      <a:lnTo>
                        <a:pt x="34" y="70"/>
                      </a:lnTo>
                      <a:lnTo>
                        <a:pt x="33" y="71"/>
                      </a:lnTo>
                      <a:lnTo>
                        <a:pt x="32" y="71"/>
                      </a:lnTo>
                      <a:lnTo>
                        <a:pt x="32" y="72"/>
                      </a:lnTo>
                      <a:lnTo>
                        <a:pt x="31" y="73"/>
                      </a:lnTo>
                      <a:lnTo>
                        <a:pt x="30" y="74"/>
                      </a:lnTo>
                      <a:lnTo>
                        <a:pt x="30" y="75"/>
                      </a:lnTo>
                      <a:lnTo>
                        <a:pt x="30" y="76"/>
                      </a:lnTo>
                      <a:lnTo>
                        <a:pt x="30" y="77"/>
                      </a:lnTo>
                      <a:lnTo>
                        <a:pt x="30" y="78"/>
                      </a:lnTo>
                      <a:lnTo>
                        <a:pt x="29" y="78"/>
                      </a:lnTo>
                      <a:lnTo>
                        <a:pt x="30" y="79"/>
                      </a:lnTo>
                      <a:lnTo>
                        <a:pt x="30" y="81"/>
                      </a:lnTo>
                      <a:lnTo>
                        <a:pt x="30" y="82"/>
                      </a:lnTo>
                      <a:lnTo>
                        <a:pt x="30" y="83"/>
                      </a:lnTo>
                      <a:lnTo>
                        <a:pt x="30" y="84"/>
                      </a:lnTo>
                      <a:lnTo>
                        <a:pt x="31" y="85"/>
                      </a:lnTo>
                      <a:lnTo>
                        <a:pt x="31" y="86"/>
                      </a:lnTo>
                      <a:lnTo>
                        <a:pt x="31" y="87"/>
                      </a:lnTo>
                      <a:lnTo>
                        <a:pt x="32" y="87"/>
                      </a:lnTo>
                      <a:lnTo>
                        <a:pt x="32" y="88"/>
                      </a:lnTo>
                      <a:lnTo>
                        <a:pt x="33" y="89"/>
                      </a:lnTo>
                      <a:lnTo>
                        <a:pt x="34" y="90"/>
                      </a:lnTo>
                      <a:lnTo>
                        <a:pt x="35" y="91"/>
                      </a:lnTo>
                      <a:lnTo>
                        <a:pt x="36" y="91"/>
                      </a:lnTo>
                      <a:lnTo>
                        <a:pt x="38" y="92"/>
                      </a:lnTo>
                      <a:lnTo>
                        <a:pt x="39" y="93"/>
                      </a:lnTo>
                      <a:lnTo>
                        <a:pt x="40" y="93"/>
                      </a:lnTo>
                      <a:lnTo>
                        <a:pt x="41" y="93"/>
                      </a:lnTo>
                      <a:lnTo>
                        <a:pt x="42" y="93"/>
                      </a:lnTo>
                      <a:lnTo>
                        <a:pt x="43" y="93"/>
                      </a:lnTo>
                      <a:lnTo>
                        <a:pt x="44" y="93"/>
                      </a:lnTo>
                      <a:lnTo>
                        <a:pt x="45" y="93"/>
                      </a:lnTo>
                      <a:lnTo>
                        <a:pt x="47" y="93"/>
                      </a:lnTo>
                      <a:lnTo>
                        <a:pt x="48" y="93"/>
                      </a:lnTo>
                      <a:lnTo>
                        <a:pt x="49" y="93"/>
                      </a:lnTo>
                      <a:lnTo>
                        <a:pt x="50" y="93"/>
                      </a:lnTo>
                      <a:lnTo>
                        <a:pt x="51" y="93"/>
                      </a:lnTo>
                      <a:lnTo>
                        <a:pt x="53" y="92"/>
                      </a:lnTo>
                      <a:lnTo>
                        <a:pt x="54" y="92"/>
                      </a:lnTo>
                      <a:lnTo>
                        <a:pt x="55" y="92"/>
                      </a:lnTo>
                      <a:lnTo>
                        <a:pt x="56" y="91"/>
                      </a:lnTo>
                      <a:lnTo>
                        <a:pt x="57" y="91"/>
                      </a:lnTo>
                      <a:lnTo>
                        <a:pt x="58" y="90"/>
                      </a:lnTo>
                      <a:lnTo>
                        <a:pt x="59" y="89"/>
                      </a:lnTo>
                      <a:lnTo>
                        <a:pt x="60" y="89"/>
                      </a:lnTo>
                      <a:lnTo>
                        <a:pt x="62" y="88"/>
                      </a:lnTo>
                      <a:lnTo>
                        <a:pt x="63" y="87"/>
                      </a:lnTo>
                      <a:lnTo>
                        <a:pt x="64" y="87"/>
                      </a:lnTo>
                      <a:lnTo>
                        <a:pt x="64" y="86"/>
                      </a:lnTo>
                      <a:lnTo>
                        <a:pt x="65" y="85"/>
                      </a:lnTo>
                      <a:lnTo>
                        <a:pt x="65" y="84"/>
                      </a:lnTo>
                      <a:lnTo>
                        <a:pt x="66" y="84"/>
                      </a:lnTo>
                      <a:lnTo>
                        <a:pt x="66" y="83"/>
                      </a:lnTo>
                      <a:lnTo>
                        <a:pt x="67" y="82"/>
                      </a:lnTo>
                      <a:lnTo>
                        <a:pt x="67" y="81"/>
                      </a:lnTo>
                      <a:lnTo>
                        <a:pt x="67" y="79"/>
                      </a:lnTo>
                      <a:lnTo>
                        <a:pt x="68" y="79"/>
                      </a:lnTo>
                      <a:lnTo>
                        <a:pt x="68" y="78"/>
                      </a:lnTo>
                      <a:lnTo>
                        <a:pt x="68" y="77"/>
                      </a:lnTo>
                      <a:lnTo>
                        <a:pt x="68" y="76"/>
                      </a:lnTo>
                      <a:lnTo>
                        <a:pt x="68" y="75"/>
                      </a:lnTo>
                      <a:lnTo>
                        <a:pt x="68" y="74"/>
                      </a:lnTo>
                      <a:lnTo>
                        <a:pt x="68" y="73"/>
                      </a:lnTo>
                      <a:lnTo>
                        <a:pt x="68" y="71"/>
                      </a:lnTo>
                      <a:lnTo>
                        <a:pt x="68" y="70"/>
                      </a:lnTo>
                      <a:lnTo>
                        <a:pt x="68" y="69"/>
                      </a:lnTo>
                      <a:lnTo>
                        <a:pt x="68" y="67"/>
                      </a:lnTo>
                      <a:lnTo>
                        <a:pt x="68" y="65"/>
                      </a:lnTo>
                      <a:lnTo>
                        <a:pt x="68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2" name="Freeform 61"/>
                <p:cNvSpPr>
                  <a:spLocks/>
                </p:cNvSpPr>
                <p:nvPr/>
              </p:nvSpPr>
              <p:spPr bwMode="auto">
                <a:xfrm>
                  <a:off x="1483" y="1243"/>
                  <a:ext cx="14" cy="75"/>
                </a:xfrm>
                <a:custGeom>
                  <a:avLst/>
                  <a:gdLst>
                    <a:gd name="T0" fmla="*/ 0 w 28"/>
                    <a:gd name="T1" fmla="*/ 19 h 149"/>
                    <a:gd name="T2" fmla="*/ 0 w 28"/>
                    <a:gd name="T3" fmla="*/ 0 h 149"/>
                    <a:gd name="T4" fmla="*/ 4 w 28"/>
                    <a:gd name="T5" fmla="*/ 0 h 149"/>
                    <a:gd name="T6" fmla="*/ 4 w 28"/>
                    <a:gd name="T7" fmla="*/ 19 h 149"/>
                    <a:gd name="T8" fmla="*/ 0 w 28"/>
                    <a:gd name="T9" fmla="*/ 19 h 149"/>
                    <a:gd name="T10" fmla="*/ 0 w 28"/>
                    <a:gd name="T11" fmla="*/ 19 h 1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8"/>
                    <a:gd name="T19" fmla="*/ 0 h 149"/>
                    <a:gd name="T20" fmla="*/ 28 w 28"/>
                    <a:gd name="T21" fmla="*/ 149 h 14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8" h="149">
                      <a:moveTo>
                        <a:pt x="0" y="149"/>
                      </a:move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8" y="149"/>
                      </a:lnTo>
                      <a:lnTo>
                        <a:pt x="0" y="1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3" name="Freeform 62"/>
                <p:cNvSpPr>
                  <a:spLocks/>
                </p:cNvSpPr>
                <p:nvPr/>
              </p:nvSpPr>
              <p:spPr bwMode="auto">
                <a:xfrm>
                  <a:off x="1535" y="1243"/>
                  <a:ext cx="60" cy="75"/>
                </a:xfrm>
                <a:custGeom>
                  <a:avLst/>
                  <a:gdLst>
                    <a:gd name="T0" fmla="*/ 6 w 118"/>
                    <a:gd name="T1" fmla="*/ 19 h 149"/>
                    <a:gd name="T2" fmla="*/ 6 w 118"/>
                    <a:gd name="T3" fmla="*/ 4 h 149"/>
                    <a:gd name="T4" fmla="*/ 0 w 118"/>
                    <a:gd name="T5" fmla="*/ 4 h 149"/>
                    <a:gd name="T6" fmla="*/ 0 w 118"/>
                    <a:gd name="T7" fmla="*/ 0 h 149"/>
                    <a:gd name="T8" fmla="*/ 16 w 118"/>
                    <a:gd name="T9" fmla="*/ 0 h 149"/>
                    <a:gd name="T10" fmla="*/ 16 w 118"/>
                    <a:gd name="T11" fmla="*/ 4 h 149"/>
                    <a:gd name="T12" fmla="*/ 10 w 118"/>
                    <a:gd name="T13" fmla="*/ 4 h 149"/>
                    <a:gd name="T14" fmla="*/ 10 w 118"/>
                    <a:gd name="T15" fmla="*/ 19 h 149"/>
                    <a:gd name="T16" fmla="*/ 6 w 118"/>
                    <a:gd name="T17" fmla="*/ 19 h 149"/>
                    <a:gd name="T18" fmla="*/ 6 w 118"/>
                    <a:gd name="T19" fmla="*/ 19 h 14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8"/>
                    <a:gd name="T31" fmla="*/ 0 h 149"/>
                    <a:gd name="T32" fmla="*/ 118 w 118"/>
                    <a:gd name="T33" fmla="*/ 149 h 14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8" h="149">
                      <a:moveTo>
                        <a:pt x="44" y="149"/>
                      </a:moveTo>
                      <a:lnTo>
                        <a:pt x="44" y="25"/>
                      </a:lnTo>
                      <a:lnTo>
                        <a:pt x="0" y="25"/>
                      </a:lnTo>
                      <a:lnTo>
                        <a:pt x="0" y="0"/>
                      </a:lnTo>
                      <a:lnTo>
                        <a:pt x="118" y="0"/>
                      </a:lnTo>
                      <a:lnTo>
                        <a:pt x="118" y="25"/>
                      </a:lnTo>
                      <a:lnTo>
                        <a:pt x="75" y="25"/>
                      </a:lnTo>
                      <a:lnTo>
                        <a:pt x="75" y="149"/>
                      </a:lnTo>
                      <a:lnTo>
                        <a:pt x="44" y="1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4" name="Freeform 63"/>
                <p:cNvSpPr>
                  <a:spLocks noEditPoints="1"/>
                </p:cNvSpPr>
                <p:nvPr/>
              </p:nvSpPr>
              <p:spPr bwMode="auto">
                <a:xfrm>
                  <a:off x="1604" y="1243"/>
                  <a:ext cx="15" cy="75"/>
                </a:xfrm>
                <a:custGeom>
                  <a:avLst/>
                  <a:gdLst>
                    <a:gd name="T0" fmla="*/ 0 w 29"/>
                    <a:gd name="T1" fmla="*/ 4 h 149"/>
                    <a:gd name="T2" fmla="*/ 0 w 29"/>
                    <a:gd name="T3" fmla="*/ 0 h 149"/>
                    <a:gd name="T4" fmla="*/ 4 w 29"/>
                    <a:gd name="T5" fmla="*/ 0 h 149"/>
                    <a:gd name="T6" fmla="*/ 4 w 29"/>
                    <a:gd name="T7" fmla="*/ 4 h 149"/>
                    <a:gd name="T8" fmla="*/ 0 w 29"/>
                    <a:gd name="T9" fmla="*/ 4 h 149"/>
                    <a:gd name="T10" fmla="*/ 0 w 29"/>
                    <a:gd name="T11" fmla="*/ 4 h 149"/>
                    <a:gd name="T12" fmla="*/ 0 w 29"/>
                    <a:gd name="T13" fmla="*/ 19 h 149"/>
                    <a:gd name="T14" fmla="*/ 0 w 29"/>
                    <a:gd name="T15" fmla="*/ 6 h 149"/>
                    <a:gd name="T16" fmla="*/ 4 w 29"/>
                    <a:gd name="T17" fmla="*/ 6 h 149"/>
                    <a:gd name="T18" fmla="*/ 4 w 29"/>
                    <a:gd name="T19" fmla="*/ 19 h 149"/>
                    <a:gd name="T20" fmla="*/ 0 w 29"/>
                    <a:gd name="T21" fmla="*/ 19 h 149"/>
                    <a:gd name="T22" fmla="*/ 0 w 29"/>
                    <a:gd name="T23" fmla="*/ 19 h 14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9"/>
                    <a:gd name="T37" fmla="*/ 0 h 149"/>
                    <a:gd name="T38" fmla="*/ 29 w 29"/>
                    <a:gd name="T39" fmla="*/ 149 h 14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9" h="149">
                      <a:moveTo>
                        <a:pt x="0" y="27"/>
                      </a:moveTo>
                      <a:lnTo>
                        <a:pt x="0" y="0"/>
                      </a:lnTo>
                      <a:lnTo>
                        <a:pt x="29" y="0"/>
                      </a:lnTo>
                      <a:lnTo>
                        <a:pt x="29" y="27"/>
                      </a:lnTo>
                      <a:lnTo>
                        <a:pt x="0" y="27"/>
                      </a:lnTo>
                      <a:close/>
                      <a:moveTo>
                        <a:pt x="0" y="149"/>
                      </a:moveTo>
                      <a:lnTo>
                        <a:pt x="0" y="41"/>
                      </a:lnTo>
                      <a:lnTo>
                        <a:pt x="29" y="41"/>
                      </a:lnTo>
                      <a:lnTo>
                        <a:pt x="29" y="149"/>
                      </a:lnTo>
                      <a:lnTo>
                        <a:pt x="0" y="1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5" name="Freeform 64"/>
                <p:cNvSpPr>
                  <a:spLocks/>
                </p:cNvSpPr>
                <p:nvPr/>
              </p:nvSpPr>
              <p:spPr bwMode="auto">
                <a:xfrm>
                  <a:off x="1632" y="1263"/>
                  <a:ext cx="80" cy="55"/>
                </a:xfrm>
                <a:custGeom>
                  <a:avLst/>
                  <a:gdLst>
                    <a:gd name="T0" fmla="*/ 4 w 158"/>
                    <a:gd name="T1" fmla="*/ 2 h 111"/>
                    <a:gd name="T2" fmla="*/ 5 w 158"/>
                    <a:gd name="T3" fmla="*/ 0 h 111"/>
                    <a:gd name="T4" fmla="*/ 7 w 158"/>
                    <a:gd name="T5" fmla="*/ 0 h 111"/>
                    <a:gd name="T6" fmla="*/ 8 w 158"/>
                    <a:gd name="T7" fmla="*/ 0 h 111"/>
                    <a:gd name="T8" fmla="*/ 9 w 158"/>
                    <a:gd name="T9" fmla="*/ 0 h 111"/>
                    <a:gd name="T10" fmla="*/ 10 w 158"/>
                    <a:gd name="T11" fmla="*/ 0 h 111"/>
                    <a:gd name="T12" fmla="*/ 10 w 158"/>
                    <a:gd name="T13" fmla="*/ 0 h 111"/>
                    <a:gd name="T14" fmla="*/ 11 w 158"/>
                    <a:gd name="T15" fmla="*/ 1 h 111"/>
                    <a:gd name="T16" fmla="*/ 11 w 158"/>
                    <a:gd name="T17" fmla="*/ 1 h 111"/>
                    <a:gd name="T18" fmla="*/ 12 w 158"/>
                    <a:gd name="T19" fmla="*/ 2 h 111"/>
                    <a:gd name="T20" fmla="*/ 13 w 158"/>
                    <a:gd name="T21" fmla="*/ 1 h 111"/>
                    <a:gd name="T22" fmla="*/ 13 w 158"/>
                    <a:gd name="T23" fmla="*/ 1 h 111"/>
                    <a:gd name="T24" fmla="*/ 14 w 158"/>
                    <a:gd name="T25" fmla="*/ 0 h 111"/>
                    <a:gd name="T26" fmla="*/ 15 w 158"/>
                    <a:gd name="T27" fmla="*/ 0 h 111"/>
                    <a:gd name="T28" fmla="*/ 15 w 158"/>
                    <a:gd name="T29" fmla="*/ 0 h 111"/>
                    <a:gd name="T30" fmla="*/ 16 w 158"/>
                    <a:gd name="T31" fmla="*/ 0 h 111"/>
                    <a:gd name="T32" fmla="*/ 17 w 158"/>
                    <a:gd name="T33" fmla="*/ 0 h 111"/>
                    <a:gd name="T34" fmla="*/ 18 w 158"/>
                    <a:gd name="T35" fmla="*/ 0 h 111"/>
                    <a:gd name="T36" fmla="*/ 19 w 158"/>
                    <a:gd name="T37" fmla="*/ 0 h 111"/>
                    <a:gd name="T38" fmla="*/ 19 w 158"/>
                    <a:gd name="T39" fmla="*/ 1 h 111"/>
                    <a:gd name="T40" fmla="*/ 20 w 158"/>
                    <a:gd name="T41" fmla="*/ 2 h 111"/>
                    <a:gd name="T42" fmla="*/ 20 w 158"/>
                    <a:gd name="T43" fmla="*/ 2 h 111"/>
                    <a:gd name="T44" fmla="*/ 20 w 158"/>
                    <a:gd name="T45" fmla="*/ 3 h 111"/>
                    <a:gd name="T46" fmla="*/ 21 w 158"/>
                    <a:gd name="T47" fmla="*/ 4 h 111"/>
                    <a:gd name="T48" fmla="*/ 21 w 158"/>
                    <a:gd name="T49" fmla="*/ 13 h 111"/>
                    <a:gd name="T50" fmla="*/ 17 w 158"/>
                    <a:gd name="T51" fmla="*/ 5 h 111"/>
                    <a:gd name="T52" fmla="*/ 17 w 158"/>
                    <a:gd name="T53" fmla="*/ 4 h 111"/>
                    <a:gd name="T54" fmla="*/ 17 w 158"/>
                    <a:gd name="T55" fmla="*/ 3 h 111"/>
                    <a:gd name="T56" fmla="*/ 16 w 158"/>
                    <a:gd name="T57" fmla="*/ 3 h 111"/>
                    <a:gd name="T58" fmla="*/ 16 w 158"/>
                    <a:gd name="T59" fmla="*/ 3 h 111"/>
                    <a:gd name="T60" fmla="*/ 15 w 158"/>
                    <a:gd name="T61" fmla="*/ 2 h 111"/>
                    <a:gd name="T62" fmla="*/ 15 w 158"/>
                    <a:gd name="T63" fmla="*/ 2 h 111"/>
                    <a:gd name="T64" fmla="*/ 14 w 158"/>
                    <a:gd name="T65" fmla="*/ 3 h 111"/>
                    <a:gd name="T66" fmla="*/ 14 w 158"/>
                    <a:gd name="T67" fmla="*/ 3 h 111"/>
                    <a:gd name="T68" fmla="*/ 13 w 158"/>
                    <a:gd name="T69" fmla="*/ 3 h 111"/>
                    <a:gd name="T70" fmla="*/ 13 w 158"/>
                    <a:gd name="T71" fmla="*/ 3 h 111"/>
                    <a:gd name="T72" fmla="*/ 13 w 158"/>
                    <a:gd name="T73" fmla="*/ 4 h 111"/>
                    <a:gd name="T74" fmla="*/ 13 w 158"/>
                    <a:gd name="T75" fmla="*/ 5 h 111"/>
                    <a:gd name="T76" fmla="*/ 12 w 158"/>
                    <a:gd name="T77" fmla="*/ 5 h 111"/>
                    <a:gd name="T78" fmla="*/ 12 w 158"/>
                    <a:gd name="T79" fmla="*/ 6 h 111"/>
                    <a:gd name="T80" fmla="*/ 8 w 158"/>
                    <a:gd name="T81" fmla="*/ 13 h 111"/>
                    <a:gd name="T82" fmla="*/ 8 w 158"/>
                    <a:gd name="T83" fmla="*/ 5 h 111"/>
                    <a:gd name="T84" fmla="*/ 8 w 158"/>
                    <a:gd name="T85" fmla="*/ 4 h 111"/>
                    <a:gd name="T86" fmla="*/ 8 w 158"/>
                    <a:gd name="T87" fmla="*/ 4 h 111"/>
                    <a:gd name="T88" fmla="*/ 8 w 158"/>
                    <a:gd name="T89" fmla="*/ 3 h 111"/>
                    <a:gd name="T90" fmla="*/ 8 w 158"/>
                    <a:gd name="T91" fmla="*/ 3 h 111"/>
                    <a:gd name="T92" fmla="*/ 8 w 158"/>
                    <a:gd name="T93" fmla="*/ 3 h 111"/>
                    <a:gd name="T94" fmla="*/ 8 w 158"/>
                    <a:gd name="T95" fmla="*/ 3 h 111"/>
                    <a:gd name="T96" fmla="*/ 7 w 158"/>
                    <a:gd name="T97" fmla="*/ 2 h 111"/>
                    <a:gd name="T98" fmla="*/ 7 w 158"/>
                    <a:gd name="T99" fmla="*/ 2 h 111"/>
                    <a:gd name="T100" fmla="*/ 6 w 158"/>
                    <a:gd name="T101" fmla="*/ 2 h 111"/>
                    <a:gd name="T102" fmla="*/ 6 w 158"/>
                    <a:gd name="T103" fmla="*/ 3 h 111"/>
                    <a:gd name="T104" fmla="*/ 5 w 158"/>
                    <a:gd name="T105" fmla="*/ 3 h 111"/>
                    <a:gd name="T106" fmla="*/ 5 w 158"/>
                    <a:gd name="T107" fmla="*/ 3 h 111"/>
                    <a:gd name="T108" fmla="*/ 5 w 158"/>
                    <a:gd name="T109" fmla="*/ 3 h 111"/>
                    <a:gd name="T110" fmla="*/ 4 w 158"/>
                    <a:gd name="T111" fmla="*/ 4 h 111"/>
                    <a:gd name="T112" fmla="*/ 4 w 158"/>
                    <a:gd name="T113" fmla="*/ 5 h 111"/>
                    <a:gd name="T114" fmla="*/ 4 w 158"/>
                    <a:gd name="T115" fmla="*/ 6 h 111"/>
                    <a:gd name="T116" fmla="*/ 4 w 158"/>
                    <a:gd name="T117" fmla="*/ 7 h 111"/>
                    <a:gd name="T118" fmla="*/ 0 w 158"/>
                    <a:gd name="T119" fmla="*/ 0 h 111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58"/>
                    <a:gd name="T181" fmla="*/ 0 h 111"/>
                    <a:gd name="T182" fmla="*/ 158 w 158"/>
                    <a:gd name="T183" fmla="*/ 111 h 111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58" h="111">
                      <a:moveTo>
                        <a:pt x="0" y="3"/>
                      </a:moveTo>
                      <a:lnTo>
                        <a:pt x="26" y="3"/>
                      </a:lnTo>
                      <a:lnTo>
                        <a:pt x="26" y="18"/>
                      </a:lnTo>
                      <a:lnTo>
                        <a:pt x="29" y="16"/>
                      </a:lnTo>
                      <a:lnTo>
                        <a:pt x="31" y="13"/>
                      </a:lnTo>
                      <a:lnTo>
                        <a:pt x="33" y="11"/>
                      </a:lnTo>
                      <a:lnTo>
                        <a:pt x="36" y="9"/>
                      </a:lnTo>
                      <a:lnTo>
                        <a:pt x="38" y="6"/>
                      </a:lnTo>
                      <a:lnTo>
                        <a:pt x="41" y="5"/>
                      </a:lnTo>
                      <a:lnTo>
                        <a:pt x="44" y="3"/>
                      </a:lnTo>
                      <a:lnTo>
                        <a:pt x="48" y="2"/>
                      </a:lnTo>
                      <a:lnTo>
                        <a:pt x="50" y="2"/>
                      </a:lnTo>
                      <a:lnTo>
                        <a:pt x="53" y="1"/>
                      </a:lnTo>
                      <a:lnTo>
                        <a:pt x="56" y="1"/>
                      </a:lnTo>
                      <a:lnTo>
                        <a:pt x="59" y="0"/>
                      </a:lnTo>
                      <a:lnTo>
                        <a:pt x="61" y="1"/>
                      </a:lnTo>
                      <a:lnTo>
                        <a:pt x="63" y="1"/>
                      </a:lnTo>
                      <a:lnTo>
                        <a:pt x="64" y="1"/>
                      </a:lnTo>
                      <a:lnTo>
                        <a:pt x="66" y="1"/>
                      </a:lnTo>
                      <a:lnTo>
                        <a:pt x="67" y="1"/>
                      </a:lnTo>
                      <a:lnTo>
                        <a:pt x="70" y="2"/>
                      </a:lnTo>
                      <a:lnTo>
                        <a:pt x="71" y="2"/>
                      </a:lnTo>
                      <a:lnTo>
                        <a:pt x="73" y="3"/>
                      </a:lnTo>
                      <a:lnTo>
                        <a:pt x="74" y="3"/>
                      </a:lnTo>
                      <a:lnTo>
                        <a:pt x="75" y="4"/>
                      </a:lnTo>
                      <a:lnTo>
                        <a:pt x="76" y="5"/>
                      </a:lnTo>
                      <a:lnTo>
                        <a:pt x="77" y="5"/>
                      </a:lnTo>
                      <a:lnTo>
                        <a:pt x="79" y="6"/>
                      </a:lnTo>
                      <a:lnTo>
                        <a:pt x="80" y="7"/>
                      </a:lnTo>
                      <a:lnTo>
                        <a:pt x="81" y="9"/>
                      </a:lnTo>
                      <a:lnTo>
                        <a:pt x="82" y="10"/>
                      </a:lnTo>
                      <a:lnTo>
                        <a:pt x="83" y="11"/>
                      </a:lnTo>
                      <a:lnTo>
                        <a:pt x="85" y="12"/>
                      </a:lnTo>
                      <a:lnTo>
                        <a:pt x="85" y="13"/>
                      </a:lnTo>
                      <a:lnTo>
                        <a:pt x="86" y="14"/>
                      </a:lnTo>
                      <a:lnTo>
                        <a:pt x="87" y="15"/>
                      </a:lnTo>
                      <a:lnTo>
                        <a:pt x="88" y="16"/>
                      </a:lnTo>
                      <a:lnTo>
                        <a:pt x="89" y="17"/>
                      </a:lnTo>
                      <a:lnTo>
                        <a:pt x="89" y="18"/>
                      </a:lnTo>
                      <a:lnTo>
                        <a:pt x="91" y="17"/>
                      </a:lnTo>
                      <a:lnTo>
                        <a:pt x="93" y="16"/>
                      </a:lnTo>
                      <a:lnTo>
                        <a:pt x="94" y="15"/>
                      </a:lnTo>
                      <a:lnTo>
                        <a:pt x="95" y="14"/>
                      </a:lnTo>
                      <a:lnTo>
                        <a:pt x="97" y="13"/>
                      </a:lnTo>
                      <a:lnTo>
                        <a:pt x="98" y="11"/>
                      </a:lnTo>
                      <a:lnTo>
                        <a:pt x="99" y="11"/>
                      </a:lnTo>
                      <a:lnTo>
                        <a:pt x="100" y="10"/>
                      </a:lnTo>
                      <a:lnTo>
                        <a:pt x="102" y="9"/>
                      </a:lnTo>
                      <a:lnTo>
                        <a:pt x="103" y="7"/>
                      </a:lnTo>
                      <a:lnTo>
                        <a:pt x="104" y="6"/>
                      </a:lnTo>
                      <a:lnTo>
                        <a:pt x="105" y="5"/>
                      </a:lnTo>
                      <a:lnTo>
                        <a:pt x="107" y="5"/>
                      </a:lnTo>
                      <a:lnTo>
                        <a:pt x="108" y="4"/>
                      </a:lnTo>
                      <a:lnTo>
                        <a:pt x="110" y="3"/>
                      </a:lnTo>
                      <a:lnTo>
                        <a:pt x="111" y="3"/>
                      </a:lnTo>
                      <a:lnTo>
                        <a:pt x="112" y="2"/>
                      </a:lnTo>
                      <a:lnTo>
                        <a:pt x="114" y="2"/>
                      </a:lnTo>
                      <a:lnTo>
                        <a:pt x="115" y="1"/>
                      </a:lnTo>
                      <a:lnTo>
                        <a:pt x="118" y="1"/>
                      </a:lnTo>
                      <a:lnTo>
                        <a:pt x="119" y="1"/>
                      </a:lnTo>
                      <a:lnTo>
                        <a:pt x="121" y="1"/>
                      </a:lnTo>
                      <a:lnTo>
                        <a:pt x="122" y="1"/>
                      </a:lnTo>
                      <a:lnTo>
                        <a:pt x="123" y="0"/>
                      </a:lnTo>
                      <a:lnTo>
                        <a:pt x="125" y="1"/>
                      </a:lnTo>
                      <a:lnTo>
                        <a:pt x="127" y="1"/>
                      </a:lnTo>
                      <a:lnTo>
                        <a:pt x="129" y="1"/>
                      </a:lnTo>
                      <a:lnTo>
                        <a:pt x="131" y="1"/>
                      </a:lnTo>
                      <a:lnTo>
                        <a:pt x="133" y="1"/>
                      </a:lnTo>
                      <a:lnTo>
                        <a:pt x="134" y="2"/>
                      </a:lnTo>
                      <a:lnTo>
                        <a:pt x="136" y="2"/>
                      </a:lnTo>
                      <a:lnTo>
                        <a:pt x="137" y="3"/>
                      </a:lnTo>
                      <a:lnTo>
                        <a:pt x="139" y="3"/>
                      </a:lnTo>
                      <a:lnTo>
                        <a:pt x="141" y="4"/>
                      </a:lnTo>
                      <a:lnTo>
                        <a:pt x="142" y="5"/>
                      </a:lnTo>
                      <a:lnTo>
                        <a:pt x="143" y="5"/>
                      </a:lnTo>
                      <a:lnTo>
                        <a:pt x="145" y="6"/>
                      </a:lnTo>
                      <a:lnTo>
                        <a:pt x="146" y="7"/>
                      </a:lnTo>
                      <a:lnTo>
                        <a:pt x="147" y="9"/>
                      </a:lnTo>
                      <a:lnTo>
                        <a:pt x="148" y="10"/>
                      </a:lnTo>
                      <a:lnTo>
                        <a:pt x="149" y="11"/>
                      </a:lnTo>
                      <a:lnTo>
                        <a:pt x="151" y="13"/>
                      </a:lnTo>
                      <a:lnTo>
                        <a:pt x="151" y="14"/>
                      </a:lnTo>
                      <a:lnTo>
                        <a:pt x="152" y="15"/>
                      </a:lnTo>
                      <a:lnTo>
                        <a:pt x="153" y="16"/>
                      </a:lnTo>
                      <a:lnTo>
                        <a:pt x="154" y="18"/>
                      </a:lnTo>
                      <a:lnTo>
                        <a:pt x="155" y="19"/>
                      </a:lnTo>
                      <a:lnTo>
                        <a:pt x="155" y="20"/>
                      </a:lnTo>
                      <a:lnTo>
                        <a:pt x="156" y="22"/>
                      </a:lnTo>
                      <a:lnTo>
                        <a:pt x="156" y="23"/>
                      </a:lnTo>
                      <a:lnTo>
                        <a:pt x="157" y="24"/>
                      </a:lnTo>
                      <a:lnTo>
                        <a:pt x="157" y="26"/>
                      </a:lnTo>
                      <a:lnTo>
                        <a:pt x="157" y="27"/>
                      </a:lnTo>
                      <a:lnTo>
                        <a:pt x="158" y="29"/>
                      </a:lnTo>
                      <a:lnTo>
                        <a:pt x="158" y="31"/>
                      </a:lnTo>
                      <a:lnTo>
                        <a:pt x="158" y="34"/>
                      </a:lnTo>
                      <a:lnTo>
                        <a:pt x="158" y="36"/>
                      </a:lnTo>
                      <a:lnTo>
                        <a:pt x="158" y="38"/>
                      </a:lnTo>
                      <a:lnTo>
                        <a:pt x="158" y="40"/>
                      </a:lnTo>
                      <a:lnTo>
                        <a:pt x="158" y="42"/>
                      </a:lnTo>
                      <a:lnTo>
                        <a:pt x="158" y="111"/>
                      </a:lnTo>
                      <a:lnTo>
                        <a:pt x="130" y="111"/>
                      </a:lnTo>
                      <a:lnTo>
                        <a:pt x="130" y="49"/>
                      </a:lnTo>
                      <a:lnTo>
                        <a:pt x="130" y="47"/>
                      </a:lnTo>
                      <a:lnTo>
                        <a:pt x="130" y="45"/>
                      </a:lnTo>
                      <a:lnTo>
                        <a:pt x="130" y="43"/>
                      </a:lnTo>
                      <a:lnTo>
                        <a:pt x="130" y="41"/>
                      </a:lnTo>
                      <a:lnTo>
                        <a:pt x="130" y="39"/>
                      </a:lnTo>
                      <a:lnTo>
                        <a:pt x="130" y="37"/>
                      </a:lnTo>
                      <a:lnTo>
                        <a:pt x="129" y="35"/>
                      </a:lnTo>
                      <a:lnTo>
                        <a:pt x="129" y="34"/>
                      </a:lnTo>
                      <a:lnTo>
                        <a:pt x="129" y="33"/>
                      </a:lnTo>
                      <a:lnTo>
                        <a:pt x="128" y="30"/>
                      </a:lnTo>
                      <a:lnTo>
                        <a:pt x="128" y="29"/>
                      </a:lnTo>
                      <a:lnTo>
                        <a:pt x="127" y="28"/>
                      </a:lnTo>
                      <a:lnTo>
                        <a:pt x="126" y="27"/>
                      </a:lnTo>
                      <a:lnTo>
                        <a:pt x="125" y="26"/>
                      </a:lnTo>
                      <a:lnTo>
                        <a:pt x="124" y="25"/>
                      </a:lnTo>
                      <a:lnTo>
                        <a:pt x="123" y="25"/>
                      </a:lnTo>
                      <a:lnTo>
                        <a:pt x="122" y="24"/>
                      </a:lnTo>
                      <a:lnTo>
                        <a:pt x="121" y="24"/>
                      </a:lnTo>
                      <a:lnTo>
                        <a:pt x="120" y="23"/>
                      </a:lnTo>
                      <a:lnTo>
                        <a:pt x="119" y="23"/>
                      </a:lnTo>
                      <a:lnTo>
                        <a:pt x="118" y="23"/>
                      </a:lnTo>
                      <a:lnTo>
                        <a:pt x="117" y="23"/>
                      </a:lnTo>
                      <a:lnTo>
                        <a:pt x="114" y="22"/>
                      </a:lnTo>
                      <a:lnTo>
                        <a:pt x="114" y="23"/>
                      </a:lnTo>
                      <a:lnTo>
                        <a:pt x="113" y="23"/>
                      </a:lnTo>
                      <a:lnTo>
                        <a:pt x="112" y="23"/>
                      </a:lnTo>
                      <a:lnTo>
                        <a:pt x="111" y="23"/>
                      </a:lnTo>
                      <a:lnTo>
                        <a:pt x="110" y="23"/>
                      </a:lnTo>
                      <a:lnTo>
                        <a:pt x="109" y="24"/>
                      </a:lnTo>
                      <a:lnTo>
                        <a:pt x="108" y="24"/>
                      </a:lnTo>
                      <a:lnTo>
                        <a:pt x="107" y="24"/>
                      </a:lnTo>
                      <a:lnTo>
                        <a:pt x="106" y="25"/>
                      </a:lnTo>
                      <a:lnTo>
                        <a:pt x="105" y="25"/>
                      </a:lnTo>
                      <a:lnTo>
                        <a:pt x="104" y="26"/>
                      </a:lnTo>
                      <a:lnTo>
                        <a:pt x="103" y="26"/>
                      </a:lnTo>
                      <a:lnTo>
                        <a:pt x="103" y="27"/>
                      </a:lnTo>
                      <a:lnTo>
                        <a:pt x="102" y="28"/>
                      </a:lnTo>
                      <a:lnTo>
                        <a:pt x="101" y="29"/>
                      </a:lnTo>
                      <a:lnTo>
                        <a:pt x="100" y="29"/>
                      </a:lnTo>
                      <a:lnTo>
                        <a:pt x="100" y="30"/>
                      </a:lnTo>
                      <a:lnTo>
                        <a:pt x="99" y="31"/>
                      </a:lnTo>
                      <a:lnTo>
                        <a:pt x="99" y="33"/>
                      </a:lnTo>
                      <a:lnTo>
                        <a:pt x="98" y="34"/>
                      </a:lnTo>
                      <a:lnTo>
                        <a:pt x="98" y="35"/>
                      </a:lnTo>
                      <a:lnTo>
                        <a:pt x="97" y="36"/>
                      </a:lnTo>
                      <a:lnTo>
                        <a:pt x="97" y="37"/>
                      </a:lnTo>
                      <a:lnTo>
                        <a:pt x="96" y="37"/>
                      </a:lnTo>
                      <a:lnTo>
                        <a:pt x="96" y="39"/>
                      </a:lnTo>
                      <a:lnTo>
                        <a:pt x="96" y="40"/>
                      </a:lnTo>
                      <a:lnTo>
                        <a:pt x="96" y="42"/>
                      </a:lnTo>
                      <a:lnTo>
                        <a:pt x="95" y="43"/>
                      </a:lnTo>
                      <a:lnTo>
                        <a:pt x="95" y="45"/>
                      </a:lnTo>
                      <a:lnTo>
                        <a:pt x="95" y="47"/>
                      </a:lnTo>
                      <a:lnTo>
                        <a:pt x="95" y="48"/>
                      </a:lnTo>
                      <a:lnTo>
                        <a:pt x="95" y="50"/>
                      </a:lnTo>
                      <a:lnTo>
                        <a:pt x="95" y="53"/>
                      </a:lnTo>
                      <a:lnTo>
                        <a:pt x="95" y="55"/>
                      </a:lnTo>
                      <a:lnTo>
                        <a:pt x="95" y="58"/>
                      </a:lnTo>
                      <a:lnTo>
                        <a:pt x="94" y="60"/>
                      </a:lnTo>
                      <a:lnTo>
                        <a:pt x="94" y="111"/>
                      </a:lnTo>
                      <a:lnTo>
                        <a:pt x="64" y="111"/>
                      </a:lnTo>
                      <a:lnTo>
                        <a:pt x="64" y="52"/>
                      </a:lnTo>
                      <a:lnTo>
                        <a:pt x="64" y="50"/>
                      </a:lnTo>
                      <a:lnTo>
                        <a:pt x="64" y="48"/>
                      </a:lnTo>
                      <a:lnTo>
                        <a:pt x="64" y="46"/>
                      </a:lnTo>
                      <a:lnTo>
                        <a:pt x="64" y="44"/>
                      </a:lnTo>
                      <a:lnTo>
                        <a:pt x="64" y="42"/>
                      </a:lnTo>
                      <a:lnTo>
                        <a:pt x="64" y="40"/>
                      </a:lnTo>
                      <a:lnTo>
                        <a:pt x="64" y="38"/>
                      </a:lnTo>
                      <a:lnTo>
                        <a:pt x="64" y="37"/>
                      </a:lnTo>
                      <a:lnTo>
                        <a:pt x="64" y="36"/>
                      </a:lnTo>
                      <a:lnTo>
                        <a:pt x="64" y="34"/>
                      </a:lnTo>
                      <a:lnTo>
                        <a:pt x="64" y="33"/>
                      </a:lnTo>
                      <a:lnTo>
                        <a:pt x="63" y="31"/>
                      </a:lnTo>
                      <a:lnTo>
                        <a:pt x="63" y="30"/>
                      </a:lnTo>
                      <a:lnTo>
                        <a:pt x="62" y="30"/>
                      </a:lnTo>
                      <a:lnTo>
                        <a:pt x="62" y="29"/>
                      </a:lnTo>
                      <a:lnTo>
                        <a:pt x="61" y="28"/>
                      </a:lnTo>
                      <a:lnTo>
                        <a:pt x="60" y="27"/>
                      </a:lnTo>
                      <a:lnTo>
                        <a:pt x="59" y="26"/>
                      </a:lnTo>
                      <a:lnTo>
                        <a:pt x="58" y="25"/>
                      </a:lnTo>
                      <a:lnTo>
                        <a:pt x="57" y="25"/>
                      </a:lnTo>
                      <a:lnTo>
                        <a:pt x="57" y="24"/>
                      </a:lnTo>
                      <a:lnTo>
                        <a:pt x="56" y="24"/>
                      </a:lnTo>
                      <a:lnTo>
                        <a:pt x="55" y="23"/>
                      </a:lnTo>
                      <a:lnTo>
                        <a:pt x="54" y="23"/>
                      </a:lnTo>
                      <a:lnTo>
                        <a:pt x="53" y="23"/>
                      </a:lnTo>
                      <a:lnTo>
                        <a:pt x="52" y="23"/>
                      </a:lnTo>
                      <a:lnTo>
                        <a:pt x="51" y="23"/>
                      </a:lnTo>
                      <a:lnTo>
                        <a:pt x="50" y="22"/>
                      </a:lnTo>
                      <a:lnTo>
                        <a:pt x="49" y="23"/>
                      </a:lnTo>
                      <a:lnTo>
                        <a:pt x="48" y="23"/>
                      </a:lnTo>
                      <a:lnTo>
                        <a:pt x="47" y="23"/>
                      </a:lnTo>
                      <a:lnTo>
                        <a:pt x="46" y="23"/>
                      </a:lnTo>
                      <a:lnTo>
                        <a:pt x="44" y="23"/>
                      </a:lnTo>
                      <a:lnTo>
                        <a:pt x="43" y="24"/>
                      </a:lnTo>
                      <a:lnTo>
                        <a:pt x="42" y="24"/>
                      </a:lnTo>
                      <a:lnTo>
                        <a:pt x="41" y="24"/>
                      </a:lnTo>
                      <a:lnTo>
                        <a:pt x="40" y="25"/>
                      </a:lnTo>
                      <a:lnTo>
                        <a:pt x="39" y="25"/>
                      </a:lnTo>
                      <a:lnTo>
                        <a:pt x="38" y="26"/>
                      </a:lnTo>
                      <a:lnTo>
                        <a:pt x="37" y="26"/>
                      </a:lnTo>
                      <a:lnTo>
                        <a:pt x="37" y="27"/>
                      </a:lnTo>
                      <a:lnTo>
                        <a:pt x="36" y="28"/>
                      </a:lnTo>
                      <a:lnTo>
                        <a:pt x="35" y="28"/>
                      </a:lnTo>
                      <a:lnTo>
                        <a:pt x="34" y="29"/>
                      </a:lnTo>
                      <a:lnTo>
                        <a:pt x="34" y="30"/>
                      </a:lnTo>
                      <a:lnTo>
                        <a:pt x="33" y="31"/>
                      </a:lnTo>
                      <a:lnTo>
                        <a:pt x="32" y="33"/>
                      </a:lnTo>
                      <a:lnTo>
                        <a:pt x="32" y="34"/>
                      </a:lnTo>
                      <a:lnTo>
                        <a:pt x="31" y="35"/>
                      </a:lnTo>
                      <a:lnTo>
                        <a:pt x="31" y="36"/>
                      </a:lnTo>
                      <a:lnTo>
                        <a:pt x="30" y="37"/>
                      </a:lnTo>
                      <a:lnTo>
                        <a:pt x="30" y="39"/>
                      </a:lnTo>
                      <a:lnTo>
                        <a:pt x="30" y="40"/>
                      </a:lnTo>
                      <a:lnTo>
                        <a:pt x="30" y="41"/>
                      </a:lnTo>
                      <a:lnTo>
                        <a:pt x="29" y="43"/>
                      </a:lnTo>
                      <a:lnTo>
                        <a:pt x="29" y="44"/>
                      </a:lnTo>
                      <a:lnTo>
                        <a:pt x="29" y="46"/>
                      </a:lnTo>
                      <a:lnTo>
                        <a:pt x="29" y="48"/>
                      </a:lnTo>
                      <a:lnTo>
                        <a:pt x="29" y="50"/>
                      </a:lnTo>
                      <a:lnTo>
                        <a:pt x="29" y="52"/>
                      </a:lnTo>
                      <a:lnTo>
                        <a:pt x="29" y="54"/>
                      </a:lnTo>
                      <a:lnTo>
                        <a:pt x="29" y="57"/>
                      </a:lnTo>
                      <a:lnTo>
                        <a:pt x="28" y="59"/>
                      </a:lnTo>
                      <a:lnTo>
                        <a:pt x="28" y="111"/>
                      </a:lnTo>
                      <a:lnTo>
                        <a:pt x="0" y="111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6" name="Freeform 65"/>
                <p:cNvSpPr>
                  <a:spLocks noEditPoints="1"/>
                </p:cNvSpPr>
                <p:nvPr/>
              </p:nvSpPr>
              <p:spPr bwMode="auto">
                <a:xfrm>
                  <a:off x="1726" y="1243"/>
                  <a:ext cx="14" cy="75"/>
                </a:xfrm>
                <a:custGeom>
                  <a:avLst/>
                  <a:gdLst>
                    <a:gd name="T0" fmla="*/ 0 w 30"/>
                    <a:gd name="T1" fmla="*/ 4 h 149"/>
                    <a:gd name="T2" fmla="*/ 0 w 30"/>
                    <a:gd name="T3" fmla="*/ 0 h 149"/>
                    <a:gd name="T4" fmla="*/ 3 w 30"/>
                    <a:gd name="T5" fmla="*/ 0 h 149"/>
                    <a:gd name="T6" fmla="*/ 3 w 30"/>
                    <a:gd name="T7" fmla="*/ 4 h 149"/>
                    <a:gd name="T8" fmla="*/ 0 w 30"/>
                    <a:gd name="T9" fmla="*/ 4 h 149"/>
                    <a:gd name="T10" fmla="*/ 0 w 30"/>
                    <a:gd name="T11" fmla="*/ 4 h 149"/>
                    <a:gd name="T12" fmla="*/ 0 w 30"/>
                    <a:gd name="T13" fmla="*/ 19 h 149"/>
                    <a:gd name="T14" fmla="*/ 0 w 30"/>
                    <a:gd name="T15" fmla="*/ 6 h 149"/>
                    <a:gd name="T16" fmla="*/ 3 w 30"/>
                    <a:gd name="T17" fmla="*/ 6 h 149"/>
                    <a:gd name="T18" fmla="*/ 3 w 30"/>
                    <a:gd name="T19" fmla="*/ 19 h 149"/>
                    <a:gd name="T20" fmla="*/ 0 w 30"/>
                    <a:gd name="T21" fmla="*/ 19 h 149"/>
                    <a:gd name="T22" fmla="*/ 0 w 30"/>
                    <a:gd name="T23" fmla="*/ 19 h 14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0"/>
                    <a:gd name="T37" fmla="*/ 0 h 149"/>
                    <a:gd name="T38" fmla="*/ 30 w 30"/>
                    <a:gd name="T39" fmla="*/ 149 h 14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0" h="149">
                      <a:moveTo>
                        <a:pt x="0" y="27"/>
                      </a:moveTo>
                      <a:lnTo>
                        <a:pt x="0" y="0"/>
                      </a:lnTo>
                      <a:lnTo>
                        <a:pt x="30" y="0"/>
                      </a:lnTo>
                      <a:lnTo>
                        <a:pt x="30" y="27"/>
                      </a:lnTo>
                      <a:lnTo>
                        <a:pt x="0" y="27"/>
                      </a:lnTo>
                      <a:close/>
                      <a:moveTo>
                        <a:pt x="0" y="149"/>
                      </a:moveTo>
                      <a:lnTo>
                        <a:pt x="0" y="41"/>
                      </a:lnTo>
                      <a:lnTo>
                        <a:pt x="30" y="41"/>
                      </a:lnTo>
                      <a:lnTo>
                        <a:pt x="30" y="149"/>
                      </a:lnTo>
                      <a:lnTo>
                        <a:pt x="0" y="1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7" name="Freeform 66"/>
                <p:cNvSpPr>
                  <a:spLocks/>
                </p:cNvSpPr>
                <p:nvPr/>
              </p:nvSpPr>
              <p:spPr bwMode="auto">
                <a:xfrm>
                  <a:off x="1755" y="1263"/>
                  <a:ext cx="49" cy="55"/>
                </a:xfrm>
                <a:custGeom>
                  <a:avLst/>
                  <a:gdLst>
                    <a:gd name="T0" fmla="*/ 9 w 98"/>
                    <a:gd name="T1" fmla="*/ 6 h 111"/>
                    <a:gd name="T2" fmla="*/ 9 w 98"/>
                    <a:gd name="T3" fmla="*/ 6 h 111"/>
                    <a:gd name="T4" fmla="*/ 9 w 98"/>
                    <a:gd name="T5" fmla="*/ 5 h 111"/>
                    <a:gd name="T6" fmla="*/ 9 w 98"/>
                    <a:gd name="T7" fmla="*/ 4 h 111"/>
                    <a:gd name="T8" fmla="*/ 9 w 98"/>
                    <a:gd name="T9" fmla="*/ 4 h 111"/>
                    <a:gd name="T10" fmla="*/ 9 w 98"/>
                    <a:gd name="T11" fmla="*/ 3 h 111"/>
                    <a:gd name="T12" fmla="*/ 9 w 98"/>
                    <a:gd name="T13" fmla="*/ 3 h 111"/>
                    <a:gd name="T14" fmla="*/ 8 w 98"/>
                    <a:gd name="T15" fmla="*/ 3 h 111"/>
                    <a:gd name="T16" fmla="*/ 8 w 98"/>
                    <a:gd name="T17" fmla="*/ 3 h 111"/>
                    <a:gd name="T18" fmla="*/ 8 w 98"/>
                    <a:gd name="T19" fmla="*/ 3 h 111"/>
                    <a:gd name="T20" fmla="*/ 7 w 98"/>
                    <a:gd name="T21" fmla="*/ 2 h 111"/>
                    <a:gd name="T22" fmla="*/ 7 w 98"/>
                    <a:gd name="T23" fmla="*/ 2 h 111"/>
                    <a:gd name="T24" fmla="*/ 7 w 98"/>
                    <a:gd name="T25" fmla="*/ 2 h 111"/>
                    <a:gd name="T26" fmla="*/ 7 w 98"/>
                    <a:gd name="T27" fmla="*/ 2 h 111"/>
                    <a:gd name="T28" fmla="*/ 6 w 98"/>
                    <a:gd name="T29" fmla="*/ 3 h 111"/>
                    <a:gd name="T30" fmla="*/ 6 w 98"/>
                    <a:gd name="T31" fmla="*/ 3 h 111"/>
                    <a:gd name="T32" fmla="*/ 5 w 98"/>
                    <a:gd name="T33" fmla="*/ 3 h 111"/>
                    <a:gd name="T34" fmla="*/ 5 w 98"/>
                    <a:gd name="T35" fmla="*/ 3 h 111"/>
                    <a:gd name="T36" fmla="*/ 5 w 98"/>
                    <a:gd name="T37" fmla="*/ 3 h 111"/>
                    <a:gd name="T38" fmla="*/ 4 w 98"/>
                    <a:gd name="T39" fmla="*/ 4 h 111"/>
                    <a:gd name="T40" fmla="*/ 4 w 98"/>
                    <a:gd name="T41" fmla="*/ 4 h 111"/>
                    <a:gd name="T42" fmla="*/ 4 w 98"/>
                    <a:gd name="T43" fmla="*/ 5 h 111"/>
                    <a:gd name="T44" fmla="*/ 4 w 98"/>
                    <a:gd name="T45" fmla="*/ 5 h 111"/>
                    <a:gd name="T46" fmla="*/ 4 w 98"/>
                    <a:gd name="T47" fmla="*/ 6 h 111"/>
                    <a:gd name="T48" fmla="*/ 4 w 98"/>
                    <a:gd name="T49" fmla="*/ 7 h 111"/>
                    <a:gd name="T50" fmla="*/ 0 w 98"/>
                    <a:gd name="T51" fmla="*/ 0 h 111"/>
                    <a:gd name="T52" fmla="*/ 4 w 98"/>
                    <a:gd name="T53" fmla="*/ 2 h 111"/>
                    <a:gd name="T54" fmla="*/ 5 w 98"/>
                    <a:gd name="T55" fmla="*/ 1 h 111"/>
                    <a:gd name="T56" fmla="*/ 6 w 98"/>
                    <a:gd name="T57" fmla="*/ 0 h 111"/>
                    <a:gd name="T58" fmla="*/ 7 w 98"/>
                    <a:gd name="T59" fmla="*/ 0 h 111"/>
                    <a:gd name="T60" fmla="*/ 8 w 98"/>
                    <a:gd name="T61" fmla="*/ 0 h 111"/>
                    <a:gd name="T62" fmla="*/ 9 w 98"/>
                    <a:gd name="T63" fmla="*/ 0 h 111"/>
                    <a:gd name="T64" fmla="*/ 10 w 98"/>
                    <a:gd name="T65" fmla="*/ 0 h 111"/>
                    <a:gd name="T66" fmla="*/ 10 w 98"/>
                    <a:gd name="T67" fmla="*/ 0 h 111"/>
                    <a:gd name="T68" fmla="*/ 11 w 98"/>
                    <a:gd name="T69" fmla="*/ 0 h 111"/>
                    <a:gd name="T70" fmla="*/ 11 w 98"/>
                    <a:gd name="T71" fmla="*/ 0 h 111"/>
                    <a:gd name="T72" fmla="*/ 11 w 98"/>
                    <a:gd name="T73" fmla="*/ 1 h 111"/>
                    <a:gd name="T74" fmla="*/ 12 w 98"/>
                    <a:gd name="T75" fmla="*/ 1 h 111"/>
                    <a:gd name="T76" fmla="*/ 12 w 98"/>
                    <a:gd name="T77" fmla="*/ 1 h 111"/>
                    <a:gd name="T78" fmla="*/ 12 w 98"/>
                    <a:gd name="T79" fmla="*/ 2 h 111"/>
                    <a:gd name="T80" fmla="*/ 12 w 98"/>
                    <a:gd name="T81" fmla="*/ 2 h 111"/>
                    <a:gd name="T82" fmla="*/ 13 w 98"/>
                    <a:gd name="T83" fmla="*/ 2 h 111"/>
                    <a:gd name="T84" fmla="*/ 13 w 98"/>
                    <a:gd name="T85" fmla="*/ 3 h 111"/>
                    <a:gd name="T86" fmla="*/ 13 w 98"/>
                    <a:gd name="T87" fmla="*/ 3 h 111"/>
                    <a:gd name="T88" fmla="*/ 13 w 98"/>
                    <a:gd name="T89" fmla="*/ 4 h 111"/>
                    <a:gd name="T90" fmla="*/ 13 w 98"/>
                    <a:gd name="T91" fmla="*/ 5 h 111"/>
                    <a:gd name="T92" fmla="*/ 13 w 98"/>
                    <a:gd name="T93" fmla="*/ 13 h 11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8"/>
                    <a:gd name="T142" fmla="*/ 0 h 111"/>
                    <a:gd name="T143" fmla="*/ 98 w 98"/>
                    <a:gd name="T144" fmla="*/ 111 h 11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8" h="111">
                      <a:moveTo>
                        <a:pt x="98" y="111"/>
                      </a:moveTo>
                      <a:lnTo>
                        <a:pt x="70" y="111"/>
                      </a:lnTo>
                      <a:lnTo>
                        <a:pt x="70" y="55"/>
                      </a:lnTo>
                      <a:lnTo>
                        <a:pt x="70" y="53"/>
                      </a:lnTo>
                      <a:lnTo>
                        <a:pt x="70" y="50"/>
                      </a:lnTo>
                      <a:lnTo>
                        <a:pt x="70" y="48"/>
                      </a:lnTo>
                      <a:lnTo>
                        <a:pt x="70" y="46"/>
                      </a:lnTo>
                      <a:lnTo>
                        <a:pt x="70" y="44"/>
                      </a:lnTo>
                      <a:lnTo>
                        <a:pt x="70" y="42"/>
                      </a:lnTo>
                      <a:lnTo>
                        <a:pt x="70" y="41"/>
                      </a:lnTo>
                      <a:lnTo>
                        <a:pt x="70" y="39"/>
                      </a:lnTo>
                      <a:lnTo>
                        <a:pt x="69" y="38"/>
                      </a:lnTo>
                      <a:lnTo>
                        <a:pt x="69" y="36"/>
                      </a:lnTo>
                      <a:lnTo>
                        <a:pt x="69" y="35"/>
                      </a:lnTo>
                      <a:lnTo>
                        <a:pt x="68" y="34"/>
                      </a:lnTo>
                      <a:lnTo>
                        <a:pt x="68" y="33"/>
                      </a:lnTo>
                      <a:lnTo>
                        <a:pt x="67" y="31"/>
                      </a:lnTo>
                      <a:lnTo>
                        <a:pt x="67" y="30"/>
                      </a:lnTo>
                      <a:lnTo>
                        <a:pt x="66" y="30"/>
                      </a:lnTo>
                      <a:lnTo>
                        <a:pt x="66" y="29"/>
                      </a:lnTo>
                      <a:lnTo>
                        <a:pt x="65" y="28"/>
                      </a:lnTo>
                      <a:lnTo>
                        <a:pt x="64" y="27"/>
                      </a:lnTo>
                      <a:lnTo>
                        <a:pt x="62" y="26"/>
                      </a:lnTo>
                      <a:lnTo>
                        <a:pt x="61" y="25"/>
                      </a:lnTo>
                      <a:lnTo>
                        <a:pt x="60" y="25"/>
                      </a:lnTo>
                      <a:lnTo>
                        <a:pt x="59" y="24"/>
                      </a:lnTo>
                      <a:lnTo>
                        <a:pt x="58" y="24"/>
                      </a:lnTo>
                      <a:lnTo>
                        <a:pt x="57" y="23"/>
                      </a:lnTo>
                      <a:lnTo>
                        <a:pt x="56" y="23"/>
                      </a:lnTo>
                      <a:lnTo>
                        <a:pt x="55" y="23"/>
                      </a:lnTo>
                      <a:lnTo>
                        <a:pt x="54" y="23"/>
                      </a:lnTo>
                      <a:lnTo>
                        <a:pt x="53" y="23"/>
                      </a:lnTo>
                      <a:lnTo>
                        <a:pt x="52" y="22"/>
                      </a:lnTo>
                      <a:lnTo>
                        <a:pt x="51" y="23"/>
                      </a:lnTo>
                      <a:lnTo>
                        <a:pt x="50" y="23"/>
                      </a:lnTo>
                      <a:lnTo>
                        <a:pt x="49" y="23"/>
                      </a:lnTo>
                      <a:lnTo>
                        <a:pt x="48" y="23"/>
                      </a:lnTo>
                      <a:lnTo>
                        <a:pt x="47" y="23"/>
                      </a:lnTo>
                      <a:lnTo>
                        <a:pt x="46" y="24"/>
                      </a:lnTo>
                      <a:lnTo>
                        <a:pt x="45" y="24"/>
                      </a:lnTo>
                      <a:lnTo>
                        <a:pt x="44" y="24"/>
                      </a:lnTo>
                      <a:lnTo>
                        <a:pt x="43" y="25"/>
                      </a:lnTo>
                      <a:lnTo>
                        <a:pt x="42" y="25"/>
                      </a:lnTo>
                      <a:lnTo>
                        <a:pt x="41" y="26"/>
                      </a:lnTo>
                      <a:lnTo>
                        <a:pt x="38" y="26"/>
                      </a:lnTo>
                      <a:lnTo>
                        <a:pt x="38" y="27"/>
                      </a:lnTo>
                      <a:lnTo>
                        <a:pt x="37" y="28"/>
                      </a:lnTo>
                      <a:lnTo>
                        <a:pt x="36" y="29"/>
                      </a:lnTo>
                      <a:lnTo>
                        <a:pt x="35" y="30"/>
                      </a:lnTo>
                      <a:lnTo>
                        <a:pt x="34" y="30"/>
                      </a:lnTo>
                      <a:lnTo>
                        <a:pt x="33" y="31"/>
                      </a:lnTo>
                      <a:lnTo>
                        <a:pt x="33" y="33"/>
                      </a:lnTo>
                      <a:lnTo>
                        <a:pt x="32" y="34"/>
                      </a:lnTo>
                      <a:lnTo>
                        <a:pt x="32" y="35"/>
                      </a:lnTo>
                      <a:lnTo>
                        <a:pt x="31" y="36"/>
                      </a:lnTo>
                      <a:lnTo>
                        <a:pt x="31" y="37"/>
                      </a:lnTo>
                      <a:lnTo>
                        <a:pt x="30" y="38"/>
                      </a:lnTo>
                      <a:lnTo>
                        <a:pt x="30" y="40"/>
                      </a:lnTo>
                      <a:lnTo>
                        <a:pt x="30" y="41"/>
                      </a:lnTo>
                      <a:lnTo>
                        <a:pt x="30" y="42"/>
                      </a:lnTo>
                      <a:lnTo>
                        <a:pt x="29" y="44"/>
                      </a:lnTo>
                      <a:lnTo>
                        <a:pt x="29" y="45"/>
                      </a:lnTo>
                      <a:lnTo>
                        <a:pt x="29" y="47"/>
                      </a:lnTo>
                      <a:lnTo>
                        <a:pt x="29" y="49"/>
                      </a:lnTo>
                      <a:lnTo>
                        <a:pt x="29" y="51"/>
                      </a:lnTo>
                      <a:lnTo>
                        <a:pt x="29" y="54"/>
                      </a:lnTo>
                      <a:lnTo>
                        <a:pt x="29" y="57"/>
                      </a:lnTo>
                      <a:lnTo>
                        <a:pt x="29" y="60"/>
                      </a:lnTo>
                      <a:lnTo>
                        <a:pt x="28" y="62"/>
                      </a:lnTo>
                      <a:lnTo>
                        <a:pt x="28" y="111"/>
                      </a:lnTo>
                      <a:lnTo>
                        <a:pt x="0" y="111"/>
                      </a:lnTo>
                      <a:lnTo>
                        <a:pt x="0" y="3"/>
                      </a:lnTo>
                      <a:lnTo>
                        <a:pt x="26" y="3"/>
                      </a:lnTo>
                      <a:lnTo>
                        <a:pt x="26" y="19"/>
                      </a:lnTo>
                      <a:lnTo>
                        <a:pt x="29" y="17"/>
                      </a:lnTo>
                      <a:lnTo>
                        <a:pt x="31" y="14"/>
                      </a:lnTo>
                      <a:lnTo>
                        <a:pt x="34" y="12"/>
                      </a:lnTo>
                      <a:lnTo>
                        <a:pt x="37" y="9"/>
                      </a:lnTo>
                      <a:lnTo>
                        <a:pt x="40" y="7"/>
                      </a:lnTo>
                      <a:lnTo>
                        <a:pt x="43" y="5"/>
                      </a:lnTo>
                      <a:lnTo>
                        <a:pt x="46" y="4"/>
                      </a:lnTo>
                      <a:lnTo>
                        <a:pt x="49" y="2"/>
                      </a:lnTo>
                      <a:lnTo>
                        <a:pt x="52" y="2"/>
                      </a:lnTo>
                      <a:lnTo>
                        <a:pt x="55" y="1"/>
                      </a:lnTo>
                      <a:lnTo>
                        <a:pt x="58" y="1"/>
                      </a:lnTo>
                      <a:lnTo>
                        <a:pt x="61" y="0"/>
                      </a:lnTo>
                      <a:lnTo>
                        <a:pt x="64" y="1"/>
                      </a:lnTo>
                      <a:lnTo>
                        <a:pt x="65" y="1"/>
                      </a:lnTo>
                      <a:lnTo>
                        <a:pt x="67" y="1"/>
                      </a:lnTo>
                      <a:lnTo>
                        <a:pt x="68" y="1"/>
                      </a:lnTo>
                      <a:lnTo>
                        <a:pt x="70" y="1"/>
                      </a:lnTo>
                      <a:lnTo>
                        <a:pt x="71" y="2"/>
                      </a:lnTo>
                      <a:lnTo>
                        <a:pt x="73" y="2"/>
                      </a:lnTo>
                      <a:lnTo>
                        <a:pt x="74" y="2"/>
                      </a:lnTo>
                      <a:lnTo>
                        <a:pt x="75" y="3"/>
                      </a:lnTo>
                      <a:lnTo>
                        <a:pt x="77" y="3"/>
                      </a:lnTo>
                      <a:lnTo>
                        <a:pt x="78" y="4"/>
                      </a:lnTo>
                      <a:lnTo>
                        <a:pt x="79" y="4"/>
                      </a:lnTo>
                      <a:lnTo>
                        <a:pt x="81" y="5"/>
                      </a:lnTo>
                      <a:lnTo>
                        <a:pt x="82" y="6"/>
                      </a:lnTo>
                      <a:lnTo>
                        <a:pt x="83" y="6"/>
                      </a:lnTo>
                      <a:lnTo>
                        <a:pt x="84" y="7"/>
                      </a:lnTo>
                      <a:lnTo>
                        <a:pt x="85" y="7"/>
                      </a:lnTo>
                      <a:lnTo>
                        <a:pt x="86" y="9"/>
                      </a:lnTo>
                      <a:lnTo>
                        <a:pt x="88" y="10"/>
                      </a:lnTo>
                      <a:lnTo>
                        <a:pt x="89" y="10"/>
                      </a:lnTo>
                      <a:lnTo>
                        <a:pt x="90" y="11"/>
                      </a:lnTo>
                      <a:lnTo>
                        <a:pt x="90" y="12"/>
                      </a:lnTo>
                      <a:lnTo>
                        <a:pt x="91" y="13"/>
                      </a:lnTo>
                      <a:lnTo>
                        <a:pt x="92" y="14"/>
                      </a:lnTo>
                      <a:lnTo>
                        <a:pt x="93" y="15"/>
                      </a:lnTo>
                      <a:lnTo>
                        <a:pt x="93" y="16"/>
                      </a:lnTo>
                      <a:lnTo>
                        <a:pt x="94" y="17"/>
                      </a:lnTo>
                      <a:lnTo>
                        <a:pt x="94" y="18"/>
                      </a:lnTo>
                      <a:lnTo>
                        <a:pt x="95" y="19"/>
                      </a:lnTo>
                      <a:lnTo>
                        <a:pt x="95" y="20"/>
                      </a:lnTo>
                      <a:lnTo>
                        <a:pt x="96" y="21"/>
                      </a:lnTo>
                      <a:lnTo>
                        <a:pt x="96" y="22"/>
                      </a:lnTo>
                      <a:lnTo>
                        <a:pt x="97" y="23"/>
                      </a:lnTo>
                      <a:lnTo>
                        <a:pt x="97" y="24"/>
                      </a:lnTo>
                      <a:lnTo>
                        <a:pt x="97" y="25"/>
                      </a:lnTo>
                      <a:lnTo>
                        <a:pt x="98" y="27"/>
                      </a:lnTo>
                      <a:lnTo>
                        <a:pt x="98" y="28"/>
                      </a:lnTo>
                      <a:lnTo>
                        <a:pt x="98" y="29"/>
                      </a:lnTo>
                      <a:lnTo>
                        <a:pt x="98" y="30"/>
                      </a:lnTo>
                      <a:lnTo>
                        <a:pt x="98" y="33"/>
                      </a:lnTo>
                      <a:lnTo>
                        <a:pt x="98" y="34"/>
                      </a:lnTo>
                      <a:lnTo>
                        <a:pt x="98" y="36"/>
                      </a:lnTo>
                      <a:lnTo>
                        <a:pt x="98" y="37"/>
                      </a:lnTo>
                      <a:lnTo>
                        <a:pt x="98" y="39"/>
                      </a:lnTo>
                      <a:lnTo>
                        <a:pt x="98" y="41"/>
                      </a:lnTo>
                      <a:lnTo>
                        <a:pt x="98" y="43"/>
                      </a:lnTo>
                      <a:lnTo>
                        <a:pt x="98" y="44"/>
                      </a:lnTo>
                      <a:lnTo>
                        <a:pt x="98" y="1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8" name="Freeform 67"/>
                <p:cNvSpPr>
                  <a:spLocks noEditPoints="1"/>
                </p:cNvSpPr>
                <p:nvPr/>
              </p:nvSpPr>
              <p:spPr bwMode="auto">
                <a:xfrm>
                  <a:off x="1815" y="1263"/>
                  <a:ext cx="53" cy="77"/>
                </a:xfrm>
                <a:custGeom>
                  <a:avLst/>
                  <a:gdLst>
                    <a:gd name="T0" fmla="*/ 5 w 105"/>
                    <a:gd name="T1" fmla="*/ 15 h 155"/>
                    <a:gd name="T2" fmla="*/ 5 w 105"/>
                    <a:gd name="T3" fmla="*/ 16 h 155"/>
                    <a:gd name="T4" fmla="*/ 6 w 105"/>
                    <a:gd name="T5" fmla="*/ 16 h 155"/>
                    <a:gd name="T6" fmla="*/ 7 w 105"/>
                    <a:gd name="T7" fmla="*/ 16 h 155"/>
                    <a:gd name="T8" fmla="*/ 8 w 105"/>
                    <a:gd name="T9" fmla="*/ 16 h 155"/>
                    <a:gd name="T10" fmla="*/ 9 w 105"/>
                    <a:gd name="T11" fmla="*/ 16 h 155"/>
                    <a:gd name="T12" fmla="*/ 9 w 105"/>
                    <a:gd name="T13" fmla="*/ 16 h 155"/>
                    <a:gd name="T14" fmla="*/ 10 w 105"/>
                    <a:gd name="T15" fmla="*/ 15 h 155"/>
                    <a:gd name="T16" fmla="*/ 10 w 105"/>
                    <a:gd name="T17" fmla="*/ 15 h 155"/>
                    <a:gd name="T18" fmla="*/ 10 w 105"/>
                    <a:gd name="T19" fmla="*/ 14 h 155"/>
                    <a:gd name="T20" fmla="*/ 9 w 105"/>
                    <a:gd name="T21" fmla="*/ 12 h 155"/>
                    <a:gd name="T22" fmla="*/ 7 w 105"/>
                    <a:gd name="T23" fmla="*/ 13 h 155"/>
                    <a:gd name="T24" fmla="*/ 5 w 105"/>
                    <a:gd name="T25" fmla="*/ 13 h 155"/>
                    <a:gd name="T26" fmla="*/ 3 w 105"/>
                    <a:gd name="T27" fmla="*/ 12 h 155"/>
                    <a:gd name="T28" fmla="*/ 1 w 105"/>
                    <a:gd name="T29" fmla="*/ 10 h 155"/>
                    <a:gd name="T30" fmla="*/ 1 w 105"/>
                    <a:gd name="T31" fmla="*/ 8 h 155"/>
                    <a:gd name="T32" fmla="*/ 1 w 105"/>
                    <a:gd name="T33" fmla="*/ 5 h 155"/>
                    <a:gd name="T34" fmla="*/ 1 w 105"/>
                    <a:gd name="T35" fmla="*/ 2 h 155"/>
                    <a:gd name="T36" fmla="*/ 3 w 105"/>
                    <a:gd name="T37" fmla="*/ 1 h 155"/>
                    <a:gd name="T38" fmla="*/ 5 w 105"/>
                    <a:gd name="T39" fmla="*/ 0 h 155"/>
                    <a:gd name="T40" fmla="*/ 7 w 105"/>
                    <a:gd name="T41" fmla="*/ 0 h 155"/>
                    <a:gd name="T42" fmla="*/ 9 w 105"/>
                    <a:gd name="T43" fmla="*/ 1 h 155"/>
                    <a:gd name="T44" fmla="*/ 14 w 105"/>
                    <a:gd name="T45" fmla="*/ 12 h 155"/>
                    <a:gd name="T46" fmla="*/ 14 w 105"/>
                    <a:gd name="T47" fmla="*/ 14 h 155"/>
                    <a:gd name="T48" fmla="*/ 13 w 105"/>
                    <a:gd name="T49" fmla="*/ 16 h 155"/>
                    <a:gd name="T50" fmla="*/ 13 w 105"/>
                    <a:gd name="T51" fmla="*/ 17 h 155"/>
                    <a:gd name="T52" fmla="*/ 12 w 105"/>
                    <a:gd name="T53" fmla="*/ 17 h 155"/>
                    <a:gd name="T54" fmla="*/ 11 w 105"/>
                    <a:gd name="T55" fmla="*/ 18 h 155"/>
                    <a:gd name="T56" fmla="*/ 10 w 105"/>
                    <a:gd name="T57" fmla="*/ 19 h 155"/>
                    <a:gd name="T58" fmla="*/ 9 w 105"/>
                    <a:gd name="T59" fmla="*/ 19 h 155"/>
                    <a:gd name="T60" fmla="*/ 7 w 105"/>
                    <a:gd name="T61" fmla="*/ 19 h 155"/>
                    <a:gd name="T62" fmla="*/ 4 w 105"/>
                    <a:gd name="T63" fmla="*/ 19 h 155"/>
                    <a:gd name="T64" fmla="*/ 2 w 105"/>
                    <a:gd name="T65" fmla="*/ 18 h 155"/>
                    <a:gd name="T66" fmla="*/ 1 w 105"/>
                    <a:gd name="T67" fmla="*/ 16 h 155"/>
                    <a:gd name="T68" fmla="*/ 1 w 105"/>
                    <a:gd name="T69" fmla="*/ 15 h 155"/>
                    <a:gd name="T70" fmla="*/ 1 w 105"/>
                    <a:gd name="T71" fmla="*/ 15 h 155"/>
                    <a:gd name="T72" fmla="*/ 1 w 105"/>
                    <a:gd name="T73" fmla="*/ 14 h 155"/>
                    <a:gd name="T74" fmla="*/ 4 w 105"/>
                    <a:gd name="T75" fmla="*/ 7 h 155"/>
                    <a:gd name="T76" fmla="*/ 5 w 105"/>
                    <a:gd name="T77" fmla="*/ 9 h 155"/>
                    <a:gd name="T78" fmla="*/ 5 w 105"/>
                    <a:gd name="T79" fmla="*/ 10 h 155"/>
                    <a:gd name="T80" fmla="*/ 6 w 105"/>
                    <a:gd name="T81" fmla="*/ 11 h 155"/>
                    <a:gd name="T82" fmla="*/ 8 w 105"/>
                    <a:gd name="T83" fmla="*/ 11 h 155"/>
                    <a:gd name="T84" fmla="*/ 9 w 105"/>
                    <a:gd name="T85" fmla="*/ 10 h 155"/>
                    <a:gd name="T86" fmla="*/ 10 w 105"/>
                    <a:gd name="T87" fmla="*/ 9 h 155"/>
                    <a:gd name="T88" fmla="*/ 10 w 105"/>
                    <a:gd name="T89" fmla="*/ 8 h 155"/>
                    <a:gd name="T90" fmla="*/ 10 w 105"/>
                    <a:gd name="T91" fmla="*/ 6 h 155"/>
                    <a:gd name="T92" fmla="*/ 10 w 105"/>
                    <a:gd name="T93" fmla="*/ 4 h 155"/>
                    <a:gd name="T94" fmla="*/ 9 w 105"/>
                    <a:gd name="T95" fmla="*/ 3 h 155"/>
                    <a:gd name="T96" fmla="*/ 8 w 105"/>
                    <a:gd name="T97" fmla="*/ 2 h 155"/>
                    <a:gd name="T98" fmla="*/ 7 w 105"/>
                    <a:gd name="T99" fmla="*/ 2 h 155"/>
                    <a:gd name="T100" fmla="*/ 5 w 105"/>
                    <a:gd name="T101" fmla="*/ 3 h 155"/>
                    <a:gd name="T102" fmla="*/ 5 w 105"/>
                    <a:gd name="T103" fmla="*/ 4 h 155"/>
                    <a:gd name="T104" fmla="*/ 4 w 105"/>
                    <a:gd name="T105" fmla="*/ 5 h 155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05"/>
                    <a:gd name="T160" fmla="*/ 0 h 155"/>
                    <a:gd name="T161" fmla="*/ 105 w 105"/>
                    <a:gd name="T162" fmla="*/ 155 h 155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05" h="155">
                      <a:moveTo>
                        <a:pt x="3" y="118"/>
                      </a:moveTo>
                      <a:lnTo>
                        <a:pt x="36" y="122"/>
                      </a:lnTo>
                      <a:lnTo>
                        <a:pt x="38" y="123"/>
                      </a:lnTo>
                      <a:lnTo>
                        <a:pt x="38" y="124"/>
                      </a:lnTo>
                      <a:lnTo>
                        <a:pt x="38" y="125"/>
                      </a:lnTo>
                      <a:lnTo>
                        <a:pt x="38" y="126"/>
                      </a:lnTo>
                      <a:lnTo>
                        <a:pt x="38" y="128"/>
                      </a:lnTo>
                      <a:lnTo>
                        <a:pt x="39" y="128"/>
                      </a:lnTo>
                      <a:lnTo>
                        <a:pt x="39" y="129"/>
                      </a:lnTo>
                      <a:lnTo>
                        <a:pt x="40" y="130"/>
                      </a:lnTo>
                      <a:lnTo>
                        <a:pt x="41" y="131"/>
                      </a:lnTo>
                      <a:lnTo>
                        <a:pt x="42" y="131"/>
                      </a:lnTo>
                      <a:lnTo>
                        <a:pt x="43" y="132"/>
                      </a:lnTo>
                      <a:lnTo>
                        <a:pt x="44" y="132"/>
                      </a:lnTo>
                      <a:lnTo>
                        <a:pt x="45" y="132"/>
                      </a:lnTo>
                      <a:lnTo>
                        <a:pt x="46" y="133"/>
                      </a:lnTo>
                      <a:lnTo>
                        <a:pt x="47" y="133"/>
                      </a:lnTo>
                      <a:lnTo>
                        <a:pt x="48" y="133"/>
                      </a:lnTo>
                      <a:lnTo>
                        <a:pt x="49" y="133"/>
                      </a:lnTo>
                      <a:lnTo>
                        <a:pt x="51" y="133"/>
                      </a:lnTo>
                      <a:lnTo>
                        <a:pt x="52" y="133"/>
                      </a:lnTo>
                      <a:lnTo>
                        <a:pt x="53" y="133"/>
                      </a:lnTo>
                      <a:lnTo>
                        <a:pt x="55" y="133"/>
                      </a:lnTo>
                      <a:lnTo>
                        <a:pt x="57" y="133"/>
                      </a:lnTo>
                      <a:lnTo>
                        <a:pt x="58" y="133"/>
                      </a:lnTo>
                      <a:lnTo>
                        <a:pt x="60" y="133"/>
                      </a:lnTo>
                      <a:lnTo>
                        <a:pt x="62" y="133"/>
                      </a:lnTo>
                      <a:lnTo>
                        <a:pt x="64" y="133"/>
                      </a:lnTo>
                      <a:lnTo>
                        <a:pt x="65" y="132"/>
                      </a:lnTo>
                      <a:lnTo>
                        <a:pt x="66" y="132"/>
                      </a:lnTo>
                      <a:lnTo>
                        <a:pt x="67" y="132"/>
                      </a:lnTo>
                      <a:lnTo>
                        <a:pt x="68" y="131"/>
                      </a:lnTo>
                      <a:lnTo>
                        <a:pt x="69" y="131"/>
                      </a:lnTo>
                      <a:lnTo>
                        <a:pt x="70" y="130"/>
                      </a:lnTo>
                      <a:lnTo>
                        <a:pt x="71" y="130"/>
                      </a:lnTo>
                      <a:lnTo>
                        <a:pt x="72" y="129"/>
                      </a:lnTo>
                      <a:lnTo>
                        <a:pt x="73" y="128"/>
                      </a:lnTo>
                      <a:lnTo>
                        <a:pt x="74" y="126"/>
                      </a:lnTo>
                      <a:lnTo>
                        <a:pt x="74" y="125"/>
                      </a:lnTo>
                      <a:lnTo>
                        <a:pt x="75" y="124"/>
                      </a:lnTo>
                      <a:lnTo>
                        <a:pt x="75" y="123"/>
                      </a:lnTo>
                      <a:lnTo>
                        <a:pt x="75" y="122"/>
                      </a:lnTo>
                      <a:lnTo>
                        <a:pt x="76" y="122"/>
                      </a:lnTo>
                      <a:lnTo>
                        <a:pt x="76" y="121"/>
                      </a:lnTo>
                      <a:lnTo>
                        <a:pt x="77" y="120"/>
                      </a:lnTo>
                      <a:lnTo>
                        <a:pt x="77" y="119"/>
                      </a:lnTo>
                      <a:lnTo>
                        <a:pt x="77" y="118"/>
                      </a:lnTo>
                      <a:lnTo>
                        <a:pt x="77" y="117"/>
                      </a:lnTo>
                      <a:lnTo>
                        <a:pt x="77" y="116"/>
                      </a:lnTo>
                      <a:lnTo>
                        <a:pt x="77" y="115"/>
                      </a:lnTo>
                      <a:lnTo>
                        <a:pt x="77" y="113"/>
                      </a:lnTo>
                      <a:lnTo>
                        <a:pt x="77" y="112"/>
                      </a:lnTo>
                      <a:lnTo>
                        <a:pt x="77" y="110"/>
                      </a:lnTo>
                      <a:lnTo>
                        <a:pt x="77" y="93"/>
                      </a:lnTo>
                      <a:lnTo>
                        <a:pt x="75" y="96"/>
                      </a:lnTo>
                      <a:lnTo>
                        <a:pt x="73" y="99"/>
                      </a:lnTo>
                      <a:lnTo>
                        <a:pt x="71" y="101"/>
                      </a:lnTo>
                      <a:lnTo>
                        <a:pt x="68" y="104"/>
                      </a:lnTo>
                      <a:lnTo>
                        <a:pt x="66" y="106"/>
                      </a:lnTo>
                      <a:lnTo>
                        <a:pt x="63" y="107"/>
                      </a:lnTo>
                      <a:lnTo>
                        <a:pt x="59" y="109"/>
                      </a:lnTo>
                      <a:lnTo>
                        <a:pt x="56" y="110"/>
                      </a:lnTo>
                      <a:lnTo>
                        <a:pt x="54" y="110"/>
                      </a:lnTo>
                      <a:lnTo>
                        <a:pt x="51" y="111"/>
                      </a:lnTo>
                      <a:lnTo>
                        <a:pt x="48" y="111"/>
                      </a:lnTo>
                      <a:lnTo>
                        <a:pt x="44" y="111"/>
                      </a:lnTo>
                      <a:lnTo>
                        <a:pt x="41" y="111"/>
                      </a:lnTo>
                      <a:lnTo>
                        <a:pt x="38" y="111"/>
                      </a:lnTo>
                      <a:lnTo>
                        <a:pt x="34" y="110"/>
                      </a:lnTo>
                      <a:lnTo>
                        <a:pt x="31" y="110"/>
                      </a:lnTo>
                      <a:lnTo>
                        <a:pt x="28" y="109"/>
                      </a:lnTo>
                      <a:lnTo>
                        <a:pt x="25" y="107"/>
                      </a:lnTo>
                      <a:lnTo>
                        <a:pt x="23" y="106"/>
                      </a:lnTo>
                      <a:lnTo>
                        <a:pt x="20" y="104"/>
                      </a:lnTo>
                      <a:lnTo>
                        <a:pt x="17" y="101"/>
                      </a:lnTo>
                      <a:lnTo>
                        <a:pt x="15" y="99"/>
                      </a:lnTo>
                      <a:lnTo>
                        <a:pt x="12" y="96"/>
                      </a:lnTo>
                      <a:lnTo>
                        <a:pt x="9" y="93"/>
                      </a:lnTo>
                      <a:lnTo>
                        <a:pt x="8" y="91"/>
                      </a:lnTo>
                      <a:lnTo>
                        <a:pt x="7" y="89"/>
                      </a:lnTo>
                      <a:lnTo>
                        <a:pt x="6" y="86"/>
                      </a:lnTo>
                      <a:lnTo>
                        <a:pt x="4" y="83"/>
                      </a:lnTo>
                      <a:lnTo>
                        <a:pt x="4" y="81"/>
                      </a:lnTo>
                      <a:lnTo>
                        <a:pt x="3" y="77"/>
                      </a:lnTo>
                      <a:lnTo>
                        <a:pt x="2" y="74"/>
                      </a:lnTo>
                      <a:lnTo>
                        <a:pt x="1" y="71"/>
                      </a:lnTo>
                      <a:lnTo>
                        <a:pt x="1" y="68"/>
                      </a:lnTo>
                      <a:lnTo>
                        <a:pt x="1" y="64"/>
                      </a:lnTo>
                      <a:lnTo>
                        <a:pt x="1" y="61"/>
                      </a:lnTo>
                      <a:lnTo>
                        <a:pt x="0" y="57"/>
                      </a:lnTo>
                      <a:lnTo>
                        <a:pt x="1" y="52"/>
                      </a:lnTo>
                      <a:lnTo>
                        <a:pt x="1" y="48"/>
                      </a:lnTo>
                      <a:lnTo>
                        <a:pt x="1" y="44"/>
                      </a:lnTo>
                      <a:lnTo>
                        <a:pt x="2" y="40"/>
                      </a:lnTo>
                      <a:lnTo>
                        <a:pt x="3" y="37"/>
                      </a:lnTo>
                      <a:lnTo>
                        <a:pt x="4" y="33"/>
                      </a:lnTo>
                      <a:lnTo>
                        <a:pt x="5" y="29"/>
                      </a:lnTo>
                      <a:lnTo>
                        <a:pt x="6" y="26"/>
                      </a:lnTo>
                      <a:lnTo>
                        <a:pt x="7" y="23"/>
                      </a:lnTo>
                      <a:lnTo>
                        <a:pt x="9" y="20"/>
                      </a:lnTo>
                      <a:lnTo>
                        <a:pt x="11" y="18"/>
                      </a:lnTo>
                      <a:lnTo>
                        <a:pt x="12" y="15"/>
                      </a:lnTo>
                      <a:lnTo>
                        <a:pt x="16" y="13"/>
                      </a:lnTo>
                      <a:lnTo>
                        <a:pt x="18" y="11"/>
                      </a:lnTo>
                      <a:lnTo>
                        <a:pt x="20" y="9"/>
                      </a:lnTo>
                      <a:lnTo>
                        <a:pt x="23" y="7"/>
                      </a:lnTo>
                      <a:lnTo>
                        <a:pt x="25" y="5"/>
                      </a:lnTo>
                      <a:lnTo>
                        <a:pt x="28" y="4"/>
                      </a:lnTo>
                      <a:lnTo>
                        <a:pt x="31" y="3"/>
                      </a:lnTo>
                      <a:lnTo>
                        <a:pt x="34" y="2"/>
                      </a:lnTo>
                      <a:lnTo>
                        <a:pt x="36" y="1"/>
                      </a:lnTo>
                      <a:lnTo>
                        <a:pt x="40" y="1"/>
                      </a:lnTo>
                      <a:lnTo>
                        <a:pt x="43" y="1"/>
                      </a:lnTo>
                      <a:lnTo>
                        <a:pt x="46" y="0"/>
                      </a:lnTo>
                      <a:lnTo>
                        <a:pt x="50" y="1"/>
                      </a:lnTo>
                      <a:lnTo>
                        <a:pt x="53" y="1"/>
                      </a:lnTo>
                      <a:lnTo>
                        <a:pt x="56" y="2"/>
                      </a:lnTo>
                      <a:lnTo>
                        <a:pt x="58" y="2"/>
                      </a:lnTo>
                      <a:lnTo>
                        <a:pt x="62" y="3"/>
                      </a:lnTo>
                      <a:lnTo>
                        <a:pt x="65" y="5"/>
                      </a:lnTo>
                      <a:lnTo>
                        <a:pt x="67" y="6"/>
                      </a:lnTo>
                      <a:lnTo>
                        <a:pt x="70" y="9"/>
                      </a:lnTo>
                      <a:lnTo>
                        <a:pt x="72" y="11"/>
                      </a:lnTo>
                      <a:lnTo>
                        <a:pt x="74" y="13"/>
                      </a:lnTo>
                      <a:lnTo>
                        <a:pt x="76" y="16"/>
                      </a:lnTo>
                      <a:lnTo>
                        <a:pt x="78" y="18"/>
                      </a:lnTo>
                      <a:lnTo>
                        <a:pt x="78" y="3"/>
                      </a:lnTo>
                      <a:lnTo>
                        <a:pt x="105" y="3"/>
                      </a:lnTo>
                      <a:lnTo>
                        <a:pt x="105" y="100"/>
                      </a:lnTo>
                      <a:lnTo>
                        <a:pt x="105" y="104"/>
                      </a:lnTo>
                      <a:lnTo>
                        <a:pt x="105" y="107"/>
                      </a:lnTo>
                      <a:lnTo>
                        <a:pt x="105" y="110"/>
                      </a:lnTo>
                      <a:lnTo>
                        <a:pt x="105" y="113"/>
                      </a:lnTo>
                      <a:lnTo>
                        <a:pt x="105" y="115"/>
                      </a:lnTo>
                      <a:lnTo>
                        <a:pt x="105" y="117"/>
                      </a:lnTo>
                      <a:lnTo>
                        <a:pt x="104" y="119"/>
                      </a:lnTo>
                      <a:lnTo>
                        <a:pt x="104" y="122"/>
                      </a:lnTo>
                      <a:lnTo>
                        <a:pt x="104" y="123"/>
                      </a:lnTo>
                      <a:lnTo>
                        <a:pt x="103" y="125"/>
                      </a:lnTo>
                      <a:lnTo>
                        <a:pt x="103" y="128"/>
                      </a:lnTo>
                      <a:lnTo>
                        <a:pt x="102" y="129"/>
                      </a:lnTo>
                      <a:lnTo>
                        <a:pt x="102" y="131"/>
                      </a:lnTo>
                      <a:lnTo>
                        <a:pt x="101" y="132"/>
                      </a:lnTo>
                      <a:lnTo>
                        <a:pt x="101" y="134"/>
                      </a:lnTo>
                      <a:lnTo>
                        <a:pt x="100" y="135"/>
                      </a:lnTo>
                      <a:lnTo>
                        <a:pt x="99" y="136"/>
                      </a:lnTo>
                      <a:lnTo>
                        <a:pt x="99" y="138"/>
                      </a:lnTo>
                      <a:lnTo>
                        <a:pt x="98" y="139"/>
                      </a:lnTo>
                      <a:lnTo>
                        <a:pt x="97" y="140"/>
                      </a:lnTo>
                      <a:lnTo>
                        <a:pt x="96" y="141"/>
                      </a:lnTo>
                      <a:lnTo>
                        <a:pt x="95" y="142"/>
                      </a:lnTo>
                      <a:lnTo>
                        <a:pt x="94" y="143"/>
                      </a:lnTo>
                      <a:lnTo>
                        <a:pt x="93" y="143"/>
                      </a:lnTo>
                      <a:lnTo>
                        <a:pt x="93" y="144"/>
                      </a:lnTo>
                      <a:lnTo>
                        <a:pt x="92" y="145"/>
                      </a:lnTo>
                      <a:lnTo>
                        <a:pt x="91" y="146"/>
                      </a:lnTo>
                      <a:lnTo>
                        <a:pt x="90" y="147"/>
                      </a:lnTo>
                      <a:lnTo>
                        <a:pt x="89" y="147"/>
                      </a:lnTo>
                      <a:lnTo>
                        <a:pt x="87" y="148"/>
                      </a:lnTo>
                      <a:lnTo>
                        <a:pt x="86" y="149"/>
                      </a:lnTo>
                      <a:lnTo>
                        <a:pt x="84" y="149"/>
                      </a:lnTo>
                      <a:lnTo>
                        <a:pt x="83" y="150"/>
                      </a:lnTo>
                      <a:lnTo>
                        <a:pt x="81" y="150"/>
                      </a:lnTo>
                      <a:lnTo>
                        <a:pt x="80" y="152"/>
                      </a:lnTo>
                      <a:lnTo>
                        <a:pt x="78" y="152"/>
                      </a:lnTo>
                      <a:lnTo>
                        <a:pt x="77" y="153"/>
                      </a:lnTo>
                      <a:lnTo>
                        <a:pt x="75" y="153"/>
                      </a:lnTo>
                      <a:lnTo>
                        <a:pt x="74" y="154"/>
                      </a:lnTo>
                      <a:lnTo>
                        <a:pt x="72" y="154"/>
                      </a:lnTo>
                      <a:lnTo>
                        <a:pt x="70" y="154"/>
                      </a:lnTo>
                      <a:lnTo>
                        <a:pt x="68" y="155"/>
                      </a:lnTo>
                      <a:lnTo>
                        <a:pt x="66" y="155"/>
                      </a:lnTo>
                      <a:lnTo>
                        <a:pt x="64" y="155"/>
                      </a:lnTo>
                      <a:lnTo>
                        <a:pt x="62" y="155"/>
                      </a:lnTo>
                      <a:lnTo>
                        <a:pt x="59" y="155"/>
                      </a:lnTo>
                      <a:lnTo>
                        <a:pt x="57" y="155"/>
                      </a:lnTo>
                      <a:lnTo>
                        <a:pt x="54" y="155"/>
                      </a:lnTo>
                      <a:lnTo>
                        <a:pt x="50" y="155"/>
                      </a:lnTo>
                      <a:lnTo>
                        <a:pt x="46" y="155"/>
                      </a:lnTo>
                      <a:lnTo>
                        <a:pt x="42" y="155"/>
                      </a:lnTo>
                      <a:lnTo>
                        <a:pt x="38" y="154"/>
                      </a:lnTo>
                      <a:lnTo>
                        <a:pt x="34" y="154"/>
                      </a:lnTo>
                      <a:lnTo>
                        <a:pt x="30" y="153"/>
                      </a:lnTo>
                      <a:lnTo>
                        <a:pt x="27" y="152"/>
                      </a:lnTo>
                      <a:lnTo>
                        <a:pt x="25" y="150"/>
                      </a:lnTo>
                      <a:lnTo>
                        <a:pt x="22" y="149"/>
                      </a:lnTo>
                      <a:lnTo>
                        <a:pt x="20" y="148"/>
                      </a:lnTo>
                      <a:lnTo>
                        <a:pt x="17" y="147"/>
                      </a:lnTo>
                      <a:lnTo>
                        <a:pt x="15" y="145"/>
                      </a:lnTo>
                      <a:lnTo>
                        <a:pt x="14" y="144"/>
                      </a:lnTo>
                      <a:lnTo>
                        <a:pt x="11" y="142"/>
                      </a:lnTo>
                      <a:lnTo>
                        <a:pt x="10" y="141"/>
                      </a:lnTo>
                      <a:lnTo>
                        <a:pt x="8" y="139"/>
                      </a:lnTo>
                      <a:lnTo>
                        <a:pt x="7" y="137"/>
                      </a:lnTo>
                      <a:lnTo>
                        <a:pt x="6" y="135"/>
                      </a:lnTo>
                      <a:lnTo>
                        <a:pt x="5" y="133"/>
                      </a:lnTo>
                      <a:lnTo>
                        <a:pt x="5" y="131"/>
                      </a:lnTo>
                      <a:lnTo>
                        <a:pt x="4" y="129"/>
                      </a:lnTo>
                      <a:lnTo>
                        <a:pt x="4" y="126"/>
                      </a:lnTo>
                      <a:lnTo>
                        <a:pt x="4" y="124"/>
                      </a:lnTo>
                      <a:lnTo>
                        <a:pt x="3" y="121"/>
                      </a:lnTo>
                      <a:lnTo>
                        <a:pt x="3" y="120"/>
                      </a:lnTo>
                      <a:lnTo>
                        <a:pt x="3" y="119"/>
                      </a:lnTo>
                      <a:lnTo>
                        <a:pt x="3" y="118"/>
                      </a:lnTo>
                      <a:close/>
                      <a:moveTo>
                        <a:pt x="29" y="54"/>
                      </a:moveTo>
                      <a:lnTo>
                        <a:pt x="30" y="58"/>
                      </a:lnTo>
                      <a:lnTo>
                        <a:pt x="30" y="61"/>
                      </a:lnTo>
                      <a:lnTo>
                        <a:pt x="30" y="63"/>
                      </a:lnTo>
                      <a:lnTo>
                        <a:pt x="30" y="66"/>
                      </a:lnTo>
                      <a:lnTo>
                        <a:pt x="31" y="68"/>
                      </a:lnTo>
                      <a:lnTo>
                        <a:pt x="31" y="70"/>
                      </a:lnTo>
                      <a:lnTo>
                        <a:pt x="32" y="72"/>
                      </a:lnTo>
                      <a:lnTo>
                        <a:pt x="32" y="74"/>
                      </a:lnTo>
                      <a:lnTo>
                        <a:pt x="33" y="75"/>
                      </a:lnTo>
                      <a:lnTo>
                        <a:pt x="34" y="77"/>
                      </a:lnTo>
                      <a:lnTo>
                        <a:pt x="35" y="78"/>
                      </a:lnTo>
                      <a:lnTo>
                        <a:pt x="35" y="79"/>
                      </a:lnTo>
                      <a:lnTo>
                        <a:pt x="38" y="82"/>
                      </a:lnTo>
                      <a:lnTo>
                        <a:pt x="39" y="83"/>
                      </a:lnTo>
                      <a:lnTo>
                        <a:pt x="40" y="84"/>
                      </a:lnTo>
                      <a:lnTo>
                        <a:pt x="41" y="85"/>
                      </a:lnTo>
                      <a:lnTo>
                        <a:pt x="43" y="86"/>
                      </a:lnTo>
                      <a:lnTo>
                        <a:pt x="44" y="87"/>
                      </a:lnTo>
                      <a:lnTo>
                        <a:pt x="45" y="87"/>
                      </a:lnTo>
                      <a:lnTo>
                        <a:pt x="47" y="88"/>
                      </a:lnTo>
                      <a:lnTo>
                        <a:pt x="48" y="88"/>
                      </a:lnTo>
                      <a:lnTo>
                        <a:pt x="50" y="88"/>
                      </a:lnTo>
                      <a:lnTo>
                        <a:pt x="51" y="88"/>
                      </a:lnTo>
                      <a:lnTo>
                        <a:pt x="52" y="88"/>
                      </a:lnTo>
                      <a:lnTo>
                        <a:pt x="54" y="88"/>
                      </a:lnTo>
                      <a:lnTo>
                        <a:pt x="56" y="88"/>
                      </a:lnTo>
                      <a:lnTo>
                        <a:pt x="57" y="88"/>
                      </a:lnTo>
                      <a:lnTo>
                        <a:pt x="59" y="88"/>
                      </a:lnTo>
                      <a:lnTo>
                        <a:pt x="60" y="87"/>
                      </a:lnTo>
                      <a:lnTo>
                        <a:pt x="63" y="86"/>
                      </a:lnTo>
                      <a:lnTo>
                        <a:pt x="64" y="86"/>
                      </a:lnTo>
                      <a:lnTo>
                        <a:pt x="66" y="85"/>
                      </a:lnTo>
                      <a:lnTo>
                        <a:pt x="67" y="84"/>
                      </a:lnTo>
                      <a:lnTo>
                        <a:pt x="68" y="83"/>
                      </a:lnTo>
                      <a:lnTo>
                        <a:pt x="69" y="82"/>
                      </a:lnTo>
                      <a:lnTo>
                        <a:pt x="70" y="79"/>
                      </a:lnTo>
                      <a:lnTo>
                        <a:pt x="72" y="78"/>
                      </a:lnTo>
                      <a:lnTo>
                        <a:pt x="73" y="77"/>
                      </a:lnTo>
                      <a:lnTo>
                        <a:pt x="74" y="75"/>
                      </a:lnTo>
                      <a:lnTo>
                        <a:pt x="74" y="73"/>
                      </a:lnTo>
                      <a:lnTo>
                        <a:pt x="75" y="72"/>
                      </a:lnTo>
                      <a:lnTo>
                        <a:pt x="76" y="70"/>
                      </a:lnTo>
                      <a:lnTo>
                        <a:pt x="76" y="68"/>
                      </a:lnTo>
                      <a:lnTo>
                        <a:pt x="77" y="66"/>
                      </a:lnTo>
                      <a:lnTo>
                        <a:pt x="77" y="64"/>
                      </a:lnTo>
                      <a:lnTo>
                        <a:pt x="77" y="61"/>
                      </a:lnTo>
                      <a:lnTo>
                        <a:pt x="77" y="59"/>
                      </a:lnTo>
                      <a:lnTo>
                        <a:pt x="77" y="55"/>
                      </a:lnTo>
                      <a:lnTo>
                        <a:pt x="77" y="53"/>
                      </a:lnTo>
                      <a:lnTo>
                        <a:pt x="77" y="50"/>
                      </a:lnTo>
                      <a:lnTo>
                        <a:pt x="77" y="48"/>
                      </a:lnTo>
                      <a:lnTo>
                        <a:pt x="77" y="46"/>
                      </a:lnTo>
                      <a:lnTo>
                        <a:pt x="76" y="44"/>
                      </a:lnTo>
                      <a:lnTo>
                        <a:pt x="76" y="41"/>
                      </a:lnTo>
                      <a:lnTo>
                        <a:pt x="75" y="40"/>
                      </a:lnTo>
                      <a:lnTo>
                        <a:pt x="74" y="38"/>
                      </a:lnTo>
                      <a:lnTo>
                        <a:pt x="74" y="36"/>
                      </a:lnTo>
                      <a:lnTo>
                        <a:pt x="73" y="34"/>
                      </a:lnTo>
                      <a:lnTo>
                        <a:pt x="72" y="33"/>
                      </a:lnTo>
                      <a:lnTo>
                        <a:pt x="70" y="30"/>
                      </a:lnTo>
                      <a:lnTo>
                        <a:pt x="69" y="29"/>
                      </a:lnTo>
                      <a:lnTo>
                        <a:pt x="68" y="28"/>
                      </a:lnTo>
                      <a:lnTo>
                        <a:pt x="67" y="27"/>
                      </a:lnTo>
                      <a:lnTo>
                        <a:pt x="66" y="26"/>
                      </a:lnTo>
                      <a:lnTo>
                        <a:pt x="65" y="25"/>
                      </a:lnTo>
                      <a:lnTo>
                        <a:pt x="63" y="24"/>
                      </a:lnTo>
                      <a:lnTo>
                        <a:pt x="62" y="24"/>
                      </a:lnTo>
                      <a:lnTo>
                        <a:pt x="60" y="23"/>
                      </a:lnTo>
                      <a:lnTo>
                        <a:pt x="58" y="23"/>
                      </a:lnTo>
                      <a:lnTo>
                        <a:pt x="57" y="23"/>
                      </a:lnTo>
                      <a:lnTo>
                        <a:pt x="55" y="23"/>
                      </a:lnTo>
                      <a:lnTo>
                        <a:pt x="53" y="22"/>
                      </a:lnTo>
                      <a:lnTo>
                        <a:pt x="52" y="23"/>
                      </a:lnTo>
                      <a:lnTo>
                        <a:pt x="50" y="23"/>
                      </a:lnTo>
                      <a:lnTo>
                        <a:pt x="49" y="23"/>
                      </a:lnTo>
                      <a:lnTo>
                        <a:pt x="47" y="23"/>
                      </a:lnTo>
                      <a:lnTo>
                        <a:pt x="46" y="24"/>
                      </a:lnTo>
                      <a:lnTo>
                        <a:pt x="44" y="25"/>
                      </a:lnTo>
                      <a:lnTo>
                        <a:pt x="43" y="25"/>
                      </a:lnTo>
                      <a:lnTo>
                        <a:pt x="41" y="26"/>
                      </a:lnTo>
                      <a:lnTo>
                        <a:pt x="40" y="27"/>
                      </a:lnTo>
                      <a:lnTo>
                        <a:pt x="39" y="28"/>
                      </a:lnTo>
                      <a:lnTo>
                        <a:pt x="38" y="29"/>
                      </a:lnTo>
                      <a:lnTo>
                        <a:pt x="35" y="30"/>
                      </a:lnTo>
                      <a:lnTo>
                        <a:pt x="35" y="33"/>
                      </a:lnTo>
                      <a:lnTo>
                        <a:pt x="34" y="34"/>
                      </a:lnTo>
                      <a:lnTo>
                        <a:pt x="33" y="36"/>
                      </a:lnTo>
                      <a:lnTo>
                        <a:pt x="32" y="38"/>
                      </a:lnTo>
                      <a:lnTo>
                        <a:pt x="32" y="39"/>
                      </a:lnTo>
                      <a:lnTo>
                        <a:pt x="31" y="41"/>
                      </a:lnTo>
                      <a:lnTo>
                        <a:pt x="31" y="43"/>
                      </a:lnTo>
                      <a:lnTo>
                        <a:pt x="30" y="45"/>
                      </a:lnTo>
                      <a:lnTo>
                        <a:pt x="30" y="47"/>
                      </a:lnTo>
                      <a:lnTo>
                        <a:pt x="30" y="50"/>
                      </a:lnTo>
                      <a:lnTo>
                        <a:pt x="30" y="52"/>
                      </a:lnTo>
                      <a:lnTo>
                        <a:pt x="29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9" name="Freeform 68"/>
                <p:cNvSpPr>
                  <a:spLocks noEditPoints="1"/>
                </p:cNvSpPr>
                <p:nvPr/>
              </p:nvSpPr>
              <p:spPr bwMode="auto">
                <a:xfrm>
                  <a:off x="1907" y="1263"/>
                  <a:ext cx="56" cy="56"/>
                </a:xfrm>
                <a:custGeom>
                  <a:avLst/>
                  <a:gdLst>
                    <a:gd name="T0" fmla="*/ 1 w 111"/>
                    <a:gd name="T1" fmla="*/ 6 h 114"/>
                    <a:gd name="T2" fmla="*/ 1 w 111"/>
                    <a:gd name="T3" fmla="*/ 5 h 114"/>
                    <a:gd name="T4" fmla="*/ 1 w 111"/>
                    <a:gd name="T5" fmla="*/ 3 h 114"/>
                    <a:gd name="T6" fmla="*/ 2 w 111"/>
                    <a:gd name="T7" fmla="*/ 2 h 114"/>
                    <a:gd name="T8" fmla="*/ 3 w 111"/>
                    <a:gd name="T9" fmla="*/ 1 h 114"/>
                    <a:gd name="T10" fmla="*/ 4 w 111"/>
                    <a:gd name="T11" fmla="*/ 1 h 114"/>
                    <a:gd name="T12" fmla="*/ 5 w 111"/>
                    <a:gd name="T13" fmla="*/ 0 h 114"/>
                    <a:gd name="T14" fmla="*/ 6 w 111"/>
                    <a:gd name="T15" fmla="*/ 0 h 114"/>
                    <a:gd name="T16" fmla="*/ 7 w 111"/>
                    <a:gd name="T17" fmla="*/ 0 h 114"/>
                    <a:gd name="T18" fmla="*/ 9 w 111"/>
                    <a:gd name="T19" fmla="*/ 0 h 114"/>
                    <a:gd name="T20" fmla="*/ 11 w 111"/>
                    <a:gd name="T21" fmla="*/ 0 h 114"/>
                    <a:gd name="T22" fmla="*/ 12 w 111"/>
                    <a:gd name="T23" fmla="*/ 1 h 114"/>
                    <a:gd name="T24" fmla="*/ 13 w 111"/>
                    <a:gd name="T25" fmla="*/ 3 h 114"/>
                    <a:gd name="T26" fmla="*/ 14 w 111"/>
                    <a:gd name="T27" fmla="*/ 4 h 114"/>
                    <a:gd name="T28" fmla="*/ 14 w 111"/>
                    <a:gd name="T29" fmla="*/ 6 h 114"/>
                    <a:gd name="T30" fmla="*/ 14 w 111"/>
                    <a:gd name="T31" fmla="*/ 8 h 114"/>
                    <a:gd name="T32" fmla="*/ 14 w 111"/>
                    <a:gd name="T33" fmla="*/ 10 h 114"/>
                    <a:gd name="T34" fmla="*/ 13 w 111"/>
                    <a:gd name="T35" fmla="*/ 11 h 114"/>
                    <a:gd name="T36" fmla="*/ 11 w 111"/>
                    <a:gd name="T37" fmla="*/ 13 h 114"/>
                    <a:gd name="T38" fmla="*/ 10 w 111"/>
                    <a:gd name="T39" fmla="*/ 13 h 114"/>
                    <a:gd name="T40" fmla="*/ 8 w 111"/>
                    <a:gd name="T41" fmla="*/ 14 h 114"/>
                    <a:gd name="T42" fmla="*/ 7 w 111"/>
                    <a:gd name="T43" fmla="*/ 14 h 114"/>
                    <a:gd name="T44" fmla="*/ 5 w 111"/>
                    <a:gd name="T45" fmla="*/ 13 h 114"/>
                    <a:gd name="T46" fmla="*/ 4 w 111"/>
                    <a:gd name="T47" fmla="*/ 13 h 114"/>
                    <a:gd name="T48" fmla="*/ 3 w 111"/>
                    <a:gd name="T49" fmla="*/ 12 h 114"/>
                    <a:gd name="T50" fmla="*/ 2 w 111"/>
                    <a:gd name="T51" fmla="*/ 12 h 114"/>
                    <a:gd name="T52" fmla="*/ 2 w 111"/>
                    <a:gd name="T53" fmla="*/ 11 h 114"/>
                    <a:gd name="T54" fmla="*/ 1 w 111"/>
                    <a:gd name="T55" fmla="*/ 10 h 114"/>
                    <a:gd name="T56" fmla="*/ 1 w 111"/>
                    <a:gd name="T57" fmla="*/ 8 h 114"/>
                    <a:gd name="T58" fmla="*/ 1 w 111"/>
                    <a:gd name="T59" fmla="*/ 7 h 114"/>
                    <a:gd name="T60" fmla="*/ 4 w 111"/>
                    <a:gd name="T61" fmla="*/ 7 h 114"/>
                    <a:gd name="T62" fmla="*/ 4 w 111"/>
                    <a:gd name="T63" fmla="*/ 8 h 114"/>
                    <a:gd name="T64" fmla="*/ 5 w 111"/>
                    <a:gd name="T65" fmla="*/ 9 h 114"/>
                    <a:gd name="T66" fmla="*/ 5 w 111"/>
                    <a:gd name="T67" fmla="*/ 10 h 114"/>
                    <a:gd name="T68" fmla="*/ 6 w 111"/>
                    <a:gd name="T69" fmla="*/ 10 h 114"/>
                    <a:gd name="T70" fmla="*/ 7 w 111"/>
                    <a:gd name="T71" fmla="*/ 11 h 114"/>
                    <a:gd name="T72" fmla="*/ 7 w 111"/>
                    <a:gd name="T73" fmla="*/ 11 h 114"/>
                    <a:gd name="T74" fmla="*/ 8 w 111"/>
                    <a:gd name="T75" fmla="*/ 11 h 114"/>
                    <a:gd name="T76" fmla="*/ 9 w 111"/>
                    <a:gd name="T77" fmla="*/ 10 h 114"/>
                    <a:gd name="T78" fmla="*/ 10 w 111"/>
                    <a:gd name="T79" fmla="*/ 10 h 114"/>
                    <a:gd name="T80" fmla="*/ 10 w 111"/>
                    <a:gd name="T81" fmla="*/ 9 h 114"/>
                    <a:gd name="T82" fmla="*/ 11 w 111"/>
                    <a:gd name="T83" fmla="*/ 8 h 114"/>
                    <a:gd name="T84" fmla="*/ 11 w 111"/>
                    <a:gd name="T85" fmla="*/ 7 h 114"/>
                    <a:gd name="T86" fmla="*/ 11 w 111"/>
                    <a:gd name="T87" fmla="*/ 5 h 114"/>
                    <a:gd name="T88" fmla="*/ 10 w 111"/>
                    <a:gd name="T89" fmla="*/ 5 h 114"/>
                    <a:gd name="T90" fmla="*/ 10 w 111"/>
                    <a:gd name="T91" fmla="*/ 4 h 114"/>
                    <a:gd name="T92" fmla="*/ 9 w 111"/>
                    <a:gd name="T93" fmla="*/ 3 h 114"/>
                    <a:gd name="T94" fmla="*/ 8 w 111"/>
                    <a:gd name="T95" fmla="*/ 3 h 114"/>
                    <a:gd name="T96" fmla="*/ 7 w 111"/>
                    <a:gd name="T97" fmla="*/ 3 h 114"/>
                    <a:gd name="T98" fmla="*/ 7 w 111"/>
                    <a:gd name="T99" fmla="*/ 3 h 114"/>
                    <a:gd name="T100" fmla="*/ 6 w 111"/>
                    <a:gd name="T101" fmla="*/ 3 h 114"/>
                    <a:gd name="T102" fmla="*/ 5 w 111"/>
                    <a:gd name="T103" fmla="*/ 4 h 114"/>
                    <a:gd name="T104" fmla="*/ 5 w 111"/>
                    <a:gd name="T105" fmla="*/ 5 h 114"/>
                    <a:gd name="T106" fmla="*/ 4 w 111"/>
                    <a:gd name="T107" fmla="*/ 6 h 114"/>
                    <a:gd name="T108" fmla="*/ 4 w 111"/>
                    <a:gd name="T109" fmla="*/ 7 h 11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11"/>
                    <a:gd name="T166" fmla="*/ 0 h 114"/>
                    <a:gd name="T167" fmla="*/ 111 w 111"/>
                    <a:gd name="T168" fmla="*/ 114 h 11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11" h="114">
                      <a:moveTo>
                        <a:pt x="0" y="55"/>
                      </a:moveTo>
                      <a:lnTo>
                        <a:pt x="1" y="53"/>
                      </a:lnTo>
                      <a:lnTo>
                        <a:pt x="1" y="51"/>
                      </a:lnTo>
                      <a:lnTo>
                        <a:pt x="1" y="49"/>
                      </a:lnTo>
                      <a:lnTo>
                        <a:pt x="1" y="46"/>
                      </a:lnTo>
                      <a:lnTo>
                        <a:pt x="2" y="44"/>
                      </a:lnTo>
                      <a:lnTo>
                        <a:pt x="2" y="42"/>
                      </a:lnTo>
                      <a:lnTo>
                        <a:pt x="3" y="40"/>
                      </a:lnTo>
                      <a:lnTo>
                        <a:pt x="4" y="38"/>
                      </a:lnTo>
                      <a:lnTo>
                        <a:pt x="4" y="36"/>
                      </a:lnTo>
                      <a:lnTo>
                        <a:pt x="5" y="34"/>
                      </a:lnTo>
                      <a:lnTo>
                        <a:pt x="6" y="31"/>
                      </a:lnTo>
                      <a:lnTo>
                        <a:pt x="7" y="28"/>
                      </a:lnTo>
                      <a:lnTo>
                        <a:pt x="9" y="26"/>
                      </a:lnTo>
                      <a:lnTo>
                        <a:pt x="10" y="24"/>
                      </a:lnTo>
                      <a:lnTo>
                        <a:pt x="11" y="22"/>
                      </a:lnTo>
                      <a:lnTo>
                        <a:pt x="13" y="20"/>
                      </a:lnTo>
                      <a:lnTo>
                        <a:pt x="14" y="19"/>
                      </a:lnTo>
                      <a:lnTo>
                        <a:pt x="16" y="17"/>
                      </a:lnTo>
                      <a:lnTo>
                        <a:pt x="17" y="15"/>
                      </a:lnTo>
                      <a:lnTo>
                        <a:pt x="19" y="14"/>
                      </a:lnTo>
                      <a:lnTo>
                        <a:pt x="22" y="12"/>
                      </a:lnTo>
                      <a:lnTo>
                        <a:pt x="24" y="11"/>
                      </a:lnTo>
                      <a:lnTo>
                        <a:pt x="26" y="10"/>
                      </a:lnTo>
                      <a:lnTo>
                        <a:pt x="27" y="7"/>
                      </a:lnTo>
                      <a:lnTo>
                        <a:pt x="30" y="6"/>
                      </a:lnTo>
                      <a:lnTo>
                        <a:pt x="32" y="5"/>
                      </a:lnTo>
                      <a:lnTo>
                        <a:pt x="34" y="4"/>
                      </a:lnTo>
                      <a:lnTo>
                        <a:pt x="36" y="4"/>
                      </a:lnTo>
                      <a:lnTo>
                        <a:pt x="38" y="3"/>
                      </a:lnTo>
                      <a:lnTo>
                        <a:pt x="41" y="2"/>
                      </a:lnTo>
                      <a:lnTo>
                        <a:pt x="43" y="2"/>
                      </a:lnTo>
                      <a:lnTo>
                        <a:pt x="46" y="1"/>
                      </a:lnTo>
                      <a:lnTo>
                        <a:pt x="49" y="1"/>
                      </a:lnTo>
                      <a:lnTo>
                        <a:pt x="51" y="1"/>
                      </a:lnTo>
                      <a:lnTo>
                        <a:pt x="54" y="1"/>
                      </a:lnTo>
                      <a:lnTo>
                        <a:pt x="56" y="0"/>
                      </a:lnTo>
                      <a:lnTo>
                        <a:pt x="60" y="1"/>
                      </a:lnTo>
                      <a:lnTo>
                        <a:pt x="64" y="1"/>
                      </a:lnTo>
                      <a:lnTo>
                        <a:pt x="68" y="2"/>
                      </a:lnTo>
                      <a:lnTo>
                        <a:pt x="72" y="2"/>
                      </a:lnTo>
                      <a:lnTo>
                        <a:pt x="75" y="3"/>
                      </a:lnTo>
                      <a:lnTo>
                        <a:pt x="79" y="5"/>
                      </a:lnTo>
                      <a:lnTo>
                        <a:pt x="82" y="6"/>
                      </a:lnTo>
                      <a:lnTo>
                        <a:pt x="85" y="9"/>
                      </a:lnTo>
                      <a:lnTo>
                        <a:pt x="88" y="11"/>
                      </a:lnTo>
                      <a:lnTo>
                        <a:pt x="90" y="13"/>
                      </a:lnTo>
                      <a:lnTo>
                        <a:pt x="94" y="15"/>
                      </a:lnTo>
                      <a:lnTo>
                        <a:pt x="96" y="17"/>
                      </a:lnTo>
                      <a:lnTo>
                        <a:pt x="99" y="20"/>
                      </a:lnTo>
                      <a:lnTo>
                        <a:pt x="101" y="23"/>
                      </a:lnTo>
                      <a:lnTo>
                        <a:pt x="103" y="26"/>
                      </a:lnTo>
                      <a:lnTo>
                        <a:pt x="105" y="28"/>
                      </a:lnTo>
                      <a:lnTo>
                        <a:pt x="106" y="31"/>
                      </a:lnTo>
                      <a:lnTo>
                        <a:pt x="108" y="36"/>
                      </a:lnTo>
                      <a:lnTo>
                        <a:pt x="109" y="39"/>
                      </a:lnTo>
                      <a:lnTo>
                        <a:pt x="110" y="42"/>
                      </a:lnTo>
                      <a:lnTo>
                        <a:pt x="111" y="46"/>
                      </a:lnTo>
                      <a:lnTo>
                        <a:pt x="111" y="49"/>
                      </a:lnTo>
                      <a:lnTo>
                        <a:pt x="111" y="53"/>
                      </a:lnTo>
                      <a:lnTo>
                        <a:pt x="111" y="57"/>
                      </a:lnTo>
                      <a:lnTo>
                        <a:pt x="111" y="61"/>
                      </a:lnTo>
                      <a:lnTo>
                        <a:pt x="111" y="65"/>
                      </a:lnTo>
                      <a:lnTo>
                        <a:pt x="111" y="69"/>
                      </a:lnTo>
                      <a:lnTo>
                        <a:pt x="110" y="73"/>
                      </a:lnTo>
                      <a:lnTo>
                        <a:pt x="109" y="76"/>
                      </a:lnTo>
                      <a:lnTo>
                        <a:pt x="108" y="79"/>
                      </a:lnTo>
                      <a:lnTo>
                        <a:pt x="106" y="83"/>
                      </a:lnTo>
                      <a:lnTo>
                        <a:pt x="105" y="87"/>
                      </a:lnTo>
                      <a:lnTo>
                        <a:pt x="103" y="89"/>
                      </a:lnTo>
                      <a:lnTo>
                        <a:pt x="101" y="92"/>
                      </a:lnTo>
                      <a:lnTo>
                        <a:pt x="99" y="95"/>
                      </a:lnTo>
                      <a:lnTo>
                        <a:pt x="96" y="97"/>
                      </a:lnTo>
                      <a:lnTo>
                        <a:pt x="94" y="100"/>
                      </a:lnTo>
                      <a:lnTo>
                        <a:pt x="90" y="102"/>
                      </a:lnTo>
                      <a:lnTo>
                        <a:pt x="87" y="106"/>
                      </a:lnTo>
                      <a:lnTo>
                        <a:pt x="85" y="107"/>
                      </a:lnTo>
                      <a:lnTo>
                        <a:pt x="82" y="109"/>
                      </a:lnTo>
                      <a:lnTo>
                        <a:pt x="78" y="111"/>
                      </a:lnTo>
                      <a:lnTo>
                        <a:pt x="75" y="112"/>
                      </a:lnTo>
                      <a:lnTo>
                        <a:pt x="72" y="113"/>
                      </a:lnTo>
                      <a:lnTo>
                        <a:pt x="67" y="114"/>
                      </a:lnTo>
                      <a:lnTo>
                        <a:pt x="64" y="114"/>
                      </a:lnTo>
                      <a:lnTo>
                        <a:pt x="60" y="114"/>
                      </a:lnTo>
                      <a:lnTo>
                        <a:pt x="56" y="114"/>
                      </a:lnTo>
                      <a:lnTo>
                        <a:pt x="54" y="114"/>
                      </a:lnTo>
                      <a:lnTo>
                        <a:pt x="52" y="114"/>
                      </a:lnTo>
                      <a:lnTo>
                        <a:pt x="50" y="114"/>
                      </a:lnTo>
                      <a:lnTo>
                        <a:pt x="47" y="114"/>
                      </a:lnTo>
                      <a:lnTo>
                        <a:pt x="44" y="113"/>
                      </a:lnTo>
                      <a:lnTo>
                        <a:pt x="42" y="113"/>
                      </a:lnTo>
                      <a:lnTo>
                        <a:pt x="40" y="112"/>
                      </a:lnTo>
                      <a:lnTo>
                        <a:pt x="37" y="111"/>
                      </a:lnTo>
                      <a:lnTo>
                        <a:pt x="35" y="111"/>
                      </a:lnTo>
                      <a:lnTo>
                        <a:pt x="33" y="110"/>
                      </a:lnTo>
                      <a:lnTo>
                        <a:pt x="31" y="109"/>
                      </a:lnTo>
                      <a:lnTo>
                        <a:pt x="28" y="107"/>
                      </a:lnTo>
                      <a:lnTo>
                        <a:pt x="26" y="106"/>
                      </a:lnTo>
                      <a:lnTo>
                        <a:pt x="24" y="105"/>
                      </a:lnTo>
                      <a:lnTo>
                        <a:pt x="22" y="104"/>
                      </a:lnTo>
                      <a:lnTo>
                        <a:pt x="19" y="102"/>
                      </a:lnTo>
                      <a:lnTo>
                        <a:pt x="18" y="100"/>
                      </a:lnTo>
                      <a:lnTo>
                        <a:pt x="16" y="99"/>
                      </a:lnTo>
                      <a:lnTo>
                        <a:pt x="14" y="97"/>
                      </a:lnTo>
                      <a:lnTo>
                        <a:pt x="13" y="96"/>
                      </a:lnTo>
                      <a:lnTo>
                        <a:pt x="11" y="94"/>
                      </a:lnTo>
                      <a:lnTo>
                        <a:pt x="10" y="92"/>
                      </a:lnTo>
                      <a:lnTo>
                        <a:pt x="9" y="90"/>
                      </a:lnTo>
                      <a:lnTo>
                        <a:pt x="7" y="88"/>
                      </a:lnTo>
                      <a:lnTo>
                        <a:pt x="6" y="86"/>
                      </a:lnTo>
                      <a:lnTo>
                        <a:pt x="5" y="84"/>
                      </a:lnTo>
                      <a:lnTo>
                        <a:pt x="4" y="82"/>
                      </a:lnTo>
                      <a:lnTo>
                        <a:pt x="4" y="78"/>
                      </a:lnTo>
                      <a:lnTo>
                        <a:pt x="3" y="76"/>
                      </a:lnTo>
                      <a:lnTo>
                        <a:pt x="2" y="73"/>
                      </a:lnTo>
                      <a:lnTo>
                        <a:pt x="2" y="71"/>
                      </a:lnTo>
                      <a:lnTo>
                        <a:pt x="1" y="68"/>
                      </a:lnTo>
                      <a:lnTo>
                        <a:pt x="1" y="65"/>
                      </a:lnTo>
                      <a:lnTo>
                        <a:pt x="1" y="62"/>
                      </a:lnTo>
                      <a:lnTo>
                        <a:pt x="1" y="59"/>
                      </a:lnTo>
                      <a:lnTo>
                        <a:pt x="0" y="55"/>
                      </a:lnTo>
                      <a:close/>
                      <a:moveTo>
                        <a:pt x="30" y="58"/>
                      </a:moveTo>
                      <a:lnTo>
                        <a:pt x="31" y="61"/>
                      </a:lnTo>
                      <a:lnTo>
                        <a:pt x="31" y="63"/>
                      </a:lnTo>
                      <a:lnTo>
                        <a:pt x="31" y="66"/>
                      </a:lnTo>
                      <a:lnTo>
                        <a:pt x="31" y="68"/>
                      </a:lnTo>
                      <a:lnTo>
                        <a:pt x="32" y="70"/>
                      </a:lnTo>
                      <a:lnTo>
                        <a:pt x="32" y="72"/>
                      </a:lnTo>
                      <a:lnTo>
                        <a:pt x="33" y="74"/>
                      </a:lnTo>
                      <a:lnTo>
                        <a:pt x="34" y="75"/>
                      </a:lnTo>
                      <a:lnTo>
                        <a:pt x="34" y="77"/>
                      </a:lnTo>
                      <a:lnTo>
                        <a:pt x="35" y="79"/>
                      </a:lnTo>
                      <a:lnTo>
                        <a:pt x="36" y="81"/>
                      </a:lnTo>
                      <a:lnTo>
                        <a:pt x="37" y="82"/>
                      </a:lnTo>
                      <a:lnTo>
                        <a:pt x="39" y="84"/>
                      </a:lnTo>
                      <a:lnTo>
                        <a:pt x="40" y="85"/>
                      </a:lnTo>
                      <a:lnTo>
                        <a:pt x="41" y="86"/>
                      </a:lnTo>
                      <a:lnTo>
                        <a:pt x="43" y="87"/>
                      </a:lnTo>
                      <a:lnTo>
                        <a:pt x="44" y="88"/>
                      </a:lnTo>
                      <a:lnTo>
                        <a:pt x="47" y="89"/>
                      </a:lnTo>
                      <a:lnTo>
                        <a:pt x="48" y="89"/>
                      </a:lnTo>
                      <a:lnTo>
                        <a:pt x="50" y="90"/>
                      </a:lnTo>
                      <a:lnTo>
                        <a:pt x="51" y="90"/>
                      </a:lnTo>
                      <a:lnTo>
                        <a:pt x="53" y="90"/>
                      </a:lnTo>
                      <a:lnTo>
                        <a:pt x="55" y="90"/>
                      </a:lnTo>
                      <a:lnTo>
                        <a:pt x="56" y="90"/>
                      </a:lnTo>
                      <a:lnTo>
                        <a:pt x="58" y="90"/>
                      </a:lnTo>
                      <a:lnTo>
                        <a:pt x="60" y="90"/>
                      </a:lnTo>
                      <a:lnTo>
                        <a:pt x="62" y="90"/>
                      </a:lnTo>
                      <a:lnTo>
                        <a:pt x="63" y="90"/>
                      </a:lnTo>
                      <a:lnTo>
                        <a:pt x="65" y="89"/>
                      </a:lnTo>
                      <a:lnTo>
                        <a:pt x="67" y="88"/>
                      </a:lnTo>
                      <a:lnTo>
                        <a:pt x="68" y="88"/>
                      </a:lnTo>
                      <a:lnTo>
                        <a:pt x="70" y="87"/>
                      </a:lnTo>
                      <a:lnTo>
                        <a:pt x="72" y="86"/>
                      </a:lnTo>
                      <a:lnTo>
                        <a:pt x="73" y="85"/>
                      </a:lnTo>
                      <a:lnTo>
                        <a:pt x="74" y="84"/>
                      </a:lnTo>
                      <a:lnTo>
                        <a:pt x="75" y="82"/>
                      </a:lnTo>
                      <a:lnTo>
                        <a:pt x="77" y="81"/>
                      </a:lnTo>
                      <a:lnTo>
                        <a:pt x="78" y="79"/>
                      </a:lnTo>
                      <a:lnTo>
                        <a:pt x="79" y="77"/>
                      </a:lnTo>
                      <a:lnTo>
                        <a:pt x="79" y="75"/>
                      </a:lnTo>
                      <a:lnTo>
                        <a:pt x="80" y="73"/>
                      </a:lnTo>
                      <a:lnTo>
                        <a:pt x="81" y="71"/>
                      </a:lnTo>
                      <a:lnTo>
                        <a:pt x="81" y="69"/>
                      </a:lnTo>
                      <a:lnTo>
                        <a:pt x="82" y="67"/>
                      </a:lnTo>
                      <a:lnTo>
                        <a:pt x="82" y="65"/>
                      </a:lnTo>
                      <a:lnTo>
                        <a:pt x="82" y="63"/>
                      </a:lnTo>
                      <a:lnTo>
                        <a:pt x="82" y="60"/>
                      </a:lnTo>
                      <a:lnTo>
                        <a:pt x="82" y="57"/>
                      </a:lnTo>
                      <a:lnTo>
                        <a:pt x="82" y="54"/>
                      </a:lnTo>
                      <a:lnTo>
                        <a:pt x="82" y="52"/>
                      </a:lnTo>
                      <a:lnTo>
                        <a:pt x="82" y="49"/>
                      </a:lnTo>
                      <a:lnTo>
                        <a:pt x="82" y="47"/>
                      </a:lnTo>
                      <a:lnTo>
                        <a:pt x="81" y="45"/>
                      </a:lnTo>
                      <a:lnTo>
                        <a:pt x="81" y="43"/>
                      </a:lnTo>
                      <a:lnTo>
                        <a:pt x="80" y="41"/>
                      </a:lnTo>
                      <a:lnTo>
                        <a:pt x="79" y="40"/>
                      </a:lnTo>
                      <a:lnTo>
                        <a:pt x="79" y="38"/>
                      </a:lnTo>
                      <a:lnTo>
                        <a:pt x="78" y="36"/>
                      </a:lnTo>
                      <a:lnTo>
                        <a:pt x="77" y="35"/>
                      </a:lnTo>
                      <a:lnTo>
                        <a:pt x="75" y="33"/>
                      </a:lnTo>
                      <a:lnTo>
                        <a:pt x="74" y="31"/>
                      </a:lnTo>
                      <a:lnTo>
                        <a:pt x="73" y="30"/>
                      </a:lnTo>
                      <a:lnTo>
                        <a:pt x="72" y="29"/>
                      </a:lnTo>
                      <a:lnTo>
                        <a:pt x="70" y="28"/>
                      </a:lnTo>
                      <a:lnTo>
                        <a:pt x="68" y="27"/>
                      </a:lnTo>
                      <a:lnTo>
                        <a:pt x="66" y="26"/>
                      </a:lnTo>
                      <a:lnTo>
                        <a:pt x="65" y="26"/>
                      </a:lnTo>
                      <a:lnTo>
                        <a:pt x="63" y="25"/>
                      </a:lnTo>
                      <a:lnTo>
                        <a:pt x="62" y="25"/>
                      </a:lnTo>
                      <a:lnTo>
                        <a:pt x="60" y="25"/>
                      </a:lnTo>
                      <a:lnTo>
                        <a:pt x="58" y="25"/>
                      </a:lnTo>
                      <a:lnTo>
                        <a:pt x="56" y="24"/>
                      </a:lnTo>
                      <a:lnTo>
                        <a:pt x="55" y="25"/>
                      </a:lnTo>
                      <a:lnTo>
                        <a:pt x="53" y="25"/>
                      </a:lnTo>
                      <a:lnTo>
                        <a:pt x="51" y="25"/>
                      </a:lnTo>
                      <a:lnTo>
                        <a:pt x="50" y="25"/>
                      </a:lnTo>
                      <a:lnTo>
                        <a:pt x="48" y="26"/>
                      </a:lnTo>
                      <a:lnTo>
                        <a:pt x="46" y="27"/>
                      </a:lnTo>
                      <a:lnTo>
                        <a:pt x="44" y="27"/>
                      </a:lnTo>
                      <a:lnTo>
                        <a:pt x="43" y="28"/>
                      </a:lnTo>
                      <a:lnTo>
                        <a:pt x="41" y="29"/>
                      </a:lnTo>
                      <a:lnTo>
                        <a:pt x="40" y="30"/>
                      </a:lnTo>
                      <a:lnTo>
                        <a:pt x="39" y="31"/>
                      </a:lnTo>
                      <a:lnTo>
                        <a:pt x="37" y="33"/>
                      </a:lnTo>
                      <a:lnTo>
                        <a:pt x="36" y="35"/>
                      </a:lnTo>
                      <a:lnTo>
                        <a:pt x="35" y="36"/>
                      </a:lnTo>
                      <a:lnTo>
                        <a:pt x="34" y="38"/>
                      </a:lnTo>
                      <a:lnTo>
                        <a:pt x="34" y="40"/>
                      </a:lnTo>
                      <a:lnTo>
                        <a:pt x="33" y="42"/>
                      </a:lnTo>
                      <a:lnTo>
                        <a:pt x="32" y="44"/>
                      </a:lnTo>
                      <a:lnTo>
                        <a:pt x="32" y="46"/>
                      </a:lnTo>
                      <a:lnTo>
                        <a:pt x="31" y="48"/>
                      </a:lnTo>
                      <a:lnTo>
                        <a:pt x="31" y="50"/>
                      </a:lnTo>
                      <a:lnTo>
                        <a:pt x="31" y="52"/>
                      </a:lnTo>
                      <a:lnTo>
                        <a:pt x="31" y="55"/>
                      </a:lnTo>
                      <a:lnTo>
                        <a:pt x="30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00" name="Freeform 69"/>
                <p:cNvSpPr>
                  <a:spLocks/>
                </p:cNvSpPr>
                <p:nvPr/>
              </p:nvSpPr>
              <p:spPr bwMode="auto">
                <a:xfrm>
                  <a:off x="1968" y="1242"/>
                  <a:ext cx="37" cy="76"/>
                </a:xfrm>
                <a:custGeom>
                  <a:avLst/>
                  <a:gdLst>
                    <a:gd name="T0" fmla="*/ 2 w 73"/>
                    <a:gd name="T1" fmla="*/ 6 h 152"/>
                    <a:gd name="T2" fmla="*/ 2 w 73"/>
                    <a:gd name="T3" fmla="*/ 5 h 152"/>
                    <a:gd name="T4" fmla="*/ 2 w 73"/>
                    <a:gd name="T5" fmla="*/ 4 h 152"/>
                    <a:gd name="T6" fmla="*/ 2 w 73"/>
                    <a:gd name="T7" fmla="*/ 4 h 152"/>
                    <a:gd name="T8" fmla="*/ 3 w 73"/>
                    <a:gd name="T9" fmla="*/ 3 h 152"/>
                    <a:gd name="T10" fmla="*/ 3 w 73"/>
                    <a:gd name="T11" fmla="*/ 3 h 152"/>
                    <a:gd name="T12" fmla="*/ 3 w 73"/>
                    <a:gd name="T13" fmla="*/ 3 h 152"/>
                    <a:gd name="T14" fmla="*/ 3 w 73"/>
                    <a:gd name="T15" fmla="*/ 2 h 152"/>
                    <a:gd name="T16" fmla="*/ 3 w 73"/>
                    <a:gd name="T17" fmla="*/ 2 h 152"/>
                    <a:gd name="T18" fmla="*/ 3 w 73"/>
                    <a:gd name="T19" fmla="*/ 2 h 152"/>
                    <a:gd name="T20" fmla="*/ 3 w 73"/>
                    <a:gd name="T21" fmla="*/ 2 h 152"/>
                    <a:gd name="T22" fmla="*/ 4 w 73"/>
                    <a:gd name="T23" fmla="*/ 1 h 152"/>
                    <a:gd name="T24" fmla="*/ 4 w 73"/>
                    <a:gd name="T25" fmla="*/ 1 h 152"/>
                    <a:gd name="T26" fmla="*/ 4 w 73"/>
                    <a:gd name="T27" fmla="*/ 1 h 152"/>
                    <a:gd name="T28" fmla="*/ 5 w 73"/>
                    <a:gd name="T29" fmla="*/ 1 h 152"/>
                    <a:gd name="T30" fmla="*/ 5 w 73"/>
                    <a:gd name="T31" fmla="*/ 1 h 152"/>
                    <a:gd name="T32" fmla="*/ 5 w 73"/>
                    <a:gd name="T33" fmla="*/ 1 h 152"/>
                    <a:gd name="T34" fmla="*/ 6 w 73"/>
                    <a:gd name="T35" fmla="*/ 1 h 152"/>
                    <a:gd name="T36" fmla="*/ 6 w 73"/>
                    <a:gd name="T37" fmla="*/ 1 h 152"/>
                    <a:gd name="T38" fmla="*/ 7 w 73"/>
                    <a:gd name="T39" fmla="*/ 1 h 152"/>
                    <a:gd name="T40" fmla="*/ 7 w 73"/>
                    <a:gd name="T41" fmla="*/ 1 h 152"/>
                    <a:gd name="T42" fmla="*/ 8 w 73"/>
                    <a:gd name="T43" fmla="*/ 1 h 152"/>
                    <a:gd name="T44" fmla="*/ 8 w 73"/>
                    <a:gd name="T45" fmla="*/ 1 h 152"/>
                    <a:gd name="T46" fmla="*/ 9 w 73"/>
                    <a:gd name="T47" fmla="*/ 1 h 152"/>
                    <a:gd name="T48" fmla="*/ 9 w 73"/>
                    <a:gd name="T49" fmla="*/ 1 h 152"/>
                    <a:gd name="T50" fmla="*/ 9 w 73"/>
                    <a:gd name="T51" fmla="*/ 3 h 152"/>
                    <a:gd name="T52" fmla="*/ 9 w 73"/>
                    <a:gd name="T53" fmla="*/ 3 h 152"/>
                    <a:gd name="T54" fmla="*/ 9 w 73"/>
                    <a:gd name="T55" fmla="*/ 3 h 152"/>
                    <a:gd name="T56" fmla="*/ 8 w 73"/>
                    <a:gd name="T57" fmla="*/ 3 h 152"/>
                    <a:gd name="T58" fmla="*/ 8 w 73"/>
                    <a:gd name="T59" fmla="*/ 3 h 152"/>
                    <a:gd name="T60" fmla="*/ 8 w 73"/>
                    <a:gd name="T61" fmla="*/ 3 h 152"/>
                    <a:gd name="T62" fmla="*/ 7 w 73"/>
                    <a:gd name="T63" fmla="*/ 3 h 152"/>
                    <a:gd name="T64" fmla="*/ 7 w 73"/>
                    <a:gd name="T65" fmla="*/ 3 h 152"/>
                    <a:gd name="T66" fmla="*/ 7 w 73"/>
                    <a:gd name="T67" fmla="*/ 3 h 152"/>
                    <a:gd name="T68" fmla="*/ 7 w 73"/>
                    <a:gd name="T69" fmla="*/ 3 h 152"/>
                    <a:gd name="T70" fmla="*/ 7 w 73"/>
                    <a:gd name="T71" fmla="*/ 3 h 152"/>
                    <a:gd name="T72" fmla="*/ 7 w 73"/>
                    <a:gd name="T73" fmla="*/ 4 h 152"/>
                    <a:gd name="T74" fmla="*/ 6 w 73"/>
                    <a:gd name="T75" fmla="*/ 4 h 152"/>
                    <a:gd name="T76" fmla="*/ 6 w 73"/>
                    <a:gd name="T77" fmla="*/ 4 h 152"/>
                    <a:gd name="T78" fmla="*/ 6 w 73"/>
                    <a:gd name="T79" fmla="*/ 4 h 152"/>
                    <a:gd name="T80" fmla="*/ 6 w 73"/>
                    <a:gd name="T81" fmla="*/ 4 h 152"/>
                    <a:gd name="T82" fmla="*/ 6 w 73"/>
                    <a:gd name="T83" fmla="*/ 4 h 152"/>
                    <a:gd name="T84" fmla="*/ 6 w 73"/>
                    <a:gd name="T85" fmla="*/ 5 h 152"/>
                    <a:gd name="T86" fmla="*/ 6 w 73"/>
                    <a:gd name="T87" fmla="*/ 5 h 152"/>
                    <a:gd name="T88" fmla="*/ 9 w 73"/>
                    <a:gd name="T89" fmla="*/ 6 h 152"/>
                    <a:gd name="T90" fmla="*/ 6 w 73"/>
                    <a:gd name="T91" fmla="*/ 9 h 152"/>
                    <a:gd name="T92" fmla="*/ 2 w 73"/>
                    <a:gd name="T93" fmla="*/ 19 h 152"/>
                    <a:gd name="T94" fmla="*/ 0 w 73"/>
                    <a:gd name="T95" fmla="*/ 9 h 152"/>
                    <a:gd name="T96" fmla="*/ 0 w 73"/>
                    <a:gd name="T97" fmla="*/ 6 h 15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73"/>
                    <a:gd name="T148" fmla="*/ 0 h 152"/>
                    <a:gd name="T149" fmla="*/ 73 w 73"/>
                    <a:gd name="T150" fmla="*/ 152 h 15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73" h="152">
                      <a:moveTo>
                        <a:pt x="0" y="44"/>
                      </a:moveTo>
                      <a:lnTo>
                        <a:pt x="15" y="44"/>
                      </a:lnTo>
                      <a:lnTo>
                        <a:pt x="15" y="36"/>
                      </a:lnTo>
                      <a:lnTo>
                        <a:pt x="16" y="34"/>
                      </a:lnTo>
                      <a:lnTo>
                        <a:pt x="16" y="32"/>
                      </a:lnTo>
                      <a:lnTo>
                        <a:pt x="16" y="30"/>
                      </a:lnTo>
                      <a:lnTo>
                        <a:pt x="16" y="28"/>
                      </a:lnTo>
                      <a:lnTo>
                        <a:pt x="16" y="27"/>
                      </a:lnTo>
                      <a:lnTo>
                        <a:pt x="16" y="24"/>
                      </a:lnTo>
                      <a:lnTo>
                        <a:pt x="17" y="22"/>
                      </a:lnTo>
                      <a:lnTo>
                        <a:pt x="17" y="21"/>
                      </a:lnTo>
                      <a:lnTo>
                        <a:pt x="17" y="19"/>
                      </a:lnTo>
                      <a:lnTo>
                        <a:pt x="19" y="18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20" y="15"/>
                      </a:lnTo>
                      <a:lnTo>
                        <a:pt x="21" y="14"/>
                      </a:lnTo>
                      <a:lnTo>
                        <a:pt x="21" y="13"/>
                      </a:lnTo>
                      <a:lnTo>
                        <a:pt x="22" y="12"/>
                      </a:lnTo>
                      <a:lnTo>
                        <a:pt x="23" y="11"/>
                      </a:lnTo>
                      <a:lnTo>
                        <a:pt x="24" y="10"/>
                      </a:lnTo>
                      <a:lnTo>
                        <a:pt x="24" y="9"/>
                      </a:lnTo>
                      <a:lnTo>
                        <a:pt x="25" y="8"/>
                      </a:lnTo>
                      <a:lnTo>
                        <a:pt x="26" y="8"/>
                      </a:lnTo>
                      <a:lnTo>
                        <a:pt x="27" y="7"/>
                      </a:lnTo>
                      <a:lnTo>
                        <a:pt x="28" y="6"/>
                      </a:lnTo>
                      <a:lnTo>
                        <a:pt x="29" y="5"/>
                      </a:lnTo>
                      <a:lnTo>
                        <a:pt x="31" y="5"/>
                      </a:lnTo>
                      <a:lnTo>
                        <a:pt x="32" y="4"/>
                      </a:lnTo>
                      <a:lnTo>
                        <a:pt x="34" y="4"/>
                      </a:lnTo>
                      <a:lnTo>
                        <a:pt x="35" y="3"/>
                      </a:lnTo>
                      <a:lnTo>
                        <a:pt x="37" y="3"/>
                      </a:lnTo>
                      <a:lnTo>
                        <a:pt x="38" y="2"/>
                      </a:lnTo>
                      <a:lnTo>
                        <a:pt x="40" y="2"/>
                      </a:lnTo>
                      <a:lnTo>
                        <a:pt x="43" y="2"/>
                      </a:lnTo>
                      <a:lnTo>
                        <a:pt x="44" y="2"/>
                      </a:lnTo>
                      <a:lnTo>
                        <a:pt x="46" y="2"/>
                      </a:lnTo>
                      <a:lnTo>
                        <a:pt x="48" y="2"/>
                      </a:lnTo>
                      <a:lnTo>
                        <a:pt x="49" y="0"/>
                      </a:lnTo>
                      <a:lnTo>
                        <a:pt x="51" y="2"/>
                      </a:lnTo>
                      <a:lnTo>
                        <a:pt x="53" y="2"/>
                      </a:lnTo>
                      <a:lnTo>
                        <a:pt x="55" y="2"/>
                      </a:lnTo>
                      <a:lnTo>
                        <a:pt x="57" y="2"/>
                      </a:lnTo>
                      <a:lnTo>
                        <a:pt x="59" y="2"/>
                      </a:lnTo>
                      <a:lnTo>
                        <a:pt x="61" y="2"/>
                      </a:lnTo>
                      <a:lnTo>
                        <a:pt x="63" y="3"/>
                      </a:lnTo>
                      <a:lnTo>
                        <a:pt x="65" y="3"/>
                      </a:lnTo>
                      <a:lnTo>
                        <a:pt x="68" y="3"/>
                      </a:lnTo>
                      <a:lnTo>
                        <a:pt x="70" y="4"/>
                      </a:lnTo>
                      <a:lnTo>
                        <a:pt x="72" y="4"/>
                      </a:lnTo>
                      <a:lnTo>
                        <a:pt x="73" y="4"/>
                      </a:lnTo>
                      <a:lnTo>
                        <a:pt x="70" y="23"/>
                      </a:lnTo>
                      <a:lnTo>
                        <a:pt x="69" y="23"/>
                      </a:lnTo>
                      <a:lnTo>
                        <a:pt x="68" y="23"/>
                      </a:lnTo>
                      <a:lnTo>
                        <a:pt x="67" y="23"/>
                      </a:lnTo>
                      <a:lnTo>
                        <a:pt x="65" y="23"/>
                      </a:lnTo>
                      <a:lnTo>
                        <a:pt x="64" y="23"/>
                      </a:lnTo>
                      <a:lnTo>
                        <a:pt x="63" y="23"/>
                      </a:lnTo>
                      <a:lnTo>
                        <a:pt x="62" y="23"/>
                      </a:lnTo>
                      <a:lnTo>
                        <a:pt x="61" y="23"/>
                      </a:lnTo>
                      <a:lnTo>
                        <a:pt x="60" y="23"/>
                      </a:lnTo>
                      <a:lnTo>
                        <a:pt x="59" y="23"/>
                      </a:lnTo>
                      <a:lnTo>
                        <a:pt x="58" y="23"/>
                      </a:lnTo>
                      <a:lnTo>
                        <a:pt x="56" y="22"/>
                      </a:lnTo>
                      <a:lnTo>
                        <a:pt x="56" y="23"/>
                      </a:lnTo>
                      <a:lnTo>
                        <a:pt x="55" y="23"/>
                      </a:lnTo>
                      <a:lnTo>
                        <a:pt x="54" y="23"/>
                      </a:lnTo>
                      <a:lnTo>
                        <a:pt x="53" y="23"/>
                      </a:lnTo>
                      <a:lnTo>
                        <a:pt x="52" y="23"/>
                      </a:lnTo>
                      <a:lnTo>
                        <a:pt x="51" y="23"/>
                      </a:lnTo>
                      <a:lnTo>
                        <a:pt x="51" y="24"/>
                      </a:lnTo>
                      <a:lnTo>
                        <a:pt x="50" y="24"/>
                      </a:lnTo>
                      <a:lnTo>
                        <a:pt x="49" y="24"/>
                      </a:lnTo>
                      <a:lnTo>
                        <a:pt x="49" y="26"/>
                      </a:lnTo>
                      <a:lnTo>
                        <a:pt x="48" y="26"/>
                      </a:lnTo>
                      <a:lnTo>
                        <a:pt x="47" y="26"/>
                      </a:lnTo>
                      <a:lnTo>
                        <a:pt x="47" y="27"/>
                      </a:lnTo>
                      <a:lnTo>
                        <a:pt x="46" y="28"/>
                      </a:lnTo>
                      <a:lnTo>
                        <a:pt x="46" y="29"/>
                      </a:lnTo>
                      <a:lnTo>
                        <a:pt x="45" y="30"/>
                      </a:lnTo>
                      <a:lnTo>
                        <a:pt x="45" y="31"/>
                      </a:lnTo>
                      <a:lnTo>
                        <a:pt x="45" y="32"/>
                      </a:lnTo>
                      <a:lnTo>
                        <a:pt x="45" y="33"/>
                      </a:lnTo>
                      <a:lnTo>
                        <a:pt x="45" y="34"/>
                      </a:lnTo>
                      <a:lnTo>
                        <a:pt x="45" y="35"/>
                      </a:lnTo>
                      <a:lnTo>
                        <a:pt x="44" y="36"/>
                      </a:lnTo>
                      <a:lnTo>
                        <a:pt x="44" y="44"/>
                      </a:lnTo>
                      <a:lnTo>
                        <a:pt x="65" y="44"/>
                      </a:lnTo>
                      <a:lnTo>
                        <a:pt x="65" y="66"/>
                      </a:lnTo>
                      <a:lnTo>
                        <a:pt x="44" y="66"/>
                      </a:lnTo>
                      <a:lnTo>
                        <a:pt x="44" y="152"/>
                      </a:lnTo>
                      <a:lnTo>
                        <a:pt x="15" y="152"/>
                      </a:lnTo>
                      <a:lnTo>
                        <a:pt x="15" y="66"/>
                      </a:lnTo>
                      <a:lnTo>
                        <a:pt x="0" y="66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01" name="Freeform 70"/>
                <p:cNvSpPr>
                  <a:spLocks/>
                </p:cNvSpPr>
                <p:nvPr/>
              </p:nvSpPr>
              <p:spPr bwMode="auto">
                <a:xfrm>
                  <a:off x="2038" y="1243"/>
                  <a:ext cx="51" cy="75"/>
                </a:xfrm>
                <a:custGeom>
                  <a:avLst/>
                  <a:gdLst>
                    <a:gd name="T0" fmla="*/ 0 w 103"/>
                    <a:gd name="T1" fmla="*/ 19 h 149"/>
                    <a:gd name="T2" fmla="*/ 0 w 103"/>
                    <a:gd name="T3" fmla="*/ 0 h 149"/>
                    <a:gd name="T4" fmla="*/ 12 w 103"/>
                    <a:gd name="T5" fmla="*/ 0 h 149"/>
                    <a:gd name="T6" fmla="*/ 12 w 103"/>
                    <a:gd name="T7" fmla="*/ 4 h 149"/>
                    <a:gd name="T8" fmla="*/ 3 w 103"/>
                    <a:gd name="T9" fmla="*/ 4 h 149"/>
                    <a:gd name="T10" fmla="*/ 3 w 103"/>
                    <a:gd name="T11" fmla="*/ 8 h 149"/>
                    <a:gd name="T12" fmla="*/ 11 w 103"/>
                    <a:gd name="T13" fmla="*/ 8 h 149"/>
                    <a:gd name="T14" fmla="*/ 11 w 103"/>
                    <a:gd name="T15" fmla="*/ 11 h 149"/>
                    <a:gd name="T16" fmla="*/ 3 w 103"/>
                    <a:gd name="T17" fmla="*/ 11 h 149"/>
                    <a:gd name="T18" fmla="*/ 3 w 103"/>
                    <a:gd name="T19" fmla="*/ 19 h 149"/>
                    <a:gd name="T20" fmla="*/ 0 w 103"/>
                    <a:gd name="T21" fmla="*/ 19 h 149"/>
                    <a:gd name="T22" fmla="*/ 0 w 103"/>
                    <a:gd name="T23" fmla="*/ 19 h 14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3"/>
                    <a:gd name="T37" fmla="*/ 0 h 149"/>
                    <a:gd name="T38" fmla="*/ 103 w 103"/>
                    <a:gd name="T39" fmla="*/ 149 h 14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3" h="149">
                      <a:moveTo>
                        <a:pt x="0" y="149"/>
                      </a:moveTo>
                      <a:lnTo>
                        <a:pt x="0" y="0"/>
                      </a:lnTo>
                      <a:lnTo>
                        <a:pt x="103" y="0"/>
                      </a:lnTo>
                      <a:lnTo>
                        <a:pt x="103" y="25"/>
                      </a:lnTo>
                      <a:lnTo>
                        <a:pt x="30" y="25"/>
                      </a:lnTo>
                      <a:lnTo>
                        <a:pt x="30" y="60"/>
                      </a:lnTo>
                      <a:lnTo>
                        <a:pt x="92" y="60"/>
                      </a:lnTo>
                      <a:lnTo>
                        <a:pt x="92" y="85"/>
                      </a:lnTo>
                      <a:lnTo>
                        <a:pt x="30" y="85"/>
                      </a:lnTo>
                      <a:lnTo>
                        <a:pt x="30" y="149"/>
                      </a:lnTo>
                      <a:lnTo>
                        <a:pt x="0" y="1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02" name="Freeform 71"/>
                <p:cNvSpPr>
                  <a:spLocks noEditPoints="1"/>
                </p:cNvSpPr>
                <p:nvPr/>
              </p:nvSpPr>
              <p:spPr bwMode="auto">
                <a:xfrm>
                  <a:off x="2101" y="1243"/>
                  <a:ext cx="15" cy="75"/>
                </a:xfrm>
                <a:custGeom>
                  <a:avLst/>
                  <a:gdLst>
                    <a:gd name="T0" fmla="*/ 0 w 28"/>
                    <a:gd name="T1" fmla="*/ 4 h 149"/>
                    <a:gd name="T2" fmla="*/ 0 w 28"/>
                    <a:gd name="T3" fmla="*/ 0 h 149"/>
                    <a:gd name="T4" fmla="*/ 4 w 28"/>
                    <a:gd name="T5" fmla="*/ 0 h 149"/>
                    <a:gd name="T6" fmla="*/ 4 w 28"/>
                    <a:gd name="T7" fmla="*/ 4 h 149"/>
                    <a:gd name="T8" fmla="*/ 0 w 28"/>
                    <a:gd name="T9" fmla="*/ 4 h 149"/>
                    <a:gd name="T10" fmla="*/ 0 w 28"/>
                    <a:gd name="T11" fmla="*/ 4 h 149"/>
                    <a:gd name="T12" fmla="*/ 0 w 28"/>
                    <a:gd name="T13" fmla="*/ 19 h 149"/>
                    <a:gd name="T14" fmla="*/ 0 w 28"/>
                    <a:gd name="T15" fmla="*/ 6 h 149"/>
                    <a:gd name="T16" fmla="*/ 4 w 28"/>
                    <a:gd name="T17" fmla="*/ 6 h 149"/>
                    <a:gd name="T18" fmla="*/ 4 w 28"/>
                    <a:gd name="T19" fmla="*/ 19 h 149"/>
                    <a:gd name="T20" fmla="*/ 0 w 28"/>
                    <a:gd name="T21" fmla="*/ 19 h 149"/>
                    <a:gd name="T22" fmla="*/ 0 w 28"/>
                    <a:gd name="T23" fmla="*/ 19 h 14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8"/>
                    <a:gd name="T37" fmla="*/ 0 h 149"/>
                    <a:gd name="T38" fmla="*/ 28 w 28"/>
                    <a:gd name="T39" fmla="*/ 149 h 14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8" h="149">
                      <a:moveTo>
                        <a:pt x="0" y="27"/>
                      </a:move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8" y="27"/>
                      </a:lnTo>
                      <a:lnTo>
                        <a:pt x="0" y="27"/>
                      </a:lnTo>
                      <a:close/>
                      <a:moveTo>
                        <a:pt x="0" y="149"/>
                      </a:moveTo>
                      <a:lnTo>
                        <a:pt x="0" y="41"/>
                      </a:lnTo>
                      <a:lnTo>
                        <a:pt x="28" y="41"/>
                      </a:lnTo>
                      <a:lnTo>
                        <a:pt x="28" y="149"/>
                      </a:lnTo>
                      <a:lnTo>
                        <a:pt x="0" y="1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03" name="Freeform 72"/>
                <p:cNvSpPr>
                  <a:spLocks/>
                </p:cNvSpPr>
                <p:nvPr/>
              </p:nvSpPr>
              <p:spPr bwMode="auto">
                <a:xfrm>
                  <a:off x="2130" y="1263"/>
                  <a:ext cx="35" cy="55"/>
                </a:xfrm>
                <a:custGeom>
                  <a:avLst/>
                  <a:gdLst>
                    <a:gd name="T0" fmla="*/ 0 w 71"/>
                    <a:gd name="T1" fmla="*/ 13 h 111"/>
                    <a:gd name="T2" fmla="*/ 3 w 71"/>
                    <a:gd name="T3" fmla="*/ 0 h 111"/>
                    <a:gd name="T4" fmla="*/ 3 w 71"/>
                    <a:gd name="T5" fmla="*/ 2 h 111"/>
                    <a:gd name="T6" fmla="*/ 3 w 71"/>
                    <a:gd name="T7" fmla="*/ 1 h 111"/>
                    <a:gd name="T8" fmla="*/ 4 w 71"/>
                    <a:gd name="T9" fmla="*/ 1 h 111"/>
                    <a:gd name="T10" fmla="*/ 4 w 71"/>
                    <a:gd name="T11" fmla="*/ 1 h 111"/>
                    <a:gd name="T12" fmla="*/ 4 w 71"/>
                    <a:gd name="T13" fmla="*/ 0 h 111"/>
                    <a:gd name="T14" fmla="*/ 4 w 71"/>
                    <a:gd name="T15" fmla="*/ 0 h 111"/>
                    <a:gd name="T16" fmla="*/ 5 w 71"/>
                    <a:gd name="T17" fmla="*/ 0 h 111"/>
                    <a:gd name="T18" fmla="*/ 5 w 71"/>
                    <a:gd name="T19" fmla="*/ 0 h 111"/>
                    <a:gd name="T20" fmla="*/ 5 w 71"/>
                    <a:gd name="T21" fmla="*/ 0 h 111"/>
                    <a:gd name="T22" fmla="*/ 5 w 71"/>
                    <a:gd name="T23" fmla="*/ 0 h 111"/>
                    <a:gd name="T24" fmla="*/ 6 w 71"/>
                    <a:gd name="T25" fmla="*/ 0 h 111"/>
                    <a:gd name="T26" fmla="*/ 6 w 71"/>
                    <a:gd name="T27" fmla="*/ 0 h 111"/>
                    <a:gd name="T28" fmla="*/ 6 w 71"/>
                    <a:gd name="T29" fmla="*/ 0 h 111"/>
                    <a:gd name="T30" fmla="*/ 7 w 71"/>
                    <a:gd name="T31" fmla="*/ 0 h 111"/>
                    <a:gd name="T32" fmla="*/ 7 w 71"/>
                    <a:gd name="T33" fmla="*/ 0 h 111"/>
                    <a:gd name="T34" fmla="*/ 8 w 71"/>
                    <a:gd name="T35" fmla="*/ 0 h 111"/>
                    <a:gd name="T36" fmla="*/ 8 w 71"/>
                    <a:gd name="T37" fmla="*/ 0 h 111"/>
                    <a:gd name="T38" fmla="*/ 8 w 71"/>
                    <a:gd name="T39" fmla="*/ 0 h 111"/>
                    <a:gd name="T40" fmla="*/ 7 w 71"/>
                    <a:gd name="T41" fmla="*/ 3 h 111"/>
                    <a:gd name="T42" fmla="*/ 7 w 71"/>
                    <a:gd name="T43" fmla="*/ 3 h 111"/>
                    <a:gd name="T44" fmla="*/ 7 w 71"/>
                    <a:gd name="T45" fmla="*/ 3 h 111"/>
                    <a:gd name="T46" fmla="*/ 7 w 71"/>
                    <a:gd name="T47" fmla="*/ 3 h 111"/>
                    <a:gd name="T48" fmla="*/ 6 w 71"/>
                    <a:gd name="T49" fmla="*/ 3 h 111"/>
                    <a:gd name="T50" fmla="*/ 6 w 71"/>
                    <a:gd name="T51" fmla="*/ 3 h 111"/>
                    <a:gd name="T52" fmla="*/ 6 w 71"/>
                    <a:gd name="T53" fmla="*/ 3 h 111"/>
                    <a:gd name="T54" fmla="*/ 5 w 71"/>
                    <a:gd name="T55" fmla="*/ 3 h 111"/>
                    <a:gd name="T56" fmla="*/ 5 w 71"/>
                    <a:gd name="T57" fmla="*/ 3 h 111"/>
                    <a:gd name="T58" fmla="*/ 5 w 71"/>
                    <a:gd name="T59" fmla="*/ 3 h 111"/>
                    <a:gd name="T60" fmla="*/ 5 w 71"/>
                    <a:gd name="T61" fmla="*/ 3 h 111"/>
                    <a:gd name="T62" fmla="*/ 5 w 71"/>
                    <a:gd name="T63" fmla="*/ 3 h 111"/>
                    <a:gd name="T64" fmla="*/ 4 w 71"/>
                    <a:gd name="T65" fmla="*/ 3 h 111"/>
                    <a:gd name="T66" fmla="*/ 4 w 71"/>
                    <a:gd name="T67" fmla="*/ 3 h 111"/>
                    <a:gd name="T68" fmla="*/ 4 w 71"/>
                    <a:gd name="T69" fmla="*/ 4 h 111"/>
                    <a:gd name="T70" fmla="*/ 4 w 71"/>
                    <a:gd name="T71" fmla="*/ 4 h 111"/>
                    <a:gd name="T72" fmla="*/ 4 w 71"/>
                    <a:gd name="T73" fmla="*/ 4 h 111"/>
                    <a:gd name="T74" fmla="*/ 4 w 71"/>
                    <a:gd name="T75" fmla="*/ 5 h 111"/>
                    <a:gd name="T76" fmla="*/ 4 w 71"/>
                    <a:gd name="T77" fmla="*/ 5 h 111"/>
                    <a:gd name="T78" fmla="*/ 4 w 71"/>
                    <a:gd name="T79" fmla="*/ 5 h 111"/>
                    <a:gd name="T80" fmla="*/ 3 w 71"/>
                    <a:gd name="T81" fmla="*/ 6 h 111"/>
                    <a:gd name="T82" fmla="*/ 3 w 71"/>
                    <a:gd name="T83" fmla="*/ 6 h 111"/>
                    <a:gd name="T84" fmla="*/ 3 w 71"/>
                    <a:gd name="T85" fmla="*/ 7 h 111"/>
                    <a:gd name="T86" fmla="*/ 3 w 71"/>
                    <a:gd name="T87" fmla="*/ 8 h 111"/>
                    <a:gd name="T88" fmla="*/ 3 w 71"/>
                    <a:gd name="T89" fmla="*/ 9 h 111"/>
                    <a:gd name="T90" fmla="*/ 3 w 71"/>
                    <a:gd name="T91" fmla="*/ 13 h 11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1"/>
                    <a:gd name="T139" fmla="*/ 0 h 111"/>
                    <a:gd name="T140" fmla="*/ 71 w 71"/>
                    <a:gd name="T141" fmla="*/ 111 h 11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1" h="111">
                      <a:moveTo>
                        <a:pt x="29" y="111"/>
                      </a:moveTo>
                      <a:lnTo>
                        <a:pt x="0" y="111"/>
                      </a:lnTo>
                      <a:lnTo>
                        <a:pt x="0" y="3"/>
                      </a:lnTo>
                      <a:lnTo>
                        <a:pt x="27" y="3"/>
                      </a:lnTo>
                      <a:lnTo>
                        <a:pt x="27" y="18"/>
                      </a:lnTo>
                      <a:lnTo>
                        <a:pt x="28" y="17"/>
                      </a:lnTo>
                      <a:lnTo>
                        <a:pt x="29" y="15"/>
                      </a:lnTo>
                      <a:lnTo>
                        <a:pt x="30" y="14"/>
                      </a:lnTo>
                      <a:lnTo>
                        <a:pt x="32" y="13"/>
                      </a:lnTo>
                      <a:lnTo>
                        <a:pt x="33" y="11"/>
                      </a:lnTo>
                      <a:lnTo>
                        <a:pt x="34" y="10"/>
                      </a:lnTo>
                      <a:lnTo>
                        <a:pt x="35" y="9"/>
                      </a:lnTo>
                      <a:lnTo>
                        <a:pt x="36" y="7"/>
                      </a:lnTo>
                      <a:lnTo>
                        <a:pt x="37" y="6"/>
                      </a:lnTo>
                      <a:lnTo>
                        <a:pt x="38" y="6"/>
                      </a:lnTo>
                      <a:lnTo>
                        <a:pt x="39" y="5"/>
                      </a:lnTo>
                      <a:lnTo>
                        <a:pt x="39" y="4"/>
                      </a:lnTo>
                      <a:lnTo>
                        <a:pt x="41" y="4"/>
                      </a:lnTo>
                      <a:lnTo>
                        <a:pt x="42" y="3"/>
                      </a:lnTo>
                      <a:lnTo>
                        <a:pt x="43" y="3"/>
                      </a:lnTo>
                      <a:lnTo>
                        <a:pt x="44" y="2"/>
                      </a:lnTo>
                      <a:lnTo>
                        <a:pt x="45" y="2"/>
                      </a:lnTo>
                      <a:lnTo>
                        <a:pt x="46" y="1"/>
                      </a:lnTo>
                      <a:lnTo>
                        <a:pt x="47" y="1"/>
                      </a:lnTo>
                      <a:lnTo>
                        <a:pt x="48" y="1"/>
                      </a:lnTo>
                      <a:lnTo>
                        <a:pt x="49" y="1"/>
                      </a:lnTo>
                      <a:lnTo>
                        <a:pt x="50" y="1"/>
                      </a:lnTo>
                      <a:lnTo>
                        <a:pt x="51" y="1"/>
                      </a:lnTo>
                      <a:lnTo>
                        <a:pt x="51" y="0"/>
                      </a:lnTo>
                      <a:lnTo>
                        <a:pt x="53" y="1"/>
                      </a:lnTo>
                      <a:lnTo>
                        <a:pt x="56" y="1"/>
                      </a:lnTo>
                      <a:lnTo>
                        <a:pt x="57" y="1"/>
                      </a:lnTo>
                      <a:lnTo>
                        <a:pt x="59" y="1"/>
                      </a:lnTo>
                      <a:lnTo>
                        <a:pt x="61" y="2"/>
                      </a:lnTo>
                      <a:lnTo>
                        <a:pt x="62" y="2"/>
                      </a:lnTo>
                      <a:lnTo>
                        <a:pt x="64" y="3"/>
                      </a:lnTo>
                      <a:lnTo>
                        <a:pt x="65" y="3"/>
                      </a:lnTo>
                      <a:lnTo>
                        <a:pt x="67" y="4"/>
                      </a:lnTo>
                      <a:lnTo>
                        <a:pt x="68" y="5"/>
                      </a:lnTo>
                      <a:lnTo>
                        <a:pt x="70" y="6"/>
                      </a:lnTo>
                      <a:lnTo>
                        <a:pt x="71" y="6"/>
                      </a:lnTo>
                      <a:lnTo>
                        <a:pt x="62" y="31"/>
                      </a:lnTo>
                      <a:lnTo>
                        <a:pt x="61" y="31"/>
                      </a:lnTo>
                      <a:lnTo>
                        <a:pt x="60" y="30"/>
                      </a:lnTo>
                      <a:lnTo>
                        <a:pt x="59" y="29"/>
                      </a:lnTo>
                      <a:lnTo>
                        <a:pt x="58" y="29"/>
                      </a:lnTo>
                      <a:lnTo>
                        <a:pt x="57" y="28"/>
                      </a:lnTo>
                      <a:lnTo>
                        <a:pt x="56" y="28"/>
                      </a:lnTo>
                      <a:lnTo>
                        <a:pt x="54" y="27"/>
                      </a:lnTo>
                      <a:lnTo>
                        <a:pt x="53" y="27"/>
                      </a:lnTo>
                      <a:lnTo>
                        <a:pt x="52" y="27"/>
                      </a:lnTo>
                      <a:lnTo>
                        <a:pt x="51" y="27"/>
                      </a:lnTo>
                      <a:lnTo>
                        <a:pt x="50" y="27"/>
                      </a:lnTo>
                      <a:lnTo>
                        <a:pt x="48" y="26"/>
                      </a:lnTo>
                      <a:lnTo>
                        <a:pt x="48" y="27"/>
                      </a:lnTo>
                      <a:lnTo>
                        <a:pt x="47" y="27"/>
                      </a:lnTo>
                      <a:lnTo>
                        <a:pt x="46" y="27"/>
                      </a:lnTo>
                      <a:lnTo>
                        <a:pt x="45" y="27"/>
                      </a:lnTo>
                      <a:lnTo>
                        <a:pt x="44" y="27"/>
                      </a:lnTo>
                      <a:lnTo>
                        <a:pt x="43" y="27"/>
                      </a:lnTo>
                      <a:lnTo>
                        <a:pt x="42" y="28"/>
                      </a:lnTo>
                      <a:lnTo>
                        <a:pt x="41" y="28"/>
                      </a:lnTo>
                      <a:lnTo>
                        <a:pt x="40" y="29"/>
                      </a:lnTo>
                      <a:lnTo>
                        <a:pt x="39" y="29"/>
                      </a:lnTo>
                      <a:lnTo>
                        <a:pt x="38" y="29"/>
                      </a:lnTo>
                      <a:lnTo>
                        <a:pt x="38" y="30"/>
                      </a:lnTo>
                      <a:lnTo>
                        <a:pt x="37" y="31"/>
                      </a:lnTo>
                      <a:lnTo>
                        <a:pt x="36" y="33"/>
                      </a:lnTo>
                      <a:lnTo>
                        <a:pt x="36" y="34"/>
                      </a:lnTo>
                      <a:lnTo>
                        <a:pt x="35" y="35"/>
                      </a:lnTo>
                      <a:lnTo>
                        <a:pt x="35" y="36"/>
                      </a:lnTo>
                      <a:lnTo>
                        <a:pt x="34" y="37"/>
                      </a:lnTo>
                      <a:lnTo>
                        <a:pt x="34" y="38"/>
                      </a:lnTo>
                      <a:lnTo>
                        <a:pt x="33" y="40"/>
                      </a:lnTo>
                      <a:lnTo>
                        <a:pt x="33" y="41"/>
                      </a:lnTo>
                      <a:lnTo>
                        <a:pt x="32" y="42"/>
                      </a:lnTo>
                      <a:lnTo>
                        <a:pt x="32" y="44"/>
                      </a:lnTo>
                      <a:lnTo>
                        <a:pt x="32" y="46"/>
                      </a:lnTo>
                      <a:lnTo>
                        <a:pt x="32" y="48"/>
                      </a:lnTo>
                      <a:lnTo>
                        <a:pt x="30" y="50"/>
                      </a:lnTo>
                      <a:lnTo>
                        <a:pt x="30" y="52"/>
                      </a:lnTo>
                      <a:lnTo>
                        <a:pt x="30" y="55"/>
                      </a:lnTo>
                      <a:lnTo>
                        <a:pt x="30" y="59"/>
                      </a:lnTo>
                      <a:lnTo>
                        <a:pt x="30" y="62"/>
                      </a:lnTo>
                      <a:lnTo>
                        <a:pt x="30" y="66"/>
                      </a:lnTo>
                      <a:lnTo>
                        <a:pt x="30" y="69"/>
                      </a:lnTo>
                      <a:lnTo>
                        <a:pt x="30" y="73"/>
                      </a:lnTo>
                      <a:lnTo>
                        <a:pt x="29" y="77"/>
                      </a:lnTo>
                      <a:lnTo>
                        <a:pt x="29" y="1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04" name="Freeform 73"/>
                <p:cNvSpPr>
                  <a:spLocks noEditPoints="1"/>
                </p:cNvSpPr>
                <p:nvPr/>
              </p:nvSpPr>
              <p:spPr bwMode="auto">
                <a:xfrm>
                  <a:off x="2167" y="1263"/>
                  <a:ext cx="51" cy="56"/>
                </a:xfrm>
                <a:custGeom>
                  <a:avLst/>
                  <a:gdLst>
                    <a:gd name="T0" fmla="*/ 13 w 102"/>
                    <a:gd name="T1" fmla="*/ 10 h 114"/>
                    <a:gd name="T2" fmla="*/ 12 w 102"/>
                    <a:gd name="T3" fmla="*/ 11 h 114"/>
                    <a:gd name="T4" fmla="*/ 11 w 102"/>
                    <a:gd name="T5" fmla="*/ 12 h 114"/>
                    <a:gd name="T6" fmla="*/ 10 w 102"/>
                    <a:gd name="T7" fmla="*/ 13 h 114"/>
                    <a:gd name="T8" fmla="*/ 9 w 102"/>
                    <a:gd name="T9" fmla="*/ 14 h 114"/>
                    <a:gd name="T10" fmla="*/ 8 w 102"/>
                    <a:gd name="T11" fmla="*/ 14 h 114"/>
                    <a:gd name="T12" fmla="*/ 6 w 102"/>
                    <a:gd name="T13" fmla="*/ 14 h 114"/>
                    <a:gd name="T14" fmla="*/ 4 w 102"/>
                    <a:gd name="T15" fmla="*/ 13 h 114"/>
                    <a:gd name="T16" fmla="*/ 2 w 102"/>
                    <a:gd name="T17" fmla="*/ 12 h 114"/>
                    <a:gd name="T18" fmla="*/ 1 w 102"/>
                    <a:gd name="T19" fmla="*/ 11 h 114"/>
                    <a:gd name="T20" fmla="*/ 1 w 102"/>
                    <a:gd name="T21" fmla="*/ 9 h 114"/>
                    <a:gd name="T22" fmla="*/ 1 w 102"/>
                    <a:gd name="T23" fmla="*/ 8 h 114"/>
                    <a:gd name="T24" fmla="*/ 1 w 102"/>
                    <a:gd name="T25" fmla="*/ 6 h 114"/>
                    <a:gd name="T26" fmla="*/ 1 w 102"/>
                    <a:gd name="T27" fmla="*/ 4 h 114"/>
                    <a:gd name="T28" fmla="*/ 2 w 102"/>
                    <a:gd name="T29" fmla="*/ 2 h 114"/>
                    <a:gd name="T30" fmla="*/ 3 w 102"/>
                    <a:gd name="T31" fmla="*/ 1 h 114"/>
                    <a:gd name="T32" fmla="*/ 4 w 102"/>
                    <a:gd name="T33" fmla="*/ 0 h 114"/>
                    <a:gd name="T34" fmla="*/ 6 w 102"/>
                    <a:gd name="T35" fmla="*/ 0 h 114"/>
                    <a:gd name="T36" fmla="*/ 8 w 102"/>
                    <a:gd name="T37" fmla="*/ 0 h 114"/>
                    <a:gd name="T38" fmla="*/ 9 w 102"/>
                    <a:gd name="T39" fmla="*/ 0 h 114"/>
                    <a:gd name="T40" fmla="*/ 11 w 102"/>
                    <a:gd name="T41" fmla="*/ 1 h 114"/>
                    <a:gd name="T42" fmla="*/ 12 w 102"/>
                    <a:gd name="T43" fmla="*/ 2 h 114"/>
                    <a:gd name="T44" fmla="*/ 13 w 102"/>
                    <a:gd name="T45" fmla="*/ 4 h 114"/>
                    <a:gd name="T46" fmla="*/ 13 w 102"/>
                    <a:gd name="T47" fmla="*/ 6 h 114"/>
                    <a:gd name="T48" fmla="*/ 4 w 102"/>
                    <a:gd name="T49" fmla="*/ 8 h 114"/>
                    <a:gd name="T50" fmla="*/ 4 w 102"/>
                    <a:gd name="T51" fmla="*/ 9 h 114"/>
                    <a:gd name="T52" fmla="*/ 5 w 102"/>
                    <a:gd name="T53" fmla="*/ 10 h 114"/>
                    <a:gd name="T54" fmla="*/ 5 w 102"/>
                    <a:gd name="T55" fmla="*/ 10 h 114"/>
                    <a:gd name="T56" fmla="*/ 6 w 102"/>
                    <a:gd name="T57" fmla="*/ 11 h 114"/>
                    <a:gd name="T58" fmla="*/ 6 w 102"/>
                    <a:gd name="T59" fmla="*/ 11 h 114"/>
                    <a:gd name="T60" fmla="*/ 7 w 102"/>
                    <a:gd name="T61" fmla="*/ 11 h 114"/>
                    <a:gd name="T62" fmla="*/ 8 w 102"/>
                    <a:gd name="T63" fmla="*/ 11 h 114"/>
                    <a:gd name="T64" fmla="*/ 8 w 102"/>
                    <a:gd name="T65" fmla="*/ 11 h 114"/>
                    <a:gd name="T66" fmla="*/ 9 w 102"/>
                    <a:gd name="T67" fmla="*/ 11 h 114"/>
                    <a:gd name="T68" fmla="*/ 9 w 102"/>
                    <a:gd name="T69" fmla="*/ 10 h 114"/>
                    <a:gd name="T70" fmla="*/ 9 w 102"/>
                    <a:gd name="T71" fmla="*/ 10 h 114"/>
                    <a:gd name="T72" fmla="*/ 9 w 102"/>
                    <a:gd name="T73" fmla="*/ 9 h 114"/>
                    <a:gd name="T74" fmla="*/ 9 w 102"/>
                    <a:gd name="T75" fmla="*/ 5 h 114"/>
                    <a:gd name="T76" fmla="*/ 9 w 102"/>
                    <a:gd name="T77" fmla="*/ 4 h 114"/>
                    <a:gd name="T78" fmla="*/ 9 w 102"/>
                    <a:gd name="T79" fmla="*/ 4 h 114"/>
                    <a:gd name="T80" fmla="*/ 8 w 102"/>
                    <a:gd name="T81" fmla="*/ 3 h 114"/>
                    <a:gd name="T82" fmla="*/ 8 w 102"/>
                    <a:gd name="T83" fmla="*/ 3 h 114"/>
                    <a:gd name="T84" fmla="*/ 7 w 102"/>
                    <a:gd name="T85" fmla="*/ 2 h 114"/>
                    <a:gd name="T86" fmla="*/ 7 w 102"/>
                    <a:gd name="T87" fmla="*/ 2 h 114"/>
                    <a:gd name="T88" fmla="*/ 6 w 102"/>
                    <a:gd name="T89" fmla="*/ 3 h 114"/>
                    <a:gd name="T90" fmla="*/ 5 w 102"/>
                    <a:gd name="T91" fmla="*/ 3 h 114"/>
                    <a:gd name="T92" fmla="*/ 5 w 102"/>
                    <a:gd name="T93" fmla="*/ 4 h 114"/>
                    <a:gd name="T94" fmla="*/ 4 w 102"/>
                    <a:gd name="T95" fmla="*/ 4 h 114"/>
                    <a:gd name="T96" fmla="*/ 4 w 102"/>
                    <a:gd name="T97" fmla="*/ 5 h 114"/>
                    <a:gd name="T98" fmla="*/ 9 w 102"/>
                    <a:gd name="T99" fmla="*/ 6 h 11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02"/>
                    <a:gd name="T151" fmla="*/ 0 h 114"/>
                    <a:gd name="T152" fmla="*/ 102 w 102"/>
                    <a:gd name="T153" fmla="*/ 114 h 114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02" h="114">
                      <a:moveTo>
                        <a:pt x="71" y="76"/>
                      </a:moveTo>
                      <a:lnTo>
                        <a:pt x="99" y="82"/>
                      </a:lnTo>
                      <a:lnTo>
                        <a:pt x="99" y="85"/>
                      </a:lnTo>
                      <a:lnTo>
                        <a:pt x="98" y="87"/>
                      </a:lnTo>
                      <a:lnTo>
                        <a:pt x="97" y="90"/>
                      </a:lnTo>
                      <a:lnTo>
                        <a:pt x="95" y="92"/>
                      </a:lnTo>
                      <a:lnTo>
                        <a:pt x="94" y="94"/>
                      </a:lnTo>
                      <a:lnTo>
                        <a:pt x="93" y="96"/>
                      </a:lnTo>
                      <a:lnTo>
                        <a:pt x="91" y="98"/>
                      </a:lnTo>
                      <a:lnTo>
                        <a:pt x="90" y="99"/>
                      </a:lnTo>
                      <a:lnTo>
                        <a:pt x="88" y="101"/>
                      </a:lnTo>
                      <a:lnTo>
                        <a:pt x="86" y="104"/>
                      </a:lnTo>
                      <a:lnTo>
                        <a:pt x="84" y="105"/>
                      </a:lnTo>
                      <a:lnTo>
                        <a:pt x="82" y="106"/>
                      </a:lnTo>
                      <a:lnTo>
                        <a:pt x="81" y="108"/>
                      </a:lnTo>
                      <a:lnTo>
                        <a:pt x="79" y="109"/>
                      </a:lnTo>
                      <a:lnTo>
                        <a:pt x="77" y="110"/>
                      </a:lnTo>
                      <a:lnTo>
                        <a:pt x="73" y="111"/>
                      </a:lnTo>
                      <a:lnTo>
                        <a:pt x="71" y="112"/>
                      </a:lnTo>
                      <a:lnTo>
                        <a:pt x="69" y="113"/>
                      </a:lnTo>
                      <a:lnTo>
                        <a:pt x="67" y="113"/>
                      </a:lnTo>
                      <a:lnTo>
                        <a:pt x="64" y="114"/>
                      </a:lnTo>
                      <a:lnTo>
                        <a:pt x="62" y="114"/>
                      </a:lnTo>
                      <a:lnTo>
                        <a:pt x="59" y="114"/>
                      </a:lnTo>
                      <a:lnTo>
                        <a:pt x="56" y="114"/>
                      </a:lnTo>
                      <a:lnTo>
                        <a:pt x="53" y="114"/>
                      </a:lnTo>
                      <a:lnTo>
                        <a:pt x="48" y="114"/>
                      </a:lnTo>
                      <a:lnTo>
                        <a:pt x="44" y="114"/>
                      </a:lnTo>
                      <a:lnTo>
                        <a:pt x="40" y="113"/>
                      </a:lnTo>
                      <a:lnTo>
                        <a:pt x="36" y="112"/>
                      </a:lnTo>
                      <a:lnTo>
                        <a:pt x="32" y="111"/>
                      </a:lnTo>
                      <a:lnTo>
                        <a:pt x="29" y="110"/>
                      </a:lnTo>
                      <a:lnTo>
                        <a:pt x="25" y="108"/>
                      </a:lnTo>
                      <a:lnTo>
                        <a:pt x="22" y="106"/>
                      </a:lnTo>
                      <a:lnTo>
                        <a:pt x="19" y="104"/>
                      </a:lnTo>
                      <a:lnTo>
                        <a:pt x="16" y="101"/>
                      </a:lnTo>
                      <a:lnTo>
                        <a:pt x="14" y="98"/>
                      </a:lnTo>
                      <a:lnTo>
                        <a:pt x="11" y="95"/>
                      </a:lnTo>
                      <a:lnTo>
                        <a:pt x="10" y="93"/>
                      </a:lnTo>
                      <a:lnTo>
                        <a:pt x="8" y="91"/>
                      </a:lnTo>
                      <a:lnTo>
                        <a:pt x="7" y="88"/>
                      </a:lnTo>
                      <a:lnTo>
                        <a:pt x="6" y="85"/>
                      </a:lnTo>
                      <a:lnTo>
                        <a:pt x="5" y="82"/>
                      </a:lnTo>
                      <a:lnTo>
                        <a:pt x="3" y="78"/>
                      </a:lnTo>
                      <a:lnTo>
                        <a:pt x="2" y="75"/>
                      </a:lnTo>
                      <a:lnTo>
                        <a:pt x="2" y="72"/>
                      </a:lnTo>
                      <a:lnTo>
                        <a:pt x="1" y="69"/>
                      </a:lnTo>
                      <a:lnTo>
                        <a:pt x="1" y="66"/>
                      </a:lnTo>
                      <a:lnTo>
                        <a:pt x="1" y="62"/>
                      </a:lnTo>
                      <a:lnTo>
                        <a:pt x="0" y="58"/>
                      </a:lnTo>
                      <a:lnTo>
                        <a:pt x="1" y="53"/>
                      </a:lnTo>
                      <a:lnTo>
                        <a:pt x="1" y="49"/>
                      </a:lnTo>
                      <a:lnTo>
                        <a:pt x="1" y="46"/>
                      </a:lnTo>
                      <a:lnTo>
                        <a:pt x="2" y="42"/>
                      </a:lnTo>
                      <a:lnTo>
                        <a:pt x="3" y="38"/>
                      </a:lnTo>
                      <a:lnTo>
                        <a:pt x="5" y="35"/>
                      </a:lnTo>
                      <a:lnTo>
                        <a:pt x="6" y="31"/>
                      </a:lnTo>
                      <a:lnTo>
                        <a:pt x="7" y="28"/>
                      </a:lnTo>
                      <a:lnTo>
                        <a:pt x="9" y="25"/>
                      </a:lnTo>
                      <a:lnTo>
                        <a:pt x="11" y="22"/>
                      </a:lnTo>
                      <a:lnTo>
                        <a:pt x="12" y="19"/>
                      </a:lnTo>
                      <a:lnTo>
                        <a:pt x="14" y="16"/>
                      </a:lnTo>
                      <a:lnTo>
                        <a:pt x="17" y="14"/>
                      </a:lnTo>
                      <a:lnTo>
                        <a:pt x="19" y="12"/>
                      </a:lnTo>
                      <a:lnTo>
                        <a:pt x="22" y="10"/>
                      </a:lnTo>
                      <a:lnTo>
                        <a:pt x="24" y="7"/>
                      </a:lnTo>
                      <a:lnTo>
                        <a:pt x="27" y="6"/>
                      </a:lnTo>
                      <a:lnTo>
                        <a:pt x="31" y="4"/>
                      </a:lnTo>
                      <a:lnTo>
                        <a:pt x="33" y="3"/>
                      </a:lnTo>
                      <a:lnTo>
                        <a:pt x="36" y="2"/>
                      </a:lnTo>
                      <a:lnTo>
                        <a:pt x="40" y="1"/>
                      </a:lnTo>
                      <a:lnTo>
                        <a:pt x="43" y="1"/>
                      </a:lnTo>
                      <a:lnTo>
                        <a:pt x="46" y="1"/>
                      </a:lnTo>
                      <a:lnTo>
                        <a:pt x="49" y="0"/>
                      </a:lnTo>
                      <a:lnTo>
                        <a:pt x="54" y="1"/>
                      </a:lnTo>
                      <a:lnTo>
                        <a:pt x="58" y="1"/>
                      </a:lnTo>
                      <a:lnTo>
                        <a:pt x="61" y="2"/>
                      </a:lnTo>
                      <a:lnTo>
                        <a:pt x="65" y="2"/>
                      </a:lnTo>
                      <a:lnTo>
                        <a:pt x="68" y="3"/>
                      </a:lnTo>
                      <a:lnTo>
                        <a:pt x="71" y="5"/>
                      </a:lnTo>
                      <a:lnTo>
                        <a:pt x="74" y="6"/>
                      </a:lnTo>
                      <a:lnTo>
                        <a:pt x="78" y="9"/>
                      </a:lnTo>
                      <a:lnTo>
                        <a:pt x="80" y="11"/>
                      </a:lnTo>
                      <a:lnTo>
                        <a:pt x="83" y="13"/>
                      </a:lnTo>
                      <a:lnTo>
                        <a:pt x="85" y="15"/>
                      </a:lnTo>
                      <a:lnTo>
                        <a:pt x="87" y="17"/>
                      </a:lnTo>
                      <a:lnTo>
                        <a:pt x="90" y="20"/>
                      </a:lnTo>
                      <a:lnTo>
                        <a:pt x="92" y="23"/>
                      </a:lnTo>
                      <a:lnTo>
                        <a:pt x="94" y="26"/>
                      </a:lnTo>
                      <a:lnTo>
                        <a:pt x="95" y="29"/>
                      </a:lnTo>
                      <a:lnTo>
                        <a:pt x="97" y="34"/>
                      </a:lnTo>
                      <a:lnTo>
                        <a:pt x="98" y="38"/>
                      </a:lnTo>
                      <a:lnTo>
                        <a:pt x="99" y="41"/>
                      </a:lnTo>
                      <a:lnTo>
                        <a:pt x="101" y="46"/>
                      </a:lnTo>
                      <a:lnTo>
                        <a:pt x="101" y="50"/>
                      </a:lnTo>
                      <a:lnTo>
                        <a:pt x="101" y="55"/>
                      </a:lnTo>
                      <a:lnTo>
                        <a:pt x="102" y="60"/>
                      </a:lnTo>
                      <a:lnTo>
                        <a:pt x="101" y="65"/>
                      </a:lnTo>
                      <a:lnTo>
                        <a:pt x="30" y="65"/>
                      </a:lnTo>
                      <a:lnTo>
                        <a:pt x="31" y="68"/>
                      </a:lnTo>
                      <a:lnTo>
                        <a:pt x="31" y="70"/>
                      </a:lnTo>
                      <a:lnTo>
                        <a:pt x="31" y="72"/>
                      </a:lnTo>
                      <a:lnTo>
                        <a:pt x="31" y="74"/>
                      </a:lnTo>
                      <a:lnTo>
                        <a:pt x="32" y="75"/>
                      </a:lnTo>
                      <a:lnTo>
                        <a:pt x="32" y="77"/>
                      </a:lnTo>
                      <a:lnTo>
                        <a:pt x="33" y="79"/>
                      </a:lnTo>
                      <a:lnTo>
                        <a:pt x="33" y="81"/>
                      </a:lnTo>
                      <a:lnTo>
                        <a:pt x="34" y="83"/>
                      </a:lnTo>
                      <a:lnTo>
                        <a:pt x="35" y="84"/>
                      </a:lnTo>
                      <a:lnTo>
                        <a:pt x="36" y="85"/>
                      </a:lnTo>
                      <a:lnTo>
                        <a:pt x="36" y="86"/>
                      </a:lnTo>
                      <a:lnTo>
                        <a:pt x="38" y="87"/>
                      </a:lnTo>
                      <a:lnTo>
                        <a:pt x="39" y="88"/>
                      </a:lnTo>
                      <a:lnTo>
                        <a:pt x="40" y="89"/>
                      </a:lnTo>
                      <a:lnTo>
                        <a:pt x="41" y="90"/>
                      </a:lnTo>
                      <a:lnTo>
                        <a:pt x="43" y="90"/>
                      </a:lnTo>
                      <a:lnTo>
                        <a:pt x="44" y="91"/>
                      </a:lnTo>
                      <a:lnTo>
                        <a:pt x="45" y="91"/>
                      </a:lnTo>
                      <a:lnTo>
                        <a:pt x="47" y="92"/>
                      </a:lnTo>
                      <a:lnTo>
                        <a:pt x="48" y="92"/>
                      </a:lnTo>
                      <a:lnTo>
                        <a:pt x="50" y="92"/>
                      </a:lnTo>
                      <a:lnTo>
                        <a:pt x="51" y="92"/>
                      </a:lnTo>
                      <a:lnTo>
                        <a:pt x="53" y="92"/>
                      </a:lnTo>
                      <a:lnTo>
                        <a:pt x="55" y="92"/>
                      </a:lnTo>
                      <a:lnTo>
                        <a:pt x="56" y="92"/>
                      </a:lnTo>
                      <a:lnTo>
                        <a:pt x="57" y="92"/>
                      </a:lnTo>
                      <a:lnTo>
                        <a:pt x="58" y="92"/>
                      </a:lnTo>
                      <a:lnTo>
                        <a:pt x="59" y="92"/>
                      </a:lnTo>
                      <a:lnTo>
                        <a:pt x="60" y="92"/>
                      </a:lnTo>
                      <a:lnTo>
                        <a:pt x="61" y="91"/>
                      </a:lnTo>
                      <a:lnTo>
                        <a:pt x="62" y="91"/>
                      </a:lnTo>
                      <a:lnTo>
                        <a:pt x="63" y="90"/>
                      </a:lnTo>
                      <a:lnTo>
                        <a:pt x="64" y="90"/>
                      </a:lnTo>
                      <a:lnTo>
                        <a:pt x="64" y="89"/>
                      </a:lnTo>
                      <a:lnTo>
                        <a:pt x="65" y="89"/>
                      </a:lnTo>
                      <a:lnTo>
                        <a:pt x="66" y="88"/>
                      </a:lnTo>
                      <a:lnTo>
                        <a:pt x="66" y="87"/>
                      </a:lnTo>
                      <a:lnTo>
                        <a:pt x="67" y="86"/>
                      </a:lnTo>
                      <a:lnTo>
                        <a:pt x="68" y="85"/>
                      </a:lnTo>
                      <a:lnTo>
                        <a:pt x="68" y="84"/>
                      </a:lnTo>
                      <a:lnTo>
                        <a:pt x="69" y="83"/>
                      </a:lnTo>
                      <a:lnTo>
                        <a:pt x="69" y="82"/>
                      </a:lnTo>
                      <a:lnTo>
                        <a:pt x="70" y="81"/>
                      </a:lnTo>
                      <a:lnTo>
                        <a:pt x="70" y="79"/>
                      </a:lnTo>
                      <a:lnTo>
                        <a:pt x="71" y="78"/>
                      </a:lnTo>
                      <a:lnTo>
                        <a:pt x="71" y="76"/>
                      </a:lnTo>
                      <a:close/>
                      <a:moveTo>
                        <a:pt x="72" y="48"/>
                      </a:moveTo>
                      <a:lnTo>
                        <a:pt x="72" y="47"/>
                      </a:lnTo>
                      <a:lnTo>
                        <a:pt x="72" y="45"/>
                      </a:lnTo>
                      <a:lnTo>
                        <a:pt x="72" y="43"/>
                      </a:lnTo>
                      <a:lnTo>
                        <a:pt x="72" y="41"/>
                      </a:lnTo>
                      <a:lnTo>
                        <a:pt x="71" y="40"/>
                      </a:lnTo>
                      <a:lnTo>
                        <a:pt x="71" y="38"/>
                      </a:lnTo>
                      <a:lnTo>
                        <a:pt x="70" y="37"/>
                      </a:lnTo>
                      <a:lnTo>
                        <a:pt x="70" y="35"/>
                      </a:lnTo>
                      <a:lnTo>
                        <a:pt x="69" y="34"/>
                      </a:lnTo>
                      <a:lnTo>
                        <a:pt x="68" y="33"/>
                      </a:lnTo>
                      <a:lnTo>
                        <a:pt x="67" y="31"/>
                      </a:lnTo>
                      <a:lnTo>
                        <a:pt x="66" y="29"/>
                      </a:lnTo>
                      <a:lnTo>
                        <a:pt x="65" y="28"/>
                      </a:lnTo>
                      <a:lnTo>
                        <a:pt x="64" y="27"/>
                      </a:lnTo>
                      <a:lnTo>
                        <a:pt x="63" y="26"/>
                      </a:lnTo>
                      <a:lnTo>
                        <a:pt x="62" y="26"/>
                      </a:lnTo>
                      <a:lnTo>
                        <a:pt x="61" y="25"/>
                      </a:lnTo>
                      <a:lnTo>
                        <a:pt x="60" y="24"/>
                      </a:lnTo>
                      <a:lnTo>
                        <a:pt x="59" y="24"/>
                      </a:lnTo>
                      <a:lnTo>
                        <a:pt x="58" y="23"/>
                      </a:lnTo>
                      <a:lnTo>
                        <a:pt x="56" y="23"/>
                      </a:lnTo>
                      <a:lnTo>
                        <a:pt x="55" y="23"/>
                      </a:lnTo>
                      <a:lnTo>
                        <a:pt x="54" y="23"/>
                      </a:lnTo>
                      <a:lnTo>
                        <a:pt x="51" y="22"/>
                      </a:lnTo>
                      <a:lnTo>
                        <a:pt x="50" y="23"/>
                      </a:lnTo>
                      <a:lnTo>
                        <a:pt x="49" y="23"/>
                      </a:lnTo>
                      <a:lnTo>
                        <a:pt x="47" y="23"/>
                      </a:lnTo>
                      <a:lnTo>
                        <a:pt x="46" y="23"/>
                      </a:lnTo>
                      <a:lnTo>
                        <a:pt x="45" y="24"/>
                      </a:lnTo>
                      <a:lnTo>
                        <a:pt x="43" y="24"/>
                      </a:lnTo>
                      <a:lnTo>
                        <a:pt x="42" y="25"/>
                      </a:lnTo>
                      <a:lnTo>
                        <a:pt x="41" y="26"/>
                      </a:lnTo>
                      <a:lnTo>
                        <a:pt x="40" y="26"/>
                      </a:lnTo>
                      <a:lnTo>
                        <a:pt x="39" y="27"/>
                      </a:lnTo>
                      <a:lnTo>
                        <a:pt x="38" y="28"/>
                      </a:lnTo>
                      <a:lnTo>
                        <a:pt x="36" y="29"/>
                      </a:lnTo>
                      <a:lnTo>
                        <a:pt x="36" y="31"/>
                      </a:lnTo>
                      <a:lnTo>
                        <a:pt x="35" y="33"/>
                      </a:lnTo>
                      <a:lnTo>
                        <a:pt x="34" y="34"/>
                      </a:lnTo>
                      <a:lnTo>
                        <a:pt x="33" y="36"/>
                      </a:lnTo>
                      <a:lnTo>
                        <a:pt x="33" y="37"/>
                      </a:lnTo>
                      <a:lnTo>
                        <a:pt x="32" y="39"/>
                      </a:lnTo>
                      <a:lnTo>
                        <a:pt x="32" y="40"/>
                      </a:lnTo>
                      <a:lnTo>
                        <a:pt x="31" y="42"/>
                      </a:lnTo>
                      <a:lnTo>
                        <a:pt x="31" y="43"/>
                      </a:lnTo>
                      <a:lnTo>
                        <a:pt x="31" y="45"/>
                      </a:lnTo>
                      <a:lnTo>
                        <a:pt x="31" y="47"/>
                      </a:lnTo>
                      <a:lnTo>
                        <a:pt x="30" y="48"/>
                      </a:lnTo>
                      <a:lnTo>
                        <a:pt x="72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05" name="Freeform 74"/>
                <p:cNvSpPr>
                  <a:spLocks/>
                </p:cNvSpPr>
                <p:nvPr/>
              </p:nvSpPr>
              <p:spPr bwMode="auto">
                <a:xfrm>
                  <a:off x="2224" y="1263"/>
                  <a:ext cx="51" cy="56"/>
                </a:xfrm>
                <a:custGeom>
                  <a:avLst/>
                  <a:gdLst>
                    <a:gd name="T0" fmla="*/ 4 w 101"/>
                    <a:gd name="T1" fmla="*/ 10 h 114"/>
                    <a:gd name="T2" fmla="*/ 5 w 101"/>
                    <a:gd name="T3" fmla="*/ 10 h 114"/>
                    <a:gd name="T4" fmla="*/ 5 w 101"/>
                    <a:gd name="T5" fmla="*/ 11 h 114"/>
                    <a:gd name="T6" fmla="*/ 6 w 101"/>
                    <a:gd name="T7" fmla="*/ 11 h 114"/>
                    <a:gd name="T8" fmla="*/ 7 w 101"/>
                    <a:gd name="T9" fmla="*/ 11 h 114"/>
                    <a:gd name="T10" fmla="*/ 8 w 101"/>
                    <a:gd name="T11" fmla="*/ 11 h 114"/>
                    <a:gd name="T12" fmla="*/ 9 w 101"/>
                    <a:gd name="T13" fmla="*/ 11 h 114"/>
                    <a:gd name="T14" fmla="*/ 9 w 101"/>
                    <a:gd name="T15" fmla="*/ 10 h 114"/>
                    <a:gd name="T16" fmla="*/ 9 w 101"/>
                    <a:gd name="T17" fmla="*/ 10 h 114"/>
                    <a:gd name="T18" fmla="*/ 9 w 101"/>
                    <a:gd name="T19" fmla="*/ 10 h 114"/>
                    <a:gd name="T20" fmla="*/ 9 w 101"/>
                    <a:gd name="T21" fmla="*/ 9 h 114"/>
                    <a:gd name="T22" fmla="*/ 9 w 101"/>
                    <a:gd name="T23" fmla="*/ 9 h 114"/>
                    <a:gd name="T24" fmla="*/ 9 w 101"/>
                    <a:gd name="T25" fmla="*/ 9 h 114"/>
                    <a:gd name="T26" fmla="*/ 9 w 101"/>
                    <a:gd name="T27" fmla="*/ 9 h 114"/>
                    <a:gd name="T28" fmla="*/ 7 w 101"/>
                    <a:gd name="T29" fmla="*/ 8 h 114"/>
                    <a:gd name="T30" fmla="*/ 4 w 101"/>
                    <a:gd name="T31" fmla="*/ 8 h 114"/>
                    <a:gd name="T32" fmla="*/ 3 w 101"/>
                    <a:gd name="T33" fmla="*/ 7 h 114"/>
                    <a:gd name="T34" fmla="*/ 2 w 101"/>
                    <a:gd name="T35" fmla="*/ 6 h 114"/>
                    <a:gd name="T36" fmla="*/ 1 w 101"/>
                    <a:gd name="T37" fmla="*/ 5 h 114"/>
                    <a:gd name="T38" fmla="*/ 1 w 101"/>
                    <a:gd name="T39" fmla="*/ 3 h 114"/>
                    <a:gd name="T40" fmla="*/ 1 w 101"/>
                    <a:gd name="T41" fmla="*/ 2 h 114"/>
                    <a:gd name="T42" fmla="*/ 2 w 101"/>
                    <a:gd name="T43" fmla="*/ 1 h 114"/>
                    <a:gd name="T44" fmla="*/ 4 w 101"/>
                    <a:gd name="T45" fmla="*/ 0 h 114"/>
                    <a:gd name="T46" fmla="*/ 6 w 101"/>
                    <a:gd name="T47" fmla="*/ 0 h 114"/>
                    <a:gd name="T48" fmla="*/ 8 w 101"/>
                    <a:gd name="T49" fmla="*/ 0 h 114"/>
                    <a:gd name="T50" fmla="*/ 10 w 101"/>
                    <a:gd name="T51" fmla="*/ 0 h 114"/>
                    <a:gd name="T52" fmla="*/ 11 w 101"/>
                    <a:gd name="T53" fmla="*/ 1 h 114"/>
                    <a:gd name="T54" fmla="*/ 12 w 101"/>
                    <a:gd name="T55" fmla="*/ 2 h 114"/>
                    <a:gd name="T56" fmla="*/ 13 w 101"/>
                    <a:gd name="T57" fmla="*/ 3 h 114"/>
                    <a:gd name="T58" fmla="*/ 9 w 101"/>
                    <a:gd name="T59" fmla="*/ 4 h 114"/>
                    <a:gd name="T60" fmla="*/ 9 w 101"/>
                    <a:gd name="T61" fmla="*/ 3 h 114"/>
                    <a:gd name="T62" fmla="*/ 8 w 101"/>
                    <a:gd name="T63" fmla="*/ 3 h 114"/>
                    <a:gd name="T64" fmla="*/ 8 w 101"/>
                    <a:gd name="T65" fmla="*/ 2 h 114"/>
                    <a:gd name="T66" fmla="*/ 7 w 101"/>
                    <a:gd name="T67" fmla="*/ 2 h 114"/>
                    <a:gd name="T68" fmla="*/ 6 w 101"/>
                    <a:gd name="T69" fmla="*/ 2 h 114"/>
                    <a:gd name="T70" fmla="*/ 5 w 101"/>
                    <a:gd name="T71" fmla="*/ 2 h 114"/>
                    <a:gd name="T72" fmla="*/ 5 w 101"/>
                    <a:gd name="T73" fmla="*/ 3 h 114"/>
                    <a:gd name="T74" fmla="*/ 4 w 101"/>
                    <a:gd name="T75" fmla="*/ 3 h 114"/>
                    <a:gd name="T76" fmla="*/ 4 w 101"/>
                    <a:gd name="T77" fmla="*/ 3 h 114"/>
                    <a:gd name="T78" fmla="*/ 4 w 101"/>
                    <a:gd name="T79" fmla="*/ 4 h 114"/>
                    <a:gd name="T80" fmla="*/ 5 w 101"/>
                    <a:gd name="T81" fmla="*/ 4 h 114"/>
                    <a:gd name="T82" fmla="*/ 5 w 101"/>
                    <a:gd name="T83" fmla="*/ 4 h 114"/>
                    <a:gd name="T84" fmla="*/ 6 w 101"/>
                    <a:gd name="T85" fmla="*/ 5 h 114"/>
                    <a:gd name="T86" fmla="*/ 9 w 101"/>
                    <a:gd name="T87" fmla="*/ 5 h 114"/>
                    <a:gd name="T88" fmla="*/ 10 w 101"/>
                    <a:gd name="T89" fmla="*/ 6 h 114"/>
                    <a:gd name="T90" fmla="*/ 12 w 101"/>
                    <a:gd name="T91" fmla="*/ 6 h 114"/>
                    <a:gd name="T92" fmla="*/ 13 w 101"/>
                    <a:gd name="T93" fmla="*/ 7 h 114"/>
                    <a:gd name="T94" fmla="*/ 13 w 101"/>
                    <a:gd name="T95" fmla="*/ 8 h 114"/>
                    <a:gd name="T96" fmla="*/ 13 w 101"/>
                    <a:gd name="T97" fmla="*/ 10 h 114"/>
                    <a:gd name="T98" fmla="*/ 13 w 101"/>
                    <a:gd name="T99" fmla="*/ 11 h 114"/>
                    <a:gd name="T100" fmla="*/ 12 w 101"/>
                    <a:gd name="T101" fmla="*/ 12 h 114"/>
                    <a:gd name="T102" fmla="*/ 10 w 101"/>
                    <a:gd name="T103" fmla="*/ 13 h 114"/>
                    <a:gd name="T104" fmla="*/ 8 w 101"/>
                    <a:gd name="T105" fmla="*/ 14 h 114"/>
                    <a:gd name="T106" fmla="*/ 6 w 101"/>
                    <a:gd name="T107" fmla="*/ 14 h 114"/>
                    <a:gd name="T108" fmla="*/ 4 w 101"/>
                    <a:gd name="T109" fmla="*/ 13 h 114"/>
                    <a:gd name="T110" fmla="*/ 2 w 101"/>
                    <a:gd name="T111" fmla="*/ 12 h 114"/>
                    <a:gd name="T112" fmla="*/ 1 w 101"/>
                    <a:gd name="T113" fmla="*/ 11 h 114"/>
                    <a:gd name="T114" fmla="*/ 1 w 101"/>
                    <a:gd name="T115" fmla="*/ 10 h 11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01"/>
                    <a:gd name="T175" fmla="*/ 0 h 114"/>
                    <a:gd name="T176" fmla="*/ 101 w 101"/>
                    <a:gd name="T177" fmla="*/ 114 h 11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01" h="114">
                      <a:moveTo>
                        <a:pt x="0" y="81"/>
                      </a:moveTo>
                      <a:lnTo>
                        <a:pt x="29" y="76"/>
                      </a:lnTo>
                      <a:lnTo>
                        <a:pt x="30" y="78"/>
                      </a:lnTo>
                      <a:lnTo>
                        <a:pt x="30" y="79"/>
                      </a:lnTo>
                      <a:lnTo>
                        <a:pt x="30" y="81"/>
                      </a:lnTo>
                      <a:lnTo>
                        <a:pt x="31" y="82"/>
                      </a:lnTo>
                      <a:lnTo>
                        <a:pt x="31" y="83"/>
                      </a:lnTo>
                      <a:lnTo>
                        <a:pt x="32" y="85"/>
                      </a:lnTo>
                      <a:lnTo>
                        <a:pt x="34" y="86"/>
                      </a:lnTo>
                      <a:lnTo>
                        <a:pt x="35" y="87"/>
                      </a:lnTo>
                      <a:lnTo>
                        <a:pt x="36" y="88"/>
                      </a:lnTo>
                      <a:lnTo>
                        <a:pt x="37" y="89"/>
                      </a:lnTo>
                      <a:lnTo>
                        <a:pt x="38" y="90"/>
                      </a:lnTo>
                      <a:lnTo>
                        <a:pt x="39" y="91"/>
                      </a:lnTo>
                      <a:lnTo>
                        <a:pt x="40" y="91"/>
                      </a:lnTo>
                      <a:lnTo>
                        <a:pt x="41" y="92"/>
                      </a:lnTo>
                      <a:lnTo>
                        <a:pt x="43" y="92"/>
                      </a:lnTo>
                      <a:lnTo>
                        <a:pt x="44" y="93"/>
                      </a:lnTo>
                      <a:lnTo>
                        <a:pt x="45" y="93"/>
                      </a:lnTo>
                      <a:lnTo>
                        <a:pt x="46" y="93"/>
                      </a:lnTo>
                      <a:lnTo>
                        <a:pt x="48" y="93"/>
                      </a:lnTo>
                      <a:lnTo>
                        <a:pt x="49" y="93"/>
                      </a:lnTo>
                      <a:lnTo>
                        <a:pt x="51" y="93"/>
                      </a:lnTo>
                      <a:lnTo>
                        <a:pt x="52" y="93"/>
                      </a:lnTo>
                      <a:lnTo>
                        <a:pt x="54" y="93"/>
                      </a:lnTo>
                      <a:lnTo>
                        <a:pt x="56" y="93"/>
                      </a:lnTo>
                      <a:lnTo>
                        <a:pt x="58" y="93"/>
                      </a:lnTo>
                      <a:lnTo>
                        <a:pt x="60" y="93"/>
                      </a:lnTo>
                      <a:lnTo>
                        <a:pt x="61" y="93"/>
                      </a:lnTo>
                      <a:lnTo>
                        <a:pt x="63" y="92"/>
                      </a:lnTo>
                      <a:lnTo>
                        <a:pt x="64" y="92"/>
                      </a:lnTo>
                      <a:lnTo>
                        <a:pt x="65" y="92"/>
                      </a:lnTo>
                      <a:lnTo>
                        <a:pt x="66" y="91"/>
                      </a:lnTo>
                      <a:lnTo>
                        <a:pt x="67" y="91"/>
                      </a:lnTo>
                      <a:lnTo>
                        <a:pt x="68" y="90"/>
                      </a:lnTo>
                      <a:lnTo>
                        <a:pt x="69" y="89"/>
                      </a:lnTo>
                      <a:lnTo>
                        <a:pt x="70" y="89"/>
                      </a:lnTo>
                      <a:lnTo>
                        <a:pt x="70" y="88"/>
                      </a:lnTo>
                      <a:lnTo>
                        <a:pt x="71" y="88"/>
                      </a:lnTo>
                      <a:lnTo>
                        <a:pt x="71" y="87"/>
                      </a:lnTo>
                      <a:lnTo>
                        <a:pt x="72" y="86"/>
                      </a:lnTo>
                      <a:lnTo>
                        <a:pt x="72" y="85"/>
                      </a:lnTo>
                      <a:lnTo>
                        <a:pt x="72" y="84"/>
                      </a:lnTo>
                      <a:lnTo>
                        <a:pt x="72" y="83"/>
                      </a:lnTo>
                      <a:lnTo>
                        <a:pt x="72" y="82"/>
                      </a:lnTo>
                      <a:lnTo>
                        <a:pt x="72" y="81"/>
                      </a:lnTo>
                      <a:lnTo>
                        <a:pt x="72" y="79"/>
                      </a:lnTo>
                      <a:lnTo>
                        <a:pt x="72" y="78"/>
                      </a:lnTo>
                      <a:lnTo>
                        <a:pt x="71" y="78"/>
                      </a:lnTo>
                      <a:lnTo>
                        <a:pt x="71" y="77"/>
                      </a:lnTo>
                      <a:lnTo>
                        <a:pt x="70" y="76"/>
                      </a:lnTo>
                      <a:lnTo>
                        <a:pt x="69" y="75"/>
                      </a:lnTo>
                      <a:lnTo>
                        <a:pt x="68" y="75"/>
                      </a:lnTo>
                      <a:lnTo>
                        <a:pt x="67" y="74"/>
                      </a:lnTo>
                      <a:lnTo>
                        <a:pt x="66" y="74"/>
                      </a:lnTo>
                      <a:lnTo>
                        <a:pt x="65" y="73"/>
                      </a:lnTo>
                      <a:lnTo>
                        <a:pt x="64" y="73"/>
                      </a:lnTo>
                      <a:lnTo>
                        <a:pt x="63" y="73"/>
                      </a:lnTo>
                      <a:lnTo>
                        <a:pt x="61" y="72"/>
                      </a:lnTo>
                      <a:lnTo>
                        <a:pt x="55" y="71"/>
                      </a:lnTo>
                      <a:lnTo>
                        <a:pt x="50" y="70"/>
                      </a:lnTo>
                      <a:lnTo>
                        <a:pt x="45" y="69"/>
                      </a:lnTo>
                      <a:lnTo>
                        <a:pt x="41" y="68"/>
                      </a:lnTo>
                      <a:lnTo>
                        <a:pt x="37" y="67"/>
                      </a:lnTo>
                      <a:lnTo>
                        <a:pt x="32" y="66"/>
                      </a:lnTo>
                      <a:lnTo>
                        <a:pt x="29" y="65"/>
                      </a:lnTo>
                      <a:lnTo>
                        <a:pt x="26" y="64"/>
                      </a:lnTo>
                      <a:lnTo>
                        <a:pt x="23" y="63"/>
                      </a:lnTo>
                      <a:lnTo>
                        <a:pt x="21" y="62"/>
                      </a:lnTo>
                      <a:lnTo>
                        <a:pt x="19" y="61"/>
                      </a:lnTo>
                      <a:lnTo>
                        <a:pt x="17" y="59"/>
                      </a:lnTo>
                      <a:lnTo>
                        <a:pt x="16" y="58"/>
                      </a:lnTo>
                      <a:lnTo>
                        <a:pt x="14" y="55"/>
                      </a:lnTo>
                      <a:lnTo>
                        <a:pt x="12" y="54"/>
                      </a:lnTo>
                      <a:lnTo>
                        <a:pt x="11" y="52"/>
                      </a:lnTo>
                      <a:lnTo>
                        <a:pt x="10" y="50"/>
                      </a:lnTo>
                      <a:lnTo>
                        <a:pt x="7" y="48"/>
                      </a:lnTo>
                      <a:lnTo>
                        <a:pt x="7" y="46"/>
                      </a:lnTo>
                      <a:lnTo>
                        <a:pt x="6" y="44"/>
                      </a:lnTo>
                      <a:lnTo>
                        <a:pt x="5" y="42"/>
                      </a:lnTo>
                      <a:lnTo>
                        <a:pt x="5" y="39"/>
                      </a:lnTo>
                      <a:lnTo>
                        <a:pt x="5" y="37"/>
                      </a:lnTo>
                      <a:lnTo>
                        <a:pt x="4" y="34"/>
                      </a:lnTo>
                      <a:lnTo>
                        <a:pt x="5" y="31"/>
                      </a:lnTo>
                      <a:lnTo>
                        <a:pt x="5" y="29"/>
                      </a:lnTo>
                      <a:lnTo>
                        <a:pt x="5" y="27"/>
                      </a:lnTo>
                      <a:lnTo>
                        <a:pt x="6" y="25"/>
                      </a:lnTo>
                      <a:lnTo>
                        <a:pt x="6" y="23"/>
                      </a:lnTo>
                      <a:lnTo>
                        <a:pt x="7" y="21"/>
                      </a:lnTo>
                      <a:lnTo>
                        <a:pt x="8" y="20"/>
                      </a:lnTo>
                      <a:lnTo>
                        <a:pt x="10" y="18"/>
                      </a:lnTo>
                      <a:lnTo>
                        <a:pt x="11" y="16"/>
                      </a:lnTo>
                      <a:lnTo>
                        <a:pt x="12" y="15"/>
                      </a:lnTo>
                      <a:lnTo>
                        <a:pt x="14" y="13"/>
                      </a:lnTo>
                      <a:lnTo>
                        <a:pt x="15" y="11"/>
                      </a:lnTo>
                      <a:lnTo>
                        <a:pt x="17" y="10"/>
                      </a:lnTo>
                      <a:lnTo>
                        <a:pt x="19" y="7"/>
                      </a:lnTo>
                      <a:lnTo>
                        <a:pt x="22" y="6"/>
                      </a:lnTo>
                      <a:lnTo>
                        <a:pt x="24" y="5"/>
                      </a:lnTo>
                      <a:lnTo>
                        <a:pt x="27" y="4"/>
                      </a:lnTo>
                      <a:lnTo>
                        <a:pt x="29" y="3"/>
                      </a:lnTo>
                      <a:lnTo>
                        <a:pt x="32" y="2"/>
                      </a:lnTo>
                      <a:lnTo>
                        <a:pt x="36" y="2"/>
                      </a:lnTo>
                      <a:lnTo>
                        <a:pt x="39" y="1"/>
                      </a:lnTo>
                      <a:lnTo>
                        <a:pt x="42" y="1"/>
                      </a:lnTo>
                      <a:lnTo>
                        <a:pt x="46" y="1"/>
                      </a:lnTo>
                      <a:lnTo>
                        <a:pt x="49" y="0"/>
                      </a:lnTo>
                      <a:lnTo>
                        <a:pt x="53" y="1"/>
                      </a:lnTo>
                      <a:lnTo>
                        <a:pt x="58" y="1"/>
                      </a:lnTo>
                      <a:lnTo>
                        <a:pt x="61" y="1"/>
                      </a:lnTo>
                      <a:lnTo>
                        <a:pt x="64" y="1"/>
                      </a:lnTo>
                      <a:lnTo>
                        <a:pt x="67" y="2"/>
                      </a:lnTo>
                      <a:lnTo>
                        <a:pt x="70" y="2"/>
                      </a:lnTo>
                      <a:lnTo>
                        <a:pt x="72" y="3"/>
                      </a:lnTo>
                      <a:lnTo>
                        <a:pt x="75" y="4"/>
                      </a:lnTo>
                      <a:lnTo>
                        <a:pt x="77" y="4"/>
                      </a:lnTo>
                      <a:lnTo>
                        <a:pt x="79" y="5"/>
                      </a:lnTo>
                      <a:lnTo>
                        <a:pt x="82" y="6"/>
                      </a:lnTo>
                      <a:lnTo>
                        <a:pt x="83" y="7"/>
                      </a:lnTo>
                      <a:lnTo>
                        <a:pt x="85" y="10"/>
                      </a:lnTo>
                      <a:lnTo>
                        <a:pt x="87" y="11"/>
                      </a:lnTo>
                      <a:lnTo>
                        <a:pt x="88" y="12"/>
                      </a:lnTo>
                      <a:lnTo>
                        <a:pt x="90" y="14"/>
                      </a:lnTo>
                      <a:lnTo>
                        <a:pt x="91" y="16"/>
                      </a:lnTo>
                      <a:lnTo>
                        <a:pt x="92" y="17"/>
                      </a:lnTo>
                      <a:lnTo>
                        <a:pt x="93" y="19"/>
                      </a:lnTo>
                      <a:lnTo>
                        <a:pt x="94" y="21"/>
                      </a:lnTo>
                      <a:lnTo>
                        <a:pt x="95" y="23"/>
                      </a:lnTo>
                      <a:lnTo>
                        <a:pt x="96" y="25"/>
                      </a:lnTo>
                      <a:lnTo>
                        <a:pt x="97" y="27"/>
                      </a:lnTo>
                      <a:lnTo>
                        <a:pt x="97" y="29"/>
                      </a:lnTo>
                      <a:lnTo>
                        <a:pt x="71" y="35"/>
                      </a:lnTo>
                      <a:lnTo>
                        <a:pt x="71" y="34"/>
                      </a:lnTo>
                      <a:lnTo>
                        <a:pt x="70" y="33"/>
                      </a:lnTo>
                      <a:lnTo>
                        <a:pt x="70" y="31"/>
                      </a:lnTo>
                      <a:lnTo>
                        <a:pt x="69" y="30"/>
                      </a:lnTo>
                      <a:lnTo>
                        <a:pt x="69" y="29"/>
                      </a:lnTo>
                      <a:lnTo>
                        <a:pt x="68" y="29"/>
                      </a:lnTo>
                      <a:lnTo>
                        <a:pt x="67" y="28"/>
                      </a:lnTo>
                      <a:lnTo>
                        <a:pt x="67" y="27"/>
                      </a:lnTo>
                      <a:lnTo>
                        <a:pt x="66" y="27"/>
                      </a:lnTo>
                      <a:lnTo>
                        <a:pt x="65" y="26"/>
                      </a:lnTo>
                      <a:lnTo>
                        <a:pt x="64" y="25"/>
                      </a:lnTo>
                      <a:lnTo>
                        <a:pt x="63" y="24"/>
                      </a:lnTo>
                      <a:lnTo>
                        <a:pt x="62" y="24"/>
                      </a:lnTo>
                      <a:lnTo>
                        <a:pt x="61" y="23"/>
                      </a:lnTo>
                      <a:lnTo>
                        <a:pt x="60" y="23"/>
                      </a:lnTo>
                      <a:lnTo>
                        <a:pt x="59" y="22"/>
                      </a:lnTo>
                      <a:lnTo>
                        <a:pt x="58" y="22"/>
                      </a:lnTo>
                      <a:lnTo>
                        <a:pt x="56" y="22"/>
                      </a:lnTo>
                      <a:lnTo>
                        <a:pt x="55" y="22"/>
                      </a:lnTo>
                      <a:lnTo>
                        <a:pt x="53" y="22"/>
                      </a:lnTo>
                      <a:lnTo>
                        <a:pt x="52" y="22"/>
                      </a:lnTo>
                      <a:lnTo>
                        <a:pt x="50" y="21"/>
                      </a:lnTo>
                      <a:lnTo>
                        <a:pt x="49" y="22"/>
                      </a:lnTo>
                      <a:lnTo>
                        <a:pt x="47" y="22"/>
                      </a:lnTo>
                      <a:lnTo>
                        <a:pt x="45" y="22"/>
                      </a:lnTo>
                      <a:lnTo>
                        <a:pt x="44" y="22"/>
                      </a:lnTo>
                      <a:lnTo>
                        <a:pt x="42" y="22"/>
                      </a:lnTo>
                      <a:lnTo>
                        <a:pt x="41" y="22"/>
                      </a:lnTo>
                      <a:lnTo>
                        <a:pt x="40" y="23"/>
                      </a:lnTo>
                      <a:lnTo>
                        <a:pt x="38" y="23"/>
                      </a:lnTo>
                      <a:lnTo>
                        <a:pt x="37" y="23"/>
                      </a:lnTo>
                      <a:lnTo>
                        <a:pt x="36" y="24"/>
                      </a:lnTo>
                      <a:lnTo>
                        <a:pt x="35" y="24"/>
                      </a:lnTo>
                      <a:lnTo>
                        <a:pt x="34" y="24"/>
                      </a:lnTo>
                      <a:lnTo>
                        <a:pt x="34" y="25"/>
                      </a:lnTo>
                      <a:lnTo>
                        <a:pt x="32" y="26"/>
                      </a:lnTo>
                      <a:lnTo>
                        <a:pt x="32" y="27"/>
                      </a:lnTo>
                      <a:lnTo>
                        <a:pt x="31" y="27"/>
                      </a:lnTo>
                      <a:lnTo>
                        <a:pt x="31" y="28"/>
                      </a:lnTo>
                      <a:lnTo>
                        <a:pt x="31" y="29"/>
                      </a:lnTo>
                      <a:lnTo>
                        <a:pt x="31" y="30"/>
                      </a:lnTo>
                      <a:lnTo>
                        <a:pt x="30" y="30"/>
                      </a:lnTo>
                      <a:lnTo>
                        <a:pt x="31" y="31"/>
                      </a:lnTo>
                      <a:lnTo>
                        <a:pt x="31" y="33"/>
                      </a:lnTo>
                      <a:lnTo>
                        <a:pt x="31" y="34"/>
                      </a:lnTo>
                      <a:lnTo>
                        <a:pt x="32" y="35"/>
                      </a:lnTo>
                      <a:lnTo>
                        <a:pt x="34" y="36"/>
                      </a:lnTo>
                      <a:lnTo>
                        <a:pt x="35" y="37"/>
                      </a:lnTo>
                      <a:lnTo>
                        <a:pt x="36" y="38"/>
                      </a:lnTo>
                      <a:lnTo>
                        <a:pt x="38" y="38"/>
                      </a:lnTo>
                      <a:lnTo>
                        <a:pt x="39" y="39"/>
                      </a:lnTo>
                      <a:lnTo>
                        <a:pt x="41" y="39"/>
                      </a:lnTo>
                      <a:lnTo>
                        <a:pt x="43" y="40"/>
                      </a:lnTo>
                      <a:lnTo>
                        <a:pt x="45" y="40"/>
                      </a:lnTo>
                      <a:lnTo>
                        <a:pt x="48" y="41"/>
                      </a:lnTo>
                      <a:lnTo>
                        <a:pt x="51" y="42"/>
                      </a:lnTo>
                      <a:lnTo>
                        <a:pt x="54" y="42"/>
                      </a:lnTo>
                      <a:lnTo>
                        <a:pt x="58" y="43"/>
                      </a:lnTo>
                      <a:lnTo>
                        <a:pt x="61" y="43"/>
                      </a:lnTo>
                      <a:lnTo>
                        <a:pt x="65" y="44"/>
                      </a:lnTo>
                      <a:lnTo>
                        <a:pt x="68" y="45"/>
                      </a:lnTo>
                      <a:lnTo>
                        <a:pt x="72" y="46"/>
                      </a:lnTo>
                      <a:lnTo>
                        <a:pt x="75" y="47"/>
                      </a:lnTo>
                      <a:lnTo>
                        <a:pt x="77" y="48"/>
                      </a:lnTo>
                      <a:lnTo>
                        <a:pt x="80" y="49"/>
                      </a:lnTo>
                      <a:lnTo>
                        <a:pt x="83" y="50"/>
                      </a:lnTo>
                      <a:lnTo>
                        <a:pt x="86" y="52"/>
                      </a:lnTo>
                      <a:lnTo>
                        <a:pt x="88" y="53"/>
                      </a:lnTo>
                      <a:lnTo>
                        <a:pt x="89" y="54"/>
                      </a:lnTo>
                      <a:lnTo>
                        <a:pt x="91" y="55"/>
                      </a:lnTo>
                      <a:lnTo>
                        <a:pt x="92" y="57"/>
                      </a:lnTo>
                      <a:lnTo>
                        <a:pt x="94" y="59"/>
                      </a:lnTo>
                      <a:lnTo>
                        <a:pt x="95" y="60"/>
                      </a:lnTo>
                      <a:lnTo>
                        <a:pt x="96" y="61"/>
                      </a:lnTo>
                      <a:lnTo>
                        <a:pt x="98" y="63"/>
                      </a:lnTo>
                      <a:lnTo>
                        <a:pt x="98" y="64"/>
                      </a:lnTo>
                      <a:lnTo>
                        <a:pt x="99" y="66"/>
                      </a:lnTo>
                      <a:lnTo>
                        <a:pt x="100" y="68"/>
                      </a:lnTo>
                      <a:lnTo>
                        <a:pt x="101" y="70"/>
                      </a:lnTo>
                      <a:lnTo>
                        <a:pt x="101" y="71"/>
                      </a:lnTo>
                      <a:lnTo>
                        <a:pt x="101" y="73"/>
                      </a:lnTo>
                      <a:lnTo>
                        <a:pt x="101" y="75"/>
                      </a:lnTo>
                      <a:lnTo>
                        <a:pt x="101" y="77"/>
                      </a:lnTo>
                      <a:lnTo>
                        <a:pt x="101" y="81"/>
                      </a:lnTo>
                      <a:lnTo>
                        <a:pt x="101" y="83"/>
                      </a:lnTo>
                      <a:lnTo>
                        <a:pt x="101" y="85"/>
                      </a:lnTo>
                      <a:lnTo>
                        <a:pt x="100" y="88"/>
                      </a:lnTo>
                      <a:lnTo>
                        <a:pt x="99" y="90"/>
                      </a:lnTo>
                      <a:lnTo>
                        <a:pt x="98" y="92"/>
                      </a:lnTo>
                      <a:lnTo>
                        <a:pt x="97" y="94"/>
                      </a:lnTo>
                      <a:lnTo>
                        <a:pt x="96" y="96"/>
                      </a:lnTo>
                      <a:lnTo>
                        <a:pt x="95" y="98"/>
                      </a:lnTo>
                      <a:lnTo>
                        <a:pt x="93" y="100"/>
                      </a:lnTo>
                      <a:lnTo>
                        <a:pt x="91" y="102"/>
                      </a:lnTo>
                      <a:lnTo>
                        <a:pt x="89" y="104"/>
                      </a:lnTo>
                      <a:lnTo>
                        <a:pt x="87" y="106"/>
                      </a:lnTo>
                      <a:lnTo>
                        <a:pt x="85" y="108"/>
                      </a:lnTo>
                      <a:lnTo>
                        <a:pt x="83" y="109"/>
                      </a:lnTo>
                      <a:lnTo>
                        <a:pt x="79" y="110"/>
                      </a:lnTo>
                      <a:lnTo>
                        <a:pt x="77" y="111"/>
                      </a:lnTo>
                      <a:lnTo>
                        <a:pt x="74" y="112"/>
                      </a:lnTo>
                      <a:lnTo>
                        <a:pt x="71" y="113"/>
                      </a:lnTo>
                      <a:lnTo>
                        <a:pt x="68" y="113"/>
                      </a:lnTo>
                      <a:lnTo>
                        <a:pt x="64" y="114"/>
                      </a:lnTo>
                      <a:lnTo>
                        <a:pt x="61" y="114"/>
                      </a:lnTo>
                      <a:lnTo>
                        <a:pt x="56" y="114"/>
                      </a:lnTo>
                      <a:lnTo>
                        <a:pt x="52" y="114"/>
                      </a:lnTo>
                      <a:lnTo>
                        <a:pt x="49" y="114"/>
                      </a:lnTo>
                      <a:lnTo>
                        <a:pt x="45" y="114"/>
                      </a:lnTo>
                      <a:lnTo>
                        <a:pt x="42" y="114"/>
                      </a:lnTo>
                      <a:lnTo>
                        <a:pt x="39" y="113"/>
                      </a:lnTo>
                      <a:lnTo>
                        <a:pt x="36" y="113"/>
                      </a:lnTo>
                      <a:lnTo>
                        <a:pt x="32" y="112"/>
                      </a:lnTo>
                      <a:lnTo>
                        <a:pt x="29" y="111"/>
                      </a:lnTo>
                      <a:lnTo>
                        <a:pt x="27" y="110"/>
                      </a:lnTo>
                      <a:lnTo>
                        <a:pt x="24" y="109"/>
                      </a:lnTo>
                      <a:lnTo>
                        <a:pt x="22" y="108"/>
                      </a:lnTo>
                      <a:lnTo>
                        <a:pt x="20" y="107"/>
                      </a:lnTo>
                      <a:lnTo>
                        <a:pt x="17" y="105"/>
                      </a:lnTo>
                      <a:lnTo>
                        <a:pt x="16" y="104"/>
                      </a:lnTo>
                      <a:lnTo>
                        <a:pt x="14" y="102"/>
                      </a:lnTo>
                      <a:lnTo>
                        <a:pt x="12" y="100"/>
                      </a:lnTo>
                      <a:lnTo>
                        <a:pt x="10" y="98"/>
                      </a:lnTo>
                      <a:lnTo>
                        <a:pt x="8" y="97"/>
                      </a:lnTo>
                      <a:lnTo>
                        <a:pt x="6" y="95"/>
                      </a:lnTo>
                      <a:lnTo>
                        <a:pt x="5" y="93"/>
                      </a:lnTo>
                      <a:lnTo>
                        <a:pt x="4" y="91"/>
                      </a:lnTo>
                      <a:lnTo>
                        <a:pt x="3" y="89"/>
                      </a:lnTo>
                      <a:lnTo>
                        <a:pt x="2" y="86"/>
                      </a:lnTo>
                      <a:lnTo>
                        <a:pt x="1" y="84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06" name="Freeform 75"/>
                <p:cNvSpPr>
                  <a:spLocks/>
                </p:cNvSpPr>
                <p:nvPr/>
              </p:nvSpPr>
              <p:spPr bwMode="auto">
                <a:xfrm>
                  <a:off x="2286" y="1304"/>
                  <a:ext cx="15" cy="31"/>
                </a:xfrm>
                <a:custGeom>
                  <a:avLst/>
                  <a:gdLst>
                    <a:gd name="T0" fmla="*/ 3 w 32"/>
                    <a:gd name="T1" fmla="*/ 0 h 61"/>
                    <a:gd name="T2" fmla="*/ 3 w 32"/>
                    <a:gd name="T3" fmla="*/ 3 h 61"/>
                    <a:gd name="T4" fmla="*/ 3 w 32"/>
                    <a:gd name="T5" fmla="*/ 4 h 61"/>
                    <a:gd name="T6" fmla="*/ 3 w 32"/>
                    <a:gd name="T7" fmla="*/ 4 h 61"/>
                    <a:gd name="T8" fmla="*/ 3 w 32"/>
                    <a:gd name="T9" fmla="*/ 5 h 61"/>
                    <a:gd name="T10" fmla="*/ 3 w 32"/>
                    <a:gd name="T11" fmla="*/ 5 h 61"/>
                    <a:gd name="T12" fmla="*/ 3 w 32"/>
                    <a:gd name="T13" fmla="*/ 5 h 61"/>
                    <a:gd name="T14" fmla="*/ 3 w 32"/>
                    <a:gd name="T15" fmla="*/ 6 h 61"/>
                    <a:gd name="T16" fmla="*/ 3 w 32"/>
                    <a:gd name="T17" fmla="*/ 6 h 61"/>
                    <a:gd name="T18" fmla="*/ 3 w 32"/>
                    <a:gd name="T19" fmla="*/ 6 h 61"/>
                    <a:gd name="T20" fmla="*/ 3 w 32"/>
                    <a:gd name="T21" fmla="*/ 6 h 61"/>
                    <a:gd name="T22" fmla="*/ 2 w 32"/>
                    <a:gd name="T23" fmla="*/ 7 h 61"/>
                    <a:gd name="T24" fmla="*/ 2 w 32"/>
                    <a:gd name="T25" fmla="*/ 7 h 61"/>
                    <a:gd name="T26" fmla="*/ 2 w 32"/>
                    <a:gd name="T27" fmla="*/ 7 h 61"/>
                    <a:gd name="T28" fmla="*/ 2 w 32"/>
                    <a:gd name="T29" fmla="*/ 7 h 61"/>
                    <a:gd name="T30" fmla="*/ 2 w 32"/>
                    <a:gd name="T31" fmla="*/ 8 h 61"/>
                    <a:gd name="T32" fmla="*/ 1 w 32"/>
                    <a:gd name="T33" fmla="*/ 8 h 61"/>
                    <a:gd name="T34" fmla="*/ 1 w 32"/>
                    <a:gd name="T35" fmla="*/ 8 h 61"/>
                    <a:gd name="T36" fmla="*/ 1 w 32"/>
                    <a:gd name="T37" fmla="*/ 8 h 61"/>
                    <a:gd name="T38" fmla="*/ 0 w 32"/>
                    <a:gd name="T39" fmla="*/ 7 h 61"/>
                    <a:gd name="T40" fmla="*/ 0 w 32"/>
                    <a:gd name="T41" fmla="*/ 7 h 61"/>
                    <a:gd name="T42" fmla="*/ 0 w 32"/>
                    <a:gd name="T43" fmla="*/ 6 h 61"/>
                    <a:gd name="T44" fmla="*/ 1 w 32"/>
                    <a:gd name="T45" fmla="*/ 6 h 61"/>
                    <a:gd name="T46" fmla="*/ 1 w 32"/>
                    <a:gd name="T47" fmla="*/ 6 h 61"/>
                    <a:gd name="T48" fmla="*/ 1 w 32"/>
                    <a:gd name="T49" fmla="*/ 6 h 61"/>
                    <a:gd name="T50" fmla="*/ 1 w 32"/>
                    <a:gd name="T51" fmla="*/ 6 h 61"/>
                    <a:gd name="T52" fmla="*/ 1 w 32"/>
                    <a:gd name="T53" fmla="*/ 5 h 61"/>
                    <a:gd name="T54" fmla="*/ 1 w 32"/>
                    <a:gd name="T55" fmla="*/ 5 h 61"/>
                    <a:gd name="T56" fmla="*/ 2 w 32"/>
                    <a:gd name="T57" fmla="*/ 5 h 61"/>
                    <a:gd name="T58" fmla="*/ 2 w 32"/>
                    <a:gd name="T59" fmla="*/ 5 h 61"/>
                    <a:gd name="T60" fmla="*/ 2 w 32"/>
                    <a:gd name="T61" fmla="*/ 4 h 61"/>
                    <a:gd name="T62" fmla="*/ 2 w 32"/>
                    <a:gd name="T63" fmla="*/ 4 h 61"/>
                    <a:gd name="T64" fmla="*/ 0 w 32"/>
                    <a:gd name="T65" fmla="*/ 0 h 6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2"/>
                    <a:gd name="T100" fmla="*/ 0 h 61"/>
                    <a:gd name="T101" fmla="*/ 32 w 32"/>
                    <a:gd name="T102" fmla="*/ 61 h 6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2" h="61">
                      <a:moveTo>
                        <a:pt x="2" y="0"/>
                      </a:moveTo>
                      <a:lnTo>
                        <a:pt x="32" y="0"/>
                      </a:lnTo>
                      <a:lnTo>
                        <a:pt x="32" y="21"/>
                      </a:lnTo>
                      <a:lnTo>
                        <a:pt x="32" y="23"/>
                      </a:lnTo>
                      <a:lnTo>
                        <a:pt x="32" y="25"/>
                      </a:lnTo>
                      <a:lnTo>
                        <a:pt x="32" y="27"/>
                      </a:lnTo>
                      <a:lnTo>
                        <a:pt x="32" y="28"/>
                      </a:lnTo>
                      <a:lnTo>
                        <a:pt x="32" y="30"/>
                      </a:lnTo>
                      <a:lnTo>
                        <a:pt x="32" y="32"/>
                      </a:lnTo>
                      <a:lnTo>
                        <a:pt x="31" y="33"/>
                      </a:lnTo>
                      <a:lnTo>
                        <a:pt x="31" y="34"/>
                      </a:lnTo>
                      <a:lnTo>
                        <a:pt x="31" y="36"/>
                      </a:lnTo>
                      <a:lnTo>
                        <a:pt x="29" y="37"/>
                      </a:lnTo>
                      <a:lnTo>
                        <a:pt x="29" y="38"/>
                      </a:lnTo>
                      <a:lnTo>
                        <a:pt x="28" y="39"/>
                      </a:lnTo>
                      <a:lnTo>
                        <a:pt x="28" y="41"/>
                      </a:lnTo>
                      <a:lnTo>
                        <a:pt x="28" y="42"/>
                      </a:lnTo>
                      <a:lnTo>
                        <a:pt x="27" y="43"/>
                      </a:lnTo>
                      <a:lnTo>
                        <a:pt x="27" y="45"/>
                      </a:lnTo>
                      <a:lnTo>
                        <a:pt x="26" y="46"/>
                      </a:lnTo>
                      <a:lnTo>
                        <a:pt x="26" y="47"/>
                      </a:lnTo>
                      <a:lnTo>
                        <a:pt x="25" y="48"/>
                      </a:lnTo>
                      <a:lnTo>
                        <a:pt x="24" y="49"/>
                      </a:lnTo>
                      <a:lnTo>
                        <a:pt x="24" y="50"/>
                      </a:lnTo>
                      <a:lnTo>
                        <a:pt x="23" y="51"/>
                      </a:lnTo>
                      <a:lnTo>
                        <a:pt x="22" y="52"/>
                      </a:lnTo>
                      <a:lnTo>
                        <a:pt x="21" y="53"/>
                      </a:lnTo>
                      <a:lnTo>
                        <a:pt x="20" y="54"/>
                      </a:lnTo>
                      <a:lnTo>
                        <a:pt x="19" y="55"/>
                      </a:lnTo>
                      <a:lnTo>
                        <a:pt x="18" y="56"/>
                      </a:lnTo>
                      <a:lnTo>
                        <a:pt x="17" y="57"/>
                      </a:lnTo>
                      <a:lnTo>
                        <a:pt x="16" y="57"/>
                      </a:lnTo>
                      <a:lnTo>
                        <a:pt x="15" y="58"/>
                      </a:lnTo>
                      <a:lnTo>
                        <a:pt x="13" y="59"/>
                      </a:lnTo>
                      <a:lnTo>
                        <a:pt x="12" y="59"/>
                      </a:lnTo>
                      <a:lnTo>
                        <a:pt x="11" y="60"/>
                      </a:lnTo>
                      <a:lnTo>
                        <a:pt x="9" y="60"/>
                      </a:lnTo>
                      <a:lnTo>
                        <a:pt x="8" y="61"/>
                      </a:lnTo>
                      <a:lnTo>
                        <a:pt x="5" y="61"/>
                      </a:lnTo>
                      <a:lnTo>
                        <a:pt x="0" y="50"/>
                      </a:lnTo>
                      <a:lnTo>
                        <a:pt x="2" y="50"/>
                      </a:lnTo>
                      <a:lnTo>
                        <a:pt x="3" y="49"/>
                      </a:lnTo>
                      <a:lnTo>
                        <a:pt x="4" y="49"/>
                      </a:lnTo>
                      <a:lnTo>
                        <a:pt x="5" y="48"/>
                      </a:lnTo>
                      <a:lnTo>
                        <a:pt x="7" y="48"/>
                      </a:lnTo>
                      <a:lnTo>
                        <a:pt x="9" y="47"/>
                      </a:lnTo>
                      <a:lnTo>
                        <a:pt x="9" y="46"/>
                      </a:lnTo>
                      <a:lnTo>
                        <a:pt x="10" y="46"/>
                      </a:lnTo>
                      <a:lnTo>
                        <a:pt x="11" y="45"/>
                      </a:lnTo>
                      <a:lnTo>
                        <a:pt x="12" y="43"/>
                      </a:lnTo>
                      <a:lnTo>
                        <a:pt x="13" y="42"/>
                      </a:lnTo>
                      <a:lnTo>
                        <a:pt x="13" y="41"/>
                      </a:lnTo>
                      <a:lnTo>
                        <a:pt x="14" y="41"/>
                      </a:lnTo>
                      <a:lnTo>
                        <a:pt x="14" y="40"/>
                      </a:lnTo>
                      <a:lnTo>
                        <a:pt x="15" y="39"/>
                      </a:lnTo>
                      <a:lnTo>
                        <a:pt x="15" y="38"/>
                      </a:lnTo>
                      <a:lnTo>
                        <a:pt x="15" y="37"/>
                      </a:lnTo>
                      <a:lnTo>
                        <a:pt x="16" y="36"/>
                      </a:lnTo>
                      <a:lnTo>
                        <a:pt x="16" y="35"/>
                      </a:lnTo>
                      <a:lnTo>
                        <a:pt x="16" y="34"/>
                      </a:lnTo>
                      <a:lnTo>
                        <a:pt x="16" y="33"/>
                      </a:lnTo>
                      <a:lnTo>
                        <a:pt x="16" y="31"/>
                      </a:lnTo>
                      <a:lnTo>
                        <a:pt x="16" y="30"/>
                      </a:lnTo>
                      <a:lnTo>
                        <a:pt x="16" y="28"/>
                      </a:lnTo>
                      <a:lnTo>
                        <a:pt x="2" y="2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07" name="Freeform 76"/>
                <p:cNvSpPr>
                  <a:spLocks/>
                </p:cNvSpPr>
                <p:nvPr/>
              </p:nvSpPr>
              <p:spPr bwMode="auto">
                <a:xfrm>
                  <a:off x="2346" y="1243"/>
                  <a:ext cx="33" cy="75"/>
                </a:xfrm>
                <a:custGeom>
                  <a:avLst/>
                  <a:gdLst>
                    <a:gd name="T0" fmla="*/ 9 w 66"/>
                    <a:gd name="T1" fmla="*/ 19 h 150"/>
                    <a:gd name="T2" fmla="*/ 5 w 66"/>
                    <a:gd name="T3" fmla="*/ 19 h 150"/>
                    <a:gd name="T4" fmla="*/ 5 w 66"/>
                    <a:gd name="T5" fmla="*/ 6 h 150"/>
                    <a:gd name="T6" fmla="*/ 5 w 66"/>
                    <a:gd name="T7" fmla="*/ 6 h 150"/>
                    <a:gd name="T8" fmla="*/ 4 w 66"/>
                    <a:gd name="T9" fmla="*/ 6 h 150"/>
                    <a:gd name="T10" fmla="*/ 4 w 66"/>
                    <a:gd name="T11" fmla="*/ 7 h 150"/>
                    <a:gd name="T12" fmla="*/ 4 w 66"/>
                    <a:gd name="T13" fmla="*/ 7 h 150"/>
                    <a:gd name="T14" fmla="*/ 3 w 66"/>
                    <a:gd name="T15" fmla="*/ 7 h 150"/>
                    <a:gd name="T16" fmla="*/ 3 w 66"/>
                    <a:gd name="T17" fmla="*/ 7 h 150"/>
                    <a:gd name="T18" fmla="*/ 2 w 66"/>
                    <a:gd name="T19" fmla="*/ 7 h 150"/>
                    <a:gd name="T20" fmla="*/ 2 w 66"/>
                    <a:gd name="T21" fmla="*/ 8 h 150"/>
                    <a:gd name="T22" fmla="*/ 2 w 66"/>
                    <a:gd name="T23" fmla="*/ 8 h 150"/>
                    <a:gd name="T24" fmla="*/ 1 w 66"/>
                    <a:gd name="T25" fmla="*/ 8 h 150"/>
                    <a:gd name="T26" fmla="*/ 1 w 66"/>
                    <a:gd name="T27" fmla="*/ 8 h 150"/>
                    <a:gd name="T28" fmla="*/ 0 w 66"/>
                    <a:gd name="T29" fmla="*/ 8 h 150"/>
                    <a:gd name="T30" fmla="*/ 0 w 66"/>
                    <a:gd name="T31" fmla="*/ 5 h 150"/>
                    <a:gd name="T32" fmla="*/ 1 w 66"/>
                    <a:gd name="T33" fmla="*/ 5 h 150"/>
                    <a:gd name="T34" fmla="*/ 1 w 66"/>
                    <a:gd name="T35" fmla="*/ 5 h 150"/>
                    <a:gd name="T36" fmla="*/ 1 w 66"/>
                    <a:gd name="T37" fmla="*/ 5 h 150"/>
                    <a:gd name="T38" fmla="*/ 1 w 66"/>
                    <a:gd name="T39" fmla="*/ 5 h 150"/>
                    <a:gd name="T40" fmla="*/ 2 w 66"/>
                    <a:gd name="T41" fmla="*/ 5 h 150"/>
                    <a:gd name="T42" fmla="*/ 2 w 66"/>
                    <a:gd name="T43" fmla="*/ 5 h 150"/>
                    <a:gd name="T44" fmla="*/ 2 w 66"/>
                    <a:gd name="T45" fmla="*/ 4 h 150"/>
                    <a:gd name="T46" fmla="*/ 2 w 66"/>
                    <a:gd name="T47" fmla="*/ 4 h 150"/>
                    <a:gd name="T48" fmla="*/ 3 w 66"/>
                    <a:gd name="T49" fmla="*/ 4 h 150"/>
                    <a:gd name="T50" fmla="*/ 3 w 66"/>
                    <a:gd name="T51" fmla="*/ 4 h 150"/>
                    <a:gd name="T52" fmla="*/ 3 w 66"/>
                    <a:gd name="T53" fmla="*/ 4 h 150"/>
                    <a:gd name="T54" fmla="*/ 3 w 66"/>
                    <a:gd name="T55" fmla="*/ 3 h 150"/>
                    <a:gd name="T56" fmla="*/ 4 w 66"/>
                    <a:gd name="T57" fmla="*/ 3 h 150"/>
                    <a:gd name="T58" fmla="*/ 4 w 66"/>
                    <a:gd name="T59" fmla="*/ 3 h 150"/>
                    <a:gd name="T60" fmla="*/ 4 w 66"/>
                    <a:gd name="T61" fmla="*/ 3 h 150"/>
                    <a:gd name="T62" fmla="*/ 5 w 66"/>
                    <a:gd name="T63" fmla="*/ 3 h 150"/>
                    <a:gd name="T64" fmla="*/ 5 w 66"/>
                    <a:gd name="T65" fmla="*/ 2 h 150"/>
                    <a:gd name="T66" fmla="*/ 5 w 66"/>
                    <a:gd name="T67" fmla="*/ 2 h 150"/>
                    <a:gd name="T68" fmla="*/ 5 w 66"/>
                    <a:gd name="T69" fmla="*/ 2 h 150"/>
                    <a:gd name="T70" fmla="*/ 5 w 66"/>
                    <a:gd name="T71" fmla="*/ 2 h 150"/>
                    <a:gd name="T72" fmla="*/ 5 w 66"/>
                    <a:gd name="T73" fmla="*/ 1 h 150"/>
                    <a:gd name="T74" fmla="*/ 5 w 66"/>
                    <a:gd name="T75" fmla="*/ 1 h 150"/>
                    <a:gd name="T76" fmla="*/ 6 w 66"/>
                    <a:gd name="T77" fmla="*/ 1 h 150"/>
                    <a:gd name="T78" fmla="*/ 6 w 66"/>
                    <a:gd name="T79" fmla="*/ 0 h 150"/>
                    <a:gd name="T80" fmla="*/ 9 w 66"/>
                    <a:gd name="T81" fmla="*/ 0 h 150"/>
                    <a:gd name="T82" fmla="*/ 9 w 66"/>
                    <a:gd name="T83" fmla="*/ 19 h 150"/>
                    <a:gd name="T84" fmla="*/ 9 w 66"/>
                    <a:gd name="T85" fmla="*/ 19 h 15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6"/>
                    <a:gd name="T130" fmla="*/ 0 h 150"/>
                    <a:gd name="T131" fmla="*/ 66 w 66"/>
                    <a:gd name="T132" fmla="*/ 150 h 15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6" h="150">
                      <a:moveTo>
                        <a:pt x="66" y="150"/>
                      </a:moveTo>
                      <a:lnTo>
                        <a:pt x="37" y="150"/>
                      </a:lnTo>
                      <a:lnTo>
                        <a:pt x="37" y="42"/>
                      </a:lnTo>
                      <a:lnTo>
                        <a:pt x="35" y="45"/>
                      </a:lnTo>
                      <a:lnTo>
                        <a:pt x="32" y="48"/>
                      </a:lnTo>
                      <a:lnTo>
                        <a:pt x="29" y="50"/>
                      </a:lnTo>
                      <a:lnTo>
                        <a:pt x="26" y="52"/>
                      </a:lnTo>
                      <a:lnTo>
                        <a:pt x="23" y="54"/>
                      </a:lnTo>
                      <a:lnTo>
                        <a:pt x="20" y="56"/>
                      </a:lnTo>
                      <a:lnTo>
                        <a:pt x="17" y="57"/>
                      </a:lnTo>
                      <a:lnTo>
                        <a:pt x="14" y="59"/>
                      </a:lnTo>
                      <a:lnTo>
                        <a:pt x="11" y="61"/>
                      </a:lnTo>
                      <a:lnTo>
                        <a:pt x="8" y="62"/>
                      </a:lnTo>
                      <a:lnTo>
                        <a:pt x="4" y="63"/>
                      </a:lnTo>
                      <a:lnTo>
                        <a:pt x="0" y="64"/>
                      </a:lnTo>
                      <a:lnTo>
                        <a:pt x="0" y="38"/>
                      </a:lnTo>
                      <a:lnTo>
                        <a:pt x="2" y="38"/>
                      </a:lnTo>
                      <a:lnTo>
                        <a:pt x="4" y="37"/>
                      </a:lnTo>
                      <a:lnTo>
                        <a:pt x="7" y="36"/>
                      </a:lnTo>
                      <a:lnTo>
                        <a:pt x="9" y="35"/>
                      </a:lnTo>
                      <a:lnTo>
                        <a:pt x="10" y="34"/>
                      </a:lnTo>
                      <a:lnTo>
                        <a:pt x="12" y="33"/>
                      </a:lnTo>
                      <a:lnTo>
                        <a:pt x="14" y="32"/>
                      </a:lnTo>
                      <a:lnTo>
                        <a:pt x="16" y="30"/>
                      </a:lnTo>
                      <a:lnTo>
                        <a:pt x="18" y="29"/>
                      </a:lnTo>
                      <a:lnTo>
                        <a:pt x="20" y="28"/>
                      </a:lnTo>
                      <a:lnTo>
                        <a:pt x="22" y="26"/>
                      </a:lnTo>
                      <a:lnTo>
                        <a:pt x="24" y="24"/>
                      </a:lnTo>
                      <a:lnTo>
                        <a:pt x="27" y="22"/>
                      </a:lnTo>
                      <a:lnTo>
                        <a:pt x="29" y="20"/>
                      </a:lnTo>
                      <a:lnTo>
                        <a:pt x="31" y="19"/>
                      </a:lnTo>
                      <a:lnTo>
                        <a:pt x="33" y="17"/>
                      </a:lnTo>
                      <a:lnTo>
                        <a:pt x="35" y="15"/>
                      </a:lnTo>
                      <a:lnTo>
                        <a:pt x="36" y="13"/>
                      </a:lnTo>
                      <a:lnTo>
                        <a:pt x="38" y="11"/>
                      </a:lnTo>
                      <a:lnTo>
                        <a:pt x="39" y="9"/>
                      </a:lnTo>
                      <a:lnTo>
                        <a:pt x="40" y="7"/>
                      </a:lnTo>
                      <a:lnTo>
                        <a:pt x="41" y="5"/>
                      </a:lnTo>
                      <a:lnTo>
                        <a:pt x="42" y="3"/>
                      </a:lnTo>
                      <a:lnTo>
                        <a:pt x="42" y="0"/>
                      </a:lnTo>
                      <a:lnTo>
                        <a:pt x="66" y="0"/>
                      </a:lnTo>
                      <a:lnTo>
                        <a:pt x="66" y="1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08" name="Freeform 77"/>
                <p:cNvSpPr>
                  <a:spLocks/>
                </p:cNvSpPr>
                <p:nvPr/>
              </p:nvSpPr>
              <p:spPr bwMode="auto">
                <a:xfrm>
                  <a:off x="2400" y="1244"/>
                  <a:ext cx="49" cy="74"/>
                </a:xfrm>
                <a:custGeom>
                  <a:avLst/>
                  <a:gdLst>
                    <a:gd name="T0" fmla="*/ 0 w 98"/>
                    <a:gd name="T1" fmla="*/ 0 h 147"/>
                    <a:gd name="T2" fmla="*/ 13 w 98"/>
                    <a:gd name="T3" fmla="*/ 3 h 147"/>
                    <a:gd name="T4" fmla="*/ 12 w 98"/>
                    <a:gd name="T5" fmla="*/ 4 h 147"/>
                    <a:gd name="T6" fmla="*/ 12 w 98"/>
                    <a:gd name="T7" fmla="*/ 4 h 147"/>
                    <a:gd name="T8" fmla="*/ 11 w 98"/>
                    <a:gd name="T9" fmla="*/ 5 h 147"/>
                    <a:gd name="T10" fmla="*/ 11 w 98"/>
                    <a:gd name="T11" fmla="*/ 6 h 147"/>
                    <a:gd name="T12" fmla="*/ 10 w 98"/>
                    <a:gd name="T13" fmla="*/ 7 h 147"/>
                    <a:gd name="T14" fmla="*/ 10 w 98"/>
                    <a:gd name="T15" fmla="*/ 7 h 147"/>
                    <a:gd name="T16" fmla="*/ 9 w 98"/>
                    <a:gd name="T17" fmla="*/ 8 h 147"/>
                    <a:gd name="T18" fmla="*/ 9 w 98"/>
                    <a:gd name="T19" fmla="*/ 9 h 147"/>
                    <a:gd name="T20" fmla="*/ 8 w 98"/>
                    <a:gd name="T21" fmla="*/ 10 h 147"/>
                    <a:gd name="T22" fmla="*/ 8 w 98"/>
                    <a:gd name="T23" fmla="*/ 11 h 147"/>
                    <a:gd name="T24" fmla="*/ 7 w 98"/>
                    <a:gd name="T25" fmla="*/ 12 h 147"/>
                    <a:gd name="T26" fmla="*/ 7 w 98"/>
                    <a:gd name="T27" fmla="*/ 13 h 147"/>
                    <a:gd name="T28" fmla="*/ 7 w 98"/>
                    <a:gd name="T29" fmla="*/ 14 h 147"/>
                    <a:gd name="T30" fmla="*/ 7 w 98"/>
                    <a:gd name="T31" fmla="*/ 15 h 147"/>
                    <a:gd name="T32" fmla="*/ 7 w 98"/>
                    <a:gd name="T33" fmla="*/ 16 h 147"/>
                    <a:gd name="T34" fmla="*/ 6 w 98"/>
                    <a:gd name="T35" fmla="*/ 17 h 147"/>
                    <a:gd name="T36" fmla="*/ 6 w 98"/>
                    <a:gd name="T37" fmla="*/ 18 h 147"/>
                    <a:gd name="T38" fmla="*/ 6 w 98"/>
                    <a:gd name="T39" fmla="*/ 19 h 147"/>
                    <a:gd name="T40" fmla="*/ 3 w 98"/>
                    <a:gd name="T41" fmla="*/ 18 h 147"/>
                    <a:gd name="T42" fmla="*/ 3 w 98"/>
                    <a:gd name="T43" fmla="*/ 17 h 147"/>
                    <a:gd name="T44" fmla="*/ 3 w 98"/>
                    <a:gd name="T45" fmla="*/ 16 h 147"/>
                    <a:gd name="T46" fmla="*/ 3 w 98"/>
                    <a:gd name="T47" fmla="*/ 14 h 147"/>
                    <a:gd name="T48" fmla="*/ 4 w 98"/>
                    <a:gd name="T49" fmla="*/ 13 h 147"/>
                    <a:gd name="T50" fmla="*/ 4 w 98"/>
                    <a:gd name="T51" fmla="*/ 12 h 147"/>
                    <a:gd name="T52" fmla="*/ 5 w 98"/>
                    <a:gd name="T53" fmla="*/ 10 h 147"/>
                    <a:gd name="T54" fmla="*/ 5 w 98"/>
                    <a:gd name="T55" fmla="*/ 9 h 147"/>
                    <a:gd name="T56" fmla="*/ 6 w 98"/>
                    <a:gd name="T57" fmla="*/ 8 h 147"/>
                    <a:gd name="T58" fmla="*/ 7 w 98"/>
                    <a:gd name="T59" fmla="*/ 7 h 147"/>
                    <a:gd name="T60" fmla="*/ 7 w 98"/>
                    <a:gd name="T61" fmla="*/ 5 h 147"/>
                    <a:gd name="T62" fmla="*/ 8 w 98"/>
                    <a:gd name="T63" fmla="*/ 4 h 147"/>
                    <a:gd name="T64" fmla="*/ 0 w 98"/>
                    <a:gd name="T65" fmla="*/ 4 h 14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8"/>
                    <a:gd name="T100" fmla="*/ 0 h 147"/>
                    <a:gd name="T101" fmla="*/ 98 w 98"/>
                    <a:gd name="T102" fmla="*/ 147 h 14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8" h="147">
                      <a:moveTo>
                        <a:pt x="0" y="26"/>
                      </a:moveTo>
                      <a:lnTo>
                        <a:pt x="0" y="0"/>
                      </a:lnTo>
                      <a:lnTo>
                        <a:pt x="98" y="0"/>
                      </a:lnTo>
                      <a:lnTo>
                        <a:pt x="98" y="21"/>
                      </a:lnTo>
                      <a:lnTo>
                        <a:pt x="96" y="24"/>
                      </a:lnTo>
                      <a:lnTo>
                        <a:pt x="94" y="26"/>
                      </a:lnTo>
                      <a:lnTo>
                        <a:pt x="92" y="28"/>
                      </a:lnTo>
                      <a:lnTo>
                        <a:pt x="90" y="31"/>
                      </a:lnTo>
                      <a:lnTo>
                        <a:pt x="87" y="33"/>
                      </a:lnTo>
                      <a:lnTo>
                        <a:pt x="85" y="36"/>
                      </a:lnTo>
                      <a:lnTo>
                        <a:pt x="83" y="39"/>
                      </a:lnTo>
                      <a:lnTo>
                        <a:pt x="81" y="42"/>
                      </a:lnTo>
                      <a:lnTo>
                        <a:pt x="79" y="46"/>
                      </a:lnTo>
                      <a:lnTo>
                        <a:pt x="77" y="49"/>
                      </a:lnTo>
                      <a:lnTo>
                        <a:pt x="75" y="52"/>
                      </a:lnTo>
                      <a:lnTo>
                        <a:pt x="73" y="55"/>
                      </a:lnTo>
                      <a:lnTo>
                        <a:pt x="72" y="59"/>
                      </a:lnTo>
                      <a:lnTo>
                        <a:pt x="70" y="63"/>
                      </a:lnTo>
                      <a:lnTo>
                        <a:pt x="68" y="66"/>
                      </a:lnTo>
                      <a:lnTo>
                        <a:pt x="66" y="71"/>
                      </a:lnTo>
                      <a:lnTo>
                        <a:pt x="63" y="75"/>
                      </a:lnTo>
                      <a:lnTo>
                        <a:pt x="62" y="78"/>
                      </a:lnTo>
                      <a:lnTo>
                        <a:pt x="60" y="82"/>
                      </a:lnTo>
                      <a:lnTo>
                        <a:pt x="59" y="86"/>
                      </a:lnTo>
                      <a:lnTo>
                        <a:pt x="57" y="90"/>
                      </a:lnTo>
                      <a:lnTo>
                        <a:pt x="56" y="95"/>
                      </a:lnTo>
                      <a:lnTo>
                        <a:pt x="55" y="99"/>
                      </a:lnTo>
                      <a:lnTo>
                        <a:pt x="53" y="102"/>
                      </a:lnTo>
                      <a:lnTo>
                        <a:pt x="53" y="106"/>
                      </a:lnTo>
                      <a:lnTo>
                        <a:pt x="52" y="110"/>
                      </a:lnTo>
                      <a:lnTo>
                        <a:pt x="51" y="114"/>
                      </a:lnTo>
                      <a:lnTo>
                        <a:pt x="50" y="119"/>
                      </a:lnTo>
                      <a:lnTo>
                        <a:pt x="50" y="123"/>
                      </a:lnTo>
                      <a:lnTo>
                        <a:pt x="49" y="126"/>
                      </a:lnTo>
                      <a:lnTo>
                        <a:pt x="49" y="130"/>
                      </a:lnTo>
                      <a:lnTo>
                        <a:pt x="48" y="133"/>
                      </a:lnTo>
                      <a:lnTo>
                        <a:pt x="48" y="137"/>
                      </a:lnTo>
                      <a:lnTo>
                        <a:pt x="48" y="141"/>
                      </a:lnTo>
                      <a:lnTo>
                        <a:pt x="48" y="144"/>
                      </a:lnTo>
                      <a:lnTo>
                        <a:pt x="47" y="147"/>
                      </a:lnTo>
                      <a:lnTo>
                        <a:pt x="20" y="147"/>
                      </a:lnTo>
                      <a:lnTo>
                        <a:pt x="21" y="143"/>
                      </a:lnTo>
                      <a:lnTo>
                        <a:pt x="21" y="137"/>
                      </a:lnTo>
                      <a:lnTo>
                        <a:pt x="22" y="132"/>
                      </a:lnTo>
                      <a:lnTo>
                        <a:pt x="22" y="127"/>
                      </a:lnTo>
                      <a:lnTo>
                        <a:pt x="23" y="122"/>
                      </a:lnTo>
                      <a:lnTo>
                        <a:pt x="24" y="117"/>
                      </a:lnTo>
                      <a:lnTo>
                        <a:pt x="25" y="111"/>
                      </a:lnTo>
                      <a:lnTo>
                        <a:pt x="26" y="106"/>
                      </a:lnTo>
                      <a:lnTo>
                        <a:pt x="28" y="101"/>
                      </a:lnTo>
                      <a:lnTo>
                        <a:pt x="29" y="96"/>
                      </a:lnTo>
                      <a:lnTo>
                        <a:pt x="31" y="90"/>
                      </a:lnTo>
                      <a:lnTo>
                        <a:pt x="32" y="84"/>
                      </a:lnTo>
                      <a:lnTo>
                        <a:pt x="35" y="79"/>
                      </a:lnTo>
                      <a:lnTo>
                        <a:pt x="37" y="74"/>
                      </a:lnTo>
                      <a:lnTo>
                        <a:pt x="39" y="69"/>
                      </a:lnTo>
                      <a:lnTo>
                        <a:pt x="42" y="63"/>
                      </a:lnTo>
                      <a:lnTo>
                        <a:pt x="45" y="59"/>
                      </a:lnTo>
                      <a:lnTo>
                        <a:pt x="47" y="54"/>
                      </a:lnTo>
                      <a:lnTo>
                        <a:pt x="50" y="49"/>
                      </a:lnTo>
                      <a:lnTo>
                        <a:pt x="53" y="45"/>
                      </a:lnTo>
                      <a:lnTo>
                        <a:pt x="55" y="39"/>
                      </a:lnTo>
                      <a:lnTo>
                        <a:pt x="58" y="35"/>
                      </a:lnTo>
                      <a:lnTo>
                        <a:pt x="61" y="31"/>
                      </a:lnTo>
                      <a:lnTo>
                        <a:pt x="65" y="26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09" name="Freeform 78"/>
                <p:cNvSpPr>
                  <a:spLocks/>
                </p:cNvSpPr>
                <p:nvPr/>
              </p:nvSpPr>
              <p:spPr bwMode="auto">
                <a:xfrm>
                  <a:off x="2485" y="1242"/>
                  <a:ext cx="62" cy="77"/>
                </a:xfrm>
                <a:custGeom>
                  <a:avLst/>
                  <a:gdLst>
                    <a:gd name="T0" fmla="*/ 4 w 122"/>
                    <a:gd name="T1" fmla="*/ 13 h 155"/>
                    <a:gd name="T2" fmla="*/ 5 w 122"/>
                    <a:gd name="T3" fmla="*/ 15 h 155"/>
                    <a:gd name="T4" fmla="*/ 6 w 122"/>
                    <a:gd name="T5" fmla="*/ 15 h 155"/>
                    <a:gd name="T6" fmla="*/ 8 w 122"/>
                    <a:gd name="T7" fmla="*/ 16 h 155"/>
                    <a:gd name="T8" fmla="*/ 9 w 122"/>
                    <a:gd name="T9" fmla="*/ 16 h 155"/>
                    <a:gd name="T10" fmla="*/ 11 w 122"/>
                    <a:gd name="T11" fmla="*/ 15 h 155"/>
                    <a:gd name="T12" fmla="*/ 12 w 122"/>
                    <a:gd name="T13" fmla="*/ 14 h 155"/>
                    <a:gd name="T14" fmla="*/ 12 w 122"/>
                    <a:gd name="T15" fmla="*/ 14 h 155"/>
                    <a:gd name="T16" fmla="*/ 12 w 122"/>
                    <a:gd name="T17" fmla="*/ 13 h 155"/>
                    <a:gd name="T18" fmla="*/ 12 w 122"/>
                    <a:gd name="T19" fmla="*/ 12 h 155"/>
                    <a:gd name="T20" fmla="*/ 11 w 122"/>
                    <a:gd name="T21" fmla="*/ 12 h 155"/>
                    <a:gd name="T22" fmla="*/ 11 w 122"/>
                    <a:gd name="T23" fmla="*/ 11 h 155"/>
                    <a:gd name="T24" fmla="*/ 10 w 122"/>
                    <a:gd name="T25" fmla="*/ 11 h 155"/>
                    <a:gd name="T26" fmla="*/ 8 w 122"/>
                    <a:gd name="T27" fmla="*/ 11 h 155"/>
                    <a:gd name="T28" fmla="*/ 5 w 122"/>
                    <a:gd name="T29" fmla="*/ 10 h 155"/>
                    <a:gd name="T30" fmla="*/ 3 w 122"/>
                    <a:gd name="T31" fmla="*/ 9 h 155"/>
                    <a:gd name="T32" fmla="*/ 2 w 122"/>
                    <a:gd name="T33" fmla="*/ 8 h 155"/>
                    <a:gd name="T34" fmla="*/ 1 w 122"/>
                    <a:gd name="T35" fmla="*/ 6 h 155"/>
                    <a:gd name="T36" fmla="*/ 1 w 122"/>
                    <a:gd name="T37" fmla="*/ 4 h 155"/>
                    <a:gd name="T38" fmla="*/ 2 w 122"/>
                    <a:gd name="T39" fmla="*/ 3 h 155"/>
                    <a:gd name="T40" fmla="*/ 3 w 122"/>
                    <a:gd name="T41" fmla="*/ 1 h 155"/>
                    <a:gd name="T42" fmla="*/ 4 w 122"/>
                    <a:gd name="T43" fmla="*/ 1 h 155"/>
                    <a:gd name="T44" fmla="*/ 5 w 122"/>
                    <a:gd name="T45" fmla="*/ 0 h 155"/>
                    <a:gd name="T46" fmla="*/ 7 w 122"/>
                    <a:gd name="T47" fmla="*/ 0 h 155"/>
                    <a:gd name="T48" fmla="*/ 10 w 122"/>
                    <a:gd name="T49" fmla="*/ 0 h 155"/>
                    <a:gd name="T50" fmla="*/ 13 w 122"/>
                    <a:gd name="T51" fmla="*/ 1 h 155"/>
                    <a:gd name="T52" fmla="*/ 14 w 122"/>
                    <a:gd name="T53" fmla="*/ 2 h 155"/>
                    <a:gd name="T54" fmla="*/ 15 w 122"/>
                    <a:gd name="T55" fmla="*/ 4 h 155"/>
                    <a:gd name="T56" fmla="*/ 11 w 122"/>
                    <a:gd name="T57" fmla="*/ 5 h 155"/>
                    <a:gd name="T58" fmla="*/ 11 w 122"/>
                    <a:gd name="T59" fmla="*/ 4 h 155"/>
                    <a:gd name="T60" fmla="*/ 10 w 122"/>
                    <a:gd name="T61" fmla="*/ 3 h 155"/>
                    <a:gd name="T62" fmla="*/ 9 w 122"/>
                    <a:gd name="T63" fmla="*/ 3 h 155"/>
                    <a:gd name="T64" fmla="*/ 7 w 122"/>
                    <a:gd name="T65" fmla="*/ 3 h 155"/>
                    <a:gd name="T66" fmla="*/ 6 w 122"/>
                    <a:gd name="T67" fmla="*/ 3 h 155"/>
                    <a:gd name="T68" fmla="*/ 5 w 122"/>
                    <a:gd name="T69" fmla="*/ 4 h 155"/>
                    <a:gd name="T70" fmla="*/ 5 w 122"/>
                    <a:gd name="T71" fmla="*/ 4 h 155"/>
                    <a:gd name="T72" fmla="*/ 5 w 122"/>
                    <a:gd name="T73" fmla="*/ 5 h 155"/>
                    <a:gd name="T74" fmla="*/ 5 w 122"/>
                    <a:gd name="T75" fmla="*/ 5 h 155"/>
                    <a:gd name="T76" fmla="*/ 6 w 122"/>
                    <a:gd name="T77" fmla="*/ 6 h 155"/>
                    <a:gd name="T78" fmla="*/ 8 w 122"/>
                    <a:gd name="T79" fmla="*/ 7 h 155"/>
                    <a:gd name="T80" fmla="*/ 10 w 122"/>
                    <a:gd name="T81" fmla="*/ 7 h 155"/>
                    <a:gd name="T82" fmla="*/ 12 w 122"/>
                    <a:gd name="T83" fmla="*/ 8 h 155"/>
                    <a:gd name="T84" fmla="*/ 14 w 122"/>
                    <a:gd name="T85" fmla="*/ 9 h 155"/>
                    <a:gd name="T86" fmla="*/ 15 w 122"/>
                    <a:gd name="T87" fmla="*/ 10 h 155"/>
                    <a:gd name="T88" fmla="*/ 15 w 122"/>
                    <a:gd name="T89" fmla="*/ 11 h 155"/>
                    <a:gd name="T90" fmla="*/ 16 w 122"/>
                    <a:gd name="T91" fmla="*/ 12 h 155"/>
                    <a:gd name="T92" fmla="*/ 16 w 122"/>
                    <a:gd name="T93" fmla="*/ 14 h 155"/>
                    <a:gd name="T94" fmla="*/ 15 w 122"/>
                    <a:gd name="T95" fmla="*/ 16 h 155"/>
                    <a:gd name="T96" fmla="*/ 15 w 122"/>
                    <a:gd name="T97" fmla="*/ 17 h 155"/>
                    <a:gd name="T98" fmla="*/ 13 w 122"/>
                    <a:gd name="T99" fmla="*/ 18 h 155"/>
                    <a:gd name="T100" fmla="*/ 12 w 122"/>
                    <a:gd name="T101" fmla="*/ 19 h 155"/>
                    <a:gd name="T102" fmla="*/ 10 w 122"/>
                    <a:gd name="T103" fmla="*/ 19 h 155"/>
                    <a:gd name="T104" fmla="*/ 7 w 122"/>
                    <a:gd name="T105" fmla="*/ 19 h 155"/>
                    <a:gd name="T106" fmla="*/ 4 w 122"/>
                    <a:gd name="T107" fmla="*/ 18 h 155"/>
                    <a:gd name="T108" fmla="*/ 2 w 122"/>
                    <a:gd name="T109" fmla="*/ 16 h 155"/>
                    <a:gd name="T110" fmla="*/ 1 w 122"/>
                    <a:gd name="T111" fmla="*/ 14 h 15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22"/>
                    <a:gd name="T169" fmla="*/ 0 h 155"/>
                    <a:gd name="T170" fmla="*/ 122 w 122"/>
                    <a:gd name="T171" fmla="*/ 155 h 15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22" h="155">
                      <a:moveTo>
                        <a:pt x="0" y="104"/>
                      </a:moveTo>
                      <a:lnTo>
                        <a:pt x="29" y="101"/>
                      </a:lnTo>
                      <a:lnTo>
                        <a:pt x="30" y="104"/>
                      </a:lnTo>
                      <a:lnTo>
                        <a:pt x="31" y="106"/>
                      </a:lnTo>
                      <a:lnTo>
                        <a:pt x="31" y="108"/>
                      </a:lnTo>
                      <a:lnTo>
                        <a:pt x="32" y="110"/>
                      </a:lnTo>
                      <a:lnTo>
                        <a:pt x="33" y="112"/>
                      </a:lnTo>
                      <a:lnTo>
                        <a:pt x="34" y="114"/>
                      </a:lnTo>
                      <a:lnTo>
                        <a:pt x="35" y="115"/>
                      </a:lnTo>
                      <a:lnTo>
                        <a:pt x="36" y="117"/>
                      </a:lnTo>
                      <a:lnTo>
                        <a:pt x="38" y="119"/>
                      </a:lnTo>
                      <a:lnTo>
                        <a:pt x="39" y="120"/>
                      </a:lnTo>
                      <a:lnTo>
                        <a:pt x="40" y="122"/>
                      </a:lnTo>
                      <a:lnTo>
                        <a:pt x="41" y="123"/>
                      </a:lnTo>
                      <a:lnTo>
                        <a:pt x="43" y="124"/>
                      </a:lnTo>
                      <a:lnTo>
                        <a:pt x="44" y="125"/>
                      </a:lnTo>
                      <a:lnTo>
                        <a:pt x="45" y="126"/>
                      </a:lnTo>
                      <a:lnTo>
                        <a:pt x="47" y="127"/>
                      </a:lnTo>
                      <a:lnTo>
                        <a:pt x="48" y="127"/>
                      </a:lnTo>
                      <a:lnTo>
                        <a:pt x="50" y="128"/>
                      </a:lnTo>
                      <a:lnTo>
                        <a:pt x="52" y="128"/>
                      </a:lnTo>
                      <a:lnTo>
                        <a:pt x="54" y="129"/>
                      </a:lnTo>
                      <a:lnTo>
                        <a:pt x="55" y="129"/>
                      </a:lnTo>
                      <a:lnTo>
                        <a:pt x="57" y="129"/>
                      </a:lnTo>
                      <a:lnTo>
                        <a:pt x="59" y="129"/>
                      </a:lnTo>
                      <a:lnTo>
                        <a:pt x="62" y="129"/>
                      </a:lnTo>
                      <a:lnTo>
                        <a:pt x="65" y="129"/>
                      </a:lnTo>
                      <a:lnTo>
                        <a:pt x="67" y="129"/>
                      </a:lnTo>
                      <a:lnTo>
                        <a:pt x="69" y="129"/>
                      </a:lnTo>
                      <a:lnTo>
                        <a:pt x="71" y="129"/>
                      </a:lnTo>
                      <a:lnTo>
                        <a:pt x="73" y="129"/>
                      </a:lnTo>
                      <a:lnTo>
                        <a:pt x="75" y="128"/>
                      </a:lnTo>
                      <a:lnTo>
                        <a:pt x="76" y="128"/>
                      </a:lnTo>
                      <a:lnTo>
                        <a:pt x="78" y="127"/>
                      </a:lnTo>
                      <a:lnTo>
                        <a:pt x="80" y="127"/>
                      </a:lnTo>
                      <a:lnTo>
                        <a:pt x="81" y="126"/>
                      </a:lnTo>
                      <a:lnTo>
                        <a:pt x="82" y="125"/>
                      </a:lnTo>
                      <a:lnTo>
                        <a:pt x="83" y="124"/>
                      </a:lnTo>
                      <a:lnTo>
                        <a:pt x="86" y="123"/>
                      </a:lnTo>
                      <a:lnTo>
                        <a:pt x="87" y="122"/>
                      </a:lnTo>
                      <a:lnTo>
                        <a:pt x="88" y="120"/>
                      </a:lnTo>
                      <a:lnTo>
                        <a:pt x="89" y="119"/>
                      </a:lnTo>
                      <a:lnTo>
                        <a:pt x="90" y="118"/>
                      </a:lnTo>
                      <a:lnTo>
                        <a:pt x="91" y="117"/>
                      </a:lnTo>
                      <a:lnTo>
                        <a:pt x="91" y="116"/>
                      </a:lnTo>
                      <a:lnTo>
                        <a:pt x="92" y="115"/>
                      </a:lnTo>
                      <a:lnTo>
                        <a:pt x="92" y="113"/>
                      </a:lnTo>
                      <a:lnTo>
                        <a:pt x="92" y="112"/>
                      </a:lnTo>
                      <a:lnTo>
                        <a:pt x="92" y="111"/>
                      </a:lnTo>
                      <a:lnTo>
                        <a:pt x="92" y="109"/>
                      </a:lnTo>
                      <a:lnTo>
                        <a:pt x="92" y="108"/>
                      </a:lnTo>
                      <a:lnTo>
                        <a:pt x="92" y="107"/>
                      </a:lnTo>
                      <a:lnTo>
                        <a:pt x="92" y="106"/>
                      </a:lnTo>
                      <a:lnTo>
                        <a:pt x="92" y="105"/>
                      </a:lnTo>
                      <a:lnTo>
                        <a:pt x="91" y="104"/>
                      </a:lnTo>
                      <a:lnTo>
                        <a:pt x="91" y="103"/>
                      </a:lnTo>
                      <a:lnTo>
                        <a:pt x="90" y="102"/>
                      </a:lnTo>
                      <a:lnTo>
                        <a:pt x="90" y="101"/>
                      </a:lnTo>
                      <a:lnTo>
                        <a:pt x="89" y="100"/>
                      </a:lnTo>
                      <a:lnTo>
                        <a:pt x="88" y="99"/>
                      </a:lnTo>
                      <a:lnTo>
                        <a:pt x="87" y="98"/>
                      </a:lnTo>
                      <a:lnTo>
                        <a:pt x="86" y="98"/>
                      </a:lnTo>
                      <a:lnTo>
                        <a:pt x="85" y="96"/>
                      </a:lnTo>
                      <a:lnTo>
                        <a:pt x="83" y="96"/>
                      </a:lnTo>
                      <a:lnTo>
                        <a:pt x="82" y="95"/>
                      </a:lnTo>
                      <a:lnTo>
                        <a:pt x="81" y="95"/>
                      </a:lnTo>
                      <a:lnTo>
                        <a:pt x="80" y="94"/>
                      </a:lnTo>
                      <a:lnTo>
                        <a:pt x="79" y="94"/>
                      </a:lnTo>
                      <a:lnTo>
                        <a:pt x="77" y="93"/>
                      </a:lnTo>
                      <a:lnTo>
                        <a:pt x="75" y="93"/>
                      </a:lnTo>
                      <a:lnTo>
                        <a:pt x="74" y="92"/>
                      </a:lnTo>
                      <a:lnTo>
                        <a:pt x="73" y="92"/>
                      </a:lnTo>
                      <a:lnTo>
                        <a:pt x="71" y="91"/>
                      </a:lnTo>
                      <a:lnTo>
                        <a:pt x="69" y="91"/>
                      </a:lnTo>
                      <a:lnTo>
                        <a:pt x="67" y="90"/>
                      </a:lnTo>
                      <a:lnTo>
                        <a:pt x="65" y="90"/>
                      </a:lnTo>
                      <a:lnTo>
                        <a:pt x="63" y="89"/>
                      </a:lnTo>
                      <a:lnTo>
                        <a:pt x="59" y="89"/>
                      </a:lnTo>
                      <a:lnTo>
                        <a:pt x="56" y="88"/>
                      </a:lnTo>
                      <a:lnTo>
                        <a:pt x="53" y="87"/>
                      </a:lnTo>
                      <a:lnTo>
                        <a:pt x="50" y="86"/>
                      </a:lnTo>
                      <a:lnTo>
                        <a:pt x="46" y="85"/>
                      </a:lnTo>
                      <a:lnTo>
                        <a:pt x="43" y="84"/>
                      </a:lnTo>
                      <a:lnTo>
                        <a:pt x="40" y="83"/>
                      </a:lnTo>
                      <a:lnTo>
                        <a:pt x="36" y="82"/>
                      </a:lnTo>
                      <a:lnTo>
                        <a:pt x="33" y="81"/>
                      </a:lnTo>
                      <a:lnTo>
                        <a:pt x="30" y="80"/>
                      </a:lnTo>
                      <a:lnTo>
                        <a:pt x="28" y="79"/>
                      </a:lnTo>
                      <a:lnTo>
                        <a:pt x="26" y="77"/>
                      </a:lnTo>
                      <a:lnTo>
                        <a:pt x="24" y="76"/>
                      </a:lnTo>
                      <a:lnTo>
                        <a:pt x="22" y="75"/>
                      </a:lnTo>
                      <a:lnTo>
                        <a:pt x="20" y="72"/>
                      </a:lnTo>
                      <a:lnTo>
                        <a:pt x="18" y="70"/>
                      </a:lnTo>
                      <a:lnTo>
                        <a:pt x="17" y="68"/>
                      </a:lnTo>
                      <a:lnTo>
                        <a:pt x="15" y="66"/>
                      </a:lnTo>
                      <a:lnTo>
                        <a:pt x="12" y="64"/>
                      </a:lnTo>
                      <a:lnTo>
                        <a:pt x="11" y="62"/>
                      </a:lnTo>
                      <a:lnTo>
                        <a:pt x="10" y="59"/>
                      </a:lnTo>
                      <a:lnTo>
                        <a:pt x="9" y="57"/>
                      </a:lnTo>
                      <a:lnTo>
                        <a:pt x="8" y="54"/>
                      </a:lnTo>
                      <a:lnTo>
                        <a:pt x="7" y="52"/>
                      </a:lnTo>
                      <a:lnTo>
                        <a:pt x="7" y="48"/>
                      </a:lnTo>
                      <a:lnTo>
                        <a:pt x="7" y="45"/>
                      </a:lnTo>
                      <a:lnTo>
                        <a:pt x="6" y="42"/>
                      </a:lnTo>
                      <a:lnTo>
                        <a:pt x="7" y="41"/>
                      </a:lnTo>
                      <a:lnTo>
                        <a:pt x="7" y="39"/>
                      </a:lnTo>
                      <a:lnTo>
                        <a:pt x="7" y="37"/>
                      </a:lnTo>
                      <a:lnTo>
                        <a:pt x="7" y="35"/>
                      </a:lnTo>
                      <a:lnTo>
                        <a:pt x="8" y="34"/>
                      </a:lnTo>
                      <a:lnTo>
                        <a:pt x="8" y="32"/>
                      </a:lnTo>
                      <a:lnTo>
                        <a:pt x="9" y="30"/>
                      </a:lnTo>
                      <a:lnTo>
                        <a:pt x="9" y="28"/>
                      </a:lnTo>
                      <a:lnTo>
                        <a:pt x="10" y="27"/>
                      </a:lnTo>
                      <a:lnTo>
                        <a:pt x="11" y="24"/>
                      </a:lnTo>
                      <a:lnTo>
                        <a:pt x="12" y="22"/>
                      </a:lnTo>
                      <a:lnTo>
                        <a:pt x="12" y="20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7" y="16"/>
                      </a:lnTo>
                      <a:lnTo>
                        <a:pt x="18" y="15"/>
                      </a:lnTo>
                      <a:lnTo>
                        <a:pt x="19" y="14"/>
                      </a:lnTo>
                      <a:lnTo>
                        <a:pt x="21" y="12"/>
                      </a:lnTo>
                      <a:lnTo>
                        <a:pt x="22" y="11"/>
                      </a:lnTo>
                      <a:lnTo>
                        <a:pt x="24" y="10"/>
                      </a:lnTo>
                      <a:lnTo>
                        <a:pt x="25" y="9"/>
                      </a:lnTo>
                      <a:lnTo>
                        <a:pt x="27" y="8"/>
                      </a:lnTo>
                      <a:lnTo>
                        <a:pt x="29" y="7"/>
                      </a:lnTo>
                      <a:lnTo>
                        <a:pt x="30" y="6"/>
                      </a:lnTo>
                      <a:lnTo>
                        <a:pt x="33" y="6"/>
                      </a:lnTo>
                      <a:lnTo>
                        <a:pt x="35" y="5"/>
                      </a:lnTo>
                      <a:lnTo>
                        <a:pt x="38" y="4"/>
                      </a:lnTo>
                      <a:lnTo>
                        <a:pt x="40" y="4"/>
                      </a:lnTo>
                      <a:lnTo>
                        <a:pt x="42" y="3"/>
                      </a:lnTo>
                      <a:lnTo>
                        <a:pt x="45" y="3"/>
                      </a:lnTo>
                      <a:lnTo>
                        <a:pt x="47" y="2"/>
                      </a:lnTo>
                      <a:lnTo>
                        <a:pt x="50" y="2"/>
                      </a:lnTo>
                      <a:lnTo>
                        <a:pt x="52" y="2"/>
                      </a:lnTo>
                      <a:lnTo>
                        <a:pt x="55" y="2"/>
                      </a:lnTo>
                      <a:lnTo>
                        <a:pt x="58" y="2"/>
                      </a:lnTo>
                      <a:lnTo>
                        <a:pt x="61" y="0"/>
                      </a:lnTo>
                      <a:lnTo>
                        <a:pt x="66" y="2"/>
                      </a:lnTo>
                      <a:lnTo>
                        <a:pt x="70" y="2"/>
                      </a:lnTo>
                      <a:lnTo>
                        <a:pt x="74" y="2"/>
                      </a:lnTo>
                      <a:lnTo>
                        <a:pt x="78" y="3"/>
                      </a:lnTo>
                      <a:lnTo>
                        <a:pt x="81" y="4"/>
                      </a:lnTo>
                      <a:lnTo>
                        <a:pt x="86" y="5"/>
                      </a:lnTo>
                      <a:lnTo>
                        <a:pt x="89" y="6"/>
                      </a:lnTo>
                      <a:lnTo>
                        <a:pt x="92" y="7"/>
                      </a:lnTo>
                      <a:lnTo>
                        <a:pt x="95" y="8"/>
                      </a:lnTo>
                      <a:lnTo>
                        <a:pt x="98" y="10"/>
                      </a:lnTo>
                      <a:lnTo>
                        <a:pt x="100" y="12"/>
                      </a:lnTo>
                      <a:lnTo>
                        <a:pt x="102" y="13"/>
                      </a:lnTo>
                      <a:lnTo>
                        <a:pt x="105" y="16"/>
                      </a:lnTo>
                      <a:lnTo>
                        <a:pt x="107" y="18"/>
                      </a:lnTo>
                      <a:lnTo>
                        <a:pt x="110" y="20"/>
                      </a:lnTo>
                      <a:lnTo>
                        <a:pt x="111" y="22"/>
                      </a:lnTo>
                      <a:lnTo>
                        <a:pt x="113" y="26"/>
                      </a:lnTo>
                      <a:lnTo>
                        <a:pt x="114" y="28"/>
                      </a:lnTo>
                      <a:lnTo>
                        <a:pt x="115" y="31"/>
                      </a:lnTo>
                      <a:lnTo>
                        <a:pt x="116" y="34"/>
                      </a:lnTo>
                      <a:lnTo>
                        <a:pt x="117" y="36"/>
                      </a:lnTo>
                      <a:lnTo>
                        <a:pt x="117" y="39"/>
                      </a:lnTo>
                      <a:lnTo>
                        <a:pt x="117" y="42"/>
                      </a:lnTo>
                      <a:lnTo>
                        <a:pt x="117" y="45"/>
                      </a:lnTo>
                      <a:lnTo>
                        <a:pt x="87" y="46"/>
                      </a:lnTo>
                      <a:lnTo>
                        <a:pt x="87" y="45"/>
                      </a:lnTo>
                      <a:lnTo>
                        <a:pt x="87" y="43"/>
                      </a:lnTo>
                      <a:lnTo>
                        <a:pt x="86" y="41"/>
                      </a:lnTo>
                      <a:lnTo>
                        <a:pt x="86" y="40"/>
                      </a:lnTo>
                      <a:lnTo>
                        <a:pt x="85" y="39"/>
                      </a:lnTo>
                      <a:lnTo>
                        <a:pt x="83" y="37"/>
                      </a:lnTo>
                      <a:lnTo>
                        <a:pt x="83" y="36"/>
                      </a:lnTo>
                      <a:lnTo>
                        <a:pt x="82" y="35"/>
                      </a:lnTo>
                      <a:lnTo>
                        <a:pt x="81" y="34"/>
                      </a:lnTo>
                      <a:lnTo>
                        <a:pt x="80" y="33"/>
                      </a:lnTo>
                      <a:lnTo>
                        <a:pt x="79" y="32"/>
                      </a:lnTo>
                      <a:lnTo>
                        <a:pt x="78" y="31"/>
                      </a:lnTo>
                      <a:lnTo>
                        <a:pt x="77" y="31"/>
                      </a:lnTo>
                      <a:lnTo>
                        <a:pt x="76" y="30"/>
                      </a:lnTo>
                      <a:lnTo>
                        <a:pt x="75" y="29"/>
                      </a:lnTo>
                      <a:lnTo>
                        <a:pt x="74" y="29"/>
                      </a:lnTo>
                      <a:lnTo>
                        <a:pt x="72" y="28"/>
                      </a:lnTo>
                      <a:lnTo>
                        <a:pt x="71" y="28"/>
                      </a:lnTo>
                      <a:lnTo>
                        <a:pt x="69" y="27"/>
                      </a:lnTo>
                      <a:lnTo>
                        <a:pt x="68" y="27"/>
                      </a:lnTo>
                      <a:lnTo>
                        <a:pt x="66" y="27"/>
                      </a:lnTo>
                      <a:lnTo>
                        <a:pt x="64" y="27"/>
                      </a:lnTo>
                      <a:lnTo>
                        <a:pt x="62" y="27"/>
                      </a:lnTo>
                      <a:lnTo>
                        <a:pt x="59" y="26"/>
                      </a:lnTo>
                      <a:lnTo>
                        <a:pt x="58" y="27"/>
                      </a:lnTo>
                      <a:lnTo>
                        <a:pt x="56" y="27"/>
                      </a:lnTo>
                      <a:lnTo>
                        <a:pt x="54" y="27"/>
                      </a:lnTo>
                      <a:lnTo>
                        <a:pt x="52" y="27"/>
                      </a:lnTo>
                      <a:lnTo>
                        <a:pt x="50" y="27"/>
                      </a:lnTo>
                      <a:lnTo>
                        <a:pt x="49" y="28"/>
                      </a:lnTo>
                      <a:lnTo>
                        <a:pt x="47" y="28"/>
                      </a:lnTo>
                      <a:lnTo>
                        <a:pt x="46" y="29"/>
                      </a:lnTo>
                      <a:lnTo>
                        <a:pt x="44" y="29"/>
                      </a:lnTo>
                      <a:lnTo>
                        <a:pt x="43" y="30"/>
                      </a:lnTo>
                      <a:lnTo>
                        <a:pt x="42" y="31"/>
                      </a:lnTo>
                      <a:lnTo>
                        <a:pt x="40" y="31"/>
                      </a:lnTo>
                      <a:lnTo>
                        <a:pt x="40" y="32"/>
                      </a:lnTo>
                      <a:lnTo>
                        <a:pt x="39" y="33"/>
                      </a:lnTo>
                      <a:lnTo>
                        <a:pt x="38" y="33"/>
                      </a:lnTo>
                      <a:lnTo>
                        <a:pt x="38" y="34"/>
                      </a:lnTo>
                      <a:lnTo>
                        <a:pt x="36" y="35"/>
                      </a:lnTo>
                      <a:lnTo>
                        <a:pt x="35" y="36"/>
                      </a:lnTo>
                      <a:lnTo>
                        <a:pt x="35" y="37"/>
                      </a:lnTo>
                      <a:lnTo>
                        <a:pt x="35" y="38"/>
                      </a:lnTo>
                      <a:lnTo>
                        <a:pt x="35" y="39"/>
                      </a:lnTo>
                      <a:lnTo>
                        <a:pt x="35" y="40"/>
                      </a:lnTo>
                      <a:lnTo>
                        <a:pt x="34" y="40"/>
                      </a:lnTo>
                      <a:lnTo>
                        <a:pt x="35" y="41"/>
                      </a:lnTo>
                      <a:lnTo>
                        <a:pt x="35" y="42"/>
                      </a:lnTo>
                      <a:lnTo>
                        <a:pt x="35" y="43"/>
                      </a:lnTo>
                      <a:lnTo>
                        <a:pt x="35" y="44"/>
                      </a:lnTo>
                      <a:lnTo>
                        <a:pt x="36" y="45"/>
                      </a:lnTo>
                      <a:lnTo>
                        <a:pt x="36" y="46"/>
                      </a:lnTo>
                      <a:lnTo>
                        <a:pt x="36" y="47"/>
                      </a:lnTo>
                      <a:lnTo>
                        <a:pt x="38" y="47"/>
                      </a:lnTo>
                      <a:lnTo>
                        <a:pt x="38" y="48"/>
                      </a:lnTo>
                      <a:lnTo>
                        <a:pt x="39" y="50"/>
                      </a:lnTo>
                      <a:lnTo>
                        <a:pt x="41" y="51"/>
                      </a:lnTo>
                      <a:lnTo>
                        <a:pt x="42" y="52"/>
                      </a:lnTo>
                      <a:lnTo>
                        <a:pt x="43" y="53"/>
                      </a:lnTo>
                      <a:lnTo>
                        <a:pt x="45" y="53"/>
                      </a:lnTo>
                      <a:lnTo>
                        <a:pt x="47" y="54"/>
                      </a:lnTo>
                      <a:lnTo>
                        <a:pt x="49" y="55"/>
                      </a:lnTo>
                      <a:lnTo>
                        <a:pt x="52" y="56"/>
                      </a:lnTo>
                      <a:lnTo>
                        <a:pt x="54" y="56"/>
                      </a:lnTo>
                      <a:lnTo>
                        <a:pt x="57" y="57"/>
                      </a:lnTo>
                      <a:lnTo>
                        <a:pt x="61" y="58"/>
                      </a:lnTo>
                      <a:lnTo>
                        <a:pt x="64" y="59"/>
                      </a:lnTo>
                      <a:lnTo>
                        <a:pt x="67" y="59"/>
                      </a:lnTo>
                      <a:lnTo>
                        <a:pt x="71" y="60"/>
                      </a:lnTo>
                      <a:lnTo>
                        <a:pt x="74" y="61"/>
                      </a:lnTo>
                      <a:lnTo>
                        <a:pt x="77" y="62"/>
                      </a:lnTo>
                      <a:lnTo>
                        <a:pt x="80" y="63"/>
                      </a:lnTo>
                      <a:lnTo>
                        <a:pt x="83" y="64"/>
                      </a:lnTo>
                      <a:lnTo>
                        <a:pt x="87" y="65"/>
                      </a:lnTo>
                      <a:lnTo>
                        <a:pt x="89" y="66"/>
                      </a:lnTo>
                      <a:lnTo>
                        <a:pt x="92" y="67"/>
                      </a:lnTo>
                      <a:lnTo>
                        <a:pt x="94" y="68"/>
                      </a:lnTo>
                      <a:lnTo>
                        <a:pt x="96" y="69"/>
                      </a:lnTo>
                      <a:lnTo>
                        <a:pt x="98" y="70"/>
                      </a:lnTo>
                      <a:lnTo>
                        <a:pt x="99" y="70"/>
                      </a:lnTo>
                      <a:lnTo>
                        <a:pt x="101" y="71"/>
                      </a:lnTo>
                      <a:lnTo>
                        <a:pt x="103" y="72"/>
                      </a:lnTo>
                      <a:lnTo>
                        <a:pt x="104" y="74"/>
                      </a:lnTo>
                      <a:lnTo>
                        <a:pt x="106" y="75"/>
                      </a:lnTo>
                      <a:lnTo>
                        <a:pt x="107" y="76"/>
                      </a:lnTo>
                      <a:lnTo>
                        <a:pt x="110" y="78"/>
                      </a:lnTo>
                      <a:lnTo>
                        <a:pt x="111" y="79"/>
                      </a:lnTo>
                      <a:lnTo>
                        <a:pt x="112" y="80"/>
                      </a:lnTo>
                      <a:lnTo>
                        <a:pt x="113" y="81"/>
                      </a:lnTo>
                      <a:lnTo>
                        <a:pt x="114" y="83"/>
                      </a:lnTo>
                      <a:lnTo>
                        <a:pt x="115" y="84"/>
                      </a:lnTo>
                      <a:lnTo>
                        <a:pt x="116" y="85"/>
                      </a:lnTo>
                      <a:lnTo>
                        <a:pt x="117" y="87"/>
                      </a:lnTo>
                      <a:lnTo>
                        <a:pt x="118" y="89"/>
                      </a:lnTo>
                      <a:lnTo>
                        <a:pt x="119" y="90"/>
                      </a:lnTo>
                      <a:lnTo>
                        <a:pt x="120" y="92"/>
                      </a:lnTo>
                      <a:lnTo>
                        <a:pt x="120" y="94"/>
                      </a:lnTo>
                      <a:lnTo>
                        <a:pt x="121" y="96"/>
                      </a:lnTo>
                      <a:lnTo>
                        <a:pt x="121" y="99"/>
                      </a:lnTo>
                      <a:lnTo>
                        <a:pt x="122" y="101"/>
                      </a:lnTo>
                      <a:lnTo>
                        <a:pt x="122" y="103"/>
                      </a:lnTo>
                      <a:lnTo>
                        <a:pt x="122" y="105"/>
                      </a:lnTo>
                      <a:lnTo>
                        <a:pt x="122" y="107"/>
                      </a:lnTo>
                      <a:lnTo>
                        <a:pt x="122" y="109"/>
                      </a:lnTo>
                      <a:lnTo>
                        <a:pt x="122" y="111"/>
                      </a:lnTo>
                      <a:lnTo>
                        <a:pt x="122" y="113"/>
                      </a:lnTo>
                      <a:lnTo>
                        <a:pt x="122" y="115"/>
                      </a:lnTo>
                      <a:lnTo>
                        <a:pt x="122" y="117"/>
                      </a:lnTo>
                      <a:lnTo>
                        <a:pt x="121" y="119"/>
                      </a:lnTo>
                      <a:lnTo>
                        <a:pt x="121" y="122"/>
                      </a:lnTo>
                      <a:lnTo>
                        <a:pt x="120" y="124"/>
                      </a:lnTo>
                      <a:lnTo>
                        <a:pt x="119" y="126"/>
                      </a:lnTo>
                      <a:lnTo>
                        <a:pt x="119" y="128"/>
                      </a:lnTo>
                      <a:lnTo>
                        <a:pt x="118" y="130"/>
                      </a:lnTo>
                      <a:lnTo>
                        <a:pt x="117" y="132"/>
                      </a:lnTo>
                      <a:lnTo>
                        <a:pt x="115" y="133"/>
                      </a:lnTo>
                      <a:lnTo>
                        <a:pt x="114" y="135"/>
                      </a:lnTo>
                      <a:lnTo>
                        <a:pt x="113" y="137"/>
                      </a:lnTo>
                      <a:lnTo>
                        <a:pt x="112" y="138"/>
                      </a:lnTo>
                      <a:lnTo>
                        <a:pt x="110" y="140"/>
                      </a:lnTo>
                      <a:lnTo>
                        <a:pt x="109" y="141"/>
                      </a:lnTo>
                      <a:lnTo>
                        <a:pt x="106" y="143"/>
                      </a:lnTo>
                      <a:lnTo>
                        <a:pt x="104" y="145"/>
                      </a:lnTo>
                      <a:lnTo>
                        <a:pt x="102" y="146"/>
                      </a:lnTo>
                      <a:lnTo>
                        <a:pt x="101" y="147"/>
                      </a:lnTo>
                      <a:lnTo>
                        <a:pt x="99" y="148"/>
                      </a:lnTo>
                      <a:lnTo>
                        <a:pt x="97" y="149"/>
                      </a:lnTo>
                      <a:lnTo>
                        <a:pt x="94" y="150"/>
                      </a:lnTo>
                      <a:lnTo>
                        <a:pt x="92" y="151"/>
                      </a:lnTo>
                      <a:lnTo>
                        <a:pt x="90" y="152"/>
                      </a:lnTo>
                      <a:lnTo>
                        <a:pt x="88" y="153"/>
                      </a:lnTo>
                      <a:lnTo>
                        <a:pt x="86" y="153"/>
                      </a:lnTo>
                      <a:lnTo>
                        <a:pt x="82" y="154"/>
                      </a:lnTo>
                      <a:lnTo>
                        <a:pt x="80" y="154"/>
                      </a:lnTo>
                      <a:lnTo>
                        <a:pt x="77" y="155"/>
                      </a:lnTo>
                      <a:lnTo>
                        <a:pt x="74" y="155"/>
                      </a:lnTo>
                      <a:lnTo>
                        <a:pt x="72" y="155"/>
                      </a:lnTo>
                      <a:lnTo>
                        <a:pt x="69" y="155"/>
                      </a:lnTo>
                      <a:lnTo>
                        <a:pt x="66" y="155"/>
                      </a:lnTo>
                      <a:lnTo>
                        <a:pt x="62" y="155"/>
                      </a:lnTo>
                      <a:lnTo>
                        <a:pt x="57" y="155"/>
                      </a:lnTo>
                      <a:lnTo>
                        <a:pt x="53" y="155"/>
                      </a:lnTo>
                      <a:lnTo>
                        <a:pt x="49" y="155"/>
                      </a:lnTo>
                      <a:lnTo>
                        <a:pt x="45" y="154"/>
                      </a:lnTo>
                      <a:lnTo>
                        <a:pt x="41" y="153"/>
                      </a:lnTo>
                      <a:lnTo>
                        <a:pt x="36" y="152"/>
                      </a:lnTo>
                      <a:lnTo>
                        <a:pt x="33" y="151"/>
                      </a:lnTo>
                      <a:lnTo>
                        <a:pt x="30" y="150"/>
                      </a:lnTo>
                      <a:lnTo>
                        <a:pt x="27" y="148"/>
                      </a:lnTo>
                      <a:lnTo>
                        <a:pt x="24" y="146"/>
                      </a:lnTo>
                      <a:lnTo>
                        <a:pt x="21" y="145"/>
                      </a:lnTo>
                      <a:lnTo>
                        <a:pt x="18" y="141"/>
                      </a:lnTo>
                      <a:lnTo>
                        <a:pt x="16" y="139"/>
                      </a:lnTo>
                      <a:lnTo>
                        <a:pt x="14" y="137"/>
                      </a:lnTo>
                      <a:lnTo>
                        <a:pt x="11" y="135"/>
                      </a:lnTo>
                      <a:lnTo>
                        <a:pt x="9" y="132"/>
                      </a:lnTo>
                      <a:lnTo>
                        <a:pt x="8" y="129"/>
                      </a:lnTo>
                      <a:lnTo>
                        <a:pt x="6" y="126"/>
                      </a:lnTo>
                      <a:lnTo>
                        <a:pt x="5" y="123"/>
                      </a:lnTo>
                      <a:lnTo>
                        <a:pt x="4" y="119"/>
                      </a:lnTo>
                      <a:lnTo>
                        <a:pt x="3" y="116"/>
                      </a:lnTo>
                      <a:lnTo>
                        <a:pt x="2" y="112"/>
                      </a:lnTo>
                      <a:lnTo>
                        <a:pt x="1" y="108"/>
                      </a:lnTo>
                      <a:lnTo>
                        <a:pt x="0" y="1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0" name="Freeform 79"/>
                <p:cNvSpPr>
                  <a:spLocks noEditPoints="1"/>
                </p:cNvSpPr>
                <p:nvPr/>
              </p:nvSpPr>
              <p:spPr bwMode="auto">
                <a:xfrm>
                  <a:off x="2559" y="1243"/>
                  <a:ext cx="14" cy="75"/>
                </a:xfrm>
                <a:custGeom>
                  <a:avLst/>
                  <a:gdLst>
                    <a:gd name="T0" fmla="*/ 0 w 28"/>
                    <a:gd name="T1" fmla="*/ 4 h 149"/>
                    <a:gd name="T2" fmla="*/ 0 w 28"/>
                    <a:gd name="T3" fmla="*/ 0 h 149"/>
                    <a:gd name="T4" fmla="*/ 4 w 28"/>
                    <a:gd name="T5" fmla="*/ 0 h 149"/>
                    <a:gd name="T6" fmla="*/ 4 w 28"/>
                    <a:gd name="T7" fmla="*/ 4 h 149"/>
                    <a:gd name="T8" fmla="*/ 0 w 28"/>
                    <a:gd name="T9" fmla="*/ 4 h 149"/>
                    <a:gd name="T10" fmla="*/ 0 w 28"/>
                    <a:gd name="T11" fmla="*/ 4 h 149"/>
                    <a:gd name="T12" fmla="*/ 0 w 28"/>
                    <a:gd name="T13" fmla="*/ 19 h 149"/>
                    <a:gd name="T14" fmla="*/ 0 w 28"/>
                    <a:gd name="T15" fmla="*/ 6 h 149"/>
                    <a:gd name="T16" fmla="*/ 4 w 28"/>
                    <a:gd name="T17" fmla="*/ 6 h 149"/>
                    <a:gd name="T18" fmla="*/ 4 w 28"/>
                    <a:gd name="T19" fmla="*/ 19 h 149"/>
                    <a:gd name="T20" fmla="*/ 0 w 28"/>
                    <a:gd name="T21" fmla="*/ 19 h 149"/>
                    <a:gd name="T22" fmla="*/ 0 w 28"/>
                    <a:gd name="T23" fmla="*/ 19 h 14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8"/>
                    <a:gd name="T37" fmla="*/ 0 h 149"/>
                    <a:gd name="T38" fmla="*/ 28 w 28"/>
                    <a:gd name="T39" fmla="*/ 149 h 14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8" h="149">
                      <a:moveTo>
                        <a:pt x="0" y="27"/>
                      </a:move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8" y="27"/>
                      </a:lnTo>
                      <a:lnTo>
                        <a:pt x="0" y="27"/>
                      </a:lnTo>
                      <a:close/>
                      <a:moveTo>
                        <a:pt x="0" y="149"/>
                      </a:moveTo>
                      <a:lnTo>
                        <a:pt x="0" y="41"/>
                      </a:lnTo>
                      <a:lnTo>
                        <a:pt x="28" y="41"/>
                      </a:lnTo>
                      <a:lnTo>
                        <a:pt x="28" y="149"/>
                      </a:lnTo>
                      <a:lnTo>
                        <a:pt x="0" y="1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1" name="Freeform 80"/>
                <p:cNvSpPr>
                  <a:spLocks/>
                </p:cNvSpPr>
                <p:nvPr/>
              </p:nvSpPr>
              <p:spPr bwMode="auto">
                <a:xfrm>
                  <a:off x="2582" y="1245"/>
                  <a:ext cx="32" cy="74"/>
                </a:xfrm>
                <a:custGeom>
                  <a:avLst/>
                  <a:gdLst>
                    <a:gd name="T0" fmla="*/ 8 w 64"/>
                    <a:gd name="T1" fmla="*/ 7 h 149"/>
                    <a:gd name="T2" fmla="*/ 6 w 64"/>
                    <a:gd name="T3" fmla="*/ 13 h 149"/>
                    <a:gd name="T4" fmla="*/ 6 w 64"/>
                    <a:gd name="T5" fmla="*/ 13 h 149"/>
                    <a:gd name="T6" fmla="*/ 6 w 64"/>
                    <a:gd name="T7" fmla="*/ 14 h 149"/>
                    <a:gd name="T8" fmla="*/ 6 w 64"/>
                    <a:gd name="T9" fmla="*/ 14 h 149"/>
                    <a:gd name="T10" fmla="*/ 6 w 64"/>
                    <a:gd name="T11" fmla="*/ 14 h 149"/>
                    <a:gd name="T12" fmla="*/ 6 w 64"/>
                    <a:gd name="T13" fmla="*/ 15 h 149"/>
                    <a:gd name="T14" fmla="*/ 6 w 64"/>
                    <a:gd name="T15" fmla="*/ 15 h 149"/>
                    <a:gd name="T16" fmla="*/ 6 w 64"/>
                    <a:gd name="T17" fmla="*/ 15 h 149"/>
                    <a:gd name="T18" fmla="*/ 6 w 64"/>
                    <a:gd name="T19" fmla="*/ 15 h 149"/>
                    <a:gd name="T20" fmla="*/ 6 w 64"/>
                    <a:gd name="T21" fmla="*/ 15 h 149"/>
                    <a:gd name="T22" fmla="*/ 6 w 64"/>
                    <a:gd name="T23" fmla="*/ 15 h 149"/>
                    <a:gd name="T24" fmla="*/ 6 w 64"/>
                    <a:gd name="T25" fmla="*/ 15 h 149"/>
                    <a:gd name="T26" fmla="*/ 6 w 64"/>
                    <a:gd name="T27" fmla="*/ 15 h 149"/>
                    <a:gd name="T28" fmla="*/ 6 w 64"/>
                    <a:gd name="T29" fmla="*/ 15 h 149"/>
                    <a:gd name="T30" fmla="*/ 6 w 64"/>
                    <a:gd name="T31" fmla="*/ 15 h 149"/>
                    <a:gd name="T32" fmla="*/ 6 w 64"/>
                    <a:gd name="T33" fmla="*/ 15 h 149"/>
                    <a:gd name="T34" fmla="*/ 6 w 64"/>
                    <a:gd name="T35" fmla="*/ 15 h 149"/>
                    <a:gd name="T36" fmla="*/ 7 w 64"/>
                    <a:gd name="T37" fmla="*/ 15 h 149"/>
                    <a:gd name="T38" fmla="*/ 7 w 64"/>
                    <a:gd name="T39" fmla="*/ 15 h 149"/>
                    <a:gd name="T40" fmla="*/ 7 w 64"/>
                    <a:gd name="T41" fmla="*/ 15 h 149"/>
                    <a:gd name="T42" fmla="*/ 7 w 64"/>
                    <a:gd name="T43" fmla="*/ 15 h 149"/>
                    <a:gd name="T44" fmla="*/ 7 w 64"/>
                    <a:gd name="T45" fmla="*/ 15 h 149"/>
                    <a:gd name="T46" fmla="*/ 7 w 64"/>
                    <a:gd name="T47" fmla="*/ 15 h 149"/>
                    <a:gd name="T48" fmla="*/ 8 w 64"/>
                    <a:gd name="T49" fmla="*/ 15 h 149"/>
                    <a:gd name="T50" fmla="*/ 8 w 64"/>
                    <a:gd name="T51" fmla="*/ 15 h 149"/>
                    <a:gd name="T52" fmla="*/ 8 w 64"/>
                    <a:gd name="T53" fmla="*/ 18 h 149"/>
                    <a:gd name="T54" fmla="*/ 8 w 64"/>
                    <a:gd name="T55" fmla="*/ 18 h 149"/>
                    <a:gd name="T56" fmla="*/ 7 w 64"/>
                    <a:gd name="T57" fmla="*/ 18 h 149"/>
                    <a:gd name="T58" fmla="*/ 7 w 64"/>
                    <a:gd name="T59" fmla="*/ 18 h 149"/>
                    <a:gd name="T60" fmla="*/ 6 w 64"/>
                    <a:gd name="T61" fmla="*/ 18 h 149"/>
                    <a:gd name="T62" fmla="*/ 6 w 64"/>
                    <a:gd name="T63" fmla="*/ 18 h 149"/>
                    <a:gd name="T64" fmla="*/ 5 w 64"/>
                    <a:gd name="T65" fmla="*/ 18 h 149"/>
                    <a:gd name="T66" fmla="*/ 5 w 64"/>
                    <a:gd name="T67" fmla="*/ 18 h 149"/>
                    <a:gd name="T68" fmla="*/ 5 w 64"/>
                    <a:gd name="T69" fmla="*/ 18 h 149"/>
                    <a:gd name="T70" fmla="*/ 4 w 64"/>
                    <a:gd name="T71" fmla="*/ 18 h 149"/>
                    <a:gd name="T72" fmla="*/ 4 w 64"/>
                    <a:gd name="T73" fmla="*/ 18 h 149"/>
                    <a:gd name="T74" fmla="*/ 4 w 64"/>
                    <a:gd name="T75" fmla="*/ 18 h 149"/>
                    <a:gd name="T76" fmla="*/ 4 w 64"/>
                    <a:gd name="T77" fmla="*/ 18 h 149"/>
                    <a:gd name="T78" fmla="*/ 3 w 64"/>
                    <a:gd name="T79" fmla="*/ 18 h 149"/>
                    <a:gd name="T80" fmla="*/ 3 w 64"/>
                    <a:gd name="T81" fmla="*/ 18 h 149"/>
                    <a:gd name="T82" fmla="*/ 3 w 64"/>
                    <a:gd name="T83" fmla="*/ 17 h 149"/>
                    <a:gd name="T84" fmla="*/ 3 w 64"/>
                    <a:gd name="T85" fmla="*/ 17 h 149"/>
                    <a:gd name="T86" fmla="*/ 3 w 64"/>
                    <a:gd name="T87" fmla="*/ 17 h 149"/>
                    <a:gd name="T88" fmla="*/ 3 w 64"/>
                    <a:gd name="T89" fmla="*/ 17 h 149"/>
                    <a:gd name="T90" fmla="*/ 3 w 64"/>
                    <a:gd name="T91" fmla="*/ 17 h 149"/>
                    <a:gd name="T92" fmla="*/ 2 w 64"/>
                    <a:gd name="T93" fmla="*/ 17 h 149"/>
                    <a:gd name="T94" fmla="*/ 2 w 64"/>
                    <a:gd name="T95" fmla="*/ 16 h 149"/>
                    <a:gd name="T96" fmla="*/ 2 w 64"/>
                    <a:gd name="T97" fmla="*/ 16 h 149"/>
                    <a:gd name="T98" fmla="*/ 2 w 64"/>
                    <a:gd name="T99" fmla="*/ 16 h 149"/>
                    <a:gd name="T100" fmla="*/ 2 w 64"/>
                    <a:gd name="T101" fmla="*/ 16 h 149"/>
                    <a:gd name="T102" fmla="*/ 2 w 64"/>
                    <a:gd name="T103" fmla="*/ 15 h 149"/>
                    <a:gd name="T104" fmla="*/ 2 w 64"/>
                    <a:gd name="T105" fmla="*/ 15 h 149"/>
                    <a:gd name="T106" fmla="*/ 2 w 64"/>
                    <a:gd name="T107" fmla="*/ 15 h 149"/>
                    <a:gd name="T108" fmla="*/ 2 w 64"/>
                    <a:gd name="T109" fmla="*/ 14 h 149"/>
                    <a:gd name="T110" fmla="*/ 2 w 64"/>
                    <a:gd name="T111" fmla="*/ 13 h 149"/>
                    <a:gd name="T112" fmla="*/ 2 w 64"/>
                    <a:gd name="T113" fmla="*/ 7 h 149"/>
                    <a:gd name="T114" fmla="*/ 0 w 64"/>
                    <a:gd name="T115" fmla="*/ 4 h 149"/>
                    <a:gd name="T116" fmla="*/ 2 w 64"/>
                    <a:gd name="T117" fmla="*/ 2 h 149"/>
                    <a:gd name="T118" fmla="*/ 6 w 64"/>
                    <a:gd name="T119" fmla="*/ 4 h 149"/>
                    <a:gd name="T120" fmla="*/ 8 w 64"/>
                    <a:gd name="T121" fmla="*/ 4 h 14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64"/>
                    <a:gd name="T184" fmla="*/ 0 h 149"/>
                    <a:gd name="T185" fmla="*/ 64 w 64"/>
                    <a:gd name="T186" fmla="*/ 149 h 14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64" h="149">
                      <a:moveTo>
                        <a:pt x="62" y="38"/>
                      </a:moveTo>
                      <a:lnTo>
                        <a:pt x="62" y="60"/>
                      </a:lnTo>
                      <a:lnTo>
                        <a:pt x="42" y="60"/>
                      </a:lnTo>
                      <a:lnTo>
                        <a:pt x="42" y="104"/>
                      </a:lnTo>
                      <a:lnTo>
                        <a:pt x="43" y="107"/>
                      </a:lnTo>
                      <a:lnTo>
                        <a:pt x="43" y="109"/>
                      </a:lnTo>
                      <a:lnTo>
                        <a:pt x="43" y="110"/>
                      </a:lnTo>
                      <a:lnTo>
                        <a:pt x="43" y="112"/>
                      </a:lnTo>
                      <a:lnTo>
                        <a:pt x="43" y="113"/>
                      </a:lnTo>
                      <a:lnTo>
                        <a:pt x="43" y="116"/>
                      </a:lnTo>
                      <a:lnTo>
                        <a:pt x="43" y="117"/>
                      </a:lnTo>
                      <a:lnTo>
                        <a:pt x="43" y="118"/>
                      </a:lnTo>
                      <a:lnTo>
                        <a:pt x="43" y="119"/>
                      </a:lnTo>
                      <a:lnTo>
                        <a:pt x="43" y="120"/>
                      </a:lnTo>
                      <a:lnTo>
                        <a:pt x="44" y="121"/>
                      </a:lnTo>
                      <a:lnTo>
                        <a:pt x="44" y="122"/>
                      </a:lnTo>
                      <a:lnTo>
                        <a:pt x="44" y="123"/>
                      </a:lnTo>
                      <a:lnTo>
                        <a:pt x="45" y="124"/>
                      </a:lnTo>
                      <a:lnTo>
                        <a:pt x="46" y="125"/>
                      </a:lnTo>
                      <a:lnTo>
                        <a:pt x="47" y="125"/>
                      </a:lnTo>
                      <a:lnTo>
                        <a:pt x="48" y="125"/>
                      </a:lnTo>
                      <a:lnTo>
                        <a:pt x="49" y="125"/>
                      </a:lnTo>
                      <a:lnTo>
                        <a:pt x="50" y="125"/>
                      </a:lnTo>
                      <a:lnTo>
                        <a:pt x="51" y="125"/>
                      </a:lnTo>
                      <a:lnTo>
                        <a:pt x="52" y="125"/>
                      </a:lnTo>
                      <a:lnTo>
                        <a:pt x="53" y="125"/>
                      </a:lnTo>
                      <a:lnTo>
                        <a:pt x="54" y="125"/>
                      </a:lnTo>
                      <a:lnTo>
                        <a:pt x="55" y="125"/>
                      </a:lnTo>
                      <a:lnTo>
                        <a:pt x="56" y="124"/>
                      </a:lnTo>
                      <a:lnTo>
                        <a:pt x="57" y="124"/>
                      </a:lnTo>
                      <a:lnTo>
                        <a:pt x="58" y="124"/>
                      </a:lnTo>
                      <a:lnTo>
                        <a:pt x="60" y="123"/>
                      </a:lnTo>
                      <a:lnTo>
                        <a:pt x="61" y="123"/>
                      </a:lnTo>
                      <a:lnTo>
                        <a:pt x="62" y="122"/>
                      </a:lnTo>
                      <a:lnTo>
                        <a:pt x="64" y="145"/>
                      </a:lnTo>
                      <a:lnTo>
                        <a:pt x="63" y="146"/>
                      </a:lnTo>
                      <a:lnTo>
                        <a:pt x="61" y="147"/>
                      </a:lnTo>
                      <a:lnTo>
                        <a:pt x="60" y="147"/>
                      </a:lnTo>
                      <a:lnTo>
                        <a:pt x="57" y="148"/>
                      </a:lnTo>
                      <a:lnTo>
                        <a:pt x="55" y="148"/>
                      </a:lnTo>
                      <a:lnTo>
                        <a:pt x="53" y="149"/>
                      </a:lnTo>
                      <a:lnTo>
                        <a:pt x="52" y="149"/>
                      </a:lnTo>
                      <a:lnTo>
                        <a:pt x="50" y="149"/>
                      </a:lnTo>
                      <a:lnTo>
                        <a:pt x="48" y="149"/>
                      </a:lnTo>
                      <a:lnTo>
                        <a:pt x="46" y="149"/>
                      </a:lnTo>
                      <a:lnTo>
                        <a:pt x="44" y="149"/>
                      </a:lnTo>
                      <a:lnTo>
                        <a:pt x="41" y="149"/>
                      </a:lnTo>
                      <a:lnTo>
                        <a:pt x="40" y="149"/>
                      </a:lnTo>
                      <a:lnTo>
                        <a:pt x="39" y="149"/>
                      </a:lnTo>
                      <a:lnTo>
                        <a:pt x="38" y="149"/>
                      </a:lnTo>
                      <a:lnTo>
                        <a:pt x="37" y="149"/>
                      </a:lnTo>
                      <a:lnTo>
                        <a:pt x="36" y="149"/>
                      </a:lnTo>
                      <a:lnTo>
                        <a:pt x="34" y="149"/>
                      </a:lnTo>
                      <a:lnTo>
                        <a:pt x="33" y="148"/>
                      </a:lnTo>
                      <a:lnTo>
                        <a:pt x="32" y="148"/>
                      </a:lnTo>
                      <a:lnTo>
                        <a:pt x="31" y="148"/>
                      </a:lnTo>
                      <a:lnTo>
                        <a:pt x="30" y="147"/>
                      </a:lnTo>
                      <a:lnTo>
                        <a:pt x="29" y="147"/>
                      </a:lnTo>
                      <a:lnTo>
                        <a:pt x="27" y="146"/>
                      </a:lnTo>
                      <a:lnTo>
                        <a:pt x="26" y="146"/>
                      </a:lnTo>
                      <a:lnTo>
                        <a:pt x="25" y="145"/>
                      </a:lnTo>
                      <a:lnTo>
                        <a:pt x="24" y="145"/>
                      </a:lnTo>
                      <a:lnTo>
                        <a:pt x="23" y="144"/>
                      </a:lnTo>
                      <a:lnTo>
                        <a:pt x="22" y="144"/>
                      </a:lnTo>
                      <a:lnTo>
                        <a:pt x="22" y="143"/>
                      </a:lnTo>
                      <a:lnTo>
                        <a:pt x="21" y="143"/>
                      </a:lnTo>
                      <a:lnTo>
                        <a:pt x="20" y="142"/>
                      </a:lnTo>
                      <a:lnTo>
                        <a:pt x="19" y="141"/>
                      </a:lnTo>
                      <a:lnTo>
                        <a:pt x="18" y="140"/>
                      </a:lnTo>
                      <a:lnTo>
                        <a:pt x="18" y="139"/>
                      </a:lnTo>
                      <a:lnTo>
                        <a:pt x="18" y="137"/>
                      </a:lnTo>
                      <a:lnTo>
                        <a:pt x="17" y="136"/>
                      </a:lnTo>
                      <a:lnTo>
                        <a:pt x="17" y="135"/>
                      </a:lnTo>
                      <a:lnTo>
                        <a:pt x="17" y="134"/>
                      </a:lnTo>
                      <a:lnTo>
                        <a:pt x="16" y="133"/>
                      </a:lnTo>
                      <a:lnTo>
                        <a:pt x="16" y="132"/>
                      </a:lnTo>
                      <a:lnTo>
                        <a:pt x="16" y="131"/>
                      </a:lnTo>
                      <a:lnTo>
                        <a:pt x="16" y="130"/>
                      </a:lnTo>
                      <a:lnTo>
                        <a:pt x="15" y="128"/>
                      </a:lnTo>
                      <a:lnTo>
                        <a:pt x="15" y="127"/>
                      </a:lnTo>
                      <a:lnTo>
                        <a:pt x="15" y="125"/>
                      </a:lnTo>
                      <a:lnTo>
                        <a:pt x="15" y="124"/>
                      </a:lnTo>
                      <a:lnTo>
                        <a:pt x="15" y="123"/>
                      </a:lnTo>
                      <a:lnTo>
                        <a:pt x="15" y="121"/>
                      </a:lnTo>
                      <a:lnTo>
                        <a:pt x="15" y="120"/>
                      </a:lnTo>
                      <a:lnTo>
                        <a:pt x="15" y="118"/>
                      </a:lnTo>
                      <a:lnTo>
                        <a:pt x="15" y="116"/>
                      </a:lnTo>
                      <a:lnTo>
                        <a:pt x="15" y="113"/>
                      </a:lnTo>
                      <a:lnTo>
                        <a:pt x="15" y="111"/>
                      </a:lnTo>
                      <a:lnTo>
                        <a:pt x="14" y="108"/>
                      </a:lnTo>
                      <a:lnTo>
                        <a:pt x="14" y="60"/>
                      </a:lnTo>
                      <a:lnTo>
                        <a:pt x="0" y="60"/>
                      </a:lnTo>
                      <a:lnTo>
                        <a:pt x="0" y="38"/>
                      </a:lnTo>
                      <a:lnTo>
                        <a:pt x="14" y="38"/>
                      </a:lnTo>
                      <a:lnTo>
                        <a:pt x="14" y="16"/>
                      </a:lnTo>
                      <a:lnTo>
                        <a:pt x="42" y="0"/>
                      </a:lnTo>
                      <a:lnTo>
                        <a:pt x="42" y="38"/>
                      </a:lnTo>
                      <a:lnTo>
                        <a:pt x="62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2" name="Freeform 81"/>
                <p:cNvSpPr>
                  <a:spLocks noEditPoints="1"/>
                </p:cNvSpPr>
                <p:nvPr/>
              </p:nvSpPr>
              <p:spPr bwMode="auto">
                <a:xfrm>
                  <a:off x="2619" y="1263"/>
                  <a:ext cx="50" cy="56"/>
                </a:xfrm>
                <a:custGeom>
                  <a:avLst/>
                  <a:gdLst>
                    <a:gd name="T0" fmla="*/ 12 w 101"/>
                    <a:gd name="T1" fmla="*/ 10 h 114"/>
                    <a:gd name="T2" fmla="*/ 11 w 101"/>
                    <a:gd name="T3" fmla="*/ 11 h 114"/>
                    <a:gd name="T4" fmla="*/ 10 w 101"/>
                    <a:gd name="T5" fmla="*/ 12 h 114"/>
                    <a:gd name="T6" fmla="*/ 9 w 101"/>
                    <a:gd name="T7" fmla="*/ 13 h 114"/>
                    <a:gd name="T8" fmla="*/ 8 w 101"/>
                    <a:gd name="T9" fmla="*/ 14 h 114"/>
                    <a:gd name="T10" fmla="*/ 7 w 101"/>
                    <a:gd name="T11" fmla="*/ 14 h 114"/>
                    <a:gd name="T12" fmla="*/ 5 w 101"/>
                    <a:gd name="T13" fmla="*/ 14 h 114"/>
                    <a:gd name="T14" fmla="*/ 3 w 101"/>
                    <a:gd name="T15" fmla="*/ 13 h 114"/>
                    <a:gd name="T16" fmla="*/ 2 w 101"/>
                    <a:gd name="T17" fmla="*/ 12 h 114"/>
                    <a:gd name="T18" fmla="*/ 0 w 101"/>
                    <a:gd name="T19" fmla="*/ 11 h 114"/>
                    <a:gd name="T20" fmla="*/ 0 w 101"/>
                    <a:gd name="T21" fmla="*/ 9 h 114"/>
                    <a:gd name="T22" fmla="*/ 0 w 101"/>
                    <a:gd name="T23" fmla="*/ 8 h 114"/>
                    <a:gd name="T24" fmla="*/ 0 w 101"/>
                    <a:gd name="T25" fmla="*/ 6 h 114"/>
                    <a:gd name="T26" fmla="*/ 0 w 101"/>
                    <a:gd name="T27" fmla="*/ 4 h 114"/>
                    <a:gd name="T28" fmla="*/ 1 w 101"/>
                    <a:gd name="T29" fmla="*/ 2 h 114"/>
                    <a:gd name="T30" fmla="*/ 2 w 101"/>
                    <a:gd name="T31" fmla="*/ 1 h 114"/>
                    <a:gd name="T32" fmla="*/ 3 w 101"/>
                    <a:gd name="T33" fmla="*/ 0 h 114"/>
                    <a:gd name="T34" fmla="*/ 5 w 101"/>
                    <a:gd name="T35" fmla="*/ 0 h 114"/>
                    <a:gd name="T36" fmla="*/ 7 w 101"/>
                    <a:gd name="T37" fmla="*/ 0 h 114"/>
                    <a:gd name="T38" fmla="*/ 9 w 101"/>
                    <a:gd name="T39" fmla="*/ 0 h 114"/>
                    <a:gd name="T40" fmla="*/ 10 w 101"/>
                    <a:gd name="T41" fmla="*/ 1 h 114"/>
                    <a:gd name="T42" fmla="*/ 11 w 101"/>
                    <a:gd name="T43" fmla="*/ 2 h 114"/>
                    <a:gd name="T44" fmla="*/ 12 w 101"/>
                    <a:gd name="T45" fmla="*/ 4 h 114"/>
                    <a:gd name="T46" fmla="*/ 12 w 101"/>
                    <a:gd name="T47" fmla="*/ 6 h 114"/>
                    <a:gd name="T48" fmla="*/ 3 w 101"/>
                    <a:gd name="T49" fmla="*/ 8 h 114"/>
                    <a:gd name="T50" fmla="*/ 3 w 101"/>
                    <a:gd name="T51" fmla="*/ 9 h 114"/>
                    <a:gd name="T52" fmla="*/ 4 w 101"/>
                    <a:gd name="T53" fmla="*/ 10 h 114"/>
                    <a:gd name="T54" fmla="*/ 4 w 101"/>
                    <a:gd name="T55" fmla="*/ 10 h 114"/>
                    <a:gd name="T56" fmla="*/ 5 w 101"/>
                    <a:gd name="T57" fmla="*/ 11 h 114"/>
                    <a:gd name="T58" fmla="*/ 6 w 101"/>
                    <a:gd name="T59" fmla="*/ 11 h 114"/>
                    <a:gd name="T60" fmla="*/ 6 w 101"/>
                    <a:gd name="T61" fmla="*/ 11 h 114"/>
                    <a:gd name="T62" fmla="*/ 7 w 101"/>
                    <a:gd name="T63" fmla="*/ 11 h 114"/>
                    <a:gd name="T64" fmla="*/ 7 w 101"/>
                    <a:gd name="T65" fmla="*/ 11 h 114"/>
                    <a:gd name="T66" fmla="*/ 8 w 101"/>
                    <a:gd name="T67" fmla="*/ 11 h 114"/>
                    <a:gd name="T68" fmla="*/ 8 w 101"/>
                    <a:gd name="T69" fmla="*/ 10 h 114"/>
                    <a:gd name="T70" fmla="*/ 8 w 101"/>
                    <a:gd name="T71" fmla="*/ 10 h 114"/>
                    <a:gd name="T72" fmla="*/ 8 w 101"/>
                    <a:gd name="T73" fmla="*/ 9 h 114"/>
                    <a:gd name="T74" fmla="*/ 9 w 101"/>
                    <a:gd name="T75" fmla="*/ 5 h 114"/>
                    <a:gd name="T76" fmla="*/ 8 w 101"/>
                    <a:gd name="T77" fmla="*/ 4 h 114"/>
                    <a:gd name="T78" fmla="*/ 8 w 101"/>
                    <a:gd name="T79" fmla="*/ 4 h 114"/>
                    <a:gd name="T80" fmla="*/ 8 w 101"/>
                    <a:gd name="T81" fmla="*/ 3 h 114"/>
                    <a:gd name="T82" fmla="*/ 7 w 101"/>
                    <a:gd name="T83" fmla="*/ 3 h 114"/>
                    <a:gd name="T84" fmla="*/ 6 w 101"/>
                    <a:gd name="T85" fmla="*/ 2 h 114"/>
                    <a:gd name="T86" fmla="*/ 6 w 101"/>
                    <a:gd name="T87" fmla="*/ 2 h 114"/>
                    <a:gd name="T88" fmla="*/ 5 w 101"/>
                    <a:gd name="T89" fmla="*/ 3 h 114"/>
                    <a:gd name="T90" fmla="*/ 4 w 101"/>
                    <a:gd name="T91" fmla="*/ 3 h 114"/>
                    <a:gd name="T92" fmla="*/ 4 w 101"/>
                    <a:gd name="T93" fmla="*/ 4 h 114"/>
                    <a:gd name="T94" fmla="*/ 3 w 101"/>
                    <a:gd name="T95" fmla="*/ 4 h 114"/>
                    <a:gd name="T96" fmla="*/ 3 w 101"/>
                    <a:gd name="T97" fmla="*/ 5 h 114"/>
                    <a:gd name="T98" fmla="*/ 9 w 101"/>
                    <a:gd name="T99" fmla="*/ 6 h 11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01"/>
                    <a:gd name="T151" fmla="*/ 0 h 114"/>
                    <a:gd name="T152" fmla="*/ 101 w 101"/>
                    <a:gd name="T153" fmla="*/ 114 h 114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01" h="114">
                      <a:moveTo>
                        <a:pt x="71" y="76"/>
                      </a:moveTo>
                      <a:lnTo>
                        <a:pt x="99" y="82"/>
                      </a:lnTo>
                      <a:lnTo>
                        <a:pt x="99" y="85"/>
                      </a:lnTo>
                      <a:lnTo>
                        <a:pt x="98" y="87"/>
                      </a:lnTo>
                      <a:lnTo>
                        <a:pt x="97" y="90"/>
                      </a:lnTo>
                      <a:lnTo>
                        <a:pt x="95" y="92"/>
                      </a:lnTo>
                      <a:lnTo>
                        <a:pt x="94" y="94"/>
                      </a:lnTo>
                      <a:lnTo>
                        <a:pt x="93" y="96"/>
                      </a:lnTo>
                      <a:lnTo>
                        <a:pt x="92" y="98"/>
                      </a:lnTo>
                      <a:lnTo>
                        <a:pt x="90" y="99"/>
                      </a:lnTo>
                      <a:lnTo>
                        <a:pt x="89" y="101"/>
                      </a:lnTo>
                      <a:lnTo>
                        <a:pt x="87" y="104"/>
                      </a:lnTo>
                      <a:lnTo>
                        <a:pt x="85" y="105"/>
                      </a:lnTo>
                      <a:lnTo>
                        <a:pt x="83" y="106"/>
                      </a:lnTo>
                      <a:lnTo>
                        <a:pt x="80" y="108"/>
                      </a:lnTo>
                      <a:lnTo>
                        <a:pt x="78" y="109"/>
                      </a:lnTo>
                      <a:lnTo>
                        <a:pt x="76" y="110"/>
                      </a:lnTo>
                      <a:lnTo>
                        <a:pt x="74" y="111"/>
                      </a:lnTo>
                      <a:lnTo>
                        <a:pt x="72" y="112"/>
                      </a:lnTo>
                      <a:lnTo>
                        <a:pt x="69" y="113"/>
                      </a:lnTo>
                      <a:lnTo>
                        <a:pt x="67" y="113"/>
                      </a:lnTo>
                      <a:lnTo>
                        <a:pt x="64" y="114"/>
                      </a:lnTo>
                      <a:lnTo>
                        <a:pt x="62" y="114"/>
                      </a:lnTo>
                      <a:lnTo>
                        <a:pt x="59" y="114"/>
                      </a:lnTo>
                      <a:lnTo>
                        <a:pt x="55" y="114"/>
                      </a:lnTo>
                      <a:lnTo>
                        <a:pt x="52" y="114"/>
                      </a:lnTo>
                      <a:lnTo>
                        <a:pt x="48" y="114"/>
                      </a:lnTo>
                      <a:lnTo>
                        <a:pt x="44" y="114"/>
                      </a:lnTo>
                      <a:lnTo>
                        <a:pt x="40" y="113"/>
                      </a:lnTo>
                      <a:lnTo>
                        <a:pt x="36" y="112"/>
                      </a:lnTo>
                      <a:lnTo>
                        <a:pt x="31" y="111"/>
                      </a:lnTo>
                      <a:lnTo>
                        <a:pt x="28" y="110"/>
                      </a:lnTo>
                      <a:lnTo>
                        <a:pt x="25" y="108"/>
                      </a:lnTo>
                      <a:lnTo>
                        <a:pt x="22" y="106"/>
                      </a:lnTo>
                      <a:lnTo>
                        <a:pt x="19" y="104"/>
                      </a:lnTo>
                      <a:lnTo>
                        <a:pt x="16" y="101"/>
                      </a:lnTo>
                      <a:lnTo>
                        <a:pt x="14" y="98"/>
                      </a:lnTo>
                      <a:lnTo>
                        <a:pt x="11" y="95"/>
                      </a:lnTo>
                      <a:lnTo>
                        <a:pt x="9" y="93"/>
                      </a:lnTo>
                      <a:lnTo>
                        <a:pt x="7" y="91"/>
                      </a:lnTo>
                      <a:lnTo>
                        <a:pt x="6" y="88"/>
                      </a:lnTo>
                      <a:lnTo>
                        <a:pt x="5" y="85"/>
                      </a:lnTo>
                      <a:lnTo>
                        <a:pt x="4" y="82"/>
                      </a:lnTo>
                      <a:lnTo>
                        <a:pt x="3" y="78"/>
                      </a:lnTo>
                      <a:lnTo>
                        <a:pt x="2" y="75"/>
                      </a:lnTo>
                      <a:lnTo>
                        <a:pt x="2" y="72"/>
                      </a:lnTo>
                      <a:lnTo>
                        <a:pt x="1" y="69"/>
                      </a:lnTo>
                      <a:lnTo>
                        <a:pt x="1" y="66"/>
                      </a:lnTo>
                      <a:lnTo>
                        <a:pt x="1" y="62"/>
                      </a:lnTo>
                      <a:lnTo>
                        <a:pt x="0" y="58"/>
                      </a:lnTo>
                      <a:lnTo>
                        <a:pt x="1" y="53"/>
                      </a:lnTo>
                      <a:lnTo>
                        <a:pt x="1" y="49"/>
                      </a:lnTo>
                      <a:lnTo>
                        <a:pt x="1" y="46"/>
                      </a:lnTo>
                      <a:lnTo>
                        <a:pt x="2" y="42"/>
                      </a:lnTo>
                      <a:lnTo>
                        <a:pt x="3" y="38"/>
                      </a:lnTo>
                      <a:lnTo>
                        <a:pt x="4" y="35"/>
                      </a:lnTo>
                      <a:lnTo>
                        <a:pt x="5" y="31"/>
                      </a:lnTo>
                      <a:lnTo>
                        <a:pt x="6" y="28"/>
                      </a:lnTo>
                      <a:lnTo>
                        <a:pt x="8" y="25"/>
                      </a:lnTo>
                      <a:lnTo>
                        <a:pt x="11" y="22"/>
                      </a:lnTo>
                      <a:lnTo>
                        <a:pt x="12" y="19"/>
                      </a:lnTo>
                      <a:lnTo>
                        <a:pt x="14" y="16"/>
                      </a:lnTo>
                      <a:lnTo>
                        <a:pt x="17" y="14"/>
                      </a:lnTo>
                      <a:lnTo>
                        <a:pt x="19" y="12"/>
                      </a:lnTo>
                      <a:lnTo>
                        <a:pt x="22" y="10"/>
                      </a:lnTo>
                      <a:lnTo>
                        <a:pt x="25" y="7"/>
                      </a:lnTo>
                      <a:lnTo>
                        <a:pt x="27" y="6"/>
                      </a:lnTo>
                      <a:lnTo>
                        <a:pt x="30" y="4"/>
                      </a:lnTo>
                      <a:lnTo>
                        <a:pt x="33" y="3"/>
                      </a:lnTo>
                      <a:lnTo>
                        <a:pt x="37" y="2"/>
                      </a:lnTo>
                      <a:lnTo>
                        <a:pt x="40" y="1"/>
                      </a:lnTo>
                      <a:lnTo>
                        <a:pt x="43" y="1"/>
                      </a:lnTo>
                      <a:lnTo>
                        <a:pt x="46" y="1"/>
                      </a:lnTo>
                      <a:lnTo>
                        <a:pt x="49" y="0"/>
                      </a:lnTo>
                      <a:lnTo>
                        <a:pt x="53" y="1"/>
                      </a:lnTo>
                      <a:lnTo>
                        <a:pt x="58" y="1"/>
                      </a:lnTo>
                      <a:lnTo>
                        <a:pt x="62" y="2"/>
                      </a:lnTo>
                      <a:lnTo>
                        <a:pt x="65" y="2"/>
                      </a:lnTo>
                      <a:lnTo>
                        <a:pt x="69" y="3"/>
                      </a:lnTo>
                      <a:lnTo>
                        <a:pt x="72" y="5"/>
                      </a:lnTo>
                      <a:lnTo>
                        <a:pt x="75" y="6"/>
                      </a:lnTo>
                      <a:lnTo>
                        <a:pt x="78" y="9"/>
                      </a:lnTo>
                      <a:lnTo>
                        <a:pt x="80" y="11"/>
                      </a:lnTo>
                      <a:lnTo>
                        <a:pt x="84" y="13"/>
                      </a:lnTo>
                      <a:lnTo>
                        <a:pt x="86" y="15"/>
                      </a:lnTo>
                      <a:lnTo>
                        <a:pt x="88" y="17"/>
                      </a:lnTo>
                      <a:lnTo>
                        <a:pt x="91" y="20"/>
                      </a:lnTo>
                      <a:lnTo>
                        <a:pt x="92" y="23"/>
                      </a:lnTo>
                      <a:lnTo>
                        <a:pt x="94" y="26"/>
                      </a:lnTo>
                      <a:lnTo>
                        <a:pt x="96" y="29"/>
                      </a:lnTo>
                      <a:lnTo>
                        <a:pt x="97" y="34"/>
                      </a:lnTo>
                      <a:lnTo>
                        <a:pt x="98" y="38"/>
                      </a:lnTo>
                      <a:lnTo>
                        <a:pt x="99" y="41"/>
                      </a:lnTo>
                      <a:lnTo>
                        <a:pt x="100" y="46"/>
                      </a:lnTo>
                      <a:lnTo>
                        <a:pt x="101" y="50"/>
                      </a:lnTo>
                      <a:lnTo>
                        <a:pt x="101" y="55"/>
                      </a:lnTo>
                      <a:lnTo>
                        <a:pt x="101" y="60"/>
                      </a:lnTo>
                      <a:lnTo>
                        <a:pt x="101" y="65"/>
                      </a:lnTo>
                      <a:lnTo>
                        <a:pt x="29" y="65"/>
                      </a:lnTo>
                      <a:lnTo>
                        <a:pt x="30" y="68"/>
                      </a:lnTo>
                      <a:lnTo>
                        <a:pt x="30" y="70"/>
                      </a:lnTo>
                      <a:lnTo>
                        <a:pt x="30" y="72"/>
                      </a:lnTo>
                      <a:lnTo>
                        <a:pt x="30" y="74"/>
                      </a:lnTo>
                      <a:lnTo>
                        <a:pt x="31" y="75"/>
                      </a:lnTo>
                      <a:lnTo>
                        <a:pt x="31" y="77"/>
                      </a:lnTo>
                      <a:lnTo>
                        <a:pt x="32" y="79"/>
                      </a:lnTo>
                      <a:lnTo>
                        <a:pt x="33" y="81"/>
                      </a:lnTo>
                      <a:lnTo>
                        <a:pt x="33" y="83"/>
                      </a:lnTo>
                      <a:lnTo>
                        <a:pt x="35" y="84"/>
                      </a:lnTo>
                      <a:lnTo>
                        <a:pt x="36" y="85"/>
                      </a:lnTo>
                      <a:lnTo>
                        <a:pt x="37" y="86"/>
                      </a:lnTo>
                      <a:lnTo>
                        <a:pt x="39" y="87"/>
                      </a:lnTo>
                      <a:lnTo>
                        <a:pt x="40" y="88"/>
                      </a:lnTo>
                      <a:lnTo>
                        <a:pt x="41" y="89"/>
                      </a:lnTo>
                      <a:lnTo>
                        <a:pt x="42" y="90"/>
                      </a:lnTo>
                      <a:lnTo>
                        <a:pt x="43" y="90"/>
                      </a:lnTo>
                      <a:lnTo>
                        <a:pt x="44" y="91"/>
                      </a:lnTo>
                      <a:lnTo>
                        <a:pt x="46" y="91"/>
                      </a:lnTo>
                      <a:lnTo>
                        <a:pt x="47" y="92"/>
                      </a:lnTo>
                      <a:lnTo>
                        <a:pt x="48" y="92"/>
                      </a:lnTo>
                      <a:lnTo>
                        <a:pt x="50" y="92"/>
                      </a:lnTo>
                      <a:lnTo>
                        <a:pt x="51" y="92"/>
                      </a:lnTo>
                      <a:lnTo>
                        <a:pt x="52" y="92"/>
                      </a:lnTo>
                      <a:lnTo>
                        <a:pt x="54" y="92"/>
                      </a:lnTo>
                      <a:lnTo>
                        <a:pt x="55" y="92"/>
                      </a:lnTo>
                      <a:lnTo>
                        <a:pt x="56" y="92"/>
                      </a:lnTo>
                      <a:lnTo>
                        <a:pt x="58" y="92"/>
                      </a:lnTo>
                      <a:lnTo>
                        <a:pt x="59" y="92"/>
                      </a:lnTo>
                      <a:lnTo>
                        <a:pt x="60" y="92"/>
                      </a:lnTo>
                      <a:lnTo>
                        <a:pt x="61" y="91"/>
                      </a:lnTo>
                      <a:lnTo>
                        <a:pt x="62" y="91"/>
                      </a:lnTo>
                      <a:lnTo>
                        <a:pt x="63" y="90"/>
                      </a:lnTo>
                      <a:lnTo>
                        <a:pt x="64" y="90"/>
                      </a:lnTo>
                      <a:lnTo>
                        <a:pt x="64" y="89"/>
                      </a:lnTo>
                      <a:lnTo>
                        <a:pt x="65" y="89"/>
                      </a:lnTo>
                      <a:lnTo>
                        <a:pt x="66" y="88"/>
                      </a:lnTo>
                      <a:lnTo>
                        <a:pt x="67" y="87"/>
                      </a:lnTo>
                      <a:lnTo>
                        <a:pt x="68" y="86"/>
                      </a:lnTo>
                      <a:lnTo>
                        <a:pt x="68" y="85"/>
                      </a:lnTo>
                      <a:lnTo>
                        <a:pt x="69" y="84"/>
                      </a:lnTo>
                      <a:lnTo>
                        <a:pt x="69" y="83"/>
                      </a:lnTo>
                      <a:lnTo>
                        <a:pt x="70" y="82"/>
                      </a:lnTo>
                      <a:lnTo>
                        <a:pt x="70" y="81"/>
                      </a:lnTo>
                      <a:lnTo>
                        <a:pt x="71" y="79"/>
                      </a:lnTo>
                      <a:lnTo>
                        <a:pt x="71" y="78"/>
                      </a:lnTo>
                      <a:lnTo>
                        <a:pt x="71" y="76"/>
                      </a:lnTo>
                      <a:close/>
                      <a:moveTo>
                        <a:pt x="73" y="48"/>
                      </a:moveTo>
                      <a:lnTo>
                        <a:pt x="73" y="47"/>
                      </a:lnTo>
                      <a:lnTo>
                        <a:pt x="73" y="45"/>
                      </a:lnTo>
                      <a:lnTo>
                        <a:pt x="73" y="43"/>
                      </a:lnTo>
                      <a:lnTo>
                        <a:pt x="72" y="41"/>
                      </a:lnTo>
                      <a:lnTo>
                        <a:pt x="72" y="40"/>
                      </a:lnTo>
                      <a:lnTo>
                        <a:pt x="71" y="38"/>
                      </a:lnTo>
                      <a:lnTo>
                        <a:pt x="71" y="37"/>
                      </a:lnTo>
                      <a:lnTo>
                        <a:pt x="70" y="35"/>
                      </a:lnTo>
                      <a:lnTo>
                        <a:pt x="69" y="34"/>
                      </a:lnTo>
                      <a:lnTo>
                        <a:pt x="68" y="33"/>
                      </a:lnTo>
                      <a:lnTo>
                        <a:pt x="67" y="31"/>
                      </a:lnTo>
                      <a:lnTo>
                        <a:pt x="66" y="29"/>
                      </a:lnTo>
                      <a:lnTo>
                        <a:pt x="66" y="28"/>
                      </a:lnTo>
                      <a:lnTo>
                        <a:pt x="65" y="27"/>
                      </a:lnTo>
                      <a:lnTo>
                        <a:pt x="64" y="26"/>
                      </a:lnTo>
                      <a:lnTo>
                        <a:pt x="63" y="26"/>
                      </a:lnTo>
                      <a:lnTo>
                        <a:pt x="62" y="25"/>
                      </a:lnTo>
                      <a:lnTo>
                        <a:pt x="60" y="24"/>
                      </a:lnTo>
                      <a:lnTo>
                        <a:pt x="59" y="24"/>
                      </a:lnTo>
                      <a:lnTo>
                        <a:pt x="58" y="23"/>
                      </a:lnTo>
                      <a:lnTo>
                        <a:pt x="56" y="23"/>
                      </a:lnTo>
                      <a:lnTo>
                        <a:pt x="54" y="23"/>
                      </a:lnTo>
                      <a:lnTo>
                        <a:pt x="53" y="23"/>
                      </a:lnTo>
                      <a:lnTo>
                        <a:pt x="51" y="22"/>
                      </a:lnTo>
                      <a:lnTo>
                        <a:pt x="50" y="23"/>
                      </a:lnTo>
                      <a:lnTo>
                        <a:pt x="49" y="23"/>
                      </a:lnTo>
                      <a:lnTo>
                        <a:pt x="47" y="23"/>
                      </a:lnTo>
                      <a:lnTo>
                        <a:pt x="46" y="23"/>
                      </a:lnTo>
                      <a:lnTo>
                        <a:pt x="45" y="24"/>
                      </a:lnTo>
                      <a:lnTo>
                        <a:pt x="43" y="24"/>
                      </a:lnTo>
                      <a:lnTo>
                        <a:pt x="42" y="25"/>
                      </a:lnTo>
                      <a:lnTo>
                        <a:pt x="41" y="26"/>
                      </a:lnTo>
                      <a:lnTo>
                        <a:pt x="40" y="26"/>
                      </a:lnTo>
                      <a:lnTo>
                        <a:pt x="39" y="27"/>
                      </a:lnTo>
                      <a:lnTo>
                        <a:pt x="38" y="28"/>
                      </a:lnTo>
                      <a:lnTo>
                        <a:pt x="36" y="29"/>
                      </a:lnTo>
                      <a:lnTo>
                        <a:pt x="36" y="31"/>
                      </a:lnTo>
                      <a:lnTo>
                        <a:pt x="35" y="33"/>
                      </a:lnTo>
                      <a:lnTo>
                        <a:pt x="33" y="34"/>
                      </a:lnTo>
                      <a:lnTo>
                        <a:pt x="32" y="36"/>
                      </a:lnTo>
                      <a:lnTo>
                        <a:pt x="32" y="37"/>
                      </a:lnTo>
                      <a:lnTo>
                        <a:pt x="31" y="39"/>
                      </a:lnTo>
                      <a:lnTo>
                        <a:pt x="31" y="40"/>
                      </a:lnTo>
                      <a:lnTo>
                        <a:pt x="31" y="42"/>
                      </a:lnTo>
                      <a:lnTo>
                        <a:pt x="30" y="43"/>
                      </a:lnTo>
                      <a:lnTo>
                        <a:pt x="30" y="45"/>
                      </a:lnTo>
                      <a:lnTo>
                        <a:pt x="30" y="47"/>
                      </a:lnTo>
                      <a:lnTo>
                        <a:pt x="30" y="48"/>
                      </a:lnTo>
                      <a:lnTo>
                        <a:pt x="73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3" name="Freeform 82"/>
                <p:cNvSpPr>
                  <a:spLocks/>
                </p:cNvSpPr>
                <p:nvPr/>
              </p:nvSpPr>
              <p:spPr bwMode="auto">
                <a:xfrm>
                  <a:off x="2675" y="1263"/>
                  <a:ext cx="51" cy="56"/>
                </a:xfrm>
                <a:custGeom>
                  <a:avLst/>
                  <a:gdLst>
                    <a:gd name="T0" fmla="*/ 4 w 101"/>
                    <a:gd name="T1" fmla="*/ 10 h 114"/>
                    <a:gd name="T2" fmla="*/ 5 w 101"/>
                    <a:gd name="T3" fmla="*/ 10 h 114"/>
                    <a:gd name="T4" fmla="*/ 5 w 101"/>
                    <a:gd name="T5" fmla="*/ 11 h 114"/>
                    <a:gd name="T6" fmla="*/ 6 w 101"/>
                    <a:gd name="T7" fmla="*/ 11 h 114"/>
                    <a:gd name="T8" fmla="*/ 7 w 101"/>
                    <a:gd name="T9" fmla="*/ 11 h 114"/>
                    <a:gd name="T10" fmla="*/ 8 w 101"/>
                    <a:gd name="T11" fmla="*/ 11 h 114"/>
                    <a:gd name="T12" fmla="*/ 9 w 101"/>
                    <a:gd name="T13" fmla="*/ 11 h 114"/>
                    <a:gd name="T14" fmla="*/ 9 w 101"/>
                    <a:gd name="T15" fmla="*/ 10 h 114"/>
                    <a:gd name="T16" fmla="*/ 10 w 101"/>
                    <a:gd name="T17" fmla="*/ 10 h 114"/>
                    <a:gd name="T18" fmla="*/ 10 w 101"/>
                    <a:gd name="T19" fmla="*/ 10 h 114"/>
                    <a:gd name="T20" fmla="*/ 10 w 101"/>
                    <a:gd name="T21" fmla="*/ 9 h 114"/>
                    <a:gd name="T22" fmla="*/ 9 w 101"/>
                    <a:gd name="T23" fmla="*/ 9 h 114"/>
                    <a:gd name="T24" fmla="*/ 9 w 101"/>
                    <a:gd name="T25" fmla="*/ 9 h 114"/>
                    <a:gd name="T26" fmla="*/ 9 w 101"/>
                    <a:gd name="T27" fmla="*/ 9 h 114"/>
                    <a:gd name="T28" fmla="*/ 7 w 101"/>
                    <a:gd name="T29" fmla="*/ 8 h 114"/>
                    <a:gd name="T30" fmla="*/ 5 w 101"/>
                    <a:gd name="T31" fmla="*/ 8 h 114"/>
                    <a:gd name="T32" fmla="*/ 3 w 101"/>
                    <a:gd name="T33" fmla="*/ 7 h 114"/>
                    <a:gd name="T34" fmla="*/ 2 w 101"/>
                    <a:gd name="T35" fmla="*/ 6 h 114"/>
                    <a:gd name="T36" fmla="*/ 1 w 101"/>
                    <a:gd name="T37" fmla="*/ 5 h 114"/>
                    <a:gd name="T38" fmla="*/ 1 w 101"/>
                    <a:gd name="T39" fmla="*/ 3 h 114"/>
                    <a:gd name="T40" fmla="*/ 1 w 101"/>
                    <a:gd name="T41" fmla="*/ 2 h 114"/>
                    <a:gd name="T42" fmla="*/ 2 w 101"/>
                    <a:gd name="T43" fmla="*/ 1 h 114"/>
                    <a:gd name="T44" fmla="*/ 4 w 101"/>
                    <a:gd name="T45" fmla="*/ 0 h 114"/>
                    <a:gd name="T46" fmla="*/ 6 w 101"/>
                    <a:gd name="T47" fmla="*/ 0 h 114"/>
                    <a:gd name="T48" fmla="*/ 8 w 101"/>
                    <a:gd name="T49" fmla="*/ 0 h 114"/>
                    <a:gd name="T50" fmla="*/ 10 w 101"/>
                    <a:gd name="T51" fmla="*/ 0 h 114"/>
                    <a:gd name="T52" fmla="*/ 11 w 101"/>
                    <a:gd name="T53" fmla="*/ 1 h 114"/>
                    <a:gd name="T54" fmla="*/ 12 w 101"/>
                    <a:gd name="T55" fmla="*/ 2 h 114"/>
                    <a:gd name="T56" fmla="*/ 13 w 101"/>
                    <a:gd name="T57" fmla="*/ 3 h 114"/>
                    <a:gd name="T58" fmla="*/ 9 w 101"/>
                    <a:gd name="T59" fmla="*/ 4 h 114"/>
                    <a:gd name="T60" fmla="*/ 9 w 101"/>
                    <a:gd name="T61" fmla="*/ 3 h 114"/>
                    <a:gd name="T62" fmla="*/ 9 w 101"/>
                    <a:gd name="T63" fmla="*/ 3 h 114"/>
                    <a:gd name="T64" fmla="*/ 8 w 101"/>
                    <a:gd name="T65" fmla="*/ 2 h 114"/>
                    <a:gd name="T66" fmla="*/ 7 w 101"/>
                    <a:gd name="T67" fmla="*/ 2 h 114"/>
                    <a:gd name="T68" fmla="*/ 6 w 101"/>
                    <a:gd name="T69" fmla="*/ 2 h 114"/>
                    <a:gd name="T70" fmla="*/ 5 w 101"/>
                    <a:gd name="T71" fmla="*/ 2 h 114"/>
                    <a:gd name="T72" fmla="*/ 5 w 101"/>
                    <a:gd name="T73" fmla="*/ 3 h 114"/>
                    <a:gd name="T74" fmla="*/ 4 w 101"/>
                    <a:gd name="T75" fmla="*/ 3 h 114"/>
                    <a:gd name="T76" fmla="*/ 4 w 101"/>
                    <a:gd name="T77" fmla="*/ 3 h 114"/>
                    <a:gd name="T78" fmla="*/ 4 w 101"/>
                    <a:gd name="T79" fmla="*/ 4 h 114"/>
                    <a:gd name="T80" fmla="*/ 5 w 101"/>
                    <a:gd name="T81" fmla="*/ 4 h 114"/>
                    <a:gd name="T82" fmla="*/ 5 w 101"/>
                    <a:gd name="T83" fmla="*/ 4 h 114"/>
                    <a:gd name="T84" fmla="*/ 6 w 101"/>
                    <a:gd name="T85" fmla="*/ 5 h 114"/>
                    <a:gd name="T86" fmla="*/ 9 w 101"/>
                    <a:gd name="T87" fmla="*/ 5 h 114"/>
                    <a:gd name="T88" fmla="*/ 10 w 101"/>
                    <a:gd name="T89" fmla="*/ 6 h 114"/>
                    <a:gd name="T90" fmla="*/ 12 w 101"/>
                    <a:gd name="T91" fmla="*/ 6 h 114"/>
                    <a:gd name="T92" fmla="*/ 13 w 101"/>
                    <a:gd name="T93" fmla="*/ 7 h 114"/>
                    <a:gd name="T94" fmla="*/ 13 w 101"/>
                    <a:gd name="T95" fmla="*/ 8 h 114"/>
                    <a:gd name="T96" fmla="*/ 13 w 101"/>
                    <a:gd name="T97" fmla="*/ 10 h 114"/>
                    <a:gd name="T98" fmla="*/ 13 w 101"/>
                    <a:gd name="T99" fmla="*/ 11 h 114"/>
                    <a:gd name="T100" fmla="*/ 12 w 101"/>
                    <a:gd name="T101" fmla="*/ 12 h 114"/>
                    <a:gd name="T102" fmla="*/ 10 w 101"/>
                    <a:gd name="T103" fmla="*/ 13 h 114"/>
                    <a:gd name="T104" fmla="*/ 8 w 101"/>
                    <a:gd name="T105" fmla="*/ 14 h 114"/>
                    <a:gd name="T106" fmla="*/ 6 w 101"/>
                    <a:gd name="T107" fmla="*/ 14 h 114"/>
                    <a:gd name="T108" fmla="*/ 4 w 101"/>
                    <a:gd name="T109" fmla="*/ 13 h 114"/>
                    <a:gd name="T110" fmla="*/ 2 w 101"/>
                    <a:gd name="T111" fmla="*/ 12 h 114"/>
                    <a:gd name="T112" fmla="*/ 1 w 101"/>
                    <a:gd name="T113" fmla="*/ 11 h 114"/>
                    <a:gd name="T114" fmla="*/ 1 w 101"/>
                    <a:gd name="T115" fmla="*/ 10 h 11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01"/>
                    <a:gd name="T175" fmla="*/ 0 h 114"/>
                    <a:gd name="T176" fmla="*/ 101 w 101"/>
                    <a:gd name="T177" fmla="*/ 114 h 11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01" h="114">
                      <a:moveTo>
                        <a:pt x="0" y="81"/>
                      </a:moveTo>
                      <a:lnTo>
                        <a:pt x="29" y="76"/>
                      </a:lnTo>
                      <a:lnTo>
                        <a:pt x="30" y="78"/>
                      </a:lnTo>
                      <a:lnTo>
                        <a:pt x="30" y="79"/>
                      </a:lnTo>
                      <a:lnTo>
                        <a:pt x="31" y="81"/>
                      </a:lnTo>
                      <a:lnTo>
                        <a:pt x="31" y="82"/>
                      </a:lnTo>
                      <a:lnTo>
                        <a:pt x="32" y="83"/>
                      </a:lnTo>
                      <a:lnTo>
                        <a:pt x="32" y="85"/>
                      </a:lnTo>
                      <a:lnTo>
                        <a:pt x="33" y="85"/>
                      </a:lnTo>
                      <a:lnTo>
                        <a:pt x="34" y="86"/>
                      </a:lnTo>
                      <a:lnTo>
                        <a:pt x="34" y="87"/>
                      </a:lnTo>
                      <a:lnTo>
                        <a:pt x="35" y="88"/>
                      </a:lnTo>
                      <a:lnTo>
                        <a:pt x="36" y="89"/>
                      </a:lnTo>
                      <a:lnTo>
                        <a:pt x="37" y="90"/>
                      </a:lnTo>
                      <a:lnTo>
                        <a:pt x="38" y="91"/>
                      </a:lnTo>
                      <a:lnTo>
                        <a:pt x="40" y="91"/>
                      </a:lnTo>
                      <a:lnTo>
                        <a:pt x="41" y="92"/>
                      </a:lnTo>
                      <a:lnTo>
                        <a:pt x="43" y="92"/>
                      </a:lnTo>
                      <a:lnTo>
                        <a:pt x="44" y="93"/>
                      </a:lnTo>
                      <a:lnTo>
                        <a:pt x="45" y="93"/>
                      </a:lnTo>
                      <a:lnTo>
                        <a:pt x="46" y="93"/>
                      </a:lnTo>
                      <a:lnTo>
                        <a:pt x="48" y="93"/>
                      </a:lnTo>
                      <a:lnTo>
                        <a:pt x="49" y="93"/>
                      </a:lnTo>
                      <a:lnTo>
                        <a:pt x="51" y="93"/>
                      </a:lnTo>
                      <a:lnTo>
                        <a:pt x="52" y="93"/>
                      </a:lnTo>
                      <a:lnTo>
                        <a:pt x="54" y="93"/>
                      </a:lnTo>
                      <a:lnTo>
                        <a:pt x="56" y="93"/>
                      </a:lnTo>
                      <a:lnTo>
                        <a:pt x="58" y="93"/>
                      </a:lnTo>
                      <a:lnTo>
                        <a:pt x="59" y="93"/>
                      </a:lnTo>
                      <a:lnTo>
                        <a:pt x="61" y="93"/>
                      </a:lnTo>
                      <a:lnTo>
                        <a:pt x="62" y="92"/>
                      </a:lnTo>
                      <a:lnTo>
                        <a:pt x="64" y="92"/>
                      </a:lnTo>
                      <a:lnTo>
                        <a:pt x="66" y="92"/>
                      </a:lnTo>
                      <a:lnTo>
                        <a:pt x="67" y="91"/>
                      </a:lnTo>
                      <a:lnTo>
                        <a:pt x="68" y="91"/>
                      </a:lnTo>
                      <a:lnTo>
                        <a:pt x="69" y="90"/>
                      </a:lnTo>
                      <a:lnTo>
                        <a:pt x="69" y="89"/>
                      </a:lnTo>
                      <a:lnTo>
                        <a:pt x="70" y="89"/>
                      </a:lnTo>
                      <a:lnTo>
                        <a:pt x="71" y="88"/>
                      </a:lnTo>
                      <a:lnTo>
                        <a:pt x="72" y="87"/>
                      </a:lnTo>
                      <a:lnTo>
                        <a:pt x="73" y="86"/>
                      </a:lnTo>
                      <a:lnTo>
                        <a:pt x="73" y="85"/>
                      </a:lnTo>
                      <a:lnTo>
                        <a:pt x="73" y="84"/>
                      </a:lnTo>
                      <a:lnTo>
                        <a:pt x="73" y="83"/>
                      </a:lnTo>
                      <a:lnTo>
                        <a:pt x="73" y="82"/>
                      </a:lnTo>
                      <a:lnTo>
                        <a:pt x="73" y="81"/>
                      </a:lnTo>
                      <a:lnTo>
                        <a:pt x="73" y="79"/>
                      </a:lnTo>
                      <a:lnTo>
                        <a:pt x="73" y="78"/>
                      </a:lnTo>
                      <a:lnTo>
                        <a:pt x="72" y="78"/>
                      </a:lnTo>
                      <a:lnTo>
                        <a:pt x="72" y="77"/>
                      </a:lnTo>
                      <a:lnTo>
                        <a:pt x="71" y="76"/>
                      </a:lnTo>
                      <a:lnTo>
                        <a:pt x="70" y="75"/>
                      </a:lnTo>
                      <a:lnTo>
                        <a:pt x="69" y="75"/>
                      </a:lnTo>
                      <a:lnTo>
                        <a:pt x="68" y="74"/>
                      </a:lnTo>
                      <a:lnTo>
                        <a:pt x="67" y="74"/>
                      </a:lnTo>
                      <a:lnTo>
                        <a:pt x="66" y="73"/>
                      </a:lnTo>
                      <a:lnTo>
                        <a:pt x="65" y="73"/>
                      </a:lnTo>
                      <a:lnTo>
                        <a:pt x="64" y="73"/>
                      </a:lnTo>
                      <a:lnTo>
                        <a:pt x="61" y="72"/>
                      </a:lnTo>
                      <a:lnTo>
                        <a:pt x="56" y="71"/>
                      </a:lnTo>
                      <a:lnTo>
                        <a:pt x="51" y="70"/>
                      </a:lnTo>
                      <a:lnTo>
                        <a:pt x="46" y="69"/>
                      </a:lnTo>
                      <a:lnTo>
                        <a:pt x="42" y="68"/>
                      </a:lnTo>
                      <a:lnTo>
                        <a:pt x="37" y="67"/>
                      </a:lnTo>
                      <a:lnTo>
                        <a:pt x="33" y="66"/>
                      </a:lnTo>
                      <a:lnTo>
                        <a:pt x="29" y="65"/>
                      </a:lnTo>
                      <a:lnTo>
                        <a:pt x="26" y="64"/>
                      </a:lnTo>
                      <a:lnTo>
                        <a:pt x="24" y="63"/>
                      </a:lnTo>
                      <a:lnTo>
                        <a:pt x="21" y="62"/>
                      </a:lnTo>
                      <a:lnTo>
                        <a:pt x="19" y="61"/>
                      </a:lnTo>
                      <a:lnTo>
                        <a:pt x="17" y="59"/>
                      </a:lnTo>
                      <a:lnTo>
                        <a:pt x="16" y="58"/>
                      </a:lnTo>
                      <a:lnTo>
                        <a:pt x="13" y="55"/>
                      </a:lnTo>
                      <a:lnTo>
                        <a:pt x="11" y="54"/>
                      </a:lnTo>
                      <a:lnTo>
                        <a:pt x="10" y="52"/>
                      </a:lnTo>
                      <a:lnTo>
                        <a:pt x="9" y="50"/>
                      </a:lnTo>
                      <a:lnTo>
                        <a:pt x="7" y="48"/>
                      </a:lnTo>
                      <a:lnTo>
                        <a:pt x="7" y="46"/>
                      </a:lnTo>
                      <a:lnTo>
                        <a:pt x="6" y="44"/>
                      </a:lnTo>
                      <a:lnTo>
                        <a:pt x="5" y="42"/>
                      </a:lnTo>
                      <a:lnTo>
                        <a:pt x="5" y="39"/>
                      </a:lnTo>
                      <a:lnTo>
                        <a:pt x="5" y="37"/>
                      </a:lnTo>
                      <a:lnTo>
                        <a:pt x="4" y="34"/>
                      </a:lnTo>
                      <a:lnTo>
                        <a:pt x="5" y="31"/>
                      </a:lnTo>
                      <a:lnTo>
                        <a:pt x="5" y="29"/>
                      </a:lnTo>
                      <a:lnTo>
                        <a:pt x="5" y="27"/>
                      </a:lnTo>
                      <a:lnTo>
                        <a:pt x="6" y="25"/>
                      </a:lnTo>
                      <a:lnTo>
                        <a:pt x="6" y="23"/>
                      </a:lnTo>
                      <a:lnTo>
                        <a:pt x="7" y="21"/>
                      </a:lnTo>
                      <a:lnTo>
                        <a:pt x="8" y="20"/>
                      </a:lnTo>
                      <a:lnTo>
                        <a:pt x="9" y="18"/>
                      </a:lnTo>
                      <a:lnTo>
                        <a:pt x="11" y="16"/>
                      </a:lnTo>
                      <a:lnTo>
                        <a:pt x="12" y="15"/>
                      </a:lnTo>
                      <a:lnTo>
                        <a:pt x="14" y="13"/>
                      </a:lnTo>
                      <a:lnTo>
                        <a:pt x="16" y="11"/>
                      </a:lnTo>
                      <a:lnTo>
                        <a:pt x="18" y="10"/>
                      </a:lnTo>
                      <a:lnTo>
                        <a:pt x="20" y="7"/>
                      </a:lnTo>
                      <a:lnTo>
                        <a:pt x="22" y="6"/>
                      </a:lnTo>
                      <a:lnTo>
                        <a:pt x="25" y="5"/>
                      </a:lnTo>
                      <a:lnTo>
                        <a:pt x="27" y="4"/>
                      </a:lnTo>
                      <a:lnTo>
                        <a:pt x="30" y="3"/>
                      </a:lnTo>
                      <a:lnTo>
                        <a:pt x="33" y="2"/>
                      </a:lnTo>
                      <a:lnTo>
                        <a:pt x="36" y="2"/>
                      </a:lnTo>
                      <a:lnTo>
                        <a:pt x="40" y="1"/>
                      </a:lnTo>
                      <a:lnTo>
                        <a:pt x="43" y="1"/>
                      </a:lnTo>
                      <a:lnTo>
                        <a:pt x="47" y="1"/>
                      </a:lnTo>
                      <a:lnTo>
                        <a:pt x="50" y="0"/>
                      </a:lnTo>
                      <a:lnTo>
                        <a:pt x="54" y="1"/>
                      </a:lnTo>
                      <a:lnTo>
                        <a:pt x="57" y="1"/>
                      </a:lnTo>
                      <a:lnTo>
                        <a:pt x="60" y="1"/>
                      </a:lnTo>
                      <a:lnTo>
                        <a:pt x="64" y="1"/>
                      </a:lnTo>
                      <a:lnTo>
                        <a:pt x="67" y="2"/>
                      </a:lnTo>
                      <a:lnTo>
                        <a:pt x="70" y="2"/>
                      </a:lnTo>
                      <a:lnTo>
                        <a:pt x="72" y="3"/>
                      </a:lnTo>
                      <a:lnTo>
                        <a:pt x="75" y="4"/>
                      </a:lnTo>
                      <a:lnTo>
                        <a:pt x="77" y="4"/>
                      </a:lnTo>
                      <a:lnTo>
                        <a:pt x="79" y="5"/>
                      </a:lnTo>
                      <a:lnTo>
                        <a:pt x="81" y="6"/>
                      </a:lnTo>
                      <a:lnTo>
                        <a:pt x="82" y="7"/>
                      </a:lnTo>
                      <a:lnTo>
                        <a:pt x="84" y="10"/>
                      </a:lnTo>
                      <a:lnTo>
                        <a:pt x="86" y="11"/>
                      </a:lnTo>
                      <a:lnTo>
                        <a:pt x="89" y="12"/>
                      </a:lnTo>
                      <a:lnTo>
                        <a:pt x="90" y="14"/>
                      </a:lnTo>
                      <a:lnTo>
                        <a:pt x="91" y="16"/>
                      </a:lnTo>
                      <a:lnTo>
                        <a:pt x="93" y="17"/>
                      </a:lnTo>
                      <a:lnTo>
                        <a:pt x="94" y="19"/>
                      </a:lnTo>
                      <a:lnTo>
                        <a:pt x="95" y="21"/>
                      </a:lnTo>
                      <a:lnTo>
                        <a:pt x="96" y="23"/>
                      </a:lnTo>
                      <a:lnTo>
                        <a:pt x="97" y="25"/>
                      </a:lnTo>
                      <a:lnTo>
                        <a:pt x="98" y="27"/>
                      </a:lnTo>
                      <a:lnTo>
                        <a:pt x="98" y="29"/>
                      </a:lnTo>
                      <a:lnTo>
                        <a:pt x="71" y="35"/>
                      </a:lnTo>
                      <a:lnTo>
                        <a:pt x="71" y="34"/>
                      </a:lnTo>
                      <a:lnTo>
                        <a:pt x="70" y="33"/>
                      </a:lnTo>
                      <a:lnTo>
                        <a:pt x="70" y="31"/>
                      </a:lnTo>
                      <a:lnTo>
                        <a:pt x="69" y="30"/>
                      </a:lnTo>
                      <a:lnTo>
                        <a:pt x="69" y="29"/>
                      </a:lnTo>
                      <a:lnTo>
                        <a:pt x="68" y="29"/>
                      </a:lnTo>
                      <a:lnTo>
                        <a:pt x="68" y="28"/>
                      </a:lnTo>
                      <a:lnTo>
                        <a:pt x="67" y="27"/>
                      </a:lnTo>
                      <a:lnTo>
                        <a:pt x="66" y="26"/>
                      </a:lnTo>
                      <a:lnTo>
                        <a:pt x="65" y="25"/>
                      </a:lnTo>
                      <a:lnTo>
                        <a:pt x="64" y="24"/>
                      </a:lnTo>
                      <a:lnTo>
                        <a:pt x="62" y="24"/>
                      </a:lnTo>
                      <a:lnTo>
                        <a:pt x="61" y="23"/>
                      </a:lnTo>
                      <a:lnTo>
                        <a:pt x="60" y="23"/>
                      </a:lnTo>
                      <a:lnTo>
                        <a:pt x="58" y="22"/>
                      </a:lnTo>
                      <a:lnTo>
                        <a:pt x="57" y="22"/>
                      </a:lnTo>
                      <a:lnTo>
                        <a:pt x="56" y="22"/>
                      </a:lnTo>
                      <a:lnTo>
                        <a:pt x="55" y="22"/>
                      </a:lnTo>
                      <a:lnTo>
                        <a:pt x="53" y="22"/>
                      </a:lnTo>
                      <a:lnTo>
                        <a:pt x="52" y="22"/>
                      </a:lnTo>
                      <a:lnTo>
                        <a:pt x="50" y="21"/>
                      </a:lnTo>
                      <a:lnTo>
                        <a:pt x="49" y="22"/>
                      </a:lnTo>
                      <a:lnTo>
                        <a:pt x="47" y="22"/>
                      </a:lnTo>
                      <a:lnTo>
                        <a:pt x="45" y="22"/>
                      </a:lnTo>
                      <a:lnTo>
                        <a:pt x="44" y="22"/>
                      </a:lnTo>
                      <a:lnTo>
                        <a:pt x="43" y="22"/>
                      </a:lnTo>
                      <a:lnTo>
                        <a:pt x="41" y="22"/>
                      </a:lnTo>
                      <a:lnTo>
                        <a:pt x="40" y="23"/>
                      </a:lnTo>
                      <a:lnTo>
                        <a:pt x="38" y="23"/>
                      </a:lnTo>
                      <a:lnTo>
                        <a:pt x="37" y="23"/>
                      </a:lnTo>
                      <a:lnTo>
                        <a:pt x="36" y="24"/>
                      </a:lnTo>
                      <a:lnTo>
                        <a:pt x="35" y="24"/>
                      </a:lnTo>
                      <a:lnTo>
                        <a:pt x="34" y="24"/>
                      </a:lnTo>
                      <a:lnTo>
                        <a:pt x="34" y="25"/>
                      </a:lnTo>
                      <a:lnTo>
                        <a:pt x="33" y="26"/>
                      </a:lnTo>
                      <a:lnTo>
                        <a:pt x="33" y="27"/>
                      </a:lnTo>
                      <a:lnTo>
                        <a:pt x="32" y="27"/>
                      </a:lnTo>
                      <a:lnTo>
                        <a:pt x="32" y="28"/>
                      </a:lnTo>
                      <a:lnTo>
                        <a:pt x="32" y="29"/>
                      </a:lnTo>
                      <a:lnTo>
                        <a:pt x="32" y="30"/>
                      </a:lnTo>
                      <a:lnTo>
                        <a:pt x="31" y="30"/>
                      </a:lnTo>
                      <a:lnTo>
                        <a:pt x="32" y="31"/>
                      </a:lnTo>
                      <a:lnTo>
                        <a:pt x="32" y="33"/>
                      </a:lnTo>
                      <a:lnTo>
                        <a:pt x="32" y="34"/>
                      </a:lnTo>
                      <a:lnTo>
                        <a:pt x="32" y="35"/>
                      </a:lnTo>
                      <a:lnTo>
                        <a:pt x="33" y="35"/>
                      </a:lnTo>
                      <a:lnTo>
                        <a:pt x="33" y="36"/>
                      </a:lnTo>
                      <a:lnTo>
                        <a:pt x="34" y="37"/>
                      </a:lnTo>
                      <a:lnTo>
                        <a:pt x="35" y="38"/>
                      </a:lnTo>
                      <a:lnTo>
                        <a:pt x="37" y="38"/>
                      </a:lnTo>
                      <a:lnTo>
                        <a:pt x="38" y="39"/>
                      </a:lnTo>
                      <a:lnTo>
                        <a:pt x="41" y="39"/>
                      </a:lnTo>
                      <a:lnTo>
                        <a:pt x="43" y="40"/>
                      </a:lnTo>
                      <a:lnTo>
                        <a:pt x="45" y="40"/>
                      </a:lnTo>
                      <a:lnTo>
                        <a:pt x="48" y="41"/>
                      </a:lnTo>
                      <a:lnTo>
                        <a:pt x="51" y="42"/>
                      </a:lnTo>
                      <a:lnTo>
                        <a:pt x="54" y="42"/>
                      </a:lnTo>
                      <a:lnTo>
                        <a:pt x="57" y="43"/>
                      </a:lnTo>
                      <a:lnTo>
                        <a:pt x="60" y="43"/>
                      </a:lnTo>
                      <a:lnTo>
                        <a:pt x="65" y="44"/>
                      </a:lnTo>
                      <a:lnTo>
                        <a:pt x="68" y="45"/>
                      </a:lnTo>
                      <a:lnTo>
                        <a:pt x="72" y="46"/>
                      </a:lnTo>
                      <a:lnTo>
                        <a:pt x="75" y="47"/>
                      </a:lnTo>
                      <a:lnTo>
                        <a:pt x="78" y="48"/>
                      </a:lnTo>
                      <a:lnTo>
                        <a:pt x="80" y="49"/>
                      </a:lnTo>
                      <a:lnTo>
                        <a:pt x="83" y="50"/>
                      </a:lnTo>
                      <a:lnTo>
                        <a:pt x="85" y="52"/>
                      </a:lnTo>
                      <a:lnTo>
                        <a:pt x="88" y="53"/>
                      </a:lnTo>
                      <a:lnTo>
                        <a:pt x="90" y="54"/>
                      </a:lnTo>
                      <a:lnTo>
                        <a:pt x="92" y="55"/>
                      </a:lnTo>
                      <a:lnTo>
                        <a:pt x="93" y="57"/>
                      </a:lnTo>
                      <a:lnTo>
                        <a:pt x="95" y="59"/>
                      </a:lnTo>
                      <a:lnTo>
                        <a:pt x="96" y="60"/>
                      </a:lnTo>
                      <a:lnTo>
                        <a:pt x="97" y="61"/>
                      </a:lnTo>
                      <a:lnTo>
                        <a:pt x="98" y="63"/>
                      </a:lnTo>
                      <a:lnTo>
                        <a:pt x="99" y="64"/>
                      </a:lnTo>
                      <a:lnTo>
                        <a:pt x="100" y="66"/>
                      </a:lnTo>
                      <a:lnTo>
                        <a:pt x="100" y="68"/>
                      </a:lnTo>
                      <a:lnTo>
                        <a:pt x="101" y="70"/>
                      </a:lnTo>
                      <a:lnTo>
                        <a:pt x="101" y="71"/>
                      </a:lnTo>
                      <a:lnTo>
                        <a:pt x="101" y="73"/>
                      </a:lnTo>
                      <a:lnTo>
                        <a:pt x="101" y="75"/>
                      </a:lnTo>
                      <a:lnTo>
                        <a:pt x="101" y="77"/>
                      </a:lnTo>
                      <a:lnTo>
                        <a:pt x="101" y="81"/>
                      </a:lnTo>
                      <a:lnTo>
                        <a:pt x="101" y="83"/>
                      </a:lnTo>
                      <a:lnTo>
                        <a:pt x="101" y="85"/>
                      </a:lnTo>
                      <a:lnTo>
                        <a:pt x="100" y="88"/>
                      </a:lnTo>
                      <a:lnTo>
                        <a:pt x="99" y="90"/>
                      </a:lnTo>
                      <a:lnTo>
                        <a:pt x="98" y="92"/>
                      </a:lnTo>
                      <a:lnTo>
                        <a:pt x="97" y="94"/>
                      </a:lnTo>
                      <a:lnTo>
                        <a:pt x="96" y="96"/>
                      </a:lnTo>
                      <a:lnTo>
                        <a:pt x="95" y="98"/>
                      </a:lnTo>
                      <a:lnTo>
                        <a:pt x="93" y="100"/>
                      </a:lnTo>
                      <a:lnTo>
                        <a:pt x="91" y="102"/>
                      </a:lnTo>
                      <a:lnTo>
                        <a:pt x="89" y="104"/>
                      </a:lnTo>
                      <a:lnTo>
                        <a:pt x="86" y="106"/>
                      </a:lnTo>
                      <a:lnTo>
                        <a:pt x="84" y="108"/>
                      </a:lnTo>
                      <a:lnTo>
                        <a:pt x="82" y="109"/>
                      </a:lnTo>
                      <a:lnTo>
                        <a:pt x="79" y="110"/>
                      </a:lnTo>
                      <a:lnTo>
                        <a:pt x="77" y="111"/>
                      </a:lnTo>
                      <a:lnTo>
                        <a:pt x="74" y="112"/>
                      </a:lnTo>
                      <a:lnTo>
                        <a:pt x="71" y="113"/>
                      </a:lnTo>
                      <a:lnTo>
                        <a:pt x="68" y="113"/>
                      </a:lnTo>
                      <a:lnTo>
                        <a:pt x="64" y="114"/>
                      </a:lnTo>
                      <a:lnTo>
                        <a:pt x="60" y="114"/>
                      </a:lnTo>
                      <a:lnTo>
                        <a:pt x="56" y="114"/>
                      </a:lnTo>
                      <a:lnTo>
                        <a:pt x="52" y="114"/>
                      </a:lnTo>
                      <a:lnTo>
                        <a:pt x="49" y="114"/>
                      </a:lnTo>
                      <a:lnTo>
                        <a:pt x="46" y="114"/>
                      </a:lnTo>
                      <a:lnTo>
                        <a:pt x="42" y="114"/>
                      </a:lnTo>
                      <a:lnTo>
                        <a:pt x="38" y="113"/>
                      </a:lnTo>
                      <a:lnTo>
                        <a:pt x="35" y="113"/>
                      </a:lnTo>
                      <a:lnTo>
                        <a:pt x="32" y="112"/>
                      </a:lnTo>
                      <a:lnTo>
                        <a:pt x="30" y="111"/>
                      </a:lnTo>
                      <a:lnTo>
                        <a:pt x="27" y="110"/>
                      </a:lnTo>
                      <a:lnTo>
                        <a:pt x="24" y="109"/>
                      </a:lnTo>
                      <a:lnTo>
                        <a:pt x="22" y="108"/>
                      </a:lnTo>
                      <a:lnTo>
                        <a:pt x="20" y="107"/>
                      </a:lnTo>
                      <a:lnTo>
                        <a:pt x="17" y="105"/>
                      </a:lnTo>
                      <a:lnTo>
                        <a:pt x="16" y="104"/>
                      </a:lnTo>
                      <a:lnTo>
                        <a:pt x="13" y="102"/>
                      </a:lnTo>
                      <a:lnTo>
                        <a:pt x="11" y="100"/>
                      </a:lnTo>
                      <a:lnTo>
                        <a:pt x="9" y="98"/>
                      </a:lnTo>
                      <a:lnTo>
                        <a:pt x="8" y="97"/>
                      </a:lnTo>
                      <a:lnTo>
                        <a:pt x="6" y="95"/>
                      </a:lnTo>
                      <a:lnTo>
                        <a:pt x="5" y="93"/>
                      </a:lnTo>
                      <a:lnTo>
                        <a:pt x="4" y="91"/>
                      </a:lnTo>
                      <a:lnTo>
                        <a:pt x="3" y="89"/>
                      </a:lnTo>
                      <a:lnTo>
                        <a:pt x="2" y="86"/>
                      </a:lnTo>
                      <a:lnTo>
                        <a:pt x="1" y="84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4" name="Freeform 83"/>
                <p:cNvSpPr>
                  <a:spLocks noEditPoints="1"/>
                </p:cNvSpPr>
                <p:nvPr/>
              </p:nvSpPr>
              <p:spPr bwMode="auto">
                <a:xfrm>
                  <a:off x="2767" y="1243"/>
                  <a:ext cx="15" cy="75"/>
                </a:xfrm>
                <a:custGeom>
                  <a:avLst/>
                  <a:gdLst>
                    <a:gd name="T0" fmla="*/ 0 w 29"/>
                    <a:gd name="T1" fmla="*/ 4 h 149"/>
                    <a:gd name="T2" fmla="*/ 0 w 29"/>
                    <a:gd name="T3" fmla="*/ 0 h 149"/>
                    <a:gd name="T4" fmla="*/ 4 w 29"/>
                    <a:gd name="T5" fmla="*/ 0 h 149"/>
                    <a:gd name="T6" fmla="*/ 4 w 29"/>
                    <a:gd name="T7" fmla="*/ 4 h 149"/>
                    <a:gd name="T8" fmla="*/ 0 w 29"/>
                    <a:gd name="T9" fmla="*/ 4 h 149"/>
                    <a:gd name="T10" fmla="*/ 0 w 29"/>
                    <a:gd name="T11" fmla="*/ 4 h 149"/>
                    <a:gd name="T12" fmla="*/ 0 w 29"/>
                    <a:gd name="T13" fmla="*/ 19 h 149"/>
                    <a:gd name="T14" fmla="*/ 0 w 29"/>
                    <a:gd name="T15" fmla="*/ 6 h 149"/>
                    <a:gd name="T16" fmla="*/ 4 w 29"/>
                    <a:gd name="T17" fmla="*/ 6 h 149"/>
                    <a:gd name="T18" fmla="*/ 4 w 29"/>
                    <a:gd name="T19" fmla="*/ 19 h 149"/>
                    <a:gd name="T20" fmla="*/ 0 w 29"/>
                    <a:gd name="T21" fmla="*/ 19 h 149"/>
                    <a:gd name="T22" fmla="*/ 0 w 29"/>
                    <a:gd name="T23" fmla="*/ 19 h 14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9"/>
                    <a:gd name="T37" fmla="*/ 0 h 149"/>
                    <a:gd name="T38" fmla="*/ 29 w 29"/>
                    <a:gd name="T39" fmla="*/ 149 h 14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9" h="149">
                      <a:moveTo>
                        <a:pt x="0" y="27"/>
                      </a:moveTo>
                      <a:lnTo>
                        <a:pt x="0" y="0"/>
                      </a:lnTo>
                      <a:lnTo>
                        <a:pt x="29" y="0"/>
                      </a:lnTo>
                      <a:lnTo>
                        <a:pt x="29" y="27"/>
                      </a:lnTo>
                      <a:lnTo>
                        <a:pt x="0" y="27"/>
                      </a:lnTo>
                      <a:close/>
                      <a:moveTo>
                        <a:pt x="0" y="149"/>
                      </a:moveTo>
                      <a:lnTo>
                        <a:pt x="0" y="41"/>
                      </a:lnTo>
                      <a:lnTo>
                        <a:pt x="29" y="41"/>
                      </a:lnTo>
                      <a:lnTo>
                        <a:pt x="29" y="149"/>
                      </a:lnTo>
                      <a:lnTo>
                        <a:pt x="0" y="1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5" name="Freeform 84"/>
                <p:cNvSpPr>
                  <a:spLocks/>
                </p:cNvSpPr>
                <p:nvPr/>
              </p:nvSpPr>
              <p:spPr bwMode="auto">
                <a:xfrm>
                  <a:off x="2796" y="1263"/>
                  <a:ext cx="50" cy="55"/>
                </a:xfrm>
                <a:custGeom>
                  <a:avLst/>
                  <a:gdLst>
                    <a:gd name="T0" fmla="*/ 9 w 99"/>
                    <a:gd name="T1" fmla="*/ 6 h 111"/>
                    <a:gd name="T2" fmla="*/ 9 w 99"/>
                    <a:gd name="T3" fmla="*/ 6 h 111"/>
                    <a:gd name="T4" fmla="*/ 9 w 99"/>
                    <a:gd name="T5" fmla="*/ 5 h 111"/>
                    <a:gd name="T6" fmla="*/ 9 w 99"/>
                    <a:gd name="T7" fmla="*/ 4 h 111"/>
                    <a:gd name="T8" fmla="*/ 9 w 99"/>
                    <a:gd name="T9" fmla="*/ 4 h 111"/>
                    <a:gd name="T10" fmla="*/ 9 w 99"/>
                    <a:gd name="T11" fmla="*/ 3 h 111"/>
                    <a:gd name="T12" fmla="*/ 9 w 99"/>
                    <a:gd name="T13" fmla="*/ 3 h 111"/>
                    <a:gd name="T14" fmla="*/ 9 w 99"/>
                    <a:gd name="T15" fmla="*/ 3 h 111"/>
                    <a:gd name="T16" fmla="*/ 8 w 99"/>
                    <a:gd name="T17" fmla="*/ 3 h 111"/>
                    <a:gd name="T18" fmla="*/ 8 w 99"/>
                    <a:gd name="T19" fmla="*/ 3 h 111"/>
                    <a:gd name="T20" fmla="*/ 8 w 99"/>
                    <a:gd name="T21" fmla="*/ 2 h 111"/>
                    <a:gd name="T22" fmla="*/ 7 w 99"/>
                    <a:gd name="T23" fmla="*/ 2 h 111"/>
                    <a:gd name="T24" fmla="*/ 7 w 99"/>
                    <a:gd name="T25" fmla="*/ 2 h 111"/>
                    <a:gd name="T26" fmla="*/ 7 w 99"/>
                    <a:gd name="T27" fmla="*/ 2 h 111"/>
                    <a:gd name="T28" fmla="*/ 6 w 99"/>
                    <a:gd name="T29" fmla="*/ 3 h 111"/>
                    <a:gd name="T30" fmla="*/ 6 w 99"/>
                    <a:gd name="T31" fmla="*/ 3 h 111"/>
                    <a:gd name="T32" fmla="*/ 5 w 99"/>
                    <a:gd name="T33" fmla="*/ 3 h 111"/>
                    <a:gd name="T34" fmla="*/ 5 w 99"/>
                    <a:gd name="T35" fmla="*/ 3 h 111"/>
                    <a:gd name="T36" fmla="*/ 5 w 99"/>
                    <a:gd name="T37" fmla="*/ 3 h 111"/>
                    <a:gd name="T38" fmla="*/ 5 w 99"/>
                    <a:gd name="T39" fmla="*/ 4 h 111"/>
                    <a:gd name="T40" fmla="*/ 4 w 99"/>
                    <a:gd name="T41" fmla="*/ 4 h 111"/>
                    <a:gd name="T42" fmla="*/ 4 w 99"/>
                    <a:gd name="T43" fmla="*/ 5 h 111"/>
                    <a:gd name="T44" fmla="*/ 4 w 99"/>
                    <a:gd name="T45" fmla="*/ 5 h 111"/>
                    <a:gd name="T46" fmla="*/ 4 w 99"/>
                    <a:gd name="T47" fmla="*/ 6 h 111"/>
                    <a:gd name="T48" fmla="*/ 4 w 99"/>
                    <a:gd name="T49" fmla="*/ 7 h 111"/>
                    <a:gd name="T50" fmla="*/ 0 w 99"/>
                    <a:gd name="T51" fmla="*/ 0 h 111"/>
                    <a:gd name="T52" fmla="*/ 4 w 99"/>
                    <a:gd name="T53" fmla="*/ 2 h 111"/>
                    <a:gd name="T54" fmla="*/ 5 w 99"/>
                    <a:gd name="T55" fmla="*/ 1 h 111"/>
                    <a:gd name="T56" fmla="*/ 6 w 99"/>
                    <a:gd name="T57" fmla="*/ 0 h 111"/>
                    <a:gd name="T58" fmla="*/ 7 w 99"/>
                    <a:gd name="T59" fmla="*/ 0 h 111"/>
                    <a:gd name="T60" fmla="*/ 9 w 99"/>
                    <a:gd name="T61" fmla="*/ 0 h 111"/>
                    <a:gd name="T62" fmla="*/ 9 w 99"/>
                    <a:gd name="T63" fmla="*/ 0 h 111"/>
                    <a:gd name="T64" fmla="*/ 10 w 99"/>
                    <a:gd name="T65" fmla="*/ 0 h 111"/>
                    <a:gd name="T66" fmla="*/ 10 w 99"/>
                    <a:gd name="T67" fmla="*/ 0 h 111"/>
                    <a:gd name="T68" fmla="*/ 11 w 99"/>
                    <a:gd name="T69" fmla="*/ 0 h 111"/>
                    <a:gd name="T70" fmla="*/ 11 w 99"/>
                    <a:gd name="T71" fmla="*/ 0 h 111"/>
                    <a:gd name="T72" fmla="*/ 12 w 99"/>
                    <a:gd name="T73" fmla="*/ 1 h 111"/>
                    <a:gd name="T74" fmla="*/ 12 w 99"/>
                    <a:gd name="T75" fmla="*/ 1 h 111"/>
                    <a:gd name="T76" fmla="*/ 12 w 99"/>
                    <a:gd name="T77" fmla="*/ 1 h 111"/>
                    <a:gd name="T78" fmla="*/ 12 w 99"/>
                    <a:gd name="T79" fmla="*/ 2 h 111"/>
                    <a:gd name="T80" fmla="*/ 12 w 99"/>
                    <a:gd name="T81" fmla="*/ 2 h 111"/>
                    <a:gd name="T82" fmla="*/ 13 w 99"/>
                    <a:gd name="T83" fmla="*/ 2 h 111"/>
                    <a:gd name="T84" fmla="*/ 13 w 99"/>
                    <a:gd name="T85" fmla="*/ 3 h 111"/>
                    <a:gd name="T86" fmla="*/ 13 w 99"/>
                    <a:gd name="T87" fmla="*/ 3 h 111"/>
                    <a:gd name="T88" fmla="*/ 13 w 99"/>
                    <a:gd name="T89" fmla="*/ 4 h 111"/>
                    <a:gd name="T90" fmla="*/ 13 w 99"/>
                    <a:gd name="T91" fmla="*/ 5 h 111"/>
                    <a:gd name="T92" fmla="*/ 13 w 99"/>
                    <a:gd name="T93" fmla="*/ 13 h 11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9"/>
                    <a:gd name="T142" fmla="*/ 0 h 111"/>
                    <a:gd name="T143" fmla="*/ 99 w 99"/>
                    <a:gd name="T144" fmla="*/ 111 h 11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9" h="111">
                      <a:moveTo>
                        <a:pt x="99" y="111"/>
                      </a:moveTo>
                      <a:lnTo>
                        <a:pt x="71" y="111"/>
                      </a:lnTo>
                      <a:lnTo>
                        <a:pt x="71" y="55"/>
                      </a:lnTo>
                      <a:lnTo>
                        <a:pt x="71" y="53"/>
                      </a:lnTo>
                      <a:lnTo>
                        <a:pt x="71" y="50"/>
                      </a:lnTo>
                      <a:lnTo>
                        <a:pt x="71" y="48"/>
                      </a:lnTo>
                      <a:lnTo>
                        <a:pt x="71" y="46"/>
                      </a:lnTo>
                      <a:lnTo>
                        <a:pt x="71" y="44"/>
                      </a:lnTo>
                      <a:lnTo>
                        <a:pt x="71" y="42"/>
                      </a:lnTo>
                      <a:lnTo>
                        <a:pt x="71" y="41"/>
                      </a:lnTo>
                      <a:lnTo>
                        <a:pt x="71" y="39"/>
                      </a:lnTo>
                      <a:lnTo>
                        <a:pt x="70" y="38"/>
                      </a:lnTo>
                      <a:lnTo>
                        <a:pt x="70" y="36"/>
                      </a:lnTo>
                      <a:lnTo>
                        <a:pt x="70" y="35"/>
                      </a:lnTo>
                      <a:lnTo>
                        <a:pt x="69" y="34"/>
                      </a:lnTo>
                      <a:lnTo>
                        <a:pt x="69" y="33"/>
                      </a:lnTo>
                      <a:lnTo>
                        <a:pt x="68" y="31"/>
                      </a:lnTo>
                      <a:lnTo>
                        <a:pt x="68" y="30"/>
                      </a:lnTo>
                      <a:lnTo>
                        <a:pt x="67" y="30"/>
                      </a:lnTo>
                      <a:lnTo>
                        <a:pt x="67" y="29"/>
                      </a:lnTo>
                      <a:lnTo>
                        <a:pt x="66" y="28"/>
                      </a:lnTo>
                      <a:lnTo>
                        <a:pt x="65" y="27"/>
                      </a:lnTo>
                      <a:lnTo>
                        <a:pt x="64" y="26"/>
                      </a:lnTo>
                      <a:lnTo>
                        <a:pt x="63" y="25"/>
                      </a:lnTo>
                      <a:lnTo>
                        <a:pt x="62" y="25"/>
                      </a:lnTo>
                      <a:lnTo>
                        <a:pt x="60" y="24"/>
                      </a:lnTo>
                      <a:lnTo>
                        <a:pt x="59" y="24"/>
                      </a:lnTo>
                      <a:lnTo>
                        <a:pt x="58" y="23"/>
                      </a:lnTo>
                      <a:lnTo>
                        <a:pt x="57" y="23"/>
                      </a:lnTo>
                      <a:lnTo>
                        <a:pt x="56" y="23"/>
                      </a:lnTo>
                      <a:lnTo>
                        <a:pt x="55" y="23"/>
                      </a:lnTo>
                      <a:lnTo>
                        <a:pt x="54" y="23"/>
                      </a:lnTo>
                      <a:lnTo>
                        <a:pt x="53" y="22"/>
                      </a:lnTo>
                      <a:lnTo>
                        <a:pt x="52" y="23"/>
                      </a:lnTo>
                      <a:lnTo>
                        <a:pt x="51" y="23"/>
                      </a:lnTo>
                      <a:lnTo>
                        <a:pt x="50" y="23"/>
                      </a:lnTo>
                      <a:lnTo>
                        <a:pt x="48" y="23"/>
                      </a:lnTo>
                      <a:lnTo>
                        <a:pt x="47" y="23"/>
                      </a:lnTo>
                      <a:lnTo>
                        <a:pt x="46" y="24"/>
                      </a:lnTo>
                      <a:lnTo>
                        <a:pt x="45" y="24"/>
                      </a:lnTo>
                      <a:lnTo>
                        <a:pt x="44" y="24"/>
                      </a:lnTo>
                      <a:lnTo>
                        <a:pt x="43" y="25"/>
                      </a:lnTo>
                      <a:lnTo>
                        <a:pt x="42" y="25"/>
                      </a:lnTo>
                      <a:lnTo>
                        <a:pt x="41" y="26"/>
                      </a:lnTo>
                      <a:lnTo>
                        <a:pt x="40" y="26"/>
                      </a:lnTo>
                      <a:lnTo>
                        <a:pt x="40" y="27"/>
                      </a:lnTo>
                      <a:lnTo>
                        <a:pt x="39" y="28"/>
                      </a:lnTo>
                      <a:lnTo>
                        <a:pt x="38" y="29"/>
                      </a:lnTo>
                      <a:lnTo>
                        <a:pt x="36" y="30"/>
                      </a:lnTo>
                      <a:lnTo>
                        <a:pt x="35" y="30"/>
                      </a:lnTo>
                      <a:lnTo>
                        <a:pt x="34" y="31"/>
                      </a:lnTo>
                      <a:lnTo>
                        <a:pt x="34" y="33"/>
                      </a:lnTo>
                      <a:lnTo>
                        <a:pt x="33" y="34"/>
                      </a:lnTo>
                      <a:lnTo>
                        <a:pt x="33" y="35"/>
                      </a:lnTo>
                      <a:lnTo>
                        <a:pt x="32" y="36"/>
                      </a:lnTo>
                      <a:lnTo>
                        <a:pt x="32" y="37"/>
                      </a:lnTo>
                      <a:lnTo>
                        <a:pt x="31" y="38"/>
                      </a:lnTo>
                      <a:lnTo>
                        <a:pt x="31" y="40"/>
                      </a:lnTo>
                      <a:lnTo>
                        <a:pt x="31" y="41"/>
                      </a:lnTo>
                      <a:lnTo>
                        <a:pt x="31" y="42"/>
                      </a:lnTo>
                      <a:lnTo>
                        <a:pt x="30" y="44"/>
                      </a:lnTo>
                      <a:lnTo>
                        <a:pt x="30" y="45"/>
                      </a:lnTo>
                      <a:lnTo>
                        <a:pt x="30" y="47"/>
                      </a:lnTo>
                      <a:lnTo>
                        <a:pt x="30" y="49"/>
                      </a:lnTo>
                      <a:lnTo>
                        <a:pt x="30" y="51"/>
                      </a:lnTo>
                      <a:lnTo>
                        <a:pt x="30" y="54"/>
                      </a:lnTo>
                      <a:lnTo>
                        <a:pt x="30" y="57"/>
                      </a:lnTo>
                      <a:lnTo>
                        <a:pt x="30" y="60"/>
                      </a:lnTo>
                      <a:lnTo>
                        <a:pt x="29" y="62"/>
                      </a:lnTo>
                      <a:lnTo>
                        <a:pt x="29" y="111"/>
                      </a:lnTo>
                      <a:lnTo>
                        <a:pt x="0" y="111"/>
                      </a:lnTo>
                      <a:lnTo>
                        <a:pt x="0" y="3"/>
                      </a:lnTo>
                      <a:lnTo>
                        <a:pt x="27" y="3"/>
                      </a:lnTo>
                      <a:lnTo>
                        <a:pt x="27" y="19"/>
                      </a:lnTo>
                      <a:lnTo>
                        <a:pt x="30" y="17"/>
                      </a:lnTo>
                      <a:lnTo>
                        <a:pt x="32" y="14"/>
                      </a:lnTo>
                      <a:lnTo>
                        <a:pt x="35" y="12"/>
                      </a:lnTo>
                      <a:lnTo>
                        <a:pt x="38" y="9"/>
                      </a:lnTo>
                      <a:lnTo>
                        <a:pt x="41" y="7"/>
                      </a:lnTo>
                      <a:lnTo>
                        <a:pt x="44" y="5"/>
                      </a:lnTo>
                      <a:lnTo>
                        <a:pt x="46" y="4"/>
                      </a:lnTo>
                      <a:lnTo>
                        <a:pt x="49" y="2"/>
                      </a:lnTo>
                      <a:lnTo>
                        <a:pt x="53" y="2"/>
                      </a:lnTo>
                      <a:lnTo>
                        <a:pt x="56" y="1"/>
                      </a:lnTo>
                      <a:lnTo>
                        <a:pt x="59" y="1"/>
                      </a:lnTo>
                      <a:lnTo>
                        <a:pt x="63" y="0"/>
                      </a:lnTo>
                      <a:lnTo>
                        <a:pt x="65" y="1"/>
                      </a:lnTo>
                      <a:lnTo>
                        <a:pt x="66" y="1"/>
                      </a:lnTo>
                      <a:lnTo>
                        <a:pt x="68" y="1"/>
                      </a:lnTo>
                      <a:lnTo>
                        <a:pt x="69" y="1"/>
                      </a:lnTo>
                      <a:lnTo>
                        <a:pt x="71" y="1"/>
                      </a:lnTo>
                      <a:lnTo>
                        <a:pt x="72" y="2"/>
                      </a:lnTo>
                      <a:lnTo>
                        <a:pt x="74" y="2"/>
                      </a:lnTo>
                      <a:lnTo>
                        <a:pt x="75" y="2"/>
                      </a:lnTo>
                      <a:lnTo>
                        <a:pt x="76" y="3"/>
                      </a:lnTo>
                      <a:lnTo>
                        <a:pt x="78" y="3"/>
                      </a:lnTo>
                      <a:lnTo>
                        <a:pt x="79" y="4"/>
                      </a:lnTo>
                      <a:lnTo>
                        <a:pt x="80" y="4"/>
                      </a:lnTo>
                      <a:lnTo>
                        <a:pt x="82" y="5"/>
                      </a:lnTo>
                      <a:lnTo>
                        <a:pt x="83" y="6"/>
                      </a:lnTo>
                      <a:lnTo>
                        <a:pt x="84" y="6"/>
                      </a:lnTo>
                      <a:lnTo>
                        <a:pt x="86" y="7"/>
                      </a:lnTo>
                      <a:lnTo>
                        <a:pt x="87" y="7"/>
                      </a:lnTo>
                      <a:lnTo>
                        <a:pt x="88" y="9"/>
                      </a:lnTo>
                      <a:lnTo>
                        <a:pt x="89" y="10"/>
                      </a:lnTo>
                      <a:lnTo>
                        <a:pt x="90" y="10"/>
                      </a:lnTo>
                      <a:lnTo>
                        <a:pt x="90" y="11"/>
                      </a:lnTo>
                      <a:lnTo>
                        <a:pt x="91" y="12"/>
                      </a:lnTo>
                      <a:lnTo>
                        <a:pt x="92" y="13"/>
                      </a:lnTo>
                      <a:lnTo>
                        <a:pt x="93" y="14"/>
                      </a:lnTo>
                      <a:lnTo>
                        <a:pt x="94" y="15"/>
                      </a:lnTo>
                      <a:lnTo>
                        <a:pt x="94" y="16"/>
                      </a:lnTo>
                      <a:lnTo>
                        <a:pt x="95" y="17"/>
                      </a:lnTo>
                      <a:lnTo>
                        <a:pt x="95" y="18"/>
                      </a:lnTo>
                      <a:lnTo>
                        <a:pt x="96" y="19"/>
                      </a:lnTo>
                      <a:lnTo>
                        <a:pt x="96" y="20"/>
                      </a:lnTo>
                      <a:lnTo>
                        <a:pt x="97" y="21"/>
                      </a:lnTo>
                      <a:lnTo>
                        <a:pt x="97" y="22"/>
                      </a:lnTo>
                      <a:lnTo>
                        <a:pt x="98" y="23"/>
                      </a:lnTo>
                      <a:lnTo>
                        <a:pt x="98" y="24"/>
                      </a:lnTo>
                      <a:lnTo>
                        <a:pt x="98" y="25"/>
                      </a:lnTo>
                      <a:lnTo>
                        <a:pt x="99" y="27"/>
                      </a:lnTo>
                      <a:lnTo>
                        <a:pt x="99" y="28"/>
                      </a:lnTo>
                      <a:lnTo>
                        <a:pt x="99" y="29"/>
                      </a:lnTo>
                      <a:lnTo>
                        <a:pt x="99" y="30"/>
                      </a:lnTo>
                      <a:lnTo>
                        <a:pt x="99" y="33"/>
                      </a:lnTo>
                      <a:lnTo>
                        <a:pt x="99" y="34"/>
                      </a:lnTo>
                      <a:lnTo>
                        <a:pt x="99" y="36"/>
                      </a:lnTo>
                      <a:lnTo>
                        <a:pt x="99" y="37"/>
                      </a:lnTo>
                      <a:lnTo>
                        <a:pt x="99" y="39"/>
                      </a:lnTo>
                      <a:lnTo>
                        <a:pt x="99" y="41"/>
                      </a:lnTo>
                      <a:lnTo>
                        <a:pt x="99" y="43"/>
                      </a:lnTo>
                      <a:lnTo>
                        <a:pt x="99" y="44"/>
                      </a:lnTo>
                      <a:lnTo>
                        <a:pt x="99" y="1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6" name="Freeform 85"/>
                <p:cNvSpPr>
                  <a:spLocks noEditPoints="1"/>
                </p:cNvSpPr>
                <p:nvPr/>
              </p:nvSpPr>
              <p:spPr bwMode="auto">
                <a:xfrm>
                  <a:off x="731" y="1347"/>
                  <a:ext cx="74" cy="74"/>
                </a:xfrm>
                <a:custGeom>
                  <a:avLst/>
                  <a:gdLst>
                    <a:gd name="T0" fmla="*/ 18 w 149"/>
                    <a:gd name="T1" fmla="*/ 18 h 149"/>
                    <a:gd name="T2" fmla="*/ 14 w 149"/>
                    <a:gd name="T3" fmla="*/ 18 h 149"/>
                    <a:gd name="T4" fmla="*/ 13 w 149"/>
                    <a:gd name="T5" fmla="*/ 14 h 149"/>
                    <a:gd name="T6" fmla="*/ 5 w 149"/>
                    <a:gd name="T7" fmla="*/ 14 h 149"/>
                    <a:gd name="T8" fmla="*/ 4 w 149"/>
                    <a:gd name="T9" fmla="*/ 18 h 149"/>
                    <a:gd name="T10" fmla="*/ 0 w 149"/>
                    <a:gd name="T11" fmla="*/ 18 h 149"/>
                    <a:gd name="T12" fmla="*/ 7 w 149"/>
                    <a:gd name="T13" fmla="*/ 0 h 149"/>
                    <a:gd name="T14" fmla="*/ 11 w 149"/>
                    <a:gd name="T15" fmla="*/ 0 h 149"/>
                    <a:gd name="T16" fmla="*/ 18 w 149"/>
                    <a:gd name="T17" fmla="*/ 18 h 149"/>
                    <a:gd name="T18" fmla="*/ 18 w 149"/>
                    <a:gd name="T19" fmla="*/ 18 h 149"/>
                    <a:gd name="T20" fmla="*/ 11 w 149"/>
                    <a:gd name="T21" fmla="*/ 11 h 149"/>
                    <a:gd name="T22" fmla="*/ 9 w 149"/>
                    <a:gd name="T23" fmla="*/ 4 h 149"/>
                    <a:gd name="T24" fmla="*/ 6 w 149"/>
                    <a:gd name="T25" fmla="*/ 11 h 149"/>
                    <a:gd name="T26" fmla="*/ 11 w 149"/>
                    <a:gd name="T27" fmla="*/ 11 h 149"/>
                    <a:gd name="T28" fmla="*/ 11 w 149"/>
                    <a:gd name="T29" fmla="*/ 11 h 14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49"/>
                    <a:gd name="T46" fmla="*/ 0 h 149"/>
                    <a:gd name="T47" fmla="*/ 149 w 149"/>
                    <a:gd name="T48" fmla="*/ 149 h 14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49" h="149">
                      <a:moveTo>
                        <a:pt x="149" y="149"/>
                      </a:moveTo>
                      <a:lnTo>
                        <a:pt x="117" y="149"/>
                      </a:lnTo>
                      <a:lnTo>
                        <a:pt x="105" y="115"/>
                      </a:lnTo>
                      <a:lnTo>
                        <a:pt x="44" y="115"/>
                      </a:lnTo>
                      <a:lnTo>
                        <a:pt x="32" y="149"/>
                      </a:lnTo>
                      <a:lnTo>
                        <a:pt x="0" y="149"/>
                      </a:lnTo>
                      <a:lnTo>
                        <a:pt x="58" y="0"/>
                      </a:lnTo>
                      <a:lnTo>
                        <a:pt x="90" y="0"/>
                      </a:lnTo>
                      <a:lnTo>
                        <a:pt x="149" y="149"/>
                      </a:lnTo>
                      <a:close/>
                      <a:moveTo>
                        <a:pt x="94" y="90"/>
                      </a:moveTo>
                      <a:lnTo>
                        <a:pt x="73" y="35"/>
                      </a:lnTo>
                      <a:lnTo>
                        <a:pt x="53" y="90"/>
                      </a:lnTo>
                      <a:lnTo>
                        <a:pt x="94" y="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7" name="Freeform 86"/>
                <p:cNvSpPr>
                  <a:spLocks/>
                </p:cNvSpPr>
                <p:nvPr/>
              </p:nvSpPr>
              <p:spPr bwMode="auto">
                <a:xfrm>
                  <a:off x="807" y="1347"/>
                  <a:ext cx="60" cy="74"/>
                </a:xfrm>
                <a:custGeom>
                  <a:avLst/>
                  <a:gdLst>
                    <a:gd name="T0" fmla="*/ 0 w 121"/>
                    <a:gd name="T1" fmla="*/ 18 h 149"/>
                    <a:gd name="T2" fmla="*/ 0 w 121"/>
                    <a:gd name="T3" fmla="*/ 15 h 149"/>
                    <a:gd name="T4" fmla="*/ 9 w 121"/>
                    <a:gd name="T5" fmla="*/ 3 h 149"/>
                    <a:gd name="T6" fmla="*/ 1 w 121"/>
                    <a:gd name="T7" fmla="*/ 3 h 149"/>
                    <a:gd name="T8" fmla="*/ 1 w 121"/>
                    <a:gd name="T9" fmla="*/ 0 h 149"/>
                    <a:gd name="T10" fmla="*/ 14 w 121"/>
                    <a:gd name="T11" fmla="*/ 0 h 149"/>
                    <a:gd name="T12" fmla="*/ 14 w 121"/>
                    <a:gd name="T13" fmla="*/ 2 h 149"/>
                    <a:gd name="T14" fmla="*/ 4 w 121"/>
                    <a:gd name="T15" fmla="*/ 15 h 149"/>
                    <a:gd name="T16" fmla="*/ 15 w 121"/>
                    <a:gd name="T17" fmla="*/ 15 h 149"/>
                    <a:gd name="T18" fmla="*/ 15 w 121"/>
                    <a:gd name="T19" fmla="*/ 18 h 149"/>
                    <a:gd name="T20" fmla="*/ 0 w 121"/>
                    <a:gd name="T21" fmla="*/ 18 h 149"/>
                    <a:gd name="T22" fmla="*/ 0 w 121"/>
                    <a:gd name="T23" fmla="*/ 18 h 14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21"/>
                    <a:gd name="T37" fmla="*/ 0 h 149"/>
                    <a:gd name="T38" fmla="*/ 121 w 121"/>
                    <a:gd name="T39" fmla="*/ 149 h 14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21" h="149">
                      <a:moveTo>
                        <a:pt x="0" y="149"/>
                      </a:moveTo>
                      <a:lnTo>
                        <a:pt x="0" y="122"/>
                      </a:lnTo>
                      <a:lnTo>
                        <a:pt x="78" y="25"/>
                      </a:lnTo>
                      <a:lnTo>
                        <a:pt x="9" y="25"/>
                      </a:lnTo>
                      <a:lnTo>
                        <a:pt x="9" y="0"/>
                      </a:lnTo>
                      <a:lnTo>
                        <a:pt x="118" y="0"/>
                      </a:lnTo>
                      <a:lnTo>
                        <a:pt x="118" y="23"/>
                      </a:lnTo>
                      <a:lnTo>
                        <a:pt x="36" y="124"/>
                      </a:lnTo>
                      <a:lnTo>
                        <a:pt x="121" y="124"/>
                      </a:lnTo>
                      <a:lnTo>
                        <a:pt x="121" y="149"/>
                      </a:lnTo>
                      <a:lnTo>
                        <a:pt x="0" y="1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8" name="Freeform 87"/>
                <p:cNvSpPr>
                  <a:spLocks/>
                </p:cNvSpPr>
                <p:nvPr/>
              </p:nvSpPr>
              <p:spPr bwMode="auto">
                <a:xfrm>
                  <a:off x="875" y="1407"/>
                  <a:ext cx="16" cy="31"/>
                </a:xfrm>
                <a:custGeom>
                  <a:avLst/>
                  <a:gdLst>
                    <a:gd name="T0" fmla="*/ 4 w 32"/>
                    <a:gd name="T1" fmla="*/ 0 h 62"/>
                    <a:gd name="T2" fmla="*/ 4 w 32"/>
                    <a:gd name="T3" fmla="*/ 3 h 62"/>
                    <a:gd name="T4" fmla="*/ 4 w 32"/>
                    <a:gd name="T5" fmla="*/ 4 h 62"/>
                    <a:gd name="T6" fmla="*/ 4 w 32"/>
                    <a:gd name="T7" fmla="*/ 4 h 62"/>
                    <a:gd name="T8" fmla="*/ 4 w 32"/>
                    <a:gd name="T9" fmla="*/ 5 h 62"/>
                    <a:gd name="T10" fmla="*/ 4 w 32"/>
                    <a:gd name="T11" fmla="*/ 5 h 62"/>
                    <a:gd name="T12" fmla="*/ 4 w 32"/>
                    <a:gd name="T13" fmla="*/ 5 h 62"/>
                    <a:gd name="T14" fmla="*/ 4 w 32"/>
                    <a:gd name="T15" fmla="*/ 6 h 62"/>
                    <a:gd name="T16" fmla="*/ 4 w 32"/>
                    <a:gd name="T17" fmla="*/ 6 h 62"/>
                    <a:gd name="T18" fmla="*/ 4 w 32"/>
                    <a:gd name="T19" fmla="*/ 6 h 62"/>
                    <a:gd name="T20" fmla="*/ 4 w 32"/>
                    <a:gd name="T21" fmla="*/ 6 h 62"/>
                    <a:gd name="T22" fmla="*/ 3 w 32"/>
                    <a:gd name="T23" fmla="*/ 7 h 62"/>
                    <a:gd name="T24" fmla="*/ 3 w 32"/>
                    <a:gd name="T25" fmla="*/ 7 h 62"/>
                    <a:gd name="T26" fmla="*/ 3 w 32"/>
                    <a:gd name="T27" fmla="*/ 7 h 62"/>
                    <a:gd name="T28" fmla="*/ 3 w 32"/>
                    <a:gd name="T29" fmla="*/ 7 h 62"/>
                    <a:gd name="T30" fmla="*/ 2 w 32"/>
                    <a:gd name="T31" fmla="*/ 8 h 62"/>
                    <a:gd name="T32" fmla="*/ 2 w 32"/>
                    <a:gd name="T33" fmla="*/ 8 h 62"/>
                    <a:gd name="T34" fmla="*/ 2 w 32"/>
                    <a:gd name="T35" fmla="*/ 8 h 62"/>
                    <a:gd name="T36" fmla="*/ 1 w 32"/>
                    <a:gd name="T37" fmla="*/ 8 h 62"/>
                    <a:gd name="T38" fmla="*/ 0 w 32"/>
                    <a:gd name="T39" fmla="*/ 7 h 62"/>
                    <a:gd name="T40" fmla="*/ 1 w 32"/>
                    <a:gd name="T41" fmla="*/ 7 h 62"/>
                    <a:gd name="T42" fmla="*/ 1 w 32"/>
                    <a:gd name="T43" fmla="*/ 6 h 62"/>
                    <a:gd name="T44" fmla="*/ 1 w 32"/>
                    <a:gd name="T45" fmla="*/ 6 h 62"/>
                    <a:gd name="T46" fmla="*/ 2 w 32"/>
                    <a:gd name="T47" fmla="*/ 6 h 62"/>
                    <a:gd name="T48" fmla="*/ 2 w 32"/>
                    <a:gd name="T49" fmla="*/ 6 h 62"/>
                    <a:gd name="T50" fmla="*/ 2 w 32"/>
                    <a:gd name="T51" fmla="*/ 6 h 62"/>
                    <a:gd name="T52" fmla="*/ 2 w 32"/>
                    <a:gd name="T53" fmla="*/ 6 h 62"/>
                    <a:gd name="T54" fmla="*/ 2 w 32"/>
                    <a:gd name="T55" fmla="*/ 5 h 62"/>
                    <a:gd name="T56" fmla="*/ 2 w 32"/>
                    <a:gd name="T57" fmla="*/ 5 h 62"/>
                    <a:gd name="T58" fmla="*/ 2 w 32"/>
                    <a:gd name="T59" fmla="*/ 5 h 62"/>
                    <a:gd name="T60" fmla="*/ 2 w 32"/>
                    <a:gd name="T61" fmla="*/ 4 h 62"/>
                    <a:gd name="T62" fmla="*/ 2 w 32"/>
                    <a:gd name="T63" fmla="*/ 4 h 62"/>
                    <a:gd name="T64" fmla="*/ 1 w 32"/>
                    <a:gd name="T65" fmla="*/ 0 h 6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2"/>
                    <a:gd name="T100" fmla="*/ 0 h 62"/>
                    <a:gd name="T101" fmla="*/ 32 w 32"/>
                    <a:gd name="T102" fmla="*/ 62 h 6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2" h="62">
                      <a:moveTo>
                        <a:pt x="3" y="0"/>
                      </a:moveTo>
                      <a:lnTo>
                        <a:pt x="32" y="0"/>
                      </a:lnTo>
                      <a:lnTo>
                        <a:pt x="32" y="20"/>
                      </a:lnTo>
                      <a:lnTo>
                        <a:pt x="32" y="22"/>
                      </a:lnTo>
                      <a:lnTo>
                        <a:pt x="32" y="24"/>
                      </a:lnTo>
                      <a:lnTo>
                        <a:pt x="32" y="26"/>
                      </a:lnTo>
                      <a:lnTo>
                        <a:pt x="32" y="28"/>
                      </a:lnTo>
                      <a:lnTo>
                        <a:pt x="32" y="31"/>
                      </a:lnTo>
                      <a:lnTo>
                        <a:pt x="32" y="32"/>
                      </a:lnTo>
                      <a:lnTo>
                        <a:pt x="32" y="34"/>
                      </a:lnTo>
                      <a:lnTo>
                        <a:pt x="32" y="35"/>
                      </a:lnTo>
                      <a:lnTo>
                        <a:pt x="31" y="37"/>
                      </a:lnTo>
                      <a:lnTo>
                        <a:pt x="31" y="38"/>
                      </a:lnTo>
                      <a:lnTo>
                        <a:pt x="31" y="39"/>
                      </a:lnTo>
                      <a:lnTo>
                        <a:pt x="30" y="40"/>
                      </a:lnTo>
                      <a:lnTo>
                        <a:pt x="30" y="42"/>
                      </a:lnTo>
                      <a:lnTo>
                        <a:pt x="30" y="43"/>
                      </a:lnTo>
                      <a:lnTo>
                        <a:pt x="28" y="44"/>
                      </a:lnTo>
                      <a:lnTo>
                        <a:pt x="28" y="45"/>
                      </a:lnTo>
                      <a:lnTo>
                        <a:pt x="27" y="46"/>
                      </a:lnTo>
                      <a:lnTo>
                        <a:pt x="26" y="47"/>
                      </a:lnTo>
                      <a:lnTo>
                        <a:pt x="26" y="48"/>
                      </a:lnTo>
                      <a:lnTo>
                        <a:pt x="25" y="49"/>
                      </a:lnTo>
                      <a:lnTo>
                        <a:pt x="24" y="50"/>
                      </a:lnTo>
                      <a:lnTo>
                        <a:pt x="23" y="51"/>
                      </a:lnTo>
                      <a:lnTo>
                        <a:pt x="22" y="52"/>
                      </a:lnTo>
                      <a:lnTo>
                        <a:pt x="21" y="52"/>
                      </a:lnTo>
                      <a:lnTo>
                        <a:pt x="20" y="54"/>
                      </a:lnTo>
                      <a:lnTo>
                        <a:pt x="19" y="55"/>
                      </a:lnTo>
                      <a:lnTo>
                        <a:pt x="18" y="56"/>
                      </a:lnTo>
                      <a:lnTo>
                        <a:pt x="17" y="57"/>
                      </a:lnTo>
                      <a:lnTo>
                        <a:pt x="16" y="58"/>
                      </a:lnTo>
                      <a:lnTo>
                        <a:pt x="15" y="59"/>
                      </a:lnTo>
                      <a:lnTo>
                        <a:pt x="14" y="59"/>
                      </a:lnTo>
                      <a:lnTo>
                        <a:pt x="13" y="60"/>
                      </a:lnTo>
                      <a:lnTo>
                        <a:pt x="11" y="61"/>
                      </a:lnTo>
                      <a:lnTo>
                        <a:pt x="10" y="61"/>
                      </a:lnTo>
                      <a:lnTo>
                        <a:pt x="9" y="62"/>
                      </a:lnTo>
                      <a:lnTo>
                        <a:pt x="7" y="62"/>
                      </a:lnTo>
                      <a:lnTo>
                        <a:pt x="0" y="50"/>
                      </a:lnTo>
                      <a:lnTo>
                        <a:pt x="2" y="50"/>
                      </a:lnTo>
                      <a:lnTo>
                        <a:pt x="3" y="49"/>
                      </a:lnTo>
                      <a:lnTo>
                        <a:pt x="6" y="49"/>
                      </a:lnTo>
                      <a:lnTo>
                        <a:pt x="7" y="48"/>
                      </a:lnTo>
                      <a:lnTo>
                        <a:pt x="8" y="48"/>
                      </a:lnTo>
                      <a:lnTo>
                        <a:pt x="9" y="47"/>
                      </a:lnTo>
                      <a:lnTo>
                        <a:pt x="10" y="46"/>
                      </a:lnTo>
                      <a:lnTo>
                        <a:pt x="11" y="46"/>
                      </a:lnTo>
                      <a:lnTo>
                        <a:pt x="12" y="45"/>
                      </a:lnTo>
                      <a:lnTo>
                        <a:pt x="12" y="44"/>
                      </a:lnTo>
                      <a:lnTo>
                        <a:pt x="13" y="43"/>
                      </a:lnTo>
                      <a:lnTo>
                        <a:pt x="13" y="42"/>
                      </a:lnTo>
                      <a:lnTo>
                        <a:pt x="14" y="42"/>
                      </a:lnTo>
                      <a:lnTo>
                        <a:pt x="15" y="41"/>
                      </a:lnTo>
                      <a:lnTo>
                        <a:pt x="15" y="40"/>
                      </a:lnTo>
                      <a:lnTo>
                        <a:pt x="16" y="39"/>
                      </a:lnTo>
                      <a:lnTo>
                        <a:pt x="16" y="38"/>
                      </a:lnTo>
                      <a:lnTo>
                        <a:pt x="17" y="37"/>
                      </a:lnTo>
                      <a:lnTo>
                        <a:pt x="17" y="36"/>
                      </a:lnTo>
                      <a:lnTo>
                        <a:pt x="17" y="34"/>
                      </a:lnTo>
                      <a:lnTo>
                        <a:pt x="17" y="33"/>
                      </a:lnTo>
                      <a:lnTo>
                        <a:pt x="17" y="32"/>
                      </a:lnTo>
                      <a:lnTo>
                        <a:pt x="17" y="31"/>
                      </a:lnTo>
                      <a:lnTo>
                        <a:pt x="17" y="28"/>
                      </a:lnTo>
                      <a:lnTo>
                        <a:pt x="3" y="2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9" name="Freeform 88"/>
                <p:cNvSpPr>
                  <a:spLocks/>
                </p:cNvSpPr>
                <p:nvPr/>
              </p:nvSpPr>
              <p:spPr bwMode="auto">
                <a:xfrm>
                  <a:off x="935" y="1347"/>
                  <a:ext cx="59" cy="74"/>
                </a:xfrm>
                <a:custGeom>
                  <a:avLst/>
                  <a:gdLst>
                    <a:gd name="T0" fmla="*/ 0 w 119"/>
                    <a:gd name="T1" fmla="*/ 18 h 149"/>
                    <a:gd name="T2" fmla="*/ 0 w 119"/>
                    <a:gd name="T3" fmla="*/ 0 h 149"/>
                    <a:gd name="T4" fmla="*/ 3 w 119"/>
                    <a:gd name="T5" fmla="*/ 0 h 149"/>
                    <a:gd name="T6" fmla="*/ 11 w 119"/>
                    <a:gd name="T7" fmla="*/ 12 h 149"/>
                    <a:gd name="T8" fmla="*/ 11 w 119"/>
                    <a:gd name="T9" fmla="*/ 0 h 149"/>
                    <a:gd name="T10" fmla="*/ 14 w 119"/>
                    <a:gd name="T11" fmla="*/ 0 h 149"/>
                    <a:gd name="T12" fmla="*/ 14 w 119"/>
                    <a:gd name="T13" fmla="*/ 18 h 149"/>
                    <a:gd name="T14" fmla="*/ 11 w 119"/>
                    <a:gd name="T15" fmla="*/ 18 h 149"/>
                    <a:gd name="T16" fmla="*/ 3 w 119"/>
                    <a:gd name="T17" fmla="*/ 6 h 149"/>
                    <a:gd name="T18" fmla="*/ 3 w 119"/>
                    <a:gd name="T19" fmla="*/ 18 h 149"/>
                    <a:gd name="T20" fmla="*/ 0 w 119"/>
                    <a:gd name="T21" fmla="*/ 18 h 149"/>
                    <a:gd name="T22" fmla="*/ 0 w 119"/>
                    <a:gd name="T23" fmla="*/ 18 h 14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9"/>
                    <a:gd name="T37" fmla="*/ 0 h 149"/>
                    <a:gd name="T38" fmla="*/ 119 w 119"/>
                    <a:gd name="T39" fmla="*/ 149 h 14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9" h="149">
                      <a:moveTo>
                        <a:pt x="0" y="149"/>
                      </a:moveTo>
                      <a:lnTo>
                        <a:pt x="0" y="0"/>
                      </a:lnTo>
                      <a:lnTo>
                        <a:pt x="29" y="0"/>
                      </a:lnTo>
                      <a:lnTo>
                        <a:pt x="91" y="100"/>
                      </a:lnTo>
                      <a:lnTo>
                        <a:pt x="91" y="0"/>
                      </a:lnTo>
                      <a:lnTo>
                        <a:pt x="119" y="0"/>
                      </a:lnTo>
                      <a:lnTo>
                        <a:pt x="119" y="149"/>
                      </a:lnTo>
                      <a:lnTo>
                        <a:pt x="89" y="149"/>
                      </a:lnTo>
                      <a:lnTo>
                        <a:pt x="28" y="51"/>
                      </a:lnTo>
                      <a:lnTo>
                        <a:pt x="28" y="149"/>
                      </a:lnTo>
                      <a:lnTo>
                        <a:pt x="0" y="1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20" name="Freeform 89"/>
                <p:cNvSpPr>
                  <a:spLocks/>
                </p:cNvSpPr>
                <p:nvPr/>
              </p:nvSpPr>
              <p:spPr bwMode="auto">
                <a:xfrm>
                  <a:off x="1010" y="1347"/>
                  <a:ext cx="72" cy="74"/>
                </a:xfrm>
                <a:custGeom>
                  <a:avLst/>
                  <a:gdLst>
                    <a:gd name="T0" fmla="*/ 0 w 144"/>
                    <a:gd name="T1" fmla="*/ 18 h 149"/>
                    <a:gd name="T2" fmla="*/ 0 w 144"/>
                    <a:gd name="T3" fmla="*/ 0 h 149"/>
                    <a:gd name="T4" fmla="*/ 6 w 144"/>
                    <a:gd name="T5" fmla="*/ 0 h 149"/>
                    <a:gd name="T6" fmla="*/ 9 w 144"/>
                    <a:gd name="T7" fmla="*/ 12 h 149"/>
                    <a:gd name="T8" fmla="*/ 13 w 144"/>
                    <a:gd name="T9" fmla="*/ 0 h 149"/>
                    <a:gd name="T10" fmla="*/ 18 w 144"/>
                    <a:gd name="T11" fmla="*/ 0 h 149"/>
                    <a:gd name="T12" fmla="*/ 18 w 144"/>
                    <a:gd name="T13" fmla="*/ 18 h 149"/>
                    <a:gd name="T14" fmla="*/ 15 w 144"/>
                    <a:gd name="T15" fmla="*/ 18 h 149"/>
                    <a:gd name="T16" fmla="*/ 15 w 144"/>
                    <a:gd name="T17" fmla="*/ 4 h 149"/>
                    <a:gd name="T18" fmla="*/ 11 w 144"/>
                    <a:gd name="T19" fmla="*/ 18 h 149"/>
                    <a:gd name="T20" fmla="*/ 7 w 144"/>
                    <a:gd name="T21" fmla="*/ 18 h 149"/>
                    <a:gd name="T22" fmla="*/ 4 w 144"/>
                    <a:gd name="T23" fmla="*/ 4 h 149"/>
                    <a:gd name="T24" fmla="*/ 4 w 144"/>
                    <a:gd name="T25" fmla="*/ 18 h 149"/>
                    <a:gd name="T26" fmla="*/ 0 w 144"/>
                    <a:gd name="T27" fmla="*/ 18 h 149"/>
                    <a:gd name="T28" fmla="*/ 0 w 144"/>
                    <a:gd name="T29" fmla="*/ 18 h 14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44"/>
                    <a:gd name="T46" fmla="*/ 0 h 149"/>
                    <a:gd name="T47" fmla="*/ 144 w 144"/>
                    <a:gd name="T48" fmla="*/ 149 h 14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44" h="149">
                      <a:moveTo>
                        <a:pt x="0" y="149"/>
                      </a:moveTo>
                      <a:lnTo>
                        <a:pt x="0" y="0"/>
                      </a:lnTo>
                      <a:lnTo>
                        <a:pt x="44" y="0"/>
                      </a:lnTo>
                      <a:lnTo>
                        <a:pt x="72" y="103"/>
                      </a:lnTo>
                      <a:lnTo>
                        <a:pt x="98" y="0"/>
                      </a:lnTo>
                      <a:lnTo>
                        <a:pt x="144" y="0"/>
                      </a:lnTo>
                      <a:lnTo>
                        <a:pt x="144" y="149"/>
                      </a:lnTo>
                      <a:lnTo>
                        <a:pt x="115" y="149"/>
                      </a:lnTo>
                      <a:lnTo>
                        <a:pt x="115" y="32"/>
                      </a:lnTo>
                      <a:lnTo>
                        <a:pt x="86" y="149"/>
                      </a:lnTo>
                      <a:lnTo>
                        <a:pt x="57" y="149"/>
                      </a:lnTo>
                      <a:lnTo>
                        <a:pt x="28" y="32"/>
                      </a:lnTo>
                      <a:lnTo>
                        <a:pt x="28" y="149"/>
                      </a:lnTo>
                      <a:lnTo>
                        <a:pt x="0" y="1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21" name="Freeform 90"/>
                <p:cNvSpPr>
                  <a:spLocks/>
                </p:cNvSpPr>
                <p:nvPr/>
              </p:nvSpPr>
              <p:spPr bwMode="auto">
                <a:xfrm>
                  <a:off x="1095" y="1407"/>
                  <a:ext cx="16" cy="31"/>
                </a:xfrm>
                <a:custGeom>
                  <a:avLst/>
                  <a:gdLst>
                    <a:gd name="T0" fmla="*/ 4 w 31"/>
                    <a:gd name="T1" fmla="*/ 0 h 62"/>
                    <a:gd name="T2" fmla="*/ 4 w 31"/>
                    <a:gd name="T3" fmla="*/ 3 h 62"/>
                    <a:gd name="T4" fmla="*/ 4 w 31"/>
                    <a:gd name="T5" fmla="*/ 4 h 62"/>
                    <a:gd name="T6" fmla="*/ 4 w 31"/>
                    <a:gd name="T7" fmla="*/ 4 h 62"/>
                    <a:gd name="T8" fmla="*/ 4 w 31"/>
                    <a:gd name="T9" fmla="*/ 5 h 62"/>
                    <a:gd name="T10" fmla="*/ 4 w 31"/>
                    <a:gd name="T11" fmla="*/ 5 h 62"/>
                    <a:gd name="T12" fmla="*/ 4 w 31"/>
                    <a:gd name="T13" fmla="*/ 5 h 62"/>
                    <a:gd name="T14" fmla="*/ 4 w 31"/>
                    <a:gd name="T15" fmla="*/ 6 h 62"/>
                    <a:gd name="T16" fmla="*/ 4 w 31"/>
                    <a:gd name="T17" fmla="*/ 6 h 62"/>
                    <a:gd name="T18" fmla="*/ 4 w 31"/>
                    <a:gd name="T19" fmla="*/ 6 h 62"/>
                    <a:gd name="T20" fmla="*/ 4 w 31"/>
                    <a:gd name="T21" fmla="*/ 6 h 62"/>
                    <a:gd name="T22" fmla="*/ 3 w 31"/>
                    <a:gd name="T23" fmla="*/ 7 h 62"/>
                    <a:gd name="T24" fmla="*/ 3 w 31"/>
                    <a:gd name="T25" fmla="*/ 7 h 62"/>
                    <a:gd name="T26" fmla="*/ 3 w 31"/>
                    <a:gd name="T27" fmla="*/ 7 h 62"/>
                    <a:gd name="T28" fmla="*/ 3 w 31"/>
                    <a:gd name="T29" fmla="*/ 7 h 62"/>
                    <a:gd name="T30" fmla="*/ 2 w 31"/>
                    <a:gd name="T31" fmla="*/ 8 h 62"/>
                    <a:gd name="T32" fmla="*/ 2 w 31"/>
                    <a:gd name="T33" fmla="*/ 8 h 62"/>
                    <a:gd name="T34" fmla="*/ 2 w 31"/>
                    <a:gd name="T35" fmla="*/ 8 h 62"/>
                    <a:gd name="T36" fmla="*/ 1 w 31"/>
                    <a:gd name="T37" fmla="*/ 8 h 62"/>
                    <a:gd name="T38" fmla="*/ 0 w 31"/>
                    <a:gd name="T39" fmla="*/ 7 h 62"/>
                    <a:gd name="T40" fmla="*/ 1 w 31"/>
                    <a:gd name="T41" fmla="*/ 7 h 62"/>
                    <a:gd name="T42" fmla="*/ 1 w 31"/>
                    <a:gd name="T43" fmla="*/ 6 h 62"/>
                    <a:gd name="T44" fmla="*/ 1 w 31"/>
                    <a:gd name="T45" fmla="*/ 6 h 62"/>
                    <a:gd name="T46" fmla="*/ 2 w 31"/>
                    <a:gd name="T47" fmla="*/ 6 h 62"/>
                    <a:gd name="T48" fmla="*/ 2 w 31"/>
                    <a:gd name="T49" fmla="*/ 6 h 62"/>
                    <a:gd name="T50" fmla="*/ 2 w 31"/>
                    <a:gd name="T51" fmla="*/ 6 h 62"/>
                    <a:gd name="T52" fmla="*/ 2 w 31"/>
                    <a:gd name="T53" fmla="*/ 6 h 62"/>
                    <a:gd name="T54" fmla="*/ 2 w 31"/>
                    <a:gd name="T55" fmla="*/ 5 h 62"/>
                    <a:gd name="T56" fmla="*/ 2 w 31"/>
                    <a:gd name="T57" fmla="*/ 5 h 62"/>
                    <a:gd name="T58" fmla="*/ 2 w 31"/>
                    <a:gd name="T59" fmla="*/ 5 h 62"/>
                    <a:gd name="T60" fmla="*/ 2 w 31"/>
                    <a:gd name="T61" fmla="*/ 4 h 62"/>
                    <a:gd name="T62" fmla="*/ 2 w 31"/>
                    <a:gd name="T63" fmla="*/ 4 h 62"/>
                    <a:gd name="T64" fmla="*/ 1 w 31"/>
                    <a:gd name="T65" fmla="*/ 0 h 6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1"/>
                    <a:gd name="T100" fmla="*/ 0 h 62"/>
                    <a:gd name="T101" fmla="*/ 31 w 31"/>
                    <a:gd name="T102" fmla="*/ 62 h 6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1" h="62">
                      <a:moveTo>
                        <a:pt x="2" y="0"/>
                      </a:moveTo>
                      <a:lnTo>
                        <a:pt x="31" y="0"/>
                      </a:lnTo>
                      <a:lnTo>
                        <a:pt x="31" y="20"/>
                      </a:lnTo>
                      <a:lnTo>
                        <a:pt x="31" y="22"/>
                      </a:lnTo>
                      <a:lnTo>
                        <a:pt x="31" y="24"/>
                      </a:lnTo>
                      <a:lnTo>
                        <a:pt x="31" y="26"/>
                      </a:lnTo>
                      <a:lnTo>
                        <a:pt x="31" y="28"/>
                      </a:lnTo>
                      <a:lnTo>
                        <a:pt x="31" y="31"/>
                      </a:lnTo>
                      <a:lnTo>
                        <a:pt x="31" y="32"/>
                      </a:lnTo>
                      <a:lnTo>
                        <a:pt x="30" y="34"/>
                      </a:lnTo>
                      <a:lnTo>
                        <a:pt x="30" y="35"/>
                      </a:lnTo>
                      <a:lnTo>
                        <a:pt x="30" y="37"/>
                      </a:lnTo>
                      <a:lnTo>
                        <a:pt x="29" y="38"/>
                      </a:lnTo>
                      <a:lnTo>
                        <a:pt x="29" y="39"/>
                      </a:lnTo>
                      <a:lnTo>
                        <a:pt x="28" y="40"/>
                      </a:lnTo>
                      <a:lnTo>
                        <a:pt x="28" y="42"/>
                      </a:lnTo>
                      <a:lnTo>
                        <a:pt x="28" y="43"/>
                      </a:lnTo>
                      <a:lnTo>
                        <a:pt x="27" y="44"/>
                      </a:lnTo>
                      <a:lnTo>
                        <a:pt x="27" y="45"/>
                      </a:lnTo>
                      <a:lnTo>
                        <a:pt x="26" y="46"/>
                      </a:lnTo>
                      <a:lnTo>
                        <a:pt x="26" y="47"/>
                      </a:lnTo>
                      <a:lnTo>
                        <a:pt x="25" y="48"/>
                      </a:lnTo>
                      <a:lnTo>
                        <a:pt x="24" y="49"/>
                      </a:lnTo>
                      <a:lnTo>
                        <a:pt x="24" y="50"/>
                      </a:lnTo>
                      <a:lnTo>
                        <a:pt x="23" y="51"/>
                      </a:lnTo>
                      <a:lnTo>
                        <a:pt x="22" y="52"/>
                      </a:lnTo>
                      <a:lnTo>
                        <a:pt x="21" y="52"/>
                      </a:lnTo>
                      <a:lnTo>
                        <a:pt x="20" y="54"/>
                      </a:lnTo>
                      <a:lnTo>
                        <a:pt x="19" y="55"/>
                      </a:lnTo>
                      <a:lnTo>
                        <a:pt x="17" y="56"/>
                      </a:lnTo>
                      <a:lnTo>
                        <a:pt x="16" y="57"/>
                      </a:lnTo>
                      <a:lnTo>
                        <a:pt x="15" y="58"/>
                      </a:lnTo>
                      <a:lnTo>
                        <a:pt x="14" y="59"/>
                      </a:lnTo>
                      <a:lnTo>
                        <a:pt x="12" y="59"/>
                      </a:lnTo>
                      <a:lnTo>
                        <a:pt x="11" y="60"/>
                      </a:lnTo>
                      <a:lnTo>
                        <a:pt x="10" y="61"/>
                      </a:lnTo>
                      <a:lnTo>
                        <a:pt x="8" y="61"/>
                      </a:lnTo>
                      <a:lnTo>
                        <a:pt x="7" y="62"/>
                      </a:lnTo>
                      <a:lnTo>
                        <a:pt x="5" y="62"/>
                      </a:lnTo>
                      <a:lnTo>
                        <a:pt x="0" y="50"/>
                      </a:lnTo>
                      <a:lnTo>
                        <a:pt x="2" y="50"/>
                      </a:lnTo>
                      <a:lnTo>
                        <a:pt x="3" y="49"/>
                      </a:lnTo>
                      <a:lnTo>
                        <a:pt x="4" y="49"/>
                      </a:lnTo>
                      <a:lnTo>
                        <a:pt x="5" y="48"/>
                      </a:lnTo>
                      <a:lnTo>
                        <a:pt x="6" y="48"/>
                      </a:lnTo>
                      <a:lnTo>
                        <a:pt x="8" y="47"/>
                      </a:lnTo>
                      <a:lnTo>
                        <a:pt x="8" y="46"/>
                      </a:lnTo>
                      <a:lnTo>
                        <a:pt x="9" y="46"/>
                      </a:lnTo>
                      <a:lnTo>
                        <a:pt x="10" y="45"/>
                      </a:lnTo>
                      <a:lnTo>
                        <a:pt x="11" y="44"/>
                      </a:lnTo>
                      <a:lnTo>
                        <a:pt x="12" y="43"/>
                      </a:lnTo>
                      <a:lnTo>
                        <a:pt x="12" y="42"/>
                      </a:lnTo>
                      <a:lnTo>
                        <a:pt x="13" y="42"/>
                      </a:lnTo>
                      <a:lnTo>
                        <a:pt x="13" y="41"/>
                      </a:lnTo>
                      <a:lnTo>
                        <a:pt x="14" y="40"/>
                      </a:lnTo>
                      <a:lnTo>
                        <a:pt x="14" y="39"/>
                      </a:lnTo>
                      <a:lnTo>
                        <a:pt x="14" y="38"/>
                      </a:lnTo>
                      <a:lnTo>
                        <a:pt x="15" y="37"/>
                      </a:lnTo>
                      <a:lnTo>
                        <a:pt x="15" y="36"/>
                      </a:lnTo>
                      <a:lnTo>
                        <a:pt x="15" y="34"/>
                      </a:lnTo>
                      <a:lnTo>
                        <a:pt x="15" y="33"/>
                      </a:lnTo>
                      <a:lnTo>
                        <a:pt x="15" y="32"/>
                      </a:lnTo>
                      <a:lnTo>
                        <a:pt x="15" y="31"/>
                      </a:lnTo>
                      <a:lnTo>
                        <a:pt x="15" y="28"/>
                      </a:lnTo>
                      <a:lnTo>
                        <a:pt x="2" y="2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22" name="Freeform 91"/>
                <p:cNvSpPr>
                  <a:spLocks noEditPoints="1"/>
                </p:cNvSpPr>
                <p:nvPr/>
              </p:nvSpPr>
              <p:spPr bwMode="auto">
                <a:xfrm>
                  <a:off x="1151" y="1366"/>
                  <a:ext cx="50" cy="57"/>
                </a:xfrm>
                <a:custGeom>
                  <a:avLst/>
                  <a:gdLst>
                    <a:gd name="T0" fmla="*/ 1 w 102"/>
                    <a:gd name="T1" fmla="*/ 3 h 114"/>
                    <a:gd name="T2" fmla="*/ 1 w 102"/>
                    <a:gd name="T3" fmla="*/ 2 h 114"/>
                    <a:gd name="T4" fmla="*/ 3 w 102"/>
                    <a:gd name="T5" fmla="*/ 1 h 114"/>
                    <a:gd name="T6" fmla="*/ 5 w 102"/>
                    <a:gd name="T7" fmla="*/ 1 h 114"/>
                    <a:gd name="T8" fmla="*/ 7 w 102"/>
                    <a:gd name="T9" fmla="*/ 1 h 114"/>
                    <a:gd name="T10" fmla="*/ 9 w 102"/>
                    <a:gd name="T11" fmla="*/ 1 h 114"/>
                    <a:gd name="T12" fmla="*/ 10 w 102"/>
                    <a:gd name="T13" fmla="*/ 1 h 114"/>
                    <a:gd name="T14" fmla="*/ 11 w 102"/>
                    <a:gd name="T15" fmla="*/ 2 h 114"/>
                    <a:gd name="T16" fmla="*/ 11 w 102"/>
                    <a:gd name="T17" fmla="*/ 3 h 114"/>
                    <a:gd name="T18" fmla="*/ 11 w 102"/>
                    <a:gd name="T19" fmla="*/ 5 h 114"/>
                    <a:gd name="T20" fmla="*/ 11 w 102"/>
                    <a:gd name="T21" fmla="*/ 11 h 114"/>
                    <a:gd name="T22" fmla="*/ 11 w 102"/>
                    <a:gd name="T23" fmla="*/ 12 h 114"/>
                    <a:gd name="T24" fmla="*/ 12 w 102"/>
                    <a:gd name="T25" fmla="*/ 13 h 114"/>
                    <a:gd name="T26" fmla="*/ 12 w 102"/>
                    <a:gd name="T27" fmla="*/ 14 h 114"/>
                    <a:gd name="T28" fmla="*/ 9 w 102"/>
                    <a:gd name="T29" fmla="*/ 14 h 114"/>
                    <a:gd name="T30" fmla="*/ 8 w 102"/>
                    <a:gd name="T31" fmla="*/ 14 h 114"/>
                    <a:gd name="T32" fmla="*/ 8 w 102"/>
                    <a:gd name="T33" fmla="*/ 13 h 114"/>
                    <a:gd name="T34" fmla="*/ 8 w 102"/>
                    <a:gd name="T35" fmla="*/ 13 h 114"/>
                    <a:gd name="T36" fmla="*/ 8 w 102"/>
                    <a:gd name="T37" fmla="*/ 13 h 114"/>
                    <a:gd name="T38" fmla="*/ 7 w 102"/>
                    <a:gd name="T39" fmla="*/ 14 h 114"/>
                    <a:gd name="T40" fmla="*/ 6 w 102"/>
                    <a:gd name="T41" fmla="*/ 14 h 114"/>
                    <a:gd name="T42" fmla="*/ 5 w 102"/>
                    <a:gd name="T43" fmla="*/ 15 h 114"/>
                    <a:gd name="T44" fmla="*/ 4 w 102"/>
                    <a:gd name="T45" fmla="*/ 15 h 114"/>
                    <a:gd name="T46" fmla="*/ 2 w 102"/>
                    <a:gd name="T47" fmla="*/ 14 h 114"/>
                    <a:gd name="T48" fmla="*/ 1 w 102"/>
                    <a:gd name="T49" fmla="*/ 13 h 114"/>
                    <a:gd name="T50" fmla="*/ 0 w 102"/>
                    <a:gd name="T51" fmla="*/ 12 h 114"/>
                    <a:gd name="T52" fmla="*/ 0 w 102"/>
                    <a:gd name="T53" fmla="*/ 10 h 114"/>
                    <a:gd name="T54" fmla="*/ 0 w 102"/>
                    <a:gd name="T55" fmla="*/ 9 h 114"/>
                    <a:gd name="T56" fmla="*/ 0 w 102"/>
                    <a:gd name="T57" fmla="*/ 8 h 114"/>
                    <a:gd name="T58" fmla="*/ 1 w 102"/>
                    <a:gd name="T59" fmla="*/ 8 h 114"/>
                    <a:gd name="T60" fmla="*/ 2 w 102"/>
                    <a:gd name="T61" fmla="*/ 7 h 114"/>
                    <a:gd name="T62" fmla="*/ 4 w 102"/>
                    <a:gd name="T63" fmla="*/ 7 h 114"/>
                    <a:gd name="T64" fmla="*/ 5 w 102"/>
                    <a:gd name="T65" fmla="*/ 6 h 114"/>
                    <a:gd name="T66" fmla="*/ 7 w 102"/>
                    <a:gd name="T67" fmla="*/ 6 h 114"/>
                    <a:gd name="T68" fmla="*/ 8 w 102"/>
                    <a:gd name="T69" fmla="*/ 5 h 114"/>
                    <a:gd name="T70" fmla="*/ 8 w 102"/>
                    <a:gd name="T71" fmla="*/ 4 h 114"/>
                    <a:gd name="T72" fmla="*/ 7 w 102"/>
                    <a:gd name="T73" fmla="*/ 4 h 114"/>
                    <a:gd name="T74" fmla="*/ 7 w 102"/>
                    <a:gd name="T75" fmla="*/ 3 h 114"/>
                    <a:gd name="T76" fmla="*/ 5 w 102"/>
                    <a:gd name="T77" fmla="*/ 3 h 114"/>
                    <a:gd name="T78" fmla="*/ 5 w 102"/>
                    <a:gd name="T79" fmla="*/ 3 h 114"/>
                    <a:gd name="T80" fmla="*/ 4 w 102"/>
                    <a:gd name="T81" fmla="*/ 4 h 114"/>
                    <a:gd name="T82" fmla="*/ 4 w 102"/>
                    <a:gd name="T83" fmla="*/ 4 h 114"/>
                    <a:gd name="T84" fmla="*/ 3 w 102"/>
                    <a:gd name="T85" fmla="*/ 5 h 114"/>
                    <a:gd name="T86" fmla="*/ 7 w 102"/>
                    <a:gd name="T87" fmla="*/ 8 h 114"/>
                    <a:gd name="T88" fmla="*/ 6 w 102"/>
                    <a:gd name="T89" fmla="*/ 8 h 114"/>
                    <a:gd name="T90" fmla="*/ 5 w 102"/>
                    <a:gd name="T91" fmla="*/ 9 h 114"/>
                    <a:gd name="T92" fmla="*/ 4 w 102"/>
                    <a:gd name="T93" fmla="*/ 9 h 114"/>
                    <a:gd name="T94" fmla="*/ 4 w 102"/>
                    <a:gd name="T95" fmla="*/ 9 h 114"/>
                    <a:gd name="T96" fmla="*/ 3 w 102"/>
                    <a:gd name="T97" fmla="*/ 10 h 114"/>
                    <a:gd name="T98" fmla="*/ 3 w 102"/>
                    <a:gd name="T99" fmla="*/ 11 h 114"/>
                    <a:gd name="T100" fmla="*/ 4 w 102"/>
                    <a:gd name="T101" fmla="*/ 11 h 114"/>
                    <a:gd name="T102" fmla="*/ 4 w 102"/>
                    <a:gd name="T103" fmla="*/ 12 h 114"/>
                    <a:gd name="T104" fmla="*/ 5 w 102"/>
                    <a:gd name="T105" fmla="*/ 12 h 114"/>
                    <a:gd name="T106" fmla="*/ 6 w 102"/>
                    <a:gd name="T107" fmla="*/ 12 h 114"/>
                    <a:gd name="T108" fmla="*/ 7 w 102"/>
                    <a:gd name="T109" fmla="*/ 12 h 114"/>
                    <a:gd name="T110" fmla="*/ 7 w 102"/>
                    <a:gd name="T111" fmla="*/ 11 h 114"/>
                    <a:gd name="T112" fmla="*/ 8 w 102"/>
                    <a:gd name="T113" fmla="*/ 10 h 114"/>
                    <a:gd name="T114" fmla="*/ 8 w 102"/>
                    <a:gd name="T115" fmla="*/ 10 h 114"/>
                    <a:gd name="T116" fmla="*/ 8 w 102"/>
                    <a:gd name="T117" fmla="*/ 9 h 11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2"/>
                    <a:gd name="T178" fmla="*/ 0 h 114"/>
                    <a:gd name="T179" fmla="*/ 102 w 102"/>
                    <a:gd name="T180" fmla="*/ 114 h 11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2" h="114">
                      <a:moveTo>
                        <a:pt x="30" y="35"/>
                      </a:moveTo>
                      <a:lnTo>
                        <a:pt x="3" y="31"/>
                      </a:lnTo>
                      <a:lnTo>
                        <a:pt x="5" y="29"/>
                      </a:lnTo>
                      <a:lnTo>
                        <a:pt x="6" y="27"/>
                      </a:lnTo>
                      <a:lnTo>
                        <a:pt x="7" y="24"/>
                      </a:lnTo>
                      <a:lnTo>
                        <a:pt x="8" y="22"/>
                      </a:lnTo>
                      <a:lnTo>
                        <a:pt x="9" y="20"/>
                      </a:lnTo>
                      <a:lnTo>
                        <a:pt x="10" y="18"/>
                      </a:lnTo>
                      <a:lnTo>
                        <a:pt x="11" y="15"/>
                      </a:lnTo>
                      <a:lnTo>
                        <a:pt x="13" y="14"/>
                      </a:lnTo>
                      <a:lnTo>
                        <a:pt x="14" y="12"/>
                      </a:lnTo>
                      <a:lnTo>
                        <a:pt x="15" y="10"/>
                      </a:lnTo>
                      <a:lnTo>
                        <a:pt x="17" y="9"/>
                      </a:lnTo>
                      <a:lnTo>
                        <a:pt x="18" y="7"/>
                      </a:lnTo>
                      <a:lnTo>
                        <a:pt x="20" y="6"/>
                      </a:lnTo>
                      <a:lnTo>
                        <a:pt x="22" y="5"/>
                      </a:lnTo>
                      <a:lnTo>
                        <a:pt x="25" y="4"/>
                      </a:lnTo>
                      <a:lnTo>
                        <a:pt x="27" y="4"/>
                      </a:lnTo>
                      <a:lnTo>
                        <a:pt x="30" y="3"/>
                      </a:lnTo>
                      <a:lnTo>
                        <a:pt x="33" y="2"/>
                      </a:lnTo>
                      <a:lnTo>
                        <a:pt x="35" y="2"/>
                      </a:lnTo>
                      <a:lnTo>
                        <a:pt x="38" y="1"/>
                      </a:lnTo>
                      <a:lnTo>
                        <a:pt x="41" y="1"/>
                      </a:lnTo>
                      <a:lnTo>
                        <a:pt x="44" y="1"/>
                      </a:lnTo>
                      <a:lnTo>
                        <a:pt x="47" y="1"/>
                      </a:lnTo>
                      <a:lnTo>
                        <a:pt x="50" y="0"/>
                      </a:lnTo>
                      <a:lnTo>
                        <a:pt x="54" y="1"/>
                      </a:lnTo>
                      <a:lnTo>
                        <a:pt x="57" y="1"/>
                      </a:lnTo>
                      <a:lnTo>
                        <a:pt x="60" y="1"/>
                      </a:lnTo>
                      <a:lnTo>
                        <a:pt x="63" y="1"/>
                      </a:lnTo>
                      <a:lnTo>
                        <a:pt x="65" y="1"/>
                      </a:lnTo>
                      <a:lnTo>
                        <a:pt x="67" y="2"/>
                      </a:lnTo>
                      <a:lnTo>
                        <a:pt x="69" y="2"/>
                      </a:lnTo>
                      <a:lnTo>
                        <a:pt x="72" y="2"/>
                      </a:lnTo>
                      <a:lnTo>
                        <a:pt x="73" y="3"/>
                      </a:lnTo>
                      <a:lnTo>
                        <a:pt x="75" y="3"/>
                      </a:lnTo>
                      <a:lnTo>
                        <a:pt x="78" y="4"/>
                      </a:lnTo>
                      <a:lnTo>
                        <a:pt x="79" y="4"/>
                      </a:lnTo>
                      <a:lnTo>
                        <a:pt x="81" y="5"/>
                      </a:lnTo>
                      <a:lnTo>
                        <a:pt x="82" y="6"/>
                      </a:lnTo>
                      <a:lnTo>
                        <a:pt x="84" y="7"/>
                      </a:lnTo>
                      <a:lnTo>
                        <a:pt x="85" y="8"/>
                      </a:lnTo>
                      <a:lnTo>
                        <a:pt x="86" y="9"/>
                      </a:lnTo>
                      <a:lnTo>
                        <a:pt x="87" y="10"/>
                      </a:lnTo>
                      <a:lnTo>
                        <a:pt x="88" y="11"/>
                      </a:lnTo>
                      <a:lnTo>
                        <a:pt x="89" y="12"/>
                      </a:lnTo>
                      <a:lnTo>
                        <a:pt x="90" y="13"/>
                      </a:lnTo>
                      <a:lnTo>
                        <a:pt x="91" y="14"/>
                      </a:lnTo>
                      <a:lnTo>
                        <a:pt x="92" y="15"/>
                      </a:lnTo>
                      <a:lnTo>
                        <a:pt x="92" y="17"/>
                      </a:lnTo>
                      <a:lnTo>
                        <a:pt x="93" y="19"/>
                      </a:lnTo>
                      <a:lnTo>
                        <a:pt x="94" y="20"/>
                      </a:lnTo>
                      <a:lnTo>
                        <a:pt x="94" y="21"/>
                      </a:lnTo>
                      <a:lnTo>
                        <a:pt x="95" y="23"/>
                      </a:lnTo>
                      <a:lnTo>
                        <a:pt x="95" y="25"/>
                      </a:lnTo>
                      <a:lnTo>
                        <a:pt x="96" y="27"/>
                      </a:lnTo>
                      <a:lnTo>
                        <a:pt x="96" y="29"/>
                      </a:lnTo>
                      <a:lnTo>
                        <a:pt x="96" y="31"/>
                      </a:lnTo>
                      <a:lnTo>
                        <a:pt x="96" y="33"/>
                      </a:lnTo>
                      <a:lnTo>
                        <a:pt x="96" y="36"/>
                      </a:lnTo>
                      <a:lnTo>
                        <a:pt x="96" y="40"/>
                      </a:lnTo>
                      <a:lnTo>
                        <a:pt x="96" y="42"/>
                      </a:lnTo>
                      <a:lnTo>
                        <a:pt x="95" y="75"/>
                      </a:lnTo>
                      <a:lnTo>
                        <a:pt x="96" y="78"/>
                      </a:lnTo>
                      <a:lnTo>
                        <a:pt x="96" y="80"/>
                      </a:lnTo>
                      <a:lnTo>
                        <a:pt x="96" y="82"/>
                      </a:lnTo>
                      <a:lnTo>
                        <a:pt x="96" y="84"/>
                      </a:lnTo>
                      <a:lnTo>
                        <a:pt x="96" y="86"/>
                      </a:lnTo>
                      <a:lnTo>
                        <a:pt x="96" y="89"/>
                      </a:lnTo>
                      <a:lnTo>
                        <a:pt x="96" y="90"/>
                      </a:lnTo>
                      <a:lnTo>
                        <a:pt x="96" y="92"/>
                      </a:lnTo>
                      <a:lnTo>
                        <a:pt x="96" y="93"/>
                      </a:lnTo>
                      <a:lnTo>
                        <a:pt x="96" y="94"/>
                      </a:lnTo>
                      <a:lnTo>
                        <a:pt x="96" y="95"/>
                      </a:lnTo>
                      <a:lnTo>
                        <a:pt x="96" y="96"/>
                      </a:lnTo>
                      <a:lnTo>
                        <a:pt x="97" y="98"/>
                      </a:lnTo>
                      <a:lnTo>
                        <a:pt x="97" y="99"/>
                      </a:lnTo>
                      <a:lnTo>
                        <a:pt x="98" y="100"/>
                      </a:lnTo>
                      <a:lnTo>
                        <a:pt x="98" y="101"/>
                      </a:lnTo>
                      <a:lnTo>
                        <a:pt x="98" y="102"/>
                      </a:lnTo>
                      <a:lnTo>
                        <a:pt x="99" y="104"/>
                      </a:lnTo>
                      <a:lnTo>
                        <a:pt x="99" y="105"/>
                      </a:lnTo>
                      <a:lnTo>
                        <a:pt x="101" y="106"/>
                      </a:lnTo>
                      <a:lnTo>
                        <a:pt x="101" y="107"/>
                      </a:lnTo>
                      <a:lnTo>
                        <a:pt x="102" y="108"/>
                      </a:lnTo>
                      <a:lnTo>
                        <a:pt x="102" y="109"/>
                      </a:lnTo>
                      <a:lnTo>
                        <a:pt x="102" y="110"/>
                      </a:lnTo>
                      <a:lnTo>
                        <a:pt x="73" y="110"/>
                      </a:lnTo>
                      <a:lnTo>
                        <a:pt x="73" y="109"/>
                      </a:lnTo>
                      <a:lnTo>
                        <a:pt x="73" y="108"/>
                      </a:lnTo>
                      <a:lnTo>
                        <a:pt x="72" y="108"/>
                      </a:lnTo>
                      <a:lnTo>
                        <a:pt x="72" y="107"/>
                      </a:lnTo>
                      <a:lnTo>
                        <a:pt x="72" y="106"/>
                      </a:lnTo>
                      <a:lnTo>
                        <a:pt x="71" y="105"/>
                      </a:lnTo>
                      <a:lnTo>
                        <a:pt x="71" y="104"/>
                      </a:lnTo>
                      <a:lnTo>
                        <a:pt x="71" y="103"/>
                      </a:lnTo>
                      <a:lnTo>
                        <a:pt x="70" y="102"/>
                      </a:lnTo>
                      <a:lnTo>
                        <a:pt x="70" y="101"/>
                      </a:lnTo>
                      <a:lnTo>
                        <a:pt x="70" y="100"/>
                      </a:lnTo>
                      <a:lnTo>
                        <a:pt x="69" y="99"/>
                      </a:lnTo>
                      <a:lnTo>
                        <a:pt x="68" y="101"/>
                      </a:lnTo>
                      <a:lnTo>
                        <a:pt x="67" y="102"/>
                      </a:lnTo>
                      <a:lnTo>
                        <a:pt x="66" y="103"/>
                      </a:lnTo>
                      <a:lnTo>
                        <a:pt x="65" y="104"/>
                      </a:lnTo>
                      <a:lnTo>
                        <a:pt x="63" y="105"/>
                      </a:lnTo>
                      <a:lnTo>
                        <a:pt x="62" y="106"/>
                      </a:lnTo>
                      <a:lnTo>
                        <a:pt x="61" y="106"/>
                      </a:lnTo>
                      <a:lnTo>
                        <a:pt x="60" y="107"/>
                      </a:lnTo>
                      <a:lnTo>
                        <a:pt x="58" y="108"/>
                      </a:lnTo>
                      <a:lnTo>
                        <a:pt x="57" y="108"/>
                      </a:lnTo>
                      <a:lnTo>
                        <a:pt x="56" y="109"/>
                      </a:lnTo>
                      <a:lnTo>
                        <a:pt x="54" y="109"/>
                      </a:lnTo>
                      <a:lnTo>
                        <a:pt x="53" y="110"/>
                      </a:lnTo>
                      <a:lnTo>
                        <a:pt x="51" y="112"/>
                      </a:lnTo>
                      <a:lnTo>
                        <a:pt x="50" y="112"/>
                      </a:lnTo>
                      <a:lnTo>
                        <a:pt x="48" y="113"/>
                      </a:lnTo>
                      <a:lnTo>
                        <a:pt x="47" y="113"/>
                      </a:lnTo>
                      <a:lnTo>
                        <a:pt x="46" y="114"/>
                      </a:lnTo>
                      <a:lnTo>
                        <a:pt x="44" y="114"/>
                      </a:lnTo>
                      <a:lnTo>
                        <a:pt x="43" y="114"/>
                      </a:lnTo>
                      <a:lnTo>
                        <a:pt x="41" y="114"/>
                      </a:lnTo>
                      <a:lnTo>
                        <a:pt x="40" y="114"/>
                      </a:lnTo>
                      <a:lnTo>
                        <a:pt x="38" y="114"/>
                      </a:lnTo>
                      <a:lnTo>
                        <a:pt x="36" y="114"/>
                      </a:lnTo>
                      <a:lnTo>
                        <a:pt x="34" y="114"/>
                      </a:lnTo>
                      <a:lnTo>
                        <a:pt x="32" y="114"/>
                      </a:lnTo>
                      <a:lnTo>
                        <a:pt x="29" y="114"/>
                      </a:lnTo>
                      <a:lnTo>
                        <a:pt x="26" y="113"/>
                      </a:lnTo>
                      <a:lnTo>
                        <a:pt x="24" y="113"/>
                      </a:lnTo>
                      <a:lnTo>
                        <a:pt x="22" y="112"/>
                      </a:lnTo>
                      <a:lnTo>
                        <a:pt x="20" y="110"/>
                      </a:lnTo>
                      <a:lnTo>
                        <a:pt x="18" y="109"/>
                      </a:lnTo>
                      <a:lnTo>
                        <a:pt x="16" y="108"/>
                      </a:lnTo>
                      <a:lnTo>
                        <a:pt x="14" y="107"/>
                      </a:lnTo>
                      <a:lnTo>
                        <a:pt x="12" y="106"/>
                      </a:lnTo>
                      <a:lnTo>
                        <a:pt x="10" y="104"/>
                      </a:lnTo>
                      <a:lnTo>
                        <a:pt x="9" y="103"/>
                      </a:lnTo>
                      <a:lnTo>
                        <a:pt x="8" y="101"/>
                      </a:lnTo>
                      <a:lnTo>
                        <a:pt x="7" y="100"/>
                      </a:lnTo>
                      <a:lnTo>
                        <a:pt x="5" y="98"/>
                      </a:lnTo>
                      <a:lnTo>
                        <a:pt x="5" y="96"/>
                      </a:lnTo>
                      <a:lnTo>
                        <a:pt x="3" y="94"/>
                      </a:lnTo>
                      <a:lnTo>
                        <a:pt x="2" y="93"/>
                      </a:lnTo>
                      <a:lnTo>
                        <a:pt x="1" y="91"/>
                      </a:lnTo>
                      <a:lnTo>
                        <a:pt x="1" y="89"/>
                      </a:lnTo>
                      <a:lnTo>
                        <a:pt x="1" y="86"/>
                      </a:lnTo>
                      <a:lnTo>
                        <a:pt x="1" y="84"/>
                      </a:lnTo>
                      <a:lnTo>
                        <a:pt x="0" y="81"/>
                      </a:lnTo>
                      <a:lnTo>
                        <a:pt x="1" y="80"/>
                      </a:lnTo>
                      <a:lnTo>
                        <a:pt x="1" y="79"/>
                      </a:lnTo>
                      <a:lnTo>
                        <a:pt x="1" y="77"/>
                      </a:lnTo>
                      <a:lnTo>
                        <a:pt x="1" y="76"/>
                      </a:lnTo>
                      <a:lnTo>
                        <a:pt x="1" y="74"/>
                      </a:lnTo>
                      <a:lnTo>
                        <a:pt x="2" y="73"/>
                      </a:lnTo>
                      <a:lnTo>
                        <a:pt x="2" y="72"/>
                      </a:lnTo>
                      <a:lnTo>
                        <a:pt x="2" y="70"/>
                      </a:lnTo>
                      <a:lnTo>
                        <a:pt x="3" y="69"/>
                      </a:lnTo>
                      <a:lnTo>
                        <a:pt x="3" y="68"/>
                      </a:lnTo>
                      <a:lnTo>
                        <a:pt x="5" y="67"/>
                      </a:lnTo>
                      <a:lnTo>
                        <a:pt x="5" y="65"/>
                      </a:lnTo>
                      <a:lnTo>
                        <a:pt x="6" y="64"/>
                      </a:lnTo>
                      <a:lnTo>
                        <a:pt x="7" y="62"/>
                      </a:lnTo>
                      <a:lnTo>
                        <a:pt x="8" y="61"/>
                      </a:lnTo>
                      <a:lnTo>
                        <a:pt x="9" y="60"/>
                      </a:lnTo>
                      <a:lnTo>
                        <a:pt x="10" y="59"/>
                      </a:lnTo>
                      <a:lnTo>
                        <a:pt x="11" y="58"/>
                      </a:lnTo>
                      <a:lnTo>
                        <a:pt x="12" y="58"/>
                      </a:lnTo>
                      <a:lnTo>
                        <a:pt x="13" y="57"/>
                      </a:lnTo>
                      <a:lnTo>
                        <a:pt x="14" y="56"/>
                      </a:lnTo>
                      <a:lnTo>
                        <a:pt x="15" y="56"/>
                      </a:lnTo>
                      <a:lnTo>
                        <a:pt x="16" y="55"/>
                      </a:lnTo>
                      <a:lnTo>
                        <a:pt x="17" y="54"/>
                      </a:lnTo>
                      <a:lnTo>
                        <a:pt x="19" y="54"/>
                      </a:lnTo>
                      <a:lnTo>
                        <a:pt x="20" y="53"/>
                      </a:lnTo>
                      <a:lnTo>
                        <a:pt x="22" y="53"/>
                      </a:lnTo>
                      <a:lnTo>
                        <a:pt x="24" y="52"/>
                      </a:lnTo>
                      <a:lnTo>
                        <a:pt x="25" y="51"/>
                      </a:lnTo>
                      <a:lnTo>
                        <a:pt x="27" y="51"/>
                      </a:lnTo>
                      <a:lnTo>
                        <a:pt x="30" y="50"/>
                      </a:lnTo>
                      <a:lnTo>
                        <a:pt x="32" y="50"/>
                      </a:lnTo>
                      <a:lnTo>
                        <a:pt x="34" y="49"/>
                      </a:lnTo>
                      <a:lnTo>
                        <a:pt x="36" y="49"/>
                      </a:lnTo>
                      <a:lnTo>
                        <a:pt x="38" y="48"/>
                      </a:lnTo>
                      <a:lnTo>
                        <a:pt x="40" y="47"/>
                      </a:lnTo>
                      <a:lnTo>
                        <a:pt x="44" y="47"/>
                      </a:lnTo>
                      <a:lnTo>
                        <a:pt x="47" y="46"/>
                      </a:lnTo>
                      <a:lnTo>
                        <a:pt x="49" y="46"/>
                      </a:lnTo>
                      <a:lnTo>
                        <a:pt x="53" y="45"/>
                      </a:lnTo>
                      <a:lnTo>
                        <a:pt x="55" y="45"/>
                      </a:lnTo>
                      <a:lnTo>
                        <a:pt x="58" y="44"/>
                      </a:lnTo>
                      <a:lnTo>
                        <a:pt x="60" y="44"/>
                      </a:lnTo>
                      <a:lnTo>
                        <a:pt x="62" y="43"/>
                      </a:lnTo>
                      <a:lnTo>
                        <a:pt x="64" y="43"/>
                      </a:lnTo>
                      <a:lnTo>
                        <a:pt x="66" y="42"/>
                      </a:lnTo>
                      <a:lnTo>
                        <a:pt x="67" y="42"/>
                      </a:lnTo>
                      <a:lnTo>
                        <a:pt x="68" y="41"/>
                      </a:lnTo>
                      <a:lnTo>
                        <a:pt x="68" y="37"/>
                      </a:lnTo>
                      <a:lnTo>
                        <a:pt x="68" y="36"/>
                      </a:lnTo>
                      <a:lnTo>
                        <a:pt x="68" y="35"/>
                      </a:lnTo>
                      <a:lnTo>
                        <a:pt x="68" y="34"/>
                      </a:lnTo>
                      <a:lnTo>
                        <a:pt x="68" y="33"/>
                      </a:lnTo>
                      <a:lnTo>
                        <a:pt x="68" y="32"/>
                      </a:lnTo>
                      <a:lnTo>
                        <a:pt x="67" y="31"/>
                      </a:lnTo>
                      <a:lnTo>
                        <a:pt x="67" y="30"/>
                      </a:lnTo>
                      <a:lnTo>
                        <a:pt x="67" y="29"/>
                      </a:lnTo>
                      <a:lnTo>
                        <a:pt x="66" y="28"/>
                      </a:lnTo>
                      <a:lnTo>
                        <a:pt x="65" y="27"/>
                      </a:lnTo>
                      <a:lnTo>
                        <a:pt x="64" y="26"/>
                      </a:lnTo>
                      <a:lnTo>
                        <a:pt x="63" y="25"/>
                      </a:lnTo>
                      <a:lnTo>
                        <a:pt x="62" y="25"/>
                      </a:lnTo>
                      <a:lnTo>
                        <a:pt x="61" y="24"/>
                      </a:lnTo>
                      <a:lnTo>
                        <a:pt x="60" y="24"/>
                      </a:lnTo>
                      <a:lnTo>
                        <a:pt x="59" y="23"/>
                      </a:lnTo>
                      <a:lnTo>
                        <a:pt x="57" y="23"/>
                      </a:lnTo>
                      <a:lnTo>
                        <a:pt x="56" y="23"/>
                      </a:lnTo>
                      <a:lnTo>
                        <a:pt x="55" y="23"/>
                      </a:lnTo>
                      <a:lnTo>
                        <a:pt x="53" y="23"/>
                      </a:lnTo>
                      <a:lnTo>
                        <a:pt x="50" y="23"/>
                      </a:lnTo>
                      <a:lnTo>
                        <a:pt x="48" y="22"/>
                      </a:lnTo>
                      <a:lnTo>
                        <a:pt x="47" y="23"/>
                      </a:lnTo>
                      <a:lnTo>
                        <a:pt x="46" y="23"/>
                      </a:lnTo>
                      <a:lnTo>
                        <a:pt x="45" y="23"/>
                      </a:lnTo>
                      <a:lnTo>
                        <a:pt x="44" y="23"/>
                      </a:lnTo>
                      <a:lnTo>
                        <a:pt x="43" y="23"/>
                      </a:lnTo>
                      <a:lnTo>
                        <a:pt x="41" y="23"/>
                      </a:lnTo>
                      <a:lnTo>
                        <a:pt x="41" y="24"/>
                      </a:lnTo>
                      <a:lnTo>
                        <a:pt x="40" y="24"/>
                      </a:lnTo>
                      <a:lnTo>
                        <a:pt x="39" y="24"/>
                      </a:lnTo>
                      <a:lnTo>
                        <a:pt x="38" y="25"/>
                      </a:lnTo>
                      <a:lnTo>
                        <a:pt x="37" y="25"/>
                      </a:lnTo>
                      <a:lnTo>
                        <a:pt x="36" y="25"/>
                      </a:lnTo>
                      <a:lnTo>
                        <a:pt x="36" y="26"/>
                      </a:lnTo>
                      <a:lnTo>
                        <a:pt x="35" y="27"/>
                      </a:lnTo>
                      <a:lnTo>
                        <a:pt x="34" y="28"/>
                      </a:lnTo>
                      <a:lnTo>
                        <a:pt x="34" y="29"/>
                      </a:lnTo>
                      <a:lnTo>
                        <a:pt x="33" y="30"/>
                      </a:lnTo>
                      <a:lnTo>
                        <a:pt x="32" y="31"/>
                      </a:lnTo>
                      <a:lnTo>
                        <a:pt x="32" y="32"/>
                      </a:lnTo>
                      <a:lnTo>
                        <a:pt x="31" y="33"/>
                      </a:lnTo>
                      <a:lnTo>
                        <a:pt x="31" y="34"/>
                      </a:lnTo>
                      <a:lnTo>
                        <a:pt x="30" y="35"/>
                      </a:lnTo>
                      <a:close/>
                      <a:moveTo>
                        <a:pt x="68" y="58"/>
                      </a:moveTo>
                      <a:lnTo>
                        <a:pt x="67" y="59"/>
                      </a:lnTo>
                      <a:lnTo>
                        <a:pt x="66" y="59"/>
                      </a:lnTo>
                      <a:lnTo>
                        <a:pt x="65" y="60"/>
                      </a:lnTo>
                      <a:lnTo>
                        <a:pt x="64" y="60"/>
                      </a:lnTo>
                      <a:lnTo>
                        <a:pt x="63" y="60"/>
                      </a:lnTo>
                      <a:lnTo>
                        <a:pt x="61" y="61"/>
                      </a:lnTo>
                      <a:lnTo>
                        <a:pt x="60" y="61"/>
                      </a:lnTo>
                      <a:lnTo>
                        <a:pt x="58" y="62"/>
                      </a:lnTo>
                      <a:lnTo>
                        <a:pt x="57" y="62"/>
                      </a:lnTo>
                      <a:lnTo>
                        <a:pt x="55" y="64"/>
                      </a:lnTo>
                      <a:lnTo>
                        <a:pt x="53" y="64"/>
                      </a:lnTo>
                      <a:lnTo>
                        <a:pt x="50" y="64"/>
                      </a:lnTo>
                      <a:lnTo>
                        <a:pt x="49" y="65"/>
                      </a:lnTo>
                      <a:lnTo>
                        <a:pt x="47" y="65"/>
                      </a:lnTo>
                      <a:lnTo>
                        <a:pt x="45" y="66"/>
                      </a:lnTo>
                      <a:lnTo>
                        <a:pt x="43" y="66"/>
                      </a:lnTo>
                      <a:lnTo>
                        <a:pt x="42" y="66"/>
                      </a:lnTo>
                      <a:lnTo>
                        <a:pt x="41" y="67"/>
                      </a:lnTo>
                      <a:lnTo>
                        <a:pt x="40" y="67"/>
                      </a:lnTo>
                      <a:lnTo>
                        <a:pt x="38" y="67"/>
                      </a:lnTo>
                      <a:lnTo>
                        <a:pt x="38" y="68"/>
                      </a:lnTo>
                      <a:lnTo>
                        <a:pt x="37" y="68"/>
                      </a:lnTo>
                      <a:lnTo>
                        <a:pt x="36" y="68"/>
                      </a:lnTo>
                      <a:lnTo>
                        <a:pt x="35" y="68"/>
                      </a:lnTo>
                      <a:lnTo>
                        <a:pt x="35" y="69"/>
                      </a:lnTo>
                      <a:lnTo>
                        <a:pt x="34" y="70"/>
                      </a:lnTo>
                      <a:lnTo>
                        <a:pt x="33" y="71"/>
                      </a:lnTo>
                      <a:lnTo>
                        <a:pt x="32" y="72"/>
                      </a:lnTo>
                      <a:lnTo>
                        <a:pt x="32" y="73"/>
                      </a:lnTo>
                      <a:lnTo>
                        <a:pt x="31" y="74"/>
                      </a:lnTo>
                      <a:lnTo>
                        <a:pt x="31" y="75"/>
                      </a:lnTo>
                      <a:lnTo>
                        <a:pt x="31" y="76"/>
                      </a:lnTo>
                      <a:lnTo>
                        <a:pt x="31" y="77"/>
                      </a:lnTo>
                      <a:lnTo>
                        <a:pt x="31" y="78"/>
                      </a:lnTo>
                      <a:lnTo>
                        <a:pt x="30" y="78"/>
                      </a:lnTo>
                      <a:lnTo>
                        <a:pt x="31" y="79"/>
                      </a:lnTo>
                      <a:lnTo>
                        <a:pt x="31" y="80"/>
                      </a:lnTo>
                      <a:lnTo>
                        <a:pt x="31" y="81"/>
                      </a:lnTo>
                      <a:lnTo>
                        <a:pt x="31" y="82"/>
                      </a:lnTo>
                      <a:lnTo>
                        <a:pt x="31" y="83"/>
                      </a:lnTo>
                      <a:lnTo>
                        <a:pt x="32" y="84"/>
                      </a:lnTo>
                      <a:lnTo>
                        <a:pt x="32" y="85"/>
                      </a:lnTo>
                      <a:lnTo>
                        <a:pt x="32" y="86"/>
                      </a:lnTo>
                      <a:lnTo>
                        <a:pt x="33" y="86"/>
                      </a:lnTo>
                      <a:lnTo>
                        <a:pt x="33" y="88"/>
                      </a:lnTo>
                      <a:lnTo>
                        <a:pt x="34" y="89"/>
                      </a:lnTo>
                      <a:lnTo>
                        <a:pt x="35" y="90"/>
                      </a:lnTo>
                      <a:lnTo>
                        <a:pt x="36" y="91"/>
                      </a:lnTo>
                      <a:lnTo>
                        <a:pt x="37" y="91"/>
                      </a:lnTo>
                      <a:lnTo>
                        <a:pt x="38" y="92"/>
                      </a:lnTo>
                      <a:lnTo>
                        <a:pt x="39" y="93"/>
                      </a:lnTo>
                      <a:lnTo>
                        <a:pt x="40" y="93"/>
                      </a:lnTo>
                      <a:lnTo>
                        <a:pt x="41" y="93"/>
                      </a:lnTo>
                      <a:lnTo>
                        <a:pt x="42" y="93"/>
                      </a:lnTo>
                      <a:lnTo>
                        <a:pt x="43" y="93"/>
                      </a:lnTo>
                      <a:lnTo>
                        <a:pt x="44" y="93"/>
                      </a:lnTo>
                      <a:lnTo>
                        <a:pt x="45" y="93"/>
                      </a:lnTo>
                      <a:lnTo>
                        <a:pt x="47" y="93"/>
                      </a:lnTo>
                      <a:lnTo>
                        <a:pt x="48" y="93"/>
                      </a:lnTo>
                      <a:lnTo>
                        <a:pt x="49" y="93"/>
                      </a:lnTo>
                      <a:lnTo>
                        <a:pt x="50" y="93"/>
                      </a:lnTo>
                      <a:lnTo>
                        <a:pt x="51" y="93"/>
                      </a:lnTo>
                      <a:lnTo>
                        <a:pt x="54" y="92"/>
                      </a:lnTo>
                      <a:lnTo>
                        <a:pt x="55" y="92"/>
                      </a:lnTo>
                      <a:lnTo>
                        <a:pt x="56" y="91"/>
                      </a:lnTo>
                      <a:lnTo>
                        <a:pt x="57" y="91"/>
                      </a:lnTo>
                      <a:lnTo>
                        <a:pt x="58" y="90"/>
                      </a:lnTo>
                      <a:lnTo>
                        <a:pt x="59" y="89"/>
                      </a:lnTo>
                      <a:lnTo>
                        <a:pt x="60" y="88"/>
                      </a:lnTo>
                      <a:lnTo>
                        <a:pt x="61" y="88"/>
                      </a:lnTo>
                      <a:lnTo>
                        <a:pt x="62" y="86"/>
                      </a:lnTo>
                      <a:lnTo>
                        <a:pt x="63" y="86"/>
                      </a:lnTo>
                      <a:lnTo>
                        <a:pt x="63" y="85"/>
                      </a:lnTo>
                      <a:lnTo>
                        <a:pt x="64" y="84"/>
                      </a:lnTo>
                      <a:lnTo>
                        <a:pt x="65" y="84"/>
                      </a:lnTo>
                      <a:lnTo>
                        <a:pt x="65" y="83"/>
                      </a:lnTo>
                      <a:lnTo>
                        <a:pt x="65" y="82"/>
                      </a:lnTo>
                      <a:lnTo>
                        <a:pt x="66" y="81"/>
                      </a:lnTo>
                      <a:lnTo>
                        <a:pt x="66" y="80"/>
                      </a:lnTo>
                      <a:lnTo>
                        <a:pt x="66" y="79"/>
                      </a:lnTo>
                      <a:lnTo>
                        <a:pt x="66" y="78"/>
                      </a:lnTo>
                      <a:lnTo>
                        <a:pt x="67" y="78"/>
                      </a:lnTo>
                      <a:lnTo>
                        <a:pt x="67" y="77"/>
                      </a:lnTo>
                      <a:lnTo>
                        <a:pt x="68" y="76"/>
                      </a:lnTo>
                      <a:lnTo>
                        <a:pt x="68" y="75"/>
                      </a:lnTo>
                      <a:lnTo>
                        <a:pt x="68" y="74"/>
                      </a:lnTo>
                      <a:lnTo>
                        <a:pt x="68" y="73"/>
                      </a:lnTo>
                      <a:lnTo>
                        <a:pt x="68" y="71"/>
                      </a:lnTo>
                      <a:lnTo>
                        <a:pt x="68" y="70"/>
                      </a:lnTo>
                      <a:lnTo>
                        <a:pt x="68" y="69"/>
                      </a:lnTo>
                      <a:lnTo>
                        <a:pt x="68" y="67"/>
                      </a:lnTo>
                      <a:lnTo>
                        <a:pt x="68" y="65"/>
                      </a:lnTo>
                      <a:lnTo>
                        <a:pt x="68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23" name="Freeform 92"/>
                <p:cNvSpPr>
                  <a:spLocks/>
                </p:cNvSpPr>
                <p:nvPr/>
              </p:nvSpPr>
              <p:spPr bwMode="auto">
                <a:xfrm>
                  <a:off x="1212" y="1366"/>
                  <a:ext cx="50" cy="55"/>
                </a:xfrm>
                <a:custGeom>
                  <a:avLst/>
                  <a:gdLst>
                    <a:gd name="T0" fmla="*/ 9 w 100"/>
                    <a:gd name="T1" fmla="*/ 7 h 110"/>
                    <a:gd name="T2" fmla="*/ 9 w 100"/>
                    <a:gd name="T3" fmla="*/ 6 h 110"/>
                    <a:gd name="T4" fmla="*/ 9 w 100"/>
                    <a:gd name="T5" fmla="*/ 6 h 110"/>
                    <a:gd name="T6" fmla="*/ 9 w 100"/>
                    <a:gd name="T7" fmla="*/ 5 h 110"/>
                    <a:gd name="T8" fmla="*/ 9 w 100"/>
                    <a:gd name="T9" fmla="*/ 5 h 110"/>
                    <a:gd name="T10" fmla="*/ 9 w 100"/>
                    <a:gd name="T11" fmla="*/ 4 h 110"/>
                    <a:gd name="T12" fmla="*/ 9 w 100"/>
                    <a:gd name="T13" fmla="*/ 4 h 110"/>
                    <a:gd name="T14" fmla="*/ 9 w 100"/>
                    <a:gd name="T15" fmla="*/ 4 h 110"/>
                    <a:gd name="T16" fmla="*/ 8 w 100"/>
                    <a:gd name="T17" fmla="*/ 4 h 110"/>
                    <a:gd name="T18" fmla="*/ 8 w 100"/>
                    <a:gd name="T19" fmla="*/ 3 h 110"/>
                    <a:gd name="T20" fmla="*/ 8 w 100"/>
                    <a:gd name="T21" fmla="*/ 3 h 110"/>
                    <a:gd name="T22" fmla="*/ 7 w 100"/>
                    <a:gd name="T23" fmla="*/ 3 h 110"/>
                    <a:gd name="T24" fmla="*/ 7 w 100"/>
                    <a:gd name="T25" fmla="*/ 3 h 110"/>
                    <a:gd name="T26" fmla="*/ 7 w 100"/>
                    <a:gd name="T27" fmla="*/ 3 h 110"/>
                    <a:gd name="T28" fmla="*/ 6 w 100"/>
                    <a:gd name="T29" fmla="*/ 3 h 110"/>
                    <a:gd name="T30" fmla="*/ 6 w 100"/>
                    <a:gd name="T31" fmla="*/ 4 h 110"/>
                    <a:gd name="T32" fmla="*/ 5 w 100"/>
                    <a:gd name="T33" fmla="*/ 4 h 110"/>
                    <a:gd name="T34" fmla="*/ 5 w 100"/>
                    <a:gd name="T35" fmla="*/ 4 h 110"/>
                    <a:gd name="T36" fmla="*/ 5 w 100"/>
                    <a:gd name="T37" fmla="*/ 4 h 110"/>
                    <a:gd name="T38" fmla="*/ 5 w 100"/>
                    <a:gd name="T39" fmla="*/ 5 h 110"/>
                    <a:gd name="T40" fmla="*/ 4 w 100"/>
                    <a:gd name="T41" fmla="*/ 5 h 110"/>
                    <a:gd name="T42" fmla="*/ 4 w 100"/>
                    <a:gd name="T43" fmla="*/ 6 h 110"/>
                    <a:gd name="T44" fmla="*/ 4 w 100"/>
                    <a:gd name="T45" fmla="*/ 6 h 110"/>
                    <a:gd name="T46" fmla="*/ 4 w 100"/>
                    <a:gd name="T47" fmla="*/ 7 h 110"/>
                    <a:gd name="T48" fmla="*/ 4 w 100"/>
                    <a:gd name="T49" fmla="*/ 8 h 110"/>
                    <a:gd name="T50" fmla="*/ 0 w 100"/>
                    <a:gd name="T51" fmla="*/ 1 h 110"/>
                    <a:gd name="T52" fmla="*/ 4 w 100"/>
                    <a:gd name="T53" fmla="*/ 3 h 110"/>
                    <a:gd name="T54" fmla="*/ 5 w 100"/>
                    <a:gd name="T55" fmla="*/ 1 h 110"/>
                    <a:gd name="T56" fmla="*/ 6 w 100"/>
                    <a:gd name="T57" fmla="*/ 1 h 110"/>
                    <a:gd name="T58" fmla="*/ 7 w 100"/>
                    <a:gd name="T59" fmla="*/ 1 h 110"/>
                    <a:gd name="T60" fmla="*/ 9 w 100"/>
                    <a:gd name="T61" fmla="*/ 1 h 110"/>
                    <a:gd name="T62" fmla="*/ 9 w 100"/>
                    <a:gd name="T63" fmla="*/ 1 h 110"/>
                    <a:gd name="T64" fmla="*/ 10 w 100"/>
                    <a:gd name="T65" fmla="*/ 1 h 110"/>
                    <a:gd name="T66" fmla="*/ 10 w 100"/>
                    <a:gd name="T67" fmla="*/ 1 h 110"/>
                    <a:gd name="T68" fmla="*/ 11 w 100"/>
                    <a:gd name="T69" fmla="*/ 1 h 110"/>
                    <a:gd name="T70" fmla="*/ 11 w 100"/>
                    <a:gd name="T71" fmla="*/ 1 h 110"/>
                    <a:gd name="T72" fmla="*/ 12 w 100"/>
                    <a:gd name="T73" fmla="*/ 2 h 110"/>
                    <a:gd name="T74" fmla="*/ 12 w 100"/>
                    <a:gd name="T75" fmla="*/ 2 h 110"/>
                    <a:gd name="T76" fmla="*/ 12 w 100"/>
                    <a:gd name="T77" fmla="*/ 2 h 110"/>
                    <a:gd name="T78" fmla="*/ 12 w 100"/>
                    <a:gd name="T79" fmla="*/ 3 h 110"/>
                    <a:gd name="T80" fmla="*/ 13 w 100"/>
                    <a:gd name="T81" fmla="*/ 3 h 110"/>
                    <a:gd name="T82" fmla="*/ 13 w 100"/>
                    <a:gd name="T83" fmla="*/ 3 h 110"/>
                    <a:gd name="T84" fmla="*/ 13 w 100"/>
                    <a:gd name="T85" fmla="*/ 4 h 110"/>
                    <a:gd name="T86" fmla="*/ 13 w 100"/>
                    <a:gd name="T87" fmla="*/ 4 h 110"/>
                    <a:gd name="T88" fmla="*/ 13 w 100"/>
                    <a:gd name="T89" fmla="*/ 5 h 110"/>
                    <a:gd name="T90" fmla="*/ 13 w 100"/>
                    <a:gd name="T91" fmla="*/ 6 h 110"/>
                    <a:gd name="T92" fmla="*/ 13 w 100"/>
                    <a:gd name="T93" fmla="*/ 14 h 11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00"/>
                    <a:gd name="T142" fmla="*/ 0 h 110"/>
                    <a:gd name="T143" fmla="*/ 100 w 100"/>
                    <a:gd name="T144" fmla="*/ 110 h 110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00" h="110">
                      <a:moveTo>
                        <a:pt x="100" y="110"/>
                      </a:moveTo>
                      <a:lnTo>
                        <a:pt x="71" y="110"/>
                      </a:lnTo>
                      <a:lnTo>
                        <a:pt x="71" y="55"/>
                      </a:lnTo>
                      <a:lnTo>
                        <a:pt x="71" y="53"/>
                      </a:lnTo>
                      <a:lnTo>
                        <a:pt x="71" y="50"/>
                      </a:lnTo>
                      <a:lnTo>
                        <a:pt x="71" y="48"/>
                      </a:lnTo>
                      <a:lnTo>
                        <a:pt x="71" y="46"/>
                      </a:lnTo>
                      <a:lnTo>
                        <a:pt x="71" y="44"/>
                      </a:lnTo>
                      <a:lnTo>
                        <a:pt x="71" y="42"/>
                      </a:lnTo>
                      <a:lnTo>
                        <a:pt x="71" y="40"/>
                      </a:lnTo>
                      <a:lnTo>
                        <a:pt x="71" y="38"/>
                      </a:lnTo>
                      <a:lnTo>
                        <a:pt x="70" y="36"/>
                      </a:lnTo>
                      <a:lnTo>
                        <a:pt x="70" y="35"/>
                      </a:lnTo>
                      <a:lnTo>
                        <a:pt x="70" y="34"/>
                      </a:lnTo>
                      <a:lnTo>
                        <a:pt x="69" y="33"/>
                      </a:lnTo>
                      <a:lnTo>
                        <a:pt x="69" y="32"/>
                      </a:lnTo>
                      <a:lnTo>
                        <a:pt x="68" y="31"/>
                      </a:lnTo>
                      <a:lnTo>
                        <a:pt x="68" y="30"/>
                      </a:lnTo>
                      <a:lnTo>
                        <a:pt x="67" y="30"/>
                      </a:lnTo>
                      <a:lnTo>
                        <a:pt x="67" y="29"/>
                      </a:lnTo>
                      <a:lnTo>
                        <a:pt x="66" y="28"/>
                      </a:lnTo>
                      <a:lnTo>
                        <a:pt x="65" y="27"/>
                      </a:lnTo>
                      <a:lnTo>
                        <a:pt x="64" y="26"/>
                      </a:lnTo>
                      <a:lnTo>
                        <a:pt x="63" y="25"/>
                      </a:lnTo>
                      <a:lnTo>
                        <a:pt x="62" y="25"/>
                      </a:lnTo>
                      <a:lnTo>
                        <a:pt x="61" y="24"/>
                      </a:lnTo>
                      <a:lnTo>
                        <a:pt x="60" y="24"/>
                      </a:lnTo>
                      <a:lnTo>
                        <a:pt x="59" y="23"/>
                      </a:lnTo>
                      <a:lnTo>
                        <a:pt x="58" y="23"/>
                      </a:lnTo>
                      <a:lnTo>
                        <a:pt x="57" y="23"/>
                      </a:lnTo>
                      <a:lnTo>
                        <a:pt x="56" y="23"/>
                      </a:lnTo>
                      <a:lnTo>
                        <a:pt x="55" y="23"/>
                      </a:lnTo>
                      <a:lnTo>
                        <a:pt x="54" y="23"/>
                      </a:lnTo>
                      <a:lnTo>
                        <a:pt x="53" y="22"/>
                      </a:lnTo>
                      <a:lnTo>
                        <a:pt x="52" y="23"/>
                      </a:lnTo>
                      <a:lnTo>
                        <a:pt x="51" y="23"/>
                      </a:lnTo>
                      <a:lnTo>
                        <a:pt x="50" y="23"/>
                      </a:lnTo>
                      <a:lnTo>
                        <a:pt x="48" y="23"/>
                      </a:lnTo>
                      <a:lnTo>
                        <a:pt x="47" y="23"/>
                      </a:lnTo>
                      <a:lnTo>
                        <a:pt x="46" y="24"/>
                      </a:lnTo>
                      <a:lnTo>
                        <a:pt x="45" y="24"/>
                      </a:lnTo>
                      <a:lnTo>
                        <a:pt x="44" y="24"/>
                      </a:lnTo>
                      <a:lnTo>
                        <a:pt x="43" y="25"/>
                      </a:lnTo>
                      <a:lnTo>
                        <a:pt x="42" y="25"/>
                      </a:lnTo>
                      <a:lnTo>
                        <a:pt x="41" y="26"/>
                      </a:lnTo>
                      <a:lnTo>
                        <a:pt x="39" y="26"/>
                      </a:lnTo>
                      <a:lnTo>
                        <a:pt x="39" y="27"/>
                      </a:lnTo>
                      <a:lnTo>
                        <a:pt x="38" y="28"/>
                      </a:lnTo>
                      <a:lnTo>
                        <a:pt x="37" y="29"/>
                      </a:lnTo>
                      <a:lnTo>
                        <a:pt x="36" y="29"/>
                      </a:lnTo>
                      <a:lnTo>
                        <a:pt x="36" y="30"/>
                      </a:lnTo>
                      <a:lnTo>
                        <a:pt x="35" y="31"/>
                      </a:lnTo>
                      <a:lnTo>
                        <a:pt x="35" y="32"/>
                      </a:lnTo>
                      <a:lnTo>
                        <a:pt x="34" y="33"/>
                      </a:lnTo>
                      <a:lnTo>
                        <a:pt x="34" y="34"/>
                      </a:lnTo>
                      <a:lnTo>
                        <a:pt x="33" y="35"/>
                      </a:lnTo>
                      <a:lnTo>
                        <a:pt x="33" y="36"/>
                      </a:lnTo>
                      <a:lnTo>
                        <a:pt x="32" y="36"/>
                      </a:lnTo>
                      <a:lnTo>
                        <a:pt x="32" y="38"/>
                      </a:lnTo>
                      <a:lnTo>
                        <a:pt x="32" y="40"/>
                      </a:lnTo>
                      <a:lnTo>
                        <a:pt x="32" y="42"/>
                      </a:lnTo>
                      <a:lnTo>
                        <a:pt x="31" y="43"/>
                      </a:lnTo>
                      <a:lnTo>
                        <a:pt x="31" y="45"/>
                      </a:lnTo>
                      <a:lnTo>
                        <a:pt x="31" y="47"/>
                      </a:lnTo>
                      <a:lnTo>
                        <a:pt x="31" y="49"/>
                      </a:lnTo>
                      <a:lnTo>
                        <a:pt x="31" y="51"/>
                      </a:lnTo>
                      <a:lnTo>
                        <a:pt x="31" y="54"/>
                      </a:lnTo>
                      <a:lnTo>
                        <a:pt x="31" y="56"/>
                      </a:lnTo>
                      <a:lnTo>
                        <a:pt x="31" y="59"/>
                      </a:lnTo>
                      <a:lnTo>
                        <a:pt x="30" y="61"/>
                      </a:lnTo>
                      <a:lnTo>
                        <a:pt x="30" y="110"/>
                      </a:lnTo>
                      <a:lnTo>
                        <a:pt x="0" y="110"/>
                      </a:lnTo>
                      <a:lnTo>
                        <a:pt x="0" y="2"/>
                      </a:lnTo>
                      <a:lnTo>
                        <a:pt x="28" y="2"/>
                      </a:lnTo>
                      <a:lnTo>
                        <a:pt x="28" y="19"/>
                      </a:lnTo>
                      <a:lnTo>
                        <a:pt x="31" y="17"/>
                      </a:lnTo>
                      <a:lnTo>
                        <a:pt x="33" y="13"/>
                      </a:lnTo>
                      <a:lnTo>
                        <a:pt x="36" y="11"/>
                      </a:lnTo>
                      <a:lnTo>
                        <a:pt x="38" y="8"/>
                      </a:lnTo>
                      <a:lnTo>
                        <a:pt x="41" y="7"/>
                      </a:lnTo>
                      <a:lnTo>
                        <a:pt x="44" y="5"/>
                      </a:lnTo>
                      <a:lnTo>
                        <a:pt x="46" y="4"/>
                      </a:lnTo>
                      <a:lnTo>
                        <a:pt x="50" y="2"/>
                      </a:lnTo>
                      <a:lnTo>
                        <a:pt x="54" y="2"/>
                      </a:lnTo>
                      <a:lnTo>
                        <a:pt x="57" y="1"/>
                      </a:lnTo>
                      <a:lnTo>
                        <a:pt x="60" y="1"/>
                      </a:lnTo>
                      <a:lnTo>
                        <a:pt x="63" y="0"/>
                      </a:lnTo>
                      <a:lnTo>
                        <a:pt x="65" y="1"/>
                      </a:lnTo>
                      <a:lnTo>
                        <a:pt x="66" y="1"/>
                      </a:lnTo>
                      <a:lnTo>
                        <a:pt x="68" y="1"/>
                      </a:lnTo>
                      <a:lnTo>
                        <a:pt x="69" y="1"/>
                      </a:lnTo>
                      <a:lnTo>
                        <a:pt x="71" y="1"/>
                      </a:lnTo>
                      <a:lnTo>
                        <a:pt x="73" y="1"/>
                      </a:lnTo>
                      <a:lnTo>
                        <a:pt x="75" y="2"/>
                      </a:lnTo>
                      <a:lnTo>
                        <a:pt x="76" y="2"/>
                      </a:lnTo>
                      <a:lnTo>
                        <a:pt x="77" y="2"/>
                      </a:lnTo>
                      <a:lnTo>
                        <a:pt x="79" y="3"/>
                      </a:lnTo>
                      <a:lnTo>
                        <a:pt x="80" y="3"/>
                      </a:lnTo>
                      <a:lnTo>
                        <a:pt x="81" y="3"/>
                      </a:lnTo>
                      <a:lnTo>
                        <a:pt x="83" y="4"/>
                      </a:lnTo>
                      <a:lnTo>
                        <a:pt x="84" y="5"/>
                      </a:lnTo>
                      <a:lnTo>
                        <a:pt x="85" y="6"/>
                      </a:lnTo>
                      <a:lnTo>
                        <a:pt x="86" y="6"/>
                      </a:lnTo>
                      <a:lnTo>
                        <a:pt x="87" y="7"/>
                      </a:lnTo>
                      <a:lnTo>
                        <a:pt x="88" y="8"/>
                      </a:lnTo>
                      <a:lnTo>
                        <a:pt x="89" y="9"/>
                      </a:lnTo>
                      <a:lnTo>
                        <a:pt x="90" y="9"/>
                      </a:lnTo>
                      <a:lnTo>
                        <a:pt x="90" y="10"/>
                      </a:lnTo>
                      <a:lnTo>
                        <a:pt x="91" y="11"/>
                      </a:lnTo>
                      <a:lnTo>
                        <a:pt x="92" y="12"/>
                      </a:lnTo>
                      <a:lnTo>
                        <a:pt x="93" y="13"/>
                      </a:lnTo>
                      <a:lnTo>
                        <a:pt x="94" y="14"/>
                      </a:lnTo>
                      <a:lnTo>
                        <a:pt x="94" y="15"/>
                      </a:lnTo>
                      <a:lnTo>
                        <a:pt x="95" y="17"/>
                      </a:lnTo>
                      <a:lnTo>
                        <a:pt x="95" y="18"/>
                      </a:lnTo>
                      <a:lnTo>
                        <a:pt x="97" y="19"/>
                      </a:lnTo>
                      <a:lnTo>
                        <a:pt x="97" y="20"/>
                      </a:lnTo>
                      <a:lnTo>
                        <a:pt x="98" y="21"/>
                      </a:lnTo>
                      <a:lnTo>
                        <a:pt x="98" y="22"/>
                      </a:lnTo>
                      <a:lnTo>
                        <a:pt x="98" y="23"/>
                      </a:lnTo>
                      <a:lnTo>
                        <a:pt x="98" y="24"/>
                      </a:lnTo>
                      <a:lnTo>
                        <a:pt x="99" y="26"/>
                      </a:lnTo>
                      <a:lnTo>
                        <a:pt x="99" y="27"/>
                      </a:lnTo>
                      <a:lnTo>
                        <a:pt x="99" y="28"/>
                      </a:lnTo>
                      <a:lnTo>
                        <a:pt x="100" y="30"/>
                      </a:lnTo>
                      <a:lnTo>
                        <a:pt x="100" y="31"/>
                      </a:lnTo>
                      <a:lnTo>
                        <a:pt x="100" y="33"/>
                      </a:lnTo>
                      <a:lnTo>
                        <a:pt x="100" y="34"/>
                      </a:lnTo>
                      <a:lnTo>
                        <a:pt x="100" y="36"/>
                      </a:lnTo>
                      <a:lnTo>
                        <a:pt x="100" y="38"/>
                      </a:lnTo>
                      <a:lnTo>
                        <a:pt x="100" y="41"/>
                      </a:lnTo>
                      <a:lnTo>
                        <a:pt x="100" y="43"/>
                      </a:lnTo>
                      <a:lnTo>
                        <a:pt x="100" y="44"/>
                      </a:lnTo>
                      <a:lnTo>
                        <a:pt x="100" y="1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24" name="Freeform 93"/>
                <p:cNvSpPr>
                  <a:spLocks noEditPoints="1"/>
                </p:cNvSpPr>
                <p:nvPr/>
              </p:nvSpPr>
              <p:spPr bwMode="auto">
                <a:xfrm>
                  <a:off x="1273" y="1347"/>
                  <a:ext cx="53" cy="76"/>
                </a:xfrm>
                <a:custGeom>
                  <a:avLst/>
                  <a:gdLst>
                    <a:gd name="T0" fmla="*/ 10 w 106"/>
                    <a:gd name="T1" fmla="*/ 16 h 153"/>
                    <a:gd name="T2" fmla="*/ 10 w 106"/>
                    <a:gd name="T3" fmla="*/ 17 h 153"/>
                    <a:gd name="T4" fmla="*/ 10 w 106"/>
                    <a:gd name="T5" fmla="*/ 17 h 153"/>
                    <a:gd name="T6" fmla="*/ 9 w 106"/>
                    <a:gd name="T7" fmla="*/ 18 h 153"/>
                    <a:gd name="T8" fmla="*/ 8 w 106"/>
                    <a:gd name="T9" fmla="*/ 18 h 153"/>
                    <a:gd name="T10" fmla="*/ 8 w 106"/>
                    <a:gd name="T11" fmla="*/ 18 h 153"/>
                    <a:gd name="T12" fmla="*/ 7 w 106"/>
                    <a:gd name="T13" fmla="*/ 19 h 153"/>
                    <a:gd name="T14" fmla="*/ 7 w 106"/>
                    <a:gd name="T15" fmla="*/ 19 h 153"/>
                    <a:gd name="T16" fmla="*/ 6 w 106"/>
                    <a:gd name="T17" fmla="*/ 19 h 153"/>
                    <a:gd name="T18" fmla="*/ 5 w 106"/>
                    <a:gd name="T19" fmla="*/ 19 h 153"/>
                    <a:gd name="T20" fmla="*/ 4 w 106"/>
                    <a:gd name="T21" fmla="*/ 18 h 153"/>
                    <a:gd name="T22" fmla="*/ 3 w 106"/>
                    <a:gd name="T23" fmla="*/ 18 h 153"/>
                    <a:gd name="T24" fmla="*/ 2 w 106"/>
                    <a:gd name="T25" fmla="*/ 17 h 153"/>
                    <a:gd name="T26" fmla="*/ 1 w 106"/>
                    <a:gd name="T27" fmla="*/ 16 h 153"/>
                    <a:gd name="T28" fmla="*/ 1 w 106"/>
                    <a:gd name="T29" fmla="*/ 14 h 153"/>
                    <a:gd name="T30" fmla="*/ 1 w 106"/>
                    <a:gd name="T31" fmla="*/ 13 h 153"/>
                    <a:gd name="T32" fmla="*/ 0 w 106"/>
                    <a:gd name="T33" fmla="*/ 11 h 153"/>
                    <a:gd name="T34" fmla="*/ 1 w 106"/>
                    <a:gd name="T35" fmla="*/ 10 h 153"/>
                    <a:gd name="T36" fmla="*/ 1 w 106"/>
                    <a:gd name="T37" fmla="*/ 8 h 153"/>
                    <a:gd name="T38" fmla="*/ 1 w 106"/>
                    <a:gd name="T39" fmla="*/ 7 h 153"/>
                    <a:gd name="T40" fmla="*/ 2 w 106"/>
                    <a:gd name="T41" fmla="*/ 6 h 153"/>
                    <a:gd name="T42" fmla="*/ 3 w 106"/>
                    <a:gd name="T43" fmla="*/ 5 h 153"/>
                    <a:gd name="T44" fmla="*/ 4 w 106"/>
                    <a:gd name="T45" fmla="*/ 5 h 153"/>
                    <a:gd name="T46" fmla="*/ 5 w 106"/>
                    <a:gd name="T47" fmla="*/ 5 h 153"/>
                    <a:gd name="T48" fmla="*/ 6 w 106"/>
                    <a:gd name="T49" fmla="*/ 4 h 153"/>
                    <a:gd name="T50" fmla="*/ 7 w 106"/>
                    <a:gd name="T51" fmla="*/ 5 h 153"/>
                    <a:gd name="T52" fmla="*/ 8 w 106"/>
                    <a:gd name="T53" fmla="*/ 5 h 153"/>
                    <a:gd name="T54" fmla="*/ 9 w 106"/>
                    <a:gd name="T55" fmla="*/ 6 h 153"/>
                    <a:gd name="T56" fmla="*/ 10 w 106"/>
                    <a:gd name="T57" fmla="*/ 6 h 153"/>
                    <a:gd name="T58" fmla="*/ 14 w 106"/>
                    <a:gd name="T59" fmla="*/ 18 h 153"/>
                    <a:gd name="T60" fmla="*/ 4 w 106"/>
                    <a:gd name="T61" fmla="*/ 12 h 153"/>
                    <a:gd name="T62" fmla="*/ 4 w 106"/>
                    <a:gd name="T63" fmla="*/ 13 h 153"/>
                    <a:gd name="T64" fmla="*/ 4 w 106"/>
                    <a:gd name="T65" fmla="*/ 13 h 153"/>
                    <a:gd name="T66" fmla="*/ 5 w 106"/>
                    <a:gd name="T67" fmla="*/ 14 h 153"/>
                    <a:gd name="T68" fmla="*/ 5 w 106"/>
                    <a:gd name="T69" fmla="*/ 15 h 153"/>
                    <a:gd name="T70" fmla="*/ 5 w 106"/>
                    <a:gd name="T71" fmla="*/ 15 h 153"/>
                    <a:gd name="T72" fmla="*/ 6 w 106"/>
                    <a:gd name="T73" fmla="*/ 16 h 153"/>
                    <a:gd name="T74" fmla="*/ 7 w 106"/>
                    <a:gd name="T75" fmla="*/ 16 h 153"/>
                    <a:gd name="T76" fmla="*/ 7 w 106"/>
                    <a:gd name="T77" fmla="*/ 16 h 153"/>
                    <a:gd name="T78" fmla="*/ 8 w 106"/>
                    <a:gd name="T79" fmla="*/ 16 h 153"/>
                    <a:gd name="T80" fmla="*/ 8 w 106"/>
                    <a:gd name="T81" fmla="*/ 16 h 153"/>
                    <a:gd name="T82" fmla="*/ 9 w 106"/>
                    <a:gd name="T83" fmla="*/ 15 h 153"/>
                    <a:gd name="T84" fmla="*/ 9 w 106"/>
                    <a:gd name="T85" fmla="*/ 15 h 153"/>
                    <a:gd name="T86" fmla="*/ 10 w 106"/>
                    <a:gd name="T87" fmla="*/ 14 h 153"/>
                    <a:gd name="T88" fmla="*/ 10 w 106"/>
                    <a:gd name="T89" fmla="*/ 13 h 153"/>
                    <a:gd name="T90" fmla="*/ 10 w 106"/>
                    <a:gd name="T91" fmla="*/ 12 h 153"/>
                    <a:gd name="T92" fmla="*/ 10 w 106"/>
                    <a:gd name="T93" fmla="*/ 11 h 153"/>
                    <a:gd name="T94" fmla="*/ 10 w 106"/>
                    <a:gd name="T95" fmla="*/ 10 h 153"/>
                    <a:gd name="T96" fmla="*/ 10 w 106"/>
                    <a:gd name="T97" fmla="*/ 9 h 153"/>
                    <a:gd name="T98" fmla="*/ 10 w 106"/>
                    <a:gd name="T99" fmla="*/ 9 h 153"/>
                    <a:gd name="T100" fmla="*/ 9 w 106"/>
                    <a:gd name="T101" fmla="*/ 8 h 153"/>
                    <a:gd name="T102" fmla="*/ 9 w 106"/>
                    <a:gd name="T103" fmla="*/ 8 h 153"/>
                    <a:gd name="T104" fmla="*/ 8 w 106"/>
                    <a:gd name="T105" fmla="*/ 7 h 153"/>
                    <a:gd name="T106" fmla="*/ 7 w 106"/>
                    <a:gd name="T107" fmla="*/ 7 h 153"/>
                    <a:gd name="T108" fmla="*/ 7 w 106"/>
                    <a:gd name="T109" fmla="*/ 7 h 153"/>
                    <a:gd name="T110" fmla="*/ 6 w 106"/>
                    <a:gd name="T111" fmla="*/ 7 h 153"/>
                    <a:gd name="T112" fmla="*/ 6 w 106"/>
                    <a:gd name="T113" fmla="*/ 8 h 153"/>
                    <a:gd name="T114" fmla="*/ 5 w 106"/>
                    <a:gd name="T115" fmla="*/ 8 h 153"/>
                    <a:gd name="T116" fmla="*/ 5 w 106"/>
                    <a:gd name="T117" fmla="*/ 8 h 153"/>
                    <a:gd name="T118" fmla="*/ 5 w 106"/>
                    <a:gd name="T119" fmla="*/ 9 h 153"/>
                    <a:gd name="T120" fmla="*/ 4 w 106"/>
                    <a:gd name="T121" fmla="*/ 10 h 153"/>
                    <a:gd name="T122" fmla="*/ 4 w 106"/>
                    <a:gd name="T123" fmla="*/ 11 h 153"/>
                    <a:gd name="T124" fmla="*/ 4 w 106"/>
                    <a:gd name="T125" fmla="*/ 11 h 15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06"/>
                    <a:gd name="T190" fmla="*/ 0 h 153"/>
                    <a:gd name="T191" fmla="*/ 106 w 106"/>
                    <a:gd name="T192" fmla="*/ 153 h 153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06" h="153">
                      <a:moveTo>
                        <a:pt x="106" y="149"/>
                      </a:moveTo>
                      <a:lnTo>
                        <a:pt x="79" y="149"/>
                      </a:lnTo>
                      <a:lnTo>
                        <a:pt x="79" y="134"/>
                      </a:lnTo>
                      <a:lnTo>
                        <a:pt x="78" y="136"/>
                      </a:lnTo>
                      <a:lnTo>
                        <a:pt x="77" y="137"/>
                      </a:lnTo>
                      <a:lnTo>
                        <a:pt x="76" y="139"/>
                      </a:lnTo>
                      <a:lnTo>
                        <a:pt x="75" y="140"/>
                      </a:lnTo>
                      <a:lnTo>
                        <a:pt x="74" y="141"/>
                      </a:lnTo>
                      <a:lnTo>
                        <a:pt x="73" y="142"/>
                      </a:lnTo>
                      <a:lnTo>
                        <a:pt x="71" y="143"/>
                      </a:lnTo>
                      <a:lnTo>
                        <a:pt x="69" y="144"/>
                      </a:lnTo>
                      <a:lnTo>
                        <a:pt x="68" y="145"/>
                      </a:lnTo>
                      <a:lnTo>
                        <a:pt x="66" y="146"/>
                      </a:lnTo>
                      <a:lnTo>
                        <a:pt x="65" y="147"/>
                      </a:lnTo>
                      <a:lnTo>
                        <a:pt x="63" y="147"/>
                      </a:lnTo>
                      <a:lnTo>
                        <a:pt x="62" y="148"/>
                      </a:lnTo>
                      <a:lnTo>
                        <a:pt x="61" y="149"/>
                      </a:lnTo>
                      <a:lnTo>
                        <a:pt x="59" y="151"/>
                      </a:lnTo>
                      <a:lnTo>
                        <a:pt x="58" y="151"/>
                      </a:lnTo>
                      <a:lnTo>
                        <a:pt x="57" y="152"/>
                      </a:lnTo>
                      <a:lnTo>
                        <a:pt x="55" y="152"/>
                      </a:lnTo>
                      <a:lnTo>
                        <a:pt x="54" y="153"/>
                      </a:lnTo>
                      <a:lnTo>
                        <a:pt x="52" y="153"/>
                      </a:lnTo>
                      <a:lnTo>
                        <a:pt x="51" y="153"/>
                      </a:lnTo>
                      <a:lnTo>
                        <a:pt x="49" y="153"/>
                      </a:lnTo>
                      <a:lnTo>
                        <a:pt x="48" y="153"/>
                      </a:lnTo>
                      <a:lnTo>
                        <a:pt x="45" y="153"/>
                      </a:lnTo>
                      <a:lnTo>
                        <a:pt x="43" y="153"/>
                      </a:lnTo>
                      <a:lnTo>
                        <a:pt x="40" y="153"/>
                      </a:lnTo>
                      <a:lnTo>
                        <a:pt x="37" y="153"/>
                      </a:lnTo>
                      <a:lnTo>
                        <a:pt x="34" y="152"/>
                      </a:lnTo>
                      <a:lnTo>
                        <a:pt x="31" y="151"/>
                      </a:lnTo>
                      <a:lnTo>
                        <a:pt x="29" y="149"/>
                      </a:lnTo>
                      <a:lnTo>
                        <a:pt x="26" y="147"/>
                      </a:lnTo>
                      <a:lnTo>
                        <a:pt x="24" y="146"/>
                      </a:lnTo>
                      <a:lnTo>
                        <a:pt x="20" y="144"/>
                      </a:lnTo>
                      <a:lnTo>
                        <a:pt x="18" y="142"/>
                      </a:lnTo>
                      <a:lnTo>
                        <a:pt x="16" y="140"/>
                      </a:lnTo>
                      <a:lnTo>
                        <a:pt x="13" y="137"/>
                      </a:lnTo>
                      <a:lnTo>
                        <a:pt x="11" y="135"/>
                      </a:lnTo>
                      <a:lnTo>
                        <a:pt x="10" y="132"/>
                      </a:lnTo>
                      <a:lnTo>
                        <a:pt x="8" y="130"/>
                      </a:lnTo>
                      <a:lnTo>
                        <a:pt x="6" y="127"/>
                      </a:lnTo>
                      <a:lnTo>
                        <a:pt x="5" y="123"/>
                      </a:lnTo>
                      <a:lnTo>
                        <a:pt x="4" y="119"/>
                      </a:lnTo>
                      <a:lnTo>
                        <a:pt x="3" y="116"/>
                      </a:lnTo>
                      <a:lnTo>
                        <a:pt x="2" y="112"/>
                      </a:lnTo>
                      <a:lnTo>
                        <a:pt x="1" y="109"/>
                      </a:lnTo>
                      <a:lnTo>
                        <a:pt x="1" y="105"/>
                      </a:lnTo>
                      <a:lnTo>
                        <a:pt x="1" y="100"/>
                      </a:lnTo>
                      <a:lnTo>
                        <a:pt x="0" y="95"/>
                      </a:lnTo>
                      <a:lnTo>
                        <a:pt x="1" y="91"/>
                      </a:lnTo>
                      <a:lnTo>
                        <a:pt x="1" y="87"/>
                      </a:lnTo>
                      <a:lnTo>
                        <a:pt x="1" y="83"/>
                      </a:lnTo>
                      <a:lnTo>
                        <a:pt x="2" y="79"/>
                      </a:lnTo>
                      <a:lnTo>
                        <a:pt x="3" y="75"/>
                      </a:lnTo>
                      <a:lnTo>
                        <a:pt x="4" y="71"/>
                      </a:lnTo>
                      <a:lnTo>
                        <a:pt x="5" y="68"/>
                      </a:lnTo>
                      <a:lnTo>
                        <a:pt x="6" y="65"/>
                      </a:lnTo>
                      <a:lnTo>
                        <a:pt x="8" y="62"/>
                      </a:lnTo>
                      <a:lnTo>
                        <a:pt x="10" y="59"/>
                      </a:lnTo>
                      <a:lnTo>
                        <a:pt x="11" y="57"/>
                      </a:lnTo>
                      <a:lnTo>
                        <a:pt x="13" y="53"/>
                      </a:lnTo>
                      <a:lnTo>
                        <a:pt x="16" y="51"/>
                      </a:lnTo>
                      <a:lnTo>
                        <a:pt x="18" y="49"/>
                      </a:lnTo>
                      <a:lnTo>
                        <a:pt x="20" y="47"/>
                      </a:lnTo>
                      <a:lnTo>
                        <a:pt x="23" y="46"/>
                      </a:lnTo>
                      <a:lnTo>
                        <a:pt x="26" y="44"/>
                      </a:lnTo>
                      <a:lnTo>
                        <a:pt x="28" y="43"/>
                      </a:lnTo>
                      <a:lnTo>
                        <a:pt x="31" y="42"/>
                      </a:lnTo>
                      <a:lnTo>
                        <a:pt x="34" y="41"/>
                      </a:lnTo>
                      <a:lnTo>
                        <a:pt x="36" y="40"/>
                      </a:lnTo>
                      <a:lnTo>
                        <a:pt x="39" y="40"/>
                      </a:lnTo>
                      <a:lnTo>
                        <a:pt x="42" y="40"/>
                      </a:lnTo>
                      <a:lnTo>
                        <a:pt x="45" y="39"/>
                      </a:lnTo>
                      <a:lnTo>
                        <a:pt x="49" y="40"/>
                      </a:lnTo>
                      <a:lnTo>
                        <a:pt x="52" y="40"/>
                      </a:lnTo>
                      <a:lnTo>
                        <a:pt x="55" y="40"/>
                      </a:lnTo>
                      <a:lnTo>
                        <a:pt x="58" y="41"/>
                      </a:lnTo>
                      <a:lnTo>
                        <a:pt x="60" y="42"/>
                      </a:lnTo>
                      <a:lnTo>
                        <a:pt x="63" y="43"/>
                      </a:lnTo>
                      <a:lnTo>
                        <a:pt x="65" y="45"/>
                      </a:lnTo>
                      <a:lnTo>
                        <a:pt x="68" y="46"/>
                      </a:lnTo>
                      <a:lnTo>
                        <a:pt x="71" y="48"/>
                      </a:lnTo>
                      <a:lnTo>
                        <a:pt x="73" y="50"/>
                      </a:lnTo>
                      <a:lnTo>
                        <a:pt x="75" y="52"/>
                      </a:lnTo>
                      <a:lnTo>
                        <a:pt x="77" y="54"/>
                      </a:lnTo>
                      <a:lnTo>
                        <a:pt x="77" y="0"/>
                      </a:lnTo>
                      <a:lnTo>
                        <a:pt x="106" y="0"/>
                      </a:lnTo>
                      <a:lnTo>
                        <a:pt x="106" y="149"/>
                      </a:lnTo>
                      <a:close/>
                      <a:moveTo>
                        <a:pt x="30" y="93"/>
                      </a:moveTo>
                      <a:lnTo>
                        <a:pt x="31" y="96"/>
                      </a:lnTo>
                      <a:lnTo>
                        <a:pt x="31" y="99"/>
                      </a:lnTo>
                      <a:lnTo>
                        <a:pt x="31" y="101"/>
                      </a:lnTo>
                      <a:lnTo>
                        <a:pt x="31" y="105"/>
                      </a:lnTo>
                      <a:lnTo>
                        <a:pt x="31" y="107"/>
                      </a:lnTo>
                      <a:lnTo>
                        <a:pt x="32" y="109"/>
                      </a:lnTo>
                      <a:lnTo>
                        <a:pt x="32" y="111"/>
                      </a:lnTo>
                      <a:lnTo>
                        <a:pt x="32" y="113"/>
                      </a:lnTo>
                      <a:lnTo>
                        <a:pt x="33" y="114"/>
                      </a:lnTo>
                      <a:lnTo>
                        <a:pt x="33" y="116"/>
                      </a:lnTo>
                      <a:lnTo>
                        <a:pt x="34" y="117"/>
                      </a:lnTo>
                      <a:lnTo>
                        <a:pt x="34" y="118"/>
                      </a:lnTo>
                      <a:lnTo>
                        <a:pt x="36" y="120"/>
                      </a:lnTo>
                      <a:lnTo>
                        <a:pt x="37" y="122"/>
                      </a:lnTo>
                      <a:lnTo>
                        <a:pt x="38" y="123"/>
                      </a:lnTo>
                      <a:lnTo>
                        <a:pt x="40" y="125"/>
                      </a:lnTo>
                      <a:lnTo>
                        <a:pt x="41" y="127"/>
                      </a:lnTo>
                      <a:lnTo>
                        <a:pt x="43" y="128"/>
                      </a:lnTo>
                      <a:lnTo>
                        <a:pt x="44" y="129"/>
                      </a:lnTo>
                      <a:lnTo>
                        <a:pt x="47" y="129"/>
                      </a:lnTo>
                      <a:lnTo>
                        <a:pt x="49" y="130"/>
                      </a:lnTo>
                      <a:lnTo>
                        <a:pt x="51" y="130"/>
                      </a:lnTo>
                      <a:lnTo>
                        <a:pt x="53" y="130"/>
                      </a:lnTo>
                      <a:lnTo>
                        <a:pt x="54" y="130"/>
                      </a:lnTo>
                      <a:lnTo>
                        <a:pt x="56" y="130"/>
                      </a:lnTo>
                      <a:lnTo>
                        <a:pt x="57" y="130"/>
                      </a:lnTo>
                      <a:lnTo>
                        <a:pt x="59" y="130"/>
                      </a:lnTo>
                      <a:lnTo>
                        <a:pt x="60" y="130"/>
                      </a:lnTo>
                      <a:lnTo>
                        <a:pt x="62" y="129"/>
                      </a:lnTo>
                      <a:lnTo>
                        <a:pt x="63" y="128"/>
                      </a:lnTo>
                      <a:lnTo>
                        <a:pt x="64" y="128"/>
                      </a:lnTo>
                      <a:lnTo>
                        <a:pt x="66" y="127"/>
                      </a:lnTo>
                      <a:lnTo>
                        <a:pt x="67" y="125"/>
                      </a:lnTo>
                      <a:lnTo>
                        <a:pt x="68" y="124"/>
                      </a:lnTo>
                      <a:lnTo>
                        <a:pt x="69" y="123"/>
                      </a:lnTo>
                      <a:lnTo>
                        <a:pt x="71" y="121"/>
                      </a:lnTo>
                      <a:lnTo>
                        <a:pt x="72" y="120"/>
                      </a:lnTo>
                      <a:lnTo>
                        <a:pt x="73" y="119"/>
                      </a:lnTo>
                      <a:lnTo>
                        <a:pt x="74" y="117"/>
                      </a:lnTo>
                      <a:lnTo>
                        <a:pt x="75" y="115"/>
                      </a:lnTo>
                      <a:lnTo>
                        <a:pt x="75" y="113"/>
                      </a:lnTo>
                      <a:lnTo>
                        <a:pt x="76" y="111"/>
                      </a:lnTo>
                      <a:lnTo>
                        <a:pt x="76" y="109"/>
                      </a:lnTo>
                      <a:lnTo>
                        <a:pt x="77" y="107"/>
                      </a:lnTo>
                      <a:lnTo>
                        <a:pt x="77" y="105"/>
                      </a:lnTo>
                      <a:lnTo>
                        <a:pt x="77" y="103"/>
                      </a:lnTo>
                      <a:lnTo>
                        <a:pt x="77" y="99"/>
                      </a:lnTo>
                      <a:lnTo>
                        <a:pt x="77" y="96"/>
                      </a:lnTo>
                      <a:lnTo>
                        <a:pt x="77" y="94"/>
                      </a:lnTo>
                      <a:lnTo>
                        <a:pt x="77" y="91"/>
                      </a:lnTo>
                      <a:lnTo>
                        <a:pt x="77" y="88"/>
                      </a:lnTo>
                      <a:lnTo>
                        <a:pt x="77" y="86"/>
                      </a:lnTo>
                      <a:lnTo>
                        <a:pt x="76" y="83"/>
                      </a:lnTo>
                      <a:lnTo>
                        <a:pt x="76" y="81"/>
                      </a:lnTo>
                      <a:lnTo>
                        <a:pt x="75" y="79"/>
                      </a:lnTo>
                      <a:lnTo>
                        <a:pt x="75" y="76"/>
                      </a:lnTo>
                      <a:lnTo>
                        <a:pt x="74" y="74"/>
                      </a:lnTo>
                      <a:lnTo>
                        <a:pt x="73" y="72"/>
                      </a:lnTo>
                      <a:lnTo>
                        <a:pt x="72" y="71"/>
                      </a:lnTo>
                      <a:lnTo>
                        <a:pt x="71" y="69"/>
                      </a:lnTo>
                      <a:lnTo>
                        <a:pt x="69" y="68"/>
                      </a:lnTo>
                      <a:lnTo>
                        <a:pt x="68" y="67"/>
                      </a:lnTo>
                      <a:lnTo>
                        <a:pt x="67" y="66"/>
                      </a:lnTo>
                      <a:lnTo>
                        <a:pt x="65" y="65"/>
                      </a:lnTo>
                      <a:lnTo>
                        <a:pt x="64" y="64"/>
                      </a:lnTo>
                      <a:lnTo>
                        <a:pt x="63" y="63"/>
                      </a:lnTo>
                      <a:lnTo>
                        <a:pt x="61" y="63"/>
                      </a:lnTo>
                      <a:lnTo>
                        <a:pt x="60" y="62"/>
                      </a:lnTo>
                      <a:lnTo>
                        <a:pt x="58" y="62"/>
                      </a:lnTo>
                      <a:lnTo>
                        <a:pt x="57" y="62"/>
                      </a:lnTo>
                      <a:lnTo>
                        <a:pt x="55" y="62"/>
                      </a:lnTo>
                      <a:lnTo>
                        <a:pt x="53" y="61"/>
                      </a:lnTo>
                      <a:lnTo>
                        <a:pt x="52" y="62"/>
                      </a:lnTo>
                      <a:lnTo>
                        <a:pt x="51" y="62"/>
                      </a:lnTo>
                      <a:lnTo>
                        <a:pt x="49" y="62"/>
                      </a:lnTo>
                      <a:lnTo>
                        <a:pt x="48" y="62"/>
                      </a:lnTo>
                      <a:lnTo>
                        <a:pt x="45" y="63"/>
                      </a:lnTo>
                      <a:lnTo>
                        <a:pt x="44" y="64"/>
                      </a:lnTo>
                      <a:lnTo>
                        <a:pt x="43" y="64"/>
                      </a:lnTo>
                      <a:lnTo>
                        <a:pt x="41" y="65"/>
                      </a:lnTo>
                      <a:lnTo>
                        <a:pt x="40" y="66"/>
                      </a:lnTo>
                      <a:lnTo>
                        <a:pt x="39" y="67"/>
                      </a:lnTo>
                      <a:lnTo>
                        <a:pt x="38" y="68"/>
                      </a:lnTo>
                      <a:lnTo>
                        <a:pt x="36" y="69"/>
                      </a:lnTo>
                      <a:lnTo>
                        <a:pt x="36" y="71"/>
                      </a:lnTo>
                      <a:lnTo>
                        <a:pt x="35" y="72"/>
                      </a:lnTo>
                      <a:lnTo>
                        <a:pt x="34" y="74"/>
                      </a:lnTo>
                      <a:lnTo>
                        <a:pt x="33" y="76"/>
                      </a:lnTo>
                      <a:lnTo>
                        <a:pt x="33" y="77"/>
                      </a:lnTo>
                      <a:lnTo>
                        <a:pt x="32" y="80"/>
                      </a:lnTo>
                      <a:lnTo>
                        <a:pt x="32" y="82"/>
                      </a:lnTo>
                      <a:lnTo>
                        <a:pt x="31" y="84"/>
                      </a:lnTo>
                      <a:lnTo>
                        <a:pt x="31" y="86"/>
                      </a:lnTo>
                      <a:lnTo>
                        <a:pt x="31" y="89"/>
                      </a:lnTo>
                      <a:lnTo>
                        <a:pt x="31" y="91"/>
                      </a:lnTo>
                      <a:lnTo>
                        <a:pt x="30" y="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25" name="Freeform 94"/>
                <p:cNvSpPr>
                  <a:spLocks/>
                </p:cNvSpPr>
                <p:nvPr/>
              </p:nvSpPr>
              <p:spPr bwMode="auto">
                <a:xfrm>
                  <a:off x="1368" y="1347"/>
                  <a:ext cx="72" cy="74"/>
                </a:xfrm>
                <a:custGeom>
                  <a:avLst/>
                  <a:gdLst>
                    <a:gd name="T0" fmla="*/ 0 w 144"/>
                    <a:gd name="T1" fmla="*/ 18 h 149"/>
                    <a:gd name="T2" fmla="*/ 0 w 144"/>
                    <a:gd name="T3" fmla="*/ 0 h 149"/>
                    <a:gd name="T4" fmla="*/ 6 w 144"/>
                    <a:gd name="T5" fmla="*/ 0 h 149"/>
                    <a:gd name="T6" fmla="*/ 9 w 144"/>
                    <a:gd name="T7" fmla="*/ 12 h 149"/>
                    <a:gd name="T8" fmla="*/ 13 w 144"/>
                    <a:gd name="T9" fmla="*/ 0 h 149"/>
                    <a:gd name="T10" fmla="*/ 18 w 144"/>
                    <a:gd name="T11" fmla="*/ 0 h 149"/>
                    <a:gd name="T12" fmla="*/ 18 w 144"/>
                    <a:gd name="T13" fmla="*/ 18 h 149"/>
                    <a:gd name="T14" fmla="*/ 15 w 144"/>
                    <a:gd name="T15" fmla="*/ 18 h 149"/>
                    <a:gd name="T16" fmla="*/ 15 w 144"/>
                    <a:gd name="T17" fmla="*/ 4 h 149"/>
                    <a:gd name="T18" fmla="*/ 11 w 144"/>
                    <a:gd name="T19" fmla="*/ 18 h 149"/>
                    <a:gd name="T20" fmla="*/ 7 w 144"/>
                    <a:gd name="T21" fmla="*/ 18 h 149"/>
                    <a:gd name="T22" fmla="*/ 4 w 144"/>
                    <a:gd name="T23" fmla="*/ 4 h 149"/>
                    <a:gd name="T24" fmla="*/ 4 w 144"/>
                    <a:gd name="T25" fmla="*/ 18 h 149"/>
                    <a:gd name="T26" fmla="*/ 0 w 144"/>
                    <a:gd name="T27" fmla="*/ 18 h 149"/>
                    <a:gd name="T28" fmla="*/ 0 w 144"/>
                    <a:gd name="T29" fmla="*/ 18 h 14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44"/>
                    <a:gd name="T46" fmla="*/ 0 h 149"/>
                    <a:gd name="T47" fmla="*/ 144 w 144"/>
                    <a:gd name="T48" fmla="*/ 149 h 14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44" h="149">
                      <a:moveTo>
                        <a:pt x="0" y="149"/>
                      </a:moveTo>
                      <a:lnTo>
                        <a:pt x="0" y="0"/>
                      </a:lnTo>
                      <a:lnTo>
                        <a:pt x="45" y="0"/>
                      </a:lnTo>
                      <a:lnTo>
                        <a:pt x="72" y="103"/>
                      </a:lnTo>
                      <a:lnTo>
                        <a:pt x="99" y="0"/>
                      </a:lnTo>
                      <a:lnTo>
                        <a:pt x="144" y="0"/>
                      </a:lnTo>
                      <a:lnTo>
                        <a:pt x="144" y="149"/>
                      </a:lnTo>
                      <a:lnTo>
                        <a:pt x="115" y="149"/>
                      </a:lnTo>
                      <a:lnTo>
                        <a:pt x="115" y="32"/>
                      </a:lnTo>
                      <a:lnTo>
                        <a:pt x="86" y="149"/>
                      </a:lnTo>
                      <a:lnTo>
                        <a:pt x="57" y="149"/>
                      </a:lnTo>
                      <a:lnTo>
                        <a:pt x="28" y="32"/>
                      </a:lnTo>
                      <a:lnTo>
                        <a:pt x="28" y="149"/>
                      </a:lnTo>
                      <a:lnTo>
                        <a:pt x="0" y="1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26" name="Freeform 95"/>
                <p:cNvSpPr>
                  <a:spLocks noEditPoints="1"/>
                </p:cNvSpPr>
                <p:nvPr/>
              </p:nvSpPr>
              <p:spPr bwMode="auto">
                <a:xfrm>
                  <a:off x="1451" y="1366"/>
                  <a:ext cx="51" cy="57"/>
                </a:xfrm>
                <a:custGeom>
                  <a:avLst/>
                  <a:gdLst>
                    <a:gd name="T0" fmla="*/ 13 w 102"/>
                    <a:gd name="T1" fmla="*/ 11 h 114"/>
                    <a:gd name="T2" fmla="*/ 12 w 102"/>
                    <a:gd name="T3" fmla="*/ 12 h 114"/>
                    <a:gd name="T4" fmla="*/ 11 w 102"/>
                    <a:gd name="T5" fmla="*/ 13 h 114"/>
                    <a:gd name="T6" fmla="*/ 10 w 102"/>
                    <a:gd name="T7" fmla="*/ 14 h 114"/>
                    <a:gd name="T8" fmla="*/ 9 w 102"/>
                    <a:gd name="T9" fmla="*/ 15 h 114"/>
                    <a:gd name="T10" fmla="*/ 8 w 102"/>
                    <a:gd name="T11" fmla="*/ 15 h 114"/>
                    <a:gd name="T12" fmla="*/ 6 w 102"/>
                    <a:gd name="T13" fmla="*/ 15 h 114"/>
                    <a:gd name="T14" fmla="*/ 4 w 102"/>
                    <a:gd name="T15" fmla="*/ 14 h 114"/>
                    <a:gd name="T16" fmla="*/ 2 w 102"/>
                    <a:gd name="T17" fmla="*/ 13 h 114"/>
                    <a:gd name="T18" fmla="*/ 1 w 102"/>
                    <a:gd name="T19" fmla="*/ 12 h 114"/>
                    <a:gd name="T20" fmla="*/ 1 w 102"/>
                    <a:gd name="T21" fmla="*/ 10 h 114"/>
                    <a:gd name="T22" fmla="*/ 1 w 102"/>
                    <a:gd name="T23" fmla="*/ 9 h 114"/>
                    <a:gd name="T24" fmla="*/ 1 w 102"/>
                    <a:gd name="T25" fmla="*/ 7 h 114"/>
                    <a:gd name="T26" fmla="*/ 1 w 102"/>
                    <a:gd name="T27" fmla="*/ 5 h 114"/>
                    <a:gd name="T28" fmla="*/ 2 w 102"/>
                    <a:gd name="T29" fmla="*/ 3 h 114"/>
                    <a:gd name="T30" fmla="*/ 3 w 102"/>
                    <a:gd name="T31" fmla="*/ 2 h 114"/>
                    <a:gd name="T32" fmla="*/ 4 w 102"/>
                    <a:gd name="T33" fmla="*/ 1 h 114"/>
                    <a:gd name="T34" fmla="*/ 6 w 102"/>
                    <a:gd name="T35" fmla="*/ 1 h 114"/>
                    <a:gd name="T36" fmla="*/ 8 w 102"/>
                    <a:gd name="T37" fmla="*/ 1 h 114"/>
                    <a:gd name="T38" fmla="*/ 9 w 102"/>
                    <a:gd name="T39" fmla="*/ 1 h 114"/>
                    <a:gd name="T40" fmla="*/ 11 w 102"/>
                    <a:gd name="T41" fmla="*/ 2 h 114"/>
                    <a:gd name="T42" fmla="*/ 12 w 102"/>
                    <a:gd name="T43" fmla="*/ 3 h 114"/>
                    <a:gd name="T44" fmla="*/ 13 w 102"/>
                    <a:gd name="T45" fmla="*/ 5 h 114"/>
                    <a:gd name="T46" fmla="*/ 13 w 102"/>
                    <a:gd name="T47" fmla="*/ 7 h 114"/>
                    <a:gd name="T48" fmla="*/ 4 w 102"/>
                    <a:gd name="T49" fmla="*/ 9 h 114"/>
                    <a:gd name="T50" fmla="*/ 4 w 102"/>
                    <a:gd name="T51" fmla="*/ 10 h 114"/>
                    <a:gd name="T52" fmla="*/ 5 w 102"/>
                    <a:gd name="T53" fmla="*/ 11 h 114"/>
                    <a:gd name="T54" fmla="*/ 5 w 102"/>
                    <a:gd name="T55" fmla="*/ 11 h 114"/>
                    <a:gd name="T56" fmla="*/ 6 w 102"/>
                    <a:gd name="T57" fmla="*/ 12 h 114"/>
                    <a:gd name="T58" fmla="*/ 7 w 102"/>
                    <a:gd name="T59" fmla="*/ 12 h 114"/>
                    <a:gd name="T60" fmla="*/ 7 w 102"/>
                    <a:gd name="T61" fmla="*/ 12 h 114"/>
                    <a:gd name="T62" fmla="*/ 8 w 102"/>
                    <a:gd name="T63" fmla="*/ 12 h 114"/>
                    <a:gd name="T64" fmla="*/ 8 w 102"/>
                    <a:gd name="T65" fmla="*/ 12 h 114"/>
                    <a:gd name="T66" fmla="*/ 9 w 102"/>
                    <a:gd name="T67" fmla="*/ 12 h 114"/>
                    <a:gd name="T68" fmla="*/ 9 w 102"/>
                    <a:gd name="T69" fmla="*/ 11 h 114"/>
                    <a:gd name="T70" fmla="*/ 9 w 102"/>
                    <a:gd name="T71" fmla="*/ 10 h 114"/>
                    <a:gd name="T72" fmla="*/ 9 w 102"/>
                    <a:gd name="T73" fmla="*/ 10 h 114"/>
                    <a:gd name="T74" fmla="*/ 10 w 102"/>
                    <a:gd name="T75" fmla="*/ 6 h 114"/>
                    <a:gd name="T76" fmla="*/ 9 w 102"/>
                    <a:gd name="T77" fmla="*/ 5 h 114"/>
                    <a:gd name="T78" fmla="*/ 9 w 102"/>
                    <a:gd name="T79" fmla="*/ 4 h 114"/>
                    <a:gd name="T80" fmla="*/ 9 w 102"/>
                    <a:gd name="T81" fmla="*/ 4 h 114"/>
                    <a:gd name="T82" fmla="*/ 8 w 102"/>
                    <a:gd name="T83" fmla="*/ 3 h 114"/>
                    <a:gd name="T84" fmla="*/ 7 w 102"/>
                    <a:gd name="T85" fmla="*/ 3 h 114"/>
                    <a:gd name="T86" fmla="*/ 7 w 102"/>
                    <a:gd name="T87" fmla="*/ 3 h 114"/>
                    <a:gd name="T88" fmla="*/ 6 w 102"/>
                    <a:gd name="T89" fmla="*/ 3 h 114"/>
                    <a:gd name="T90" fmla="*/ 5 w 102"/>
                    <a:gd name="T91" fmla="*/ 4 h 114"/>
                    <a:gd name="T92" fmla="*/ 5 w 102"/>
                    <a:gd name="T93" fmla="*/ 4 h 114"/>
                    <a:gd name="T94" fmla="*/ 5 w 102"/>
                    <a:gd name="T95" fmla="*/ 5 h 114"/>
                    <a:gd name="T96" fmla="*/ 4 w 102"/>
                    <a:gd name="T97" fmla="*/ 6 h 114"/>
                    <a:gd name="T98" fmla="*/ 10 w 102"/>
                    <a:gd name="T99" fmla="*/ 6 h 11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02"/>
                    <a:gd name="T151" fmla="*/ 0 h 114"/>
                    <a:gd name="T152" fmla="*/ 102 w 102"/>
                    <a:gd name="T153" fmla="*/ 114 h 114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02" h="114">
                      <a:moveTo>
                        <a:pt x="71" y="76"/>
                      </a:moveTo>
                      <a:lnTo>
                        <a:pt x="101" y="81"/>
                      </a:lnTo>
                      <a:lnTo>
                        <a:pt x="100" y="84"/>
                      </a:lnTo>
                      <a:lnTo>
                        <a:pt x="99" y="86"/>
                      </a:lnTo>
                      <a:lnTo>
                        <a:pt x="98" y="90"/>
                      </a:lnTo>
                      <a:lnTo>
                        <a:pt x="96" y="92"/>
                      </a:lnTo>
                      <a:lnTo>
                        <a:pt x="95" y="94"/>
                      </a:lnTo>
                      <a:lnTo>
                        <a:pt x="93" y="96"/>
                      </a:lnTo>
                      <a:lnTo>
                        <a:pt x="92" y="98"/>
                      </a:lnTo>
                      <a:lnTo>
                        <a:pt x="90" y="99"/>
                      </a:lnTo>
                      <a:lnTo>
                        <a:pt x="89" y="101"/>
                      </a:lnTo>
                      <a:lnTo>
                        <a:pt x="87" y="103"/>
                      </a:lnTo>
                      <a:lnTo>
                        <a:pt x="85" y="104"/>
                      </a:lnTo>
                      <a:lnTo>
                        <a:pt x="83" y="105"/>
                      </a:lnTo>
                      <a:lnTo>
                        <a:pt x="81" y="107"/>
                      </a:lnTo>
                      <a:lnTo>
                        <a:pt x="79" y="108"/>
                      </a:lnTo>
                      <a:lnTo>
                        <a:pt x="77" y="109"/>
                      </a:lnTo>
                      <a:lnTo>
                        <a:pt x="75" y="110"/>
                      </a:lnTo>
                      <a:lnTo>
                        <a:pt x="72" y="112"/>
                      </a:lnTo>
                      <a:lnTo>
                        <a:pt x="69" y="113"/>
                      </a:lnTo>
                      <a:lnTo>
                        <a:pt x="67" y="113"/>
                      </a:lnTo>
                      <a:lnTo>
                        <a:pt x="64" y="114"/>
                      </a:lnTo>
                      <a:lnTo>
                        <a:pt x="62" y="114"/>
                      </a:lnTo>
                      <a:lnTo>
                        <a:pt x="59" y="114"/>
                      </a:lnTo>
                      <a:lnTo>
                        <a:pt x="56" y="114"/>
                      </a:lnTo>
                      <a:lnTo>
                        <a:pt x="53" y="114"/>
                      </a:lnTo>
                      <a:lnTo>
                        <a:pt x="48" y="114"/>
                      </a:lnTo>
                      <a:lnTo>
                        <a:pt x="44" y="114"/>
                      </a:lnTo>
                      <a:lnTo>
                        <a:pt x="40" y="113"/>
                      </a:lnTo>
                      <a:lnTo>
                        <a:pt x="36" y="112"/>
                      </a:lnTo>
                      <a:lnTo>
                        <a:pt x="32" y="110"/>
                      </a:lnTo>
                      <a:lnTo>
                        <a:pt x="29" y="109"/>
                      </a:lnTo>
                      <a:lnTo>
                        <a:pt x="26" y="107"/>
                      </a:lnTo>
                      <a:lnTo>
                        <a:pt x="22" y="105"/>
                      </a:lnTo>
                      <a:lnTo>
                        <a:pt x="19" y="103"/>
                      </a:lnTo>
                      <a:lnTo>
                        <a:pt x="16" y="101"/>
                      </a:lnTo>
                      <a:lnTo>
                        <a:pt x="14" y="98"/>
                      </a:lnTo>
                      <a:lnTo>
                        <a:pt x="11" y="95"/>
                      </a:lnTo>
                      <a:lnTo>
                        <a:pt x="10" y="93"/>
                      </a:lnTo>
                      <a:lnTo>
                        <a:pt x="8" y="91"/>
                      </a:lnTo>
                      <a:lnTo>
                        <a:pt x="7" y="88"/>
                      </a:lnTo>
                      <a:lnTo>
                        <a:pt x="6" y="84"/>
                      </a:lnTo>
                      <a:lnTo>
                        <a:pt x="5" y="81"/>
                      </a:lnTo>
                      <a:lnTo>
                        <a:pt x="4" y="78"/>
                      </a:lnTo>
                      <a:lnTo>
                        <a:pt x="3" y="75"/>
                      </a:lnTo>
                      <a:lnTo>
                        <a:pt x="3" y="72"/>
                      </a:lnTo>
                      <a:lnTo>
                        <a:pt x="2" y="69"/>
                      </a:lnTo>
                      <a:lnTo>
                        <a:pt x="2" y="66"/>
                      </a:lnTo>
                      <a:lnTo>
                        <a:pt x="2" y="61"/>
                      </a:lnTo>
                      <a:lnTo>
                        <a:pt x="0" y="57"/>
                      </a:lnTo>
                      <a:lnTo>
                        <a:pt x="2" y="53"/>
                      </a:lnTo>
                      <a:lnTo>
                        <a:pt x="2" y="49"/>
                      </a:lnTo>
                      <a:lnTo>
                        <a:pt x="2" y="45"/>
                      </a:lnTo>
                      <a:lnTo>
                        <a:pt x="3" y="41"/>
                      </a:lnTo>
                      <a:lnTo>
                        <a:pt x="4" y="37"/>
                      </a:lnTo>
                      <a:lnTo>
                        <a:pt x="5" y="33"/>
                      </a:lnTo>
                      <a:lnTo>
                        <a:pt x="6" y="30"/>
                      </a:lnTo>
                      <a:lnTo>
                        <a:pt x="8" y="27"/>
                      </a:lnTo>
                      <a:lnTo>
                        <a:pt x="9" y="24"/>
                      </a:lnTo>
                      <a:lnTo>
                        <a:pt x="11" y="21"/>
                      </a:lnTo>
                      <a:lnTo>
                        <a:pt x="13" y="19"/>
                      </a:lnTo>
                      <a:lnTo>
                        <a:pt x="15" y="15"/>
                      </a:lnTo>
                      <a:lnTo>
                        <a:pt x="18" y="13"/>
                      </a:lnTo>
                      <a:lnTo>
                        <a:pt x="20" y="11"/>
                      </a:lnTo>
                      <a:lnTo>
                        <a:pt x="23" y="9"/>
                      </a:lnTo>
                      <a:lnTo>
                        <a:pt x="26" y="7"/>
                      </a:lnTo>
                      <a:lnTo>
                        <a:pt x="29" y="6"/>
                      </a:lnTo>
                      <a:lnTo>
                        <a:pt x="32" y="4"/>
                      </a:lnTo>
                      <a:lnTo>
                        <a:pt x="34" y="3"/>
                      </a:lnTo>
                      <a:lnTo>
                        <a:pt x="37" y="2"/>
                      </a:lnTo>
                      <a:lnTo>
                        <a:pt x="41" y="1"/>
                      </a:lnTo>
                      <a:lnTo>
                        <a:pt x="44" y="1"/>
                      </a:lnTo>
                      <a:lnTo>
                        <a:pt x="47" y="1"/>
                      </a:lnTo>
                      <a:lnTo>
                        <a:pt x="51" y="0"/>
                      </a:lnTo>
                      <a:lnTo>
                        <a:pt x="55" y="1"/>
                      </a:lnTo>
                      <a:lnTo>
                        <a:pt x="59" y="1"/>
                      </a:lnTo>
                      <a:lnTo>
                        <a:pt x="62" y="1"/>
                      </a:lnTo>
                      <a:lnTo>
                        <a:pt x="66" y="2"/>
                      </a:lnTo>
                      <a:lnTo>
                        <a:pt x="69" y="3"/>
                      </a:lnTo>
                      <a:lnTo>
                        <a:pt x="72" y="4"/>
                      </a:lnTo>
                      <a:lnTo>
                        <a:pt x="76" y="6"/>
                      </a:lnTo>
                      <a:lnTo>
                        <a:pt x="79" y="7"/>
                      </a:lnTo>
                      <a:lnTo>
                        <a:pt x="81" y="9"/>
                      </a:lnTo>
                      <a:lnTo>
                        <a:pt x="84" y="11"/>
                      </a:lnTo>
                      <a:lnTo>
                        <a:pt x="86" y="13"/>
                      </a:lnTo>
                      <a:lnTo>
                        <a:pt x="88" y="15"/>
                      </a:lnTo>
                      <a:lnTo>
                        <a:pt x="91" y="19"/>
                      </a:lnTo>
                      <a:lnTo>
                        <a:pt x="92" y="22"/>
                      </a:lnTo>
                      <a:lnTo>
                        <a:pt x="94" y="25"/>
                      </a:lnTo>
                      <a:lnTo>
                        <a:pt x="96" y="29"/>
                      </a:lnTo>
                      <a:lnTo>
                        <a:pt x="98" y="32"/>
                      </a:lnTo>
                      <a:lnTo>
                        <a:pt x="99" y="36"/>
                      </a:lnTo>
                      <a:lnTo>
                        <a:pt x="100" y="41"/>
                      </a:lnTo>
                      <a:lnTo>
                        <a:pt x="101" y="46"/>
                      </a:lnTo>
                      <a:lnTo>
                        <a:pt x="102" y="50"/>
                      </a:lnTo>
                      <a:lnTo>
                        <a:pt x="102" y="55"/>
                      </a:lnTo>
                      <a:lnTo>
                        <a:pt x="102" y="59"/>
                      </a:lnTo>
                      <a:lnTo>
                        <a:pt x="102" y="65"/>
                      </a:lnTo>
                      <a:lnTo>
                        <a:pt x="30" y="65"/>
                      </a:lnTo>
                      <a:lnTo>
                        <a:pt x="31" y="68"/>
                      </a:lnTo>
                      <a:lnTo>
                        <a:pt x="31" y="70"/>
                      </a:lnTo>
                      <a:lnTo>
                        <a:pt x="31" y="72"/>
                      </a:lnTo>
                      <a:lnTo>
                        <a:pt x="32" y="73"/>
                      </a:lnTo>
                      <a:lnTo>
                        <a:pt x="32" y="75"/>
                      </a:lnTo>
                      <a:lnTo>
                        <a:pt x="33" y="77"/>
                      </a:lnTo>
                      <a:lnTo>
                        <a:pt x="33" y="78"/>
                      </a:lnTo>
                      <a:lnTo>
                        <a:pt x="34" y="80"/>
                      </a:lnTo>
                      <a:lnTo>
                        <a:pt x="35" y="81"/>
                      </a:lnTo>
                      <a:lnTo>
                        <a:pt x="36" y="82"/>
                      </a:lnTo>
                      <a:lnTo>
                        <a:pt x="37" y="83"/>
                      </a:lnTo>
                      <a:lnTo>
                        <a:pt x="37" y="84"/>
                      </a:lnTo>
                      <a:lnTo>
                        <a:pt x="39" y="86"/>
                      </a:lnTo>
                      <a:lnTo>
                        <a:pt x="40" y="88"/>
                      </a:lnTo>
                      <a:lnTo>
                        <a:pt x="41" y="89"/>
                      </a:lnTo>
                      <a:lnTo>
                        <a:pt x="42" y="89"/>
                      </a:lnTo>
                      <a:lnTo>
                        <a:pt x="43" y="90"/>
                      </a:lnTo>
                      <a:lnTo>
                        <a:pt x="45" y="91"/>
                      </a:lnTo>
                      <a:lnTo>
                        <a:pt x="46" y="91"/>
                      </a:lnTo>
                      <a:lnTo>
                        <a:pt x="47" y="92"/>
                      </a:lnTo>
                      <a:lnTo>
                        <a:pt x="50" y="92"/>
                      </a:lnTo>
                      <a:lnTo>
                        <a:pt x="51" y="92"/>
                      </a:lnTo>
                      <a:lnTo>
                        <a:pt x="53" y="92"/>
                      </a:lnTo>
                      <a:lnTo>
                        <a:pt x="54" y="92"/>
                      </a:lnTo>
                      <a:lnTo>
                        <a:pt x="55" y="92"/>
                      </a:lnTo>
                      <a:lnTo>
                        <a:pt x="56" y="92"/>
                      </a:lnTo>
                      <a:lnTo>
                        <a:pt x="57" y="92"/>
                      </a:lnTo>
                      <a:lnTo>
                        <a:pt x="58" y="92"/>
                      </a:lnTo>
                      <a:lnTo>
                        <a:pt x="59" y="92"/>
                      </a:lnTo>
                      <a:lnTo>
                        <a:pt x="60" y="92"/>
                      </a:lnTo>
                      <a:lnTo>
                        <a:pt x="61" y="91"/>
                      </a:lnTo>
                      <a:lnTo>
                        <a:pt x="62" y="91"/>
                      </a:lnTo>
                      <a:lnTo>
                        <a:pt x="63" y="90"/>
                      </a:lnTo>
                      <a:lnTo>
                        <a:pt x="64" y="90"/>
                      </a:lnTo>
                      <a:lnTo>
                        <a:pt x="64" y="89"/>
                      </a:lnTo>
                      <a:lnTo>
                        <a:pt x="65" y="89"/>
                      </a:lnTo>
                      <a:lnTo>
                        <a:pt x="66" y="88"/>
                      </a:lnTo>
                      <a:lnTo>
                        <a:pt x="67" y="86"/>
                      </a:lnTo>
                      <a:lnTo>
                        <a:pt x="68" y="85"/>
                      </a:lnTo>
                      <a:lnTo>
                        <a:pt x="68" y="84"/>
                      </a:lnTo>
                      <a:lnTo>
                        <a:pt x="69" y="83"/>
                      </a:lnTo>
                      <a:lnTo>
                        <a:pt x="69" y="82"/>
                      </a:lnTo>
                      <a:lnTo>
                        <a:pt x="70" y="81"/>
                      </a:lnTo>
                      <a:lnTo>
                        <a:pt x="70" y="80"/>
                      </a:lnTo>
                      <a:lnTo>
                        <a:pt x="71" y="79"/>
                      </a:lnTo>
                      <a:lnTo>
                        <a:pt x="71" y="78"/>
                      </a:lnTo>
                      <a:lnTo>
                        <a:pt x="71" y="76"/>
                      </a:lnTo>
                      <a:close/>
                      <a:moveTo>
                        <a:pt x="74" y="47"/>
                      </a:moveTo>
                      <a:lnTo>
                        <a:pt x="74" y="46"/>
                      </a:lnTo>
                      <a:lnTo>
                        <a:pt x="74" y="44"/>
                      </a:lnTo>
                      <a:lnTo>
                        <a:pt x="74" y="42"/>
                      </a:lnTo>
                      <a:lnTo>
                        <a:pt x="72" y="41"/>
                      </a:lnTo>
                      <a:lnTo>
                        <a:pt x="72" y="38"/>
                      </a:lnTo>
                      <a:lnTo>
                        <a:pt x="71" y="36"/>
                      </a:lnTo>
                      <a:lnTo>
                        <a:pt x="71" y="35"/>
                      </a:lnTo>
                      <a:lnTo>
                        <a:pt x="70" y="34"/>
                      </a:lnTo>
                      <a:lnTo>
                        <a:pt x="70" y="32"/>
                      </a:lnTo>
                      <a:lnTo>
                        <a:pt x="69" y="31"/>
                      </a:lnTo>
                      <a:lnTo>
                        <a:pt x="68" y="30"/>
                      </a:lnTo>
                      <a:lnTo>
                        <a:pt x="67" y="28"/>
                      </a:lnTo>
                      <a:lnTo>
                        <a:pt x="66" y="28"/>
                      </a:lnTo>
                      <a:lnTo>
                        <a:pt x="65" y="27"/>
                      </a:lnTo>
                      <a:lnTo>
                        <a:pt x="64" y="26"/>
                      </a:lnTo>
                      <a:lnTo>
                        <a:pt x="63" y="25"/>
                      </a:lnTo>
                      <a:lnTo>
                        <a:pt x="62" y="25"/>
                      </a:lnTo>
                      <a:lnTo>
                        <a:pt x="61" y="24"/>
                      </a:lnTo>
                      <a:lnTo>
                        <a:pt x="59" y="24"/>
                      </a:lnTo>
                      <a:lnTo>
                        <a:pt x="58" y="23"/>
                      </a:lnTo>
                      <a:lnTo>
                        <a:pt x="57" y="23"/>
                      </a:lnTo>
                      <a:lnTo>
                        <a:pt x="55" y="23"/>
                      </a:lnTo>
                      <a:lnTo>
                        <a:pt x="54" y="23"/>
                      </a:lnTo>
                      <a:lnTo>
                        <a:pt x="52" y="22"/>
                      </a:lnTo>
                      <a:lnTo>
                        <a:pt x="51" y="23"/>
                      </a:lnTo>
                      <a:lnTo>
                        <a:pt x="50" y="23"/>
                      </a:lnTo>
                      <a:lnTo>
                        <a:pt x="47" y="23"/>
                      </a:lnTo>
                      <a:lnTo>
                        <a:pt x="46" y="23"/>
                      </a:lnTo>
                      <a:lnTo>
                        <a:pt x="45" y="24"/>
                      </a:lnTo>
                      <a:lnTo>
                        <a:pt x="43" y="24"/>
                      </a:lnTo>
                      <a:lnTo>
                        <a:pt x="42" y="25"/>
                      </a:lnTo>
                      <a:lnTo>
                        <a:pt x="41" y="26"/>
                      </a:lnTo>
                      <a:lnTo>
                        <a:pt x="40" y="26"/>
                      </a:lnTo>
                      <a:lnTo>
                        <a:pt x="39" y="27"/>
                      </a:lnTo>
                      <a:lnTo>
                        <a:pt x="38" y="28"/>
                      </a:lnTo>
                      <a:lnTo>
                        <a:pt x="37" y="29"/>
                      </a:lnTo>
                      <a:lnTo>
                        <a:pt x="37" y="31"/>
                      </a:lnTo>
                      <a:lnTo>
                        <a:pt x="36" y="32"/>
                      </a:lnTo>
                      <a:lnTo>
                        <a:pt x="35" y="33"/>
                      </a:lnTo>
                      <a:lnTo>
                        <a:pt x="34" y="34"/>
                      </a:lnTo>
                      <a:lnTo>
                        <a:pt x="34" y="35"/>
                      </a:lnTo>
                      <a:lnTo>
                        <a:pt x="33" y="37"/>
                      </a:lnTo>
                      <a:lnTo>
                        <a:pt x="33" y="38"/>
                      </a:lnTo>
                      <a:lnTo>
                        <a:pt x="32" y="41"/>
                      </a:lnTo>
                      <a:lnTo>
                        <a:pt x="32" y="42"/>
                      </a:lnTo>
                      <a:lnTo>
                        <a:pt x="32" y="44"/>
                      </a:lnTo>
                      <a:lnTo>
                        <a:pt x="32" y="46"/>
                      </a:lnTo>
                      <a:lnTo>
                        <a:pt x="31" y="47"/>
                      </a:lnTo>
                      <a:lnTo>
                        <a:pt x="74" y="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27" name="Freeform 96"/>
                <p:cNvSpPr>
                  <a:spLocks/>
                </p:cNvSpPr>
                <p:nvPr/>
              </p:nvSpPr>
              <p:spPr bwMode="auto">
                <a:xfrm>
                  <a:off x="1507" y="1367"/>
                  <a:ext cx="56" cy="54"/>
                </a:xfrm>
                <a:custGeom>
                  <a:avLst/>
                  <a:gdLst>
                    <a:gd name="T0" fmla="*/ 0 w 113"/>
                    <a:gd name="T1" fmla="*/ 14 h 108"/>
                    <a:gd name="T2" fmla="*/ 4 w 113"/>
                    <a:gd name="T3" fmla="*/ 7 h 108"/>
                    <a:gd name="T4" fmla="*/ 0 w 113"/>
                    <a:gd name="T5" fmla="*/ 0 h 108"/>
                    <a:gd name="T6" fmla="*/ 4 w 113"/>
                    <a:gd name="T7" fmla="*/ 0 h 108"/>
                    <a:gd name="T8" fmla="*/ 6 w 113"/>
                    <a:gd name="T9" fmla="*/ 4 h 108"/>
                    <a:gd name="T10" fmla="*/ 9 w 113"/>
                    <a:gd name="T11" fmla="*/ 0 h 108"/>
                    <a:gd name="T12" fmla="*/ 13 w 113"/>
                    <a:gd name="T13" fmla="*/ 0 h 108"/>
                    <a:gd name="T14" fmla="*/ 9 w 113"/>
                    <a:gd name="T15" fmla="*/ 7 h 108"/>
                    <a:gd name="T16" fmla="*/ 14 w 113"/>
                    <a:gd name="T17" fmla="*/ 14 h 108"/>
                    <a:gd name="T18" fmla="*/ 9 w 113"/>
                    <a:gd name="T19" fmla="*/ 14 h 108"/>
                    <a:gd name="T20" fmla="*/ 6 w 113"/>
                    <a:gd name="T21" fmla="*/ 10 h 108"/>
                    <a:gd name="T22" fmla="*/ 4 w 113"/>
                    <a:gd name="T23" fmla="*/ 14 h 108"/>
                    <a:gd name="T24" fmla="*/ 0 w 113"/>
                    <a:gd name="T25" fmla="*/ 14 h 108"/>
                    <a:gd name="T26" fmla="*/ 0 w 113"/>
                    <a:gd name="T27" fmla="*/ 14 h 10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13"/>
                    <a:gd name="T43" fmla="*/ 0 h 108"/>
                    <a:gd name="T44" fmla="*/ 113 w 113"/>
                    <a:gd name="T45" fmla="*/ 108 h 10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13" h="108">
                      <a:moveTo>
                        <a:pt x="0" y="108"/>
                      </a:moveTo>
                      <a:lnTo>
                        <a:pt x="39" y="53"/>
                      </a:lnTo>
                      <a:lnTo>
                        <a:pt x="2" y="0"/>
                      </a:lnTo>
                      <a:lnTo>
                        <a:pt x="37" y="0"/>
                      </a:lnTo>
                      <a:lnTo>
                        <a:pt x="55" y="30"/>
                      </a:lnTo>
                      <a:lnTo>
                        <a:pt x="76" y="0"/>
                      </a:lnTo>
                      <a:lnTo>
                        <a:pt x="110" y="0"/>
                      </a:lnTo>
                      <a:lnTo>
                        <a:pt x="73" y="51"/>
                      </a:lnTo>
                      <a:lnTo>
                        <a:pt x="113" y="108"/>
                      </a:lnTo>
                      <a:lnTo>
                        <a:pt x="78" y="108"/>
                      </a:lnTo>
                      <a:lnTo>
                        <a:pt x="55" y="75"/>
                      </a:lnTo>
                      <a:lnTo>
                        <a:pt x="33" y="108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28" name="Freeform 97"/>
                <p:cNvSpPr>
                  <a:spLocks noEditPoints="1"/>
                </p:cNvSpPr>
                <p:nvPr/>
              </p:nvSpPr>
              <p:spPr bwMode="auto">
                <a:xfrm>
                  <a:off x="1571" y="1347"/>
                  <a:ext cx="15" cy="74"/>
                </a:xfrm>
                <a:custGeom>
                  <a:avLst/>
                  <a:gdLst>
                    <a:gd name="T0" fmla="*/ 0 w 29"/>
                    <a:gd name="T1" fmla="*/ 3 h 149"/>
                    <a:gd name="T2" fmla="*/ 0 w 29"/>
                    <a:gd name="T3" fmla="*/ 0 h 149"/>
                    <a:gd name="T4" fmla="*/ 4 w 29"/>
                    <a:gd name="T5" fmla="*/ 0 h 149"/>
                    <a:gd name="T6" fmla="*/ 4 w 29"/>
                    <a:gd name="T7" fmla="*/ 3 h 149"/>
                    <a:gd name="T8" fmla="*/ 0 w 29"/>
                    <a:gd name="T9" fmla="*/ 3 h 149"/>
                    <a:gd name="T10" fmla="*/ 0 w 29"/>
                    <a:gd name="T11" fmla="*/ 3 h 149"/>
                    <a:gd name="T12" fmla="*/ 0 w 29"/>
                    <a:gd name="T13" fmla="*/ 18 h 149"/>
                    <a:gd name="T14" fmla="*/ 0 w 29"/>
                    <a:gd name="T15" fmla="*/ 5 h 149"/>
                    <a:gd name="T16" fmla="*/ 4 w 29"/>
                    <a:gd name="T17" fmla="*/ 5 h 149"/>
                    <a:gd name="T18" fmla="*/ 4 w 29"/>
                    <a:gd name="T19" fmla="*/ 18 h 149"/>
                    <a:gd name="T20" fmla="*/ 0 w 29"/>
                    <a:gd name="T21" fmla="*/ 18 h 149"/>
                    <a:gd name="T22" fmla="*/ 0 w 29"/>
                    <a:gd name="T23" fmla="*/ 18 h 14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9"/>
                    <a:gd name="T37" fmla="*/ 0 h 149"/>
                    <a:gd name="T38" fmla="*/ 29 w 29"/>
                    <a:gd name="T39" fmla="*/ 149 h 14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9" h="149">
                      <a:moveTo>
                        <a:pt x="0" y="26"/>
                      </a:moveTo>
                      <a:lnTo>
                        <a:pt x="0" y="0"/>
                      </a:lnTo>
                      <a:lnTo>
                        <a:pt x="29" y="0"/>
                      </a:lnTo>
                      <a:lnTo>
                        <a:pt x="29" y="26"/>
                      </a:lnTo>
                      <a:lnTo>
                        <a:pt x="0" y="26"/>
                      </a:lnTo>
                      <a:close/>
                      <a:moveTo>
                        <a:pt x="0" y="149"/>
                      </a:moveTo>
                      <a:lnTo>
                        <a:pt x="0" y="41"/>
                      </a:lnTo>
                      <a:lnTo>
                        <a:pt x="29" y="41"/>
                      </a:lnTo>
                      <a:lnTo>
                        <a:pt x="29" y="149"/>
                      </a:lnTo>
                      <a:lnTo>
                        <a:pt x="0" y="1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29" name="Freeform 98"/>
                <p:cNvSpPr>
                  <a:spLocks/>
                </p:cNvSpPr>
                <p:nvPr/>
              </p:nvSpPr>
              <p:spPr bwMode="auto">
                <a:xfrm>
                  <a:off x="1597" y="1366"/>
                  <a:ext cx="51" cy="57"/>
                </a:xfrm>
                <a:custGeom>
                  <a:avLst/>
                  <a:gdLst>
                    <a:gd name="T0" fmla="*/ 9 w 102"/>
                    <a:gd name="T1" fmla="*/ 5 h 114"/>
                    <a:gd name="T2" fmla="*/ 9 w 102"/>
                    <a:gd name="T3" fmla="*/ 4 h 114"/>
                    <a:gd name="T4" fmla="*/ 9 w 102"/>
                    <a:gd name="T5" fmla="*/ 4 h 114"/>
                    <a:gd name="T6" fmla="*/ 8 w 102"/>
                    <a:gd name="T7" fmla="*/ 4 h 114"/>
                    <a:gd name="T8" fmla="*/ 8 w 102"/>
                    <a:gd name="T9" fmla="*/ 3 h 114"/>
                    <a:gd name="T10" fmla="*/ 7 w 102"/>
                    <a:gd name="T11" fmla="*/ 3 h 114"/>
                    <a:gd name="T12" fmla="*/ 7 w 102"/>
                    <a:gd name="T13" fmla="*/ 3 h 114"/>
                    <a:gd name="T14" fmla="*/ 6 w 102"/>
                    <a:gd name="T15" fmla="*/ 4 h 114"/>
                    <a:gd name="T16" fmla="*/ 5 w 102"/>
                    <a:gd name="T17" fmla="*/ 4 h 114"/>
                    <a:gd name="T18" fmla="*/ 5 w 102"/>
                    <a:gd name="T19" fmla="*/ 5 h 114"/>
                    <a:gd name="T20" fmla="*/ 4 w 102"/>
                    <a:gd name="T21" fmla="*/ 6 h 114"/>
                    <a:gd name="T22" fmla="*/ 4 w 102"/>
                    <a:gd name="T23" fmla="*/ 7 h 114"/>
                    <a:gd name="T24" fmla="*/ 4 w 102"/>
                    <a:gd name="T25" fmla="*/ 8 h 114"/>
                    <a:gd name="T26" fmla="*/ 4 w 102"/>
                    <a:gd name="T27" fmla="*/ 9 h 114"/>
                    <a:gd name="T28" fmla="*/ 5 w 102"/>
                    <a:gd name="T29" fmla="*/ 10 h 114"/>
                    <a:gd name="T30" fmla="*/ 5 w 102"/>
                    <a:gd name="T31" fmla="*/ 11 h 114"/>
                    <a:gd name="T32" fmla="*/ 6 w 102"/>
                    <a:gd name="T33" fmla="*/ 12 h 114"/>
                    <a:gd name="T34" fmla="*/ 7 w 102"/>
                    <a:gd name="T35" fmla="*/ 12 h 114"/>
                    <a:gd name="T36" fmla="*/ 7 w 102"/>
                    <a:gd name="T37" fmla="*/ 12 h 114"/>
                    <a:gd name="T38" fmla="*/ 8 w 102"/>
                    <a:gd name="T39" fmla="*/ 12 h 114"/>
                    <a:gd name="T40" fmla="*/ 9 w 102"/>
                    <a:gd name="T41" fmla="*/ 11 h 114"/>
                    <a:gd name="T42" fmla="*/ 9 w 102"/>
                    <a:gd name="T43" fmla="*/ 11 h 114"/>
                    <a:gd name="T44" fmla="*/ 9 w 102"/>
                    <a:gd name="T45" fmla="*/ 10 h 114"/>
                    <a:gd name="T46" fmla="*/ 10 w 102"/>
                    <a:gd name="T47" fmla="*/ 10 h 114"/>
                    <a:gd name="T48" fmla="*/ 13 w 102"/>
                    <a:gd name="T49" fmla="*/ 10 h 114"/>
                    <a:gd name="T50" fmla="*/ 13 w 102"/>
                    <a:gd name="T51" fmla="*/ 12 h 114"/>
                    <a:gd name="T52" fmla="*/ 12 w 102"/>
                    <a:gd name="T53" fmla="*/ 13 h 114"/>
                    <a:gd name="T54" fmla="*/ 11 w 102"/>
                    <a:gd name="T55" fmla="*/ 14 h 114"/>
                    <a:gd name="T56" fmla="*/ 10 w 102"/>
                    <a:gd name="T57" fmla="*/ 14 h 114"/>
                    <a:gd name="T58" fmla="*/ 8 w 102"/>
                    <a:gd name="T59" fmla="*/ 15 h 114"/>
                    <a:gd name="T60" fmla="*/ 7 w 102"/>
                    <a:gd name="T61" fmla="*/ 15 h 114"/>
                    <a:gd name="T62" fmla="*/ 5 w 102"/>
                    <a:gd name="T63" fmla="*/ 14 h 114"/>
                    <a:gd name="T64" fmla="*/ 3 w 102"/>
                    <a:gd name="T65" fmla="*/ 14 h 114"/>
                    <a:gd name="T66" fmla="*/ 2 w 102"/>
                    <a:gd name="T67" fmla="*/ 12 h 114"/>
                    <a:gd name="T68" fmla="*/ 1 w 102"/>
                    <a:gd name="T69" fmla="*/ 11 h 114"/>
                    <a:gd name="T70" fmla="*/ 1 w 102"/>
                    <a:gd name="T71" fmla="*/ 9 h 114"/>
                    <a:gd name="T72" fmla="*/ 1 w 102"/>
                    <a:gd name="T73" fmla="*/ 7 h 114"/>
                    <a:gd name="T74" fmla="*/ 1 w 102"/>
                    <a:gd name="T75" fmla="*/ 5 h 114"/>
                    <a:gd name="T76" fmla="*/ 1 w 102"/>
                    <a:gd name="T77" fmla="*/ 3 h 114"/>
                    <a:gd name="T78" fmla="*/ 2 w 102"/>
                    <a:gd name="T79" fmla="*/ 2 h 114"/>
                    <a:gd name="T80" fmla="*/ 4 w 102"/>
                    <a:gd name="T81" fmla="*/ 1 h 114"/>
                    <a:gd name="T82" fmla="*/ 6 w 102"/>
                    <a:gd name="T83" fmla="*/ 1 h 114"/>
                    <a:gd name="T84" fmla="*/ 7 w 102"/>
                    <a:gd name="T85" fmla="*/ 1 h 114"/>
                    <a:gd name="T86" fmla="*/ 9 w 102"/>
                    <a:gd name="T87" fmla="*/ 1 h 114"/>
                    <a:gd name="T88" fmla="*/ 10 w 102"/>
                    <a:gd name="T89" fmla="*/ 1 h 114"/>
                    <a:gd name="T90" fmla="*/ 11 w 102"/>
                    <a:gd name="T91" fmla="*/ 2 h 114"/>
                    <a:gd name="T92" fmla="*/ 12 w 102"/>
                    <a:gd name="T93" fmla="*/ 3 h 114"/>
                    <a:gd name="T94" fmla="*/ 13 w 102"/>
                    <a:gd name="T95" fmla="*/ 4 h 114"/>
                    <a:gd name="T96" fmla="*/ 13 w 102"/>
                    <a:gd name="T97" fmla="*/ 5 h 11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02"/>
                    <a:gd name="T148" fmla="*/ 0 h 114"/>
                    <a:gd name="T149" fmla="*/ 102 w 102"/>
                    <a:gd name="T150" fmla="*/ 114 h 11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02" h="114">
                      <a:moveTo>
                        <a:pt x="100" y="34"/>
                      </a:moveTo>
                      <a:lnTo>
                        <a:pt x="72" y="40"/>
                      </a:lnTo>
                      <a:lnTo>
                        <a:pt x="72" y="38"/>
                      </a:lnTo>
                      <a:lnTo>
                        <a:pt x="72" y="37"/>
                      </a:lnTo>
                      <a:lnTo>
                        <a:pt x="72" y="36"/>
                      </a:lnTo>
                      <a:lnTo>
                        <a:pt x="71" y="35"/>
                      </a:lnTo>
                      <a:lnTo>
                        <a:pt x="71" y="34"/>
                      </a:lnTo>
                      <a:lnTo>
                        <a:pt x="70" y="32"/>
                      </a:lnTo>
                      <a:lnTo>
                        <a:pt x="69" y="31"/>
                      </a:lnTo>
                      <a:lnTo>
                        <a:pt x="69" y="30"/>
                      </a:lnTo>
                      <a:lnTo>
                        <a:pt x="68" y="29"/>
                      </a:lnTo>
                      <a:lnTo>
                        <a:pt x="66" y="28"/>
                      </a:lnTo>
                      <a:lnTo>
                        <a:pt x="65" y="27"/>
                      </a:lnTo>
                      <a:lnTo>
                        <a:pt x="64" y="26"/>
                      </a:lnTo>
                      <a:lnTo>
                        <a:pt x="63" y="26"/>
                      </a:lnTo>
                      <a:lnTo>
                        <a:pt x="62" y="25"/>
                      </a:lnTo>
                      <a:lnTo>
                        <a:pt x="61" y="25"/>
                      </a:lnTo>
                      <a:lnTo>
                        <a:pt x="60" y="24"/>
                      </a:lnTo>
                      <a:lnTo>
                        <a:pt x="59" y="24"/>
                      </a:lnTo>
                      <a:lnTo>
                        <a:pt x="58" y="24"/>
                      </a:lnTo>
                      <a:lnTo>
                        <a:pt x="57" y="24"/>
                      </a:lnTo>
                      <a:lnTo>
                        <a:pt x="56" y="24"/>
                      </a:lnTo>
                      <a:lnTo>
                        <a:pt x="55" y="24"/>
                      </a:lnTo>
                      <a:lnTo>
                        <a:pt x="53" y="23"/>
                      </a:lnTo>
                      <a:lnTo>
                        <a:pt x="52" y="24"/>
                      </a:lnTo>
                      <a:lnTo>
                        <a:pt x="50" y="24"/>
                      </a:lnTo>
                      <a:lnTo>
                        <a:pt x="48" y="24"/>
                      </a:lnTo>
                      <a:lnTo>
                        <a:pt x="47" y="24"/>
                      </a:lnTo>
                      <a:lnTo>
                        <a:pt x="45" y="25"/>
                      </a:lnTo>
                      <a:lnTo>
                        <a:pt x="44" y="25"/>
                      </a:lnTo>
                      <a:lnTo>
                        <a:pt x="41" y="26"/>
                      </a:lnTo>
                      <a:lnTo>
                        <a:pt x="40" y="27"/>
                      </a:lnTo>
                      <a:lnTo>
                        <a:pt x="39" y="27"/>
                      </a:lnTo>
                      <a:lnTo>
                        <a:pt x="38" y="28"/>
                      </a:lnTo>
                      <a:lnTo>
                        <a:pt x="37" y="29"/>
                      </a:lnTo>
                      <a:lnTo>
                        <a:pt x="35" y="30"/>
                      </a:lnTo>
                      <a:lnTo>
                        <a:pt x="35" y="32"/>
                      </a:lnTo>
                      <a:lnTo>
                        <a:pt x="34" y="33"/>
                      </a:lnTo>
                      <a:lnTo>
                        <a:pt x="33" y="35"/>
                      </a:lnTo>
                      <a:lnTo>
                        <a:pt x="32" y="36"/>
                      </a:lnTo>
                      <a:lnTo>
                        <a:pt x="32" y="38"/>
                      </a:lnTo>
                      <a:lnTo>
                        <a:pt x="31" y="41"/>
                      </a:lnTo>
                      <a:lnTo>
                        <a:pt x="31" y="43"/>
                      </a:lnTo>
                      <a:lnTo>
                        <a:pt x="30" y="45"/>
                      </a:lnTo>
                      <a:lnTo>
                        <a:pt x="30" y="48"/>
                      </a:lnTo>
                      <a:lnTo>
                        <a:pt x="30" y="50"/>
                      </a:lnTo>
                      <a:lnTo>
                        <a:pt x="30" y="53"/>
                      </a:lnTo>
                      <a:lnTo>
                        <a:pt x="29" y="55"/>
                      </a:lnTo>
                      <a:lnTo>
                        <a:pt x="30" y="58"/>
                      </a:lnTo>
                      <a:lnTo>
                        <a:pt x="30" y="61"/>
                      </a:lnTo>
                      <a:lnTo>
                        <a:pt x="30" y="65"/>
                      </a:lnTo>
                      <a:lnTo>
                        <a:pt x="30" y="67"/>
                      </a:lnTo>
                      <a:lnTo>
                        <a:pt x="31" y="70"/>
                      </a:lnTo>
                      <a:lnTo>
                        <a:pt x="31" y="72"/>
                      </a:lnTo>
                      <a:lnTo>
                        <a:pt x="32" y="74"/>
                      </a:lnTo>
                      <a:lnTo>
                        <a:pt x="32" y="76"/>
                      </a:lnTo>
                      <a:lnTo>
                        <a:pt x="33" y="78"/>
                      </a:lnTo>
                      <a:lnTo>
                        <a:pt x="34" y="80"/>
                      </a:lnTo>
                      <a:lnTo>
                        <a:pt x="35" y="81"/>
                      </a:lnTo>
                      <a:lnTo>
                        <a:pt x="35" y="82"/>
                      </a:lnTo>
                      <a:lnTo>
                        <a:pt x="37" y="84"/>
                      </a:lnTo>
                      <a:lnTo>
                        <a:pt x="38" y="85"/>
                      </a:lnTo>
                      <a:lnTo>
                        <a:pt x="39" y="86"/>
                      </a:lnTo>
                      <a:lnTo>
                        <a:pt x="40" y="86"/>
                      </a:lnTo>
                      <a:lnTo>
                        <a:pt x="41" y="88"/>
                      </a:lnTo>
                      <a:lnTo>
                        <a:pt x="44" y="89"/>
                      </a:lnTo>
                      <a:lnTo>
                        <a:pt x="45" y="89"/>
                      </a:lnTo>
                      <a:lnTo>
                        <a:pt x="47" y="90"/>
                      </a:lnTo>
                      <a:lnTo>
                        <a:pt x="48" y="90"/>
                      </a:lnTo>
                      <a:lnTo>
                        <a:pt x="50" y="90"/>
                      </a:lnTo>
                      <a:lnTo>
                        <a:pt x="52" y="90"/>
                      </a:lnTo>
                      <a:lnTo>
                        <a:pt x="53" y="90"/>
                      </a:lnTo>
                      <a:lnTo>
                        <a:pt x="55" y="90"/>
                      </a:lnTo>
                      <a:lnTo>
                        <a:pt x="56" y="90"/>
                      </a:lnTo>
                      <a:lnTo>
                        <a:pt x="57" y="90"/>
                      </a:lnTo>
                      <a:lnTo>
                        <a:pt x="59" y="90"/>
                      </a:lnTo>
                      <a:lnTo>
                        <a:pt x="60" y="90"/>
                      </a:lnTo>
                      <a:lnTo>
                        <a:pt x="61" y="89"/>
                      </a:lnTo>
                      <a:lnTo>
                        <a:pt x="62" y="89"/>
                      </a:lnTo>
                      <a:lnTo>
                        <a:pt x="63" y="89"/>
                      </a:lnTo>
                      <a:lnTo>
                        <a:pt x="64" y="88"/>
                      </a:lnTo>
                      <a:lnTo>
                        <a:pt x="65" y="88"/>
                      </a:lnTo>
                      <a:lnTo>
                        <a:pt x="66" y="86"/>
                      </a:lnTo>
                      <a:lnTo>
                        <a:pt x="66" y="85"/>
                      </a:lnTo>
                      <a:lnTo>
                        <a:pt x="68" y="85"/>
                      </a:lnTo>
                      <a:lnTo>
                        <a:pt x="69" y="84"/>
                      </a:lnTo>
                      <a:lnTo>
                        <a:pt x="70" y="83"/>
                      </a:lnTo>
                      <a:lnTo>
                        <a:pt x="71" y="81"/>
                      </a:lnTo>
                      <a:lnTo>
                        <a:pt x="71" y="80"/>
                      </a:lnTo>
                      <a:lnTo>
                        <a:pt x="72" y="79"/>
                      </a:lnTo>
                      <a:lnTo>
                        <a:pt x="72" y="78"/>
                      </a:lnTo>
                      <a:lnTo>
                        <a:pt x="73" y="76"/>
                      </a:lnTo>
                      <a:lnTo>
                        <a:pt x="73" y="75"/>
                      </a:lnTo>
                      <a:lnTo>
                        <a:pt x="74" y="73"/>
                      </a:lnTo>
                      <a:lnTo>
                        <a:pt x="74" y="71"/>
                      </a:lnTo>
                      <a:lnTo>
                        <a:pt x="74" y="69"/>
                      </a:lnTo>
                      <a:lnTo>
                        <a:pt x="102" y="74"/>
                      </a:lnTo>
                      <a:lnTo>
                        <a:pt x="102" y="78"/>
                      </a:lnTo>
                      <a:lnTo>
                        <a:pt x="101" y="81"/>
                      </a:lnTo>
                      <a:lnTo>
                        <a:pt x="100" y="83"/>
                      </a:lnTo>
                      <a:lnTo>
                        <a:pt x="99" y="86"/>
                      </a:lnTo>
                      <a:lnTo>
                        <a:pt x="98" y="90"/>
                      </a:lnTo>
                      <a:lnTo>
                        <a:pt x="96" y="92"/>
                      </a:lnTo>
                      <a:lnTo>
                        <a:pt x="95" y="94"/>
                      </a:lnTo>
                      <a:lnTo>
                        <a:pt x="94" y="96"/>
                      </a:lnTo>
                      <a:lnTo>
                        <a:pt x="92" y="98"/>
                      </a:lnTo>
                      <a:lnTo>
                        <a:pt x="89" y="100"/>
                      </a:lnTo>
                      <a:lnTo>
                        <a:pt x="87" y="102"/>
                      </a:lnTo>
                      <a:lnTo>
                        <a:pt x="85" y="103"/>
                      </a:lnTo>
                      <a:lnTo>
                        <a:pt x="83" y="105"/>
                      </a:lnTo>
                      <a:lnTo>
                        <a:pt x="81" y="107"/>
                      </a:lnTo>
                      <a:lnTo>
                        <a:pt x="79" y="108"/>
                      </a:lnTo>
                      <a:lnTo>
                        <a:pt x="77" y="109"/>
                      </a:lnTo>
                      <a:lnTo>
                        <a:pt x="74" y="110"/>
                      </a:lnTo>
                      <a:lnTo>
                        <a:pt x="71" y="112"/>
                      </a:lnTo>
                      <a:lnTo>
                        <a:pt x="69" y="113"/>
                      </a:lnTo>
                      <a:lnTo>
                        <a:pt x="65" y="113"/>
                      </a:lnTo>
                      <a:lnTo>
                        <a:pt x="62" y="114"/>
                      </a:lnTo>
                      <a:lnTo>
                        <a:pt x="59" y="114"/>
                      </a:lnTo>
                      <a:lnTo>
                        <a:pt x="56" y="114"/>
                      </a:lnTo>
                      <a:lnTo>
                        <a:pt x="52" y="114"/>
                      </a:lnTo>
                      <a:lnTo>
                        <a:pt x="49" y="114"/>
                      </a:lnTo>
                      <a:lnTo>
                        <a:pt x="45" y="114"/>
                      </a:lnTo>
                      <a:lnTo>
                        <a:pt x="41" y="114"/>
                      </a:lnTo>
                      <a:lnTo>
                        <a:pt x="37" y="113"/>
                      </a:lnTo>
                      <a:lnTo>
                        <a:pt x="34" y="112"/>
                      </a:lnTo>
                      <a:lnTo>
                        <a:pt x="31" y="110"/>
                      </a:lnTo>
                      <a:lnTo>
                        <a:pt x="28" y="108"/>
                      </a:lnTo>
                      <a:lnTo>
                        <a:pt x="25" y="107"/>
                      </a:lnTo>
                      <a:lnTo>
                        <a:pt x="22" y="105"/>
                      </a:lnTo>
                      <a:lnTo>
                        <a:pt x="18" y="103"/>
                      </a:lnTo>
                      <a:lnTo>
                        <a:pt x="16" y="101"/>
                      </a:lnTo>
                      <a:lnTo>
                        <a:pt x="13" y="98"/>
                      </a:lnTo>
                      <a:lnTo>
                        <a:pt x="11" y="96"/>
                      </a:lnTo>
                      <a:lnTo>
                        <a:pt x="10" y="93"/>
                      </a:lnTo>
                      <a:lnTo>
                        <a:pt x="8" y="91"/>
                      </a:lnTo>
                      <a:lnTo>
                        <a:pt x="6" y="88"/>
                      </a:lnTo>
                      <a:lnTo>
                        <a:pt x="5" y="84"/>
                      </a:lnTo>
                      <a:lnTo>
                        <a:pt x="4" y="80"/>
                      </a:lnTo>
                      <a:lnTo>
                        <a:pt x="3" y="77"/>
                      </a:lnTo>
                      <a:lnTo>
                        <a:pt x="2" y="73"/>
                      </a:lnTo>
                      <a:lnTo>
                        <a:pt x="1" y="70"/>
                      </a:lnTo>
                      <a:lnTo>
                        <a:pt x="1" y="66"/>
                      </a:lnTo>
                      <a:lnTo>
                        <a:pt x="1" y="61"/>
                      </a:lnTo>
                      <a:lnTo>
                        <a:pt x="0" y="56"/>
                      </a:lnTo>
                      <a:lnTo>
                        <a:pt x="1" y="52"/>
                      </a:lnTo>
                      <a:lnTo>
                        <a:pt x="1" y="48"/>
                      </a:lnTo>
                      <a:lnTo>
                        <a:pt x="1" y="45"/>
                      </a:lnTo>
                      <a:lnTo>
                        <a:pt x="2" y="41"/>
                      </a:lnTo>
                      <a:lnTo>
                        <a:pt x="3" y="36"/>
                      </a:lnTo>
                      <a:lnTo>
                        <a:pt x="4" y="33"/>
                      </a:lnTo>
                      <a:lnTo>
                        <a:pt x="5" y="30"/>
                      </a:lnTo>
                      <a:lnTo>
                        <a:pt x="6" y="27"/>
                      </a:lnTo>
                      <a:lnTo>
                        <a:pt x="8" y="24"/>
                      </a:lnTo>
                      <a:lnTo>
                        <a:pt x="10" y="21"/>
                      </a:lnTo>
                      <a:lnTo>
                        <a:pt x="11" y="18"/>
                      </a:lnTo>
                      <a:lnTo>
                        <a:pt x="13" y="14"/>
                      </a:lnTo>
                      <a:lnTo>
                        <a:pt x="16" y="12"/>
                      </a:lnTo>
                      <a:lnTo>
                        <a:pt x="18" y="10"/>
                      </a:lnTo>
                      <a:lnTo>
                        <a:pt x="22" y="8"/>
                      </a:lnTo>
                      <a:lnTo>
                        <a:pt x="25" y="7"/>
                      </a:lnTo>
                      <a:lnTo>
                        <a:pt x="28" y="5"/>
                      </a:lnTo>
                      <a:lnTo>
                        <a:pt x="31" y="4"/>
                      </a:lnTo>
                      <a:lnTo>
                        <a:pt x="34" y="3"/>
                      </a:lnTo>
                      <a:lnTo>
                        <a:pt x="37" y="2"/>
                      </a:lnTo>
                      <a:lnTo>
                        <a:pt x="41" y="1"/>
                      </a:lnTo>
                      <a:lnTo>
                        <a:pt x="45" y="1"/>
                      </a:lnTo>
                      <a:lnTo>
                        <a:pt x="49" y="1"/>
                      </a:lnTo>
                      <a:lnTo>
                        <a:pt x="52" y="0"/>
                      </a:lnTo>
                      <a:lnTo>
                        <a:pt x="56" y="1"/>
                      </a:lnTo>
                      <a:lnTo>
                        <a:pt x="59" y="1"/>
                      </a:lnTo>
                      <a:lnTo>
                        <a:pt x="62" y="1"/>
                      </a:lnTo>
                      <a:lnTo>
                        <a:pt x="64" y="1"/>
                      </a:lnTo>
                      <a:lnTo>
                        <a:pt x="68" y="2"/>
                      </a:lnTo>
                      <a:lnTo>
                        <a:pt x="71" y="3"/>
                      </a:lnTo>
                      <a:lnTo>
                        <a:pt x="73" y="3"/>
                      </a:lnTo>
                      <a:lnTo>
                        <a:pt x="75" y="4"/>
                      </a:lnTo>
                      <a:lnTo>
                        <a:pt x="78" y="5"/>
                      </a:lnTo>
                      <a:lnTo>
                        <a:pt x="80" y="6"/>
                      </a:lnTo>
                      <a:lnTo>
                        <a:pt x="82" y="7"/>
                      </a:lnTo>
                      <a:lnTo>
                        <a:pt x="83" y="8"/>
                      </a:lnTo>
                      <a:lnTo>
                        <a:pt x="85" y="10"/>
                      </a:lnTo>
                      <a:lnTo>
                        <a:pt x="87" y="11"/>
                      </a:lnTo>
                      <a:lnTo>
                        <a:pt x="89" y="13"/>
                      </a:lnTo>
                      <a:lnTo>
                        <a:pt x="90" y="15"/>
                      </a:lnTo>
                      <a:lnTo>
                        <a:pt x="93" y="18"/>
                      </a:lnTo>
                      <a:lnTo>
                        <a:pt x="94" y="20"/>
                      </a:lnTo>
                      <a:lnTo>
                        <a:pt x="95" y="22"/>
                      </a:lnTo>
                      <a:lnTo>
                        <a:pt x="97" y="24"/>
                      </a:lnTo>
                      <a:lnTo>
                        <a:pt x="98" y="27"/>
                      </a:lnTo>
                      <a:lnTo>
                        <a:pt x="99" y="29"/>
                      </a:lnTo>
                      <a:lnTo>
                        <a:pt x="100" y="32"/>
                      </a:lnTo>
                      <a:lnTo>
                        <a:pt x="10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0" name="Freeform 99"/>
                <p:cNvSpPr>
                  <a:spLocks noEditPoints="1"/>
                </p:cNvSpPr>
                <p:nvPr/>
              </p:nvSpPr>
              <p:spPr bwMode="auto">
                <a:xfrm>
                  <a:off x="1655" y="1366"/>
                  <a:ext cx="56" cy="57"/>
                </a:xfrm>
                <a:custGeom>
                  <a:avLst/>
                  <a:gdLst>
                    <a:gd name="T0" fmla="*/ 1 w 111"/>
                    <a:gd name="T1" fmla="*/ 7 h 114"/>
                    <a:gd name="T2" fmla="*/ 1 w 111"/>
                    <a:gd name="T3" fmla="*/ 5 h 114"/>
                    <a:gd name="T4" fmla="*/ 1 w 111"/>
                    <a:gd name="T5" fmla="*/ 4 h 114"/>
                    <a:gd name="T6" fmla="*/ 2 w 111"/>
                    <a:gd name="T7" fmla="*/ 3 h 114"/>
                    <a:gd name="T8" fmla="*/ 2 w 111"/>
                    <a:gd name="T9" fmla="*/ 2 h 114"/>
                    <a:gd name="T10" fmla="*/ 4 w 111"/>
                    <a:gd name="T11" fmla="*/ 2 h 114"/>
                    <a:gd name="T12" fmla="*/ 5 w 111"/>
                    <a:gd name="T13" fmla="*/ 1 h 114"/>
                    <a:gd name="T14" fmla="*/ 6 w 111"/>
                    <a:gd name="T15" fmla="*/ 1 h 114"/>
                    <a:gd name="T16" fmla="*/ 7 w 111"/>
                    <a:gd name="T17" fmla="*/ 1 h 114"/>
                    <a:gd name="T18" fmla="*/ 9 w 111"/>
                    <a:gd name="T19" fmla="*/ 1 h 114"/>
                    <a:gd name="T20" fmla="*/ 11 w 111"/>
                    <a:gd name="T21" fmla="*/ 1 h 114"/>
                    <a:gd name="T22" fmla="*/ 12 w 111"/>
                    <a:gd name="T23" fmla="*/ 2 h 114"/>
                    <a:gd name="T24" fmla="*/ 13 w 111"/>
                    <a:gd name="T25" fmla="*/ 4 h 114"/>
                    <a:gd name="T26" fmla="*/ 14 w 111"/>
                    <a:gd name="T27" fmla="*/ 5 h 114"/>
                    <a:gd name="T28" fmla="*/ 14 w 111"/>
                    <a:gd name="T29" fmla="*/ 7 h 114"/>
                    <a:gd name="T30" fmla="*/ 14 w 111"/>
                    <a:gd name="T31" fmla="*/ 9 h 114"/>
                    <a:gd name="T32" fmla="*/ 14 w 111"/>
                    <a:gd name="T33" fmla="*/ 11 h 114"/>
                    <a:gd name="T34" fmla="*/ 13 w 111"/>
                    <a:gd name="T35" fmla="*/ 12 h 114"/>
                    <a:gd name="T36" fmla="*/ 11 w 111"/>
                    <a:gd name="T37" fmla="*/ 14 h 114"/>
                    <a:gd name="T38" fmla="*/ 10 w 111"/>
                    <a:gd name="T39" fmla="*/ 14 h 114"/>
                    <a:gd name="T40" fmla="*/ 8 w 111"/>
                    <a:gd name="T41" fmla="*/ 15 h 114"/>
                    <a:gd name="T42" fmla="*/ 7 w 111"/>
                    <a:gd name="T43" fmla="*/ 15 h 114"/>
                    <a:gd name="T44" fmla="*/ 5 w 111"/>
                    <a:gd name="T45" fmla="*/ 14 h 114"/>
                    <a:gd name="T46" fmla="*/ 4 w 111"/>
                    <a:gd name="T47" fmla="*/ 14 h 114"/>
                    <a:gd name="T48" fmla="*/ 3 w 111"/>
                    <a:gd name="T49" fmla="*/ 13 h 114"/>
                    <a:gd name="T50" fmla="*/ 2 w 111"/>
                    <a:gd name="T51" fmla="*/ 13 h 114"/>
                    <a:gd name="T52" fmla="*/ 1 w 111"/>
                    <a:gd name="T53" fmla="*/ 12 h 114"/>
                    <a:gd name="T54" fmla="*/ 1 w 111"/>
                    <a:gd name="T55" fmla="*/ 10 h 114"/>
                    <a:gd name="T56" fmla="*/ 1 w 111"/>
                    <a:gd name="T57" fmla="*/ 9 h 114"/>
                    <a:gd name="T58" fmla="*/ 1 w 111"/>
                    <a:gd name="T59" fmla="*/ 8 h 114"/>
                    <a:gd name="T60" fmla="*/ 4 w 111"/>
                    <a:gd name="T61" fmla="*/ 7 h 114"/>
                    <a:gd name="T62" fmla="*/ 4 w 111"/>
                    <a:gd name="T63" fmla="*/ 9 h 114"/>
                    <a:gd name="T64" fmla="*/ 5 w 111"/>
                    <a:gd name="T65" fmla="*/ 10 h 114"/>
                    <a:gd name="T66" fmla="*/ 5 w 111"/>
                    <a:gd name="T67" fmla="*/ 11 h 114"/>
                    <a:gd name="T68" fmla="*/ 6 w 111"/>
                    <a:gd name="T69" fmla="*/ 11 h 114"/>
                    <a:gd name="T70" fmla="*/ 7 w 111"/>
                    <a:gd name="T71" fmla="*/ 12 h 114"/>
                    <a:gd name="T72" fmla="*/ 7 w 111"/>
                    <a:gd name="T73" fmla="*/ 12 h 114"/>
                    <a:gd name="T74" fmla="*/ 8 w 111"/>
                    <a:gd name="T75" fmla="*/ 12 h 114"/>
                    <a:gd name="T76" fmla="*/ 9 w 111"/>
                    <a:gd name="T77" fmla="*/ 11 h 114"/>
                    <a:gd name="T78" fmla="*/ 10 w 111"/>
                    <a:gd name="T79" fmla="*/ 11 h 114"/>
                    <a:gd name="T80" fmla="*/ 10 w 111"/>
                    <a:gd name="T81" fmla="*/ 10 h 114"/>
                    <a:gd name="T82" fmla="*/ 11 w 111"/>
                    <a:gd name="T83" fmla="*/ 9 h 114"/>
                    <a:gd name="T84" fmla="*/ 11 w 111"/>
                    <a:gd name="T85" fmla="*/ 7 h 114"/>
                    <a:gd name="T86" fmla="*/ 11 w 111"/>
                    <a:gd name="T87" fmla="*/ 6 h 114"/>
                    <a:gd name="T88" fmla="*/ 10 w 111"/>
                    <a:gd name="T89" fmla="*/ 5 h 114"/>
                    <a:gd name="T90" fmla="*/ 10 w 111"/>
                    <a:gd name="T91" fmla="*/ 4 h 114"/>
                    <a:gd name="T92" fmla="*/ 9 w 111"/>
                    <a:gd name="T93" fmla="*/ 4 h 114"/>
                    <a:gd name="T94" fmla="*/ 8 w 111"/>
                    <a:gd name="T95" fmla="*/ 3 h 114"/>
                    <a:gd name="T96" fmla="*/ 7 w 111"/>
                    <a:gd name="T97" fmla="*/ 3 h 114"/>
                    <a:gd name="T98" fmla="*/ 7 w 111"/>
                    <a:gd name="T99" fmla="*/ 4 h 114"/>
                    <a:gd name="T100" fmla="*/ 6 w 111"/>
                    <a:gd name="T101" fmla="*/ 4 h 114"/>
                    <a:gd name="T102" fmla="*/ 5 w 111"/>
                    <a:gd name="T103" fmla="*/ 4 h 114"/>
                    <a:gd name="T104" fmla="*/ 5 w 111"/>
                    <a:gd name="T105" fmla="*/ 5 h 114"/>
                    <a:gd name="T106" fmla="*/ 4 w 111"/>
                    <a:gd name="T107" fmla="*/ 6 h 114"/>
                    <a:gd name="T108" fmla="*/ 4 w 111"/>
                    <a:gd name="T109" fmla="*/ 7 h 11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11"/>
                    <a:gd name="T166" fmla="*/ 0 h 114"/>
                    <a:gd name="T167" fmla="*/ 111 w 111"/>
                    <a:gd name="T168" fmla="*/ 114 h 11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11" h="114">
                      <a:moveTo>
                        <a:pt x="0" y="55"/>
                      </a:moveTo>
                      <a:lnTo>
                        <a:pt x="1" y="53"/>
                      </a:lnTo>
                      <a:lnTo>
                        <a:pt x="1" y="51"/>
                      </a:lnTo>
                      <a:lnTo>
                        <a:pt x="1" y="49"/>
                      </a:lnTo>
                      <a:lnTo>
                        <a:pt x="1" y="46"/>
                      </a:lnTo>
                      <a:lnTo>
                        <a:pt x="2" y="44"/>
                      </a:lnTo>
                      <a:lnTo>
                        <a:pt x="2" y="42"/>
                      </a:lnTo>
                      <a:lnTo>
                        <a:pt x="3" y="40"/>
                      </a:lnTo>
                      <a:lnTo>
                        <a:pt x="3" y="36"/>
                      </a:lnTo>
                      <a:lnTo>
                        <a:pt x="4" y="34"/>
                      </a:lnTo>
                      <a:lnTo>
                        <a:pt x="5" y="32"/>
                      </a:lnTo>
                      <a:lnTo>
                        <a:pt x="6" y="30"/>
                      </a:lnTo>
                      <a:lnTo>
                        <a:pt x="6" y="27"/>
                      </a:lnTo>
                      <a:lnTo>
                        <a:pt x="8" y="26"/>
                      </a:lnTo>
                      <a:lnTo>
                        <a:pt x="9" y="24"/>
                      </a:lnTo>
                      <a:lnTo>
                        <a:pt x="10" y="22"/>
                      </a:lnTo>
                      <a:lnTo>
                        <a:pt x="12" y="20"/>
                      </a:lnTo>
                      <a:lnTo>
                        <a:pt x="13" y="18"/>
                      </a:lnTo>
                      <a:lnTo>
                        <a:pt x="15" y="17"/>
                      </a:lnTo>
                      <a:lnTo>
                        <a:pt x="16" y="14"/>
                      </a:lnTo>
                      <a:lnTo>
                        <a:pt x="18" y="13"/>
                      </a:lnTo>
                      <a:lnTo>
                        <a:pt x="20" y="11"/>
                      </a:lnTo>
                      <a:lnTo>
                        <a:pt x="23" y="10"/>
                      </a:lnTo>
                      <a:lnTo>
                        <a:pt x="25" y="9"/>
                      </a:lnTo>
                      <a:lnTo>
                        <a:pt x="26" y="7"/>
                      </a:lnTo>
                      <a:lnTo>
                        <a:pt x="29" y="6"/>
                      </a:lnTo>
                      <a:lnTo>
                        <a:pt x="31" y="5"/>
                      </a:lnTo>
                      <a:lnTo>
                        <a:pt x="33" y="4"/>
                      </a:lnTo>
                      <a:lnTo>
                        <a:pt x="35" y="4"/>
                      </a:lnTo>
                      <a:lnTo>
                        <a:pt x="38" y="3"/>
                      </a:lnTo>
                      <a:lnTo>
                        <a:pt x="40" y="2"/>
                      </a:lnTo>
                      <a:lnTo>
                        <a:pt x="42" y="2"/>
                      </a:lnTo>
                      <a:lnTo>
                        <a:pt x="45" y="1"/>
                      </a:lnTo>
                      <a:lnTo>
                        <a:pt x="48" y="1"/>
                      </a:lnTo>
                      <a:lnTo>
                        <a:pt x="51" y="1"/>
                      </a:lnTo>
                      <a:lnTo>
                        <a:pt x="53" y="1"/>
                      </a:lnTo>
                      <a:lnTo>
                        <a:pt x="55" y="0"/>
                      </a:lnTo>
                      <a:lnTo>
                        <a:pt x="59" y="1"/>
                      </a:lnTo>
                      <a:lnTo>
                        <a:pt x="63" y="1"/>
                      </a:lnTo>
                      <a:lnTo>
                        <a:pt x="67" y="1"/>
                      </a:lnTo>
                      <a:lnTo>
                        <a:pt x="72" y="2"/>
                      </a:lnTo>
                      <a:lnTo>
                        <a:pt x="75" y="3"/>
                      </a:lnTo>
                      <a:lnTo>
                        <a:pt x="78" y="4"/>
                      </a:lnTo>
                      <a:lnTo>
                        <a:pt x="81" y="6"/>
                      </a:lnTo>
                      <a:lnTo>
                        <a:pt x="85" y="7"/>
                      </a:lnTo>
                      <a:lnTo>
                        <a:pt x="87" y="9"/>
                      </a:lnTo>
                      <a:lnTo>
                        <a:pt x="90" y="11"/>
                      </a:lnTo>
                      <a:lnTo>
                        <a:pt x="93" y="13"/>
                      </a:lnTo>
                      <a:lnTo>
                        <a:pt x="96" y="15"/>
                      </a:lnTo>
                      <a:lnTo>
                        <a:pt x="99" y="19"/>
                      </a:lnTo>
                      <a:lnTo>
                        <a:pt x="101" y="22"/>
                      </a:lnTo>
                      <a:lnTo>
                        <a:pt x="103" y="25"/>
                      </a:lnTo>
                      <a:lnTo>
                        <a:pt x="105" y="28"/>
                      </a:lnTo>
                      <a:lnTo>
                        <a:pt x="106" y="31"/>
                      </a:lnTo>
                      <a:lnTo>
                        <a:pt x="108" y="34"/>
                      </a:lnTo>
                      <a:lnTo>
                        <a:pt x="109" y="38"/>
                      </a:lnTo>
                      <a:lnTo>
                        <a:pt x="110" y="42"/>
                      </a:lnTo>
                      <a:lnTo>
                        <a:pt x="111" y="45"/>
                      </a:lnTo>
                      <a:lnTo>
                        <a:pt x="111" y="49"/>
                      </a:lnTo>
                      <a:lnTo>
                        <a:pt x="111" y="53"/>
                      </a:lnTo>
                      <a:lnTo>
                        <a:pt x="111" y="56"/>
                      </a:lnTo>
                      <a:lnTo>
                        <a:pt x="111" y="60"/>
                      </a:lnTo>
                      <a:lnTo>
                        <a:pt x="111" y="65"/>
                      </a:lnTo>
                      <a:lnTo>
                        <a:pt x="111" y="69"/>
                      </a:lnTo>
                      <a:lnTo>
                        <a:pt x="110" y="73"/>
                      </a:lnTo>
                      <a:lnTo>
                        <a:pt x="109" y="76"/>
                      </a:lnTo>
                      <a:lnTo>
                        <a:pt x="108" y="79"/>
                      </a:lnTo>
                      <a:lnTo>
                        <a:pt x="106" y="82"/>
                      </a:lnTo>
                      <a:lnTo>
                        <a:pt x="105" y="86"/>
                      </a:lnTo>
                      <a:lnTo>
                        <a:pt x="103" y="89"/>
                      </a:lnTo>
                      <a:lnTo>
                        <a:pt x="101" y="92"/>
                      </a:lnTo>
                      <a:lnTo>
                        <a:pt x="99" y="95"/>
                      </a:lnTo>
                      <a:lnTo>
                        <a:pt x="96" y="97"/>
                      </a:lnTo>
                      <a:lnTo>
                        <a:pt x="93" y="100"/>
                      </a:lnTo>
                      <a:lnTo>
                        <a:pt x="90" y="102"/>
                      </a:lnTo>
                      <a:lnTo>
                        <a:pt x="87" y="105"/>
                      </a:lnTo>
                      <a:lnTo>
                        <a:pt x="84" y="106"/>
                      </a:lnTo>
                      <a:lnTo>
                        <a:pt x="81" y="108"/>
                      </a:lnTo>
                      <a:lnTo>
                        <a:pt x="78" y="110"/>
                      </a:lnTo>
                      <a:lnTo>
                        <a:pt x="74" y="112"/>
                      </a:lnTo>
                      <a:lnTo>
                        <a:pt x="71" y="113"/>
                      </a:lnTo>
                      <a:lnTo>
                        <a:pt x="67" y="114"/>
                      </a:lnTo>
                      <a:lnTo>
                        <a:pt x="63" y="114"/>
                      </a:lnTo>
                      <a:lnTo>
                        <a:pt x="59" y="114"/>
                      </a:lnTo>
                      <a:lnTo>
                        <a:pt x="55" y="114"/>
                      </a:lnTo>
                      <a:lnTo>
                        <a:pt x="53" y="114"/>
                      </a:lnTo>
                      <a:lnTo>
                        <a:pt x="51" y="114"/>
                      </a:lnTo>
                      <a:lnTo>
                        <a:pt x="49" y="114"/>
                      </a:lnTo>
                      <a:lnTo>
                        <a:pt x="45" y="114"/>
                      </a:lnTo>
                      <a:lnTo>
                        <a:pt x="43" y="113"/>
                      </a:lnTo>
                      <a:lnTo>
                        <a:pt x="41" y="113"/>
                      </a:lnTo>
                      <a:lnTo>
                        <a:pt x="39" y="112"/>
                      </a:lnTo>
                      <a:lnTo>
                        <a:pt x="36" y="110"/>
                      </a:lnTo>
                      <a:lnTo>
                        <a:pt x="34" y="110"/>
                      </a:lnTo>
                      <a:lnTo>
                        <a:pt x="32" y="109"/>
                      </a:lnTo>
                      <a:lnTo>
                        <a:pt x="30" y="108"/>
                      </a:lnTo>
                      <a:lnTo>
                        <a:pt x="27" y="106"/>
                      </a:lnTo>
                      <a:lnTo>
                        <a:pt x="25" y="105"/>
                      </a:lnTo>
                      <a:lnTo>
                        <a:pt x="23" y="104"/>
                      </a:lnTo>
                      <a:lnTo>
                        <a:pt x="20" y="103"/>
                      </a:lnTo>
                      <a:lnTo>
                        <a:pt x="18" y="102"/>
                      </a:lnTo>
                      <a:lnTo>
                        <a:pt x="17" y="100"/>
                      </a:lnTo>
                      <a:lnTo>
                        <a:pt x="15" y="99"/>
                      </a:lnTo>
                      <a:lnTo>
                        <a:pt x="13" y="97"/>
                      </a:lnTo>
                      <a:lnTo>
                        <a:pt x="12" y="95"/>
                      </a:lnTo>
                      <a:lnTo>
                        <a:pt x="10" y="94"/>
                      </a:lnTo>
                      <a:lnTo>
                        <a:pt x="9" y="92"/>
                      </a:lnTo>
                      <a:lnTo>
                        <a:pt x="8" y="90"/>
                      </a:lnTo>
                      <a:lnTo>
                        <a:pt x="6" y="86"/>
                      </a:lnTo>
                      <a:lnTo>
                        <a:pt x="6" y="84"/>
                      </a:lnTo>
                      <a:lnTo>
                        <a:pt x="5" y="82"/>
                      </a:lnTo>
                      <a:lnTo>
                        <a:pt x="4" y="80"/>
                      </a:lnTo>
                      <a:lnTo>
                        <a:pt x="3" y="78"/>
                      </a:lnTo>
                      <a:lnTo>
                        <a:pt x="3" y="75"/>
                      </a:lnTo>
                      <a:lnTo>
                        <a:pt x="2" y="73"/>
                      </a:lnTo>
                      <a:lnTo>
                        <a:pt x="2" y="70"/>
                      </a:lnTo>
                      <a:lnTo>
                        <a:pt x="1" y="68"/>
                      </a:lnTo>
                      <a:lnTo>
                        <a:pt x="1" y="65"/>
                      </a:lnTo>
                      <a:lnTo>
                        <a:pt x="1" y="61"/>
                      </a:lnTo>
                      <a:lnTo>
                        <a:pt x="1" y="58"/>
                      </a:lnTo>
                      <a:lnTo>
                        <a:pt x="0" y="55"/>
                      </a:lnTo>
                      <a:close/>
                      <a:moveTo>
                        <a:pt x="29" y="56"/>
                      </a:moveTo>
                      <a:lnTo>
                        <a:pt x="30" y="59"/>
                      </a:lnTo>
                      <a:lnTo>
                        <a:pt x="30" y="62"/>
                      </a:lnTo>
                      <a:lnTo>
                        <a:pt x="30" y="65"/>
                      </a:lnTo>
                      <a:lnTo>
                        <a:pt x="30" y="67"/>
                      </a:lnTo>
                      <a:lnTo>
                        <a:pt x="31" y="69"/>
                      </a:lnTo>
                      <a:lnTo>
                        <a:pt x="31" y="72"/>
                      </a:lnTo>
                      <a:lnTo>
                        <a:pt x="32" y="73"/>
                      </a:lnTo>
                      <a:lnTo>
                        <a:pt x="33" y="75"/>
                      </a:lnTo>
                      <a:lnTo>
                        <a:pt x="33" y="77"/>
                      </a:lnTo>
                      <a:lnTo>
                        <a:pt x="34" y="79"/>
                      </a:lnTo>
                      <a:lnTo>
                        <a:pt x="35" y="80"/>
                      </a:lnTo>
                      <a:lnTo>
                        <a:pt x="36" y="81"/>
                      </a:lnTo>
                      <a:lnTo>
                        <a:pt x="38" y="83"/>
                      </a:lnTo>
                      <a:lnTo>
                        <a:pt x="39" y="84"/>
                      </a:lnTo>
                      <a:lnTo>
                        <a:pt x="41" y="85"/>
                      </a:lnTo>
                      <a:lnTo>
                        <a:pt x="42" y="86"/>
                      </a:lnTo>
                      <a:lnTo>
                        <a:pt x="44" y="88"/>
                      </a:lnTo>
                      <a:lnTo>
                        <a:pt x="45" y="89"/>
                      </a:lnTo>
                      <a:lnTo>
                        <a:pt x="48" y="89"/>
                      </a:lnTo>
                      <a:lnTo>
                        <a:pt x="49" y="90"/>
                      </a:lnTo>
                      <a:lnTo>
                        <a:pt x="51" y="90"/>
                      </a:lnTo>
                      <a:lnTo>
                        <a:pt x="52" y="90"/>
                      </a:lnTo>
                      <a:lnTo>
                        <a:pt x="54" y="90"/>
                      </a:lnTo>
                      <a:lnTo>
                        <a:pt x="55" y="90"/>
                      </a:lnTo>
                      <a:lnTo>
                        <a:pt x="57" y="90"/>
                      </a:lnTo>
                      <a:lnTo>
                        <a:pt x="59" y="90"/>
                      </a:lnTo>
                      <a:lnTo>
                        <a:pt x="61" y="90"/>
                      </a:lnTo>
                      <a:lnTo>
                        <a:pt x="62" y="90"/>
                      </a:lnTo>
                      <a:lnTo>
                        <a:pt x="64" y="89"/>
                      </a:lnTo>
                      <a:lnTo>
                        <a:pt x="66" y="88"/>
                      </a:lnTo>
                      <a:lnTo>
                        <a:pt x="67" y="88"/>
                      </a:lnTo>
                      <a:lnTo>
                        <a:pt x="68" y="86"/>
                      </a:lnTo>
                      <a:lnTo>
                        <a:pt x="71" y="85"/>
                      </a:lnTo>
                      <a:lnTo>
                        <a:pt x="72" y="84"/>
                      </a:lnTo>
                      <a:lnTo>
                        <a:pt x="73" y="83"/>
                      </a:lnTo>
                      <a:lnTo>
                        <a:pt x="74" y="81"/>
                      </a:lnTo>
                      <a:lnTo>
                        <a:pt x="76" y="80"/>
                      </a:lnTo>
                      <a:lnTo>
                        <a:pt x="77" y="79"/>
                      </a:lnTo>
                      <a:lnTo>
                        <a:pt x="78" y="77"/>
                      </a:lnTo>
                      <a:lnTo>
                        <a:pt x="79" y="75"/>
                      </a:lnTo>
                      <a:lnTo>
                        <a:pt x="80" y="73"/>
                      </a:lnTo>
                      <a:lnTo>
                        <a:pt x="81" y="71"/>
                      </a:lnTo>
                      <a:lnTo>
                        <a:pt x="81" y="69"/>
                      </a:lnTo>
                      <a:lnTo>
                        <a:pt x="82" y="67"/>
                      </a:lnTo>
                      <a:lnTo>
                        <a:pt x="82" y="65"/>
                      </a:lnTo>
                      <a:lnTo>
                        <a:pt x="82" y="62"/>
                      </a:lnTo>
                      <a:lnTo>
                        <a:pt x="82" y="59"/>
                      </a:lnTo>
                      <a:lnTo>
                        <a:pt x="82" y="56"/>
                      </a:lnTo>
                      <a:lnTo>
                        <a:pt x="82" y="54"/>
                      </a:lnTo>
                      <a:lnTo>
                        <a:pt x="82" y="52"/>
                      </a:lnTo>
                      <a:lnTo>
                        <a:pt x="82" y="49"/>
                      </a:lnTo>
                      <a:lnTo>
                        <a:pt x="82" y="47"/>
                      </a:lnTo>
                      <a:lnTo>
                        <a:pt x="81" y="45"/>
                      </a:lnTo>
                      <a:lnTo>
                        <a:pt x="80" y="43"/>
                      </a:lnTo>
                      <a:lnTo>
                        <a:pt x="80" y="41"/>
                      </a:lnTo>
                      <a:lnTo>
                        <a:pt x="79" y="40"/>
                      </a:lnTo>
                      <a:lnTo>
                        <a:pt x="78" y="37"/>
                      </a:lnTo>
                      <a:lnTo>
                        <a:pt x="77" y="35"/>
                      </a:lnTo>
                      <a:lnTo>
                        <a:pt x="76" y="34"/>
                      </a:lnTo>
                      <a:lnTo>
                        <a:pt x="74" y="32"/>
                      </a:lnTo>
                      <a:lnTo>
                        <a:pt x="73" y="31"/>
                      </a:lnTo>
                      <a:lnTo>
                        <a:pt x="72" y="30"/>
                      </a:lnTo>
                      <a:lnTo>
                        <a:pt x="71" y="29"/>
                      </a:lnTo>
                      <a:lnTo>
                        <a:pt x="68" y="27"/>
                      </a:lnTo>
                      <a:lnTo>
                        <a:pt x="67" y="27"/>
                      </a:lnTo>
                      <a:lnTo>
                        <a:pt x="65" y="26"/>
                      </a:lnTo>
                      <a:lnTo>
                        <a:pt x="64" y="25"/>
                      </a:lnTo>
                      <a:lnTo>
                        <a:pt x="62" y="24"/>
                      </a:lnTo>
                      <a:lnTo>
                        <a:pt x="61" y="24"/>
                      </a:lnTo>
                      <a:lnTo>
                        <a:pt x="59" y="24"/>
                      </a:lnTo>
                      <a:lnTo>
                        <a:pt x="57" y="24"/>
                      </a:lnTo>
                      <a:lnTo>
                        <a:pt x="55" y="23"/>
                      </a:lnTo>
                      <a:lnTo>
                        <a:pt x="54" y="24"/>
                      </a:lnTo>
                      <a:lnTo>
                        <a:pt x="52" y="24"/>
                      </a:lnTo>
                      <a:lnTo>
                        <a:pt x="51" y="24"/>
                      </a:lnTo>
                      <a:lnTo>
                        <a:pt x="49" y="25"/>
                      </a:lnTo>
                      <a:lnTo>
                        <a:pt x="48" y="25"/>
                      </a:lnTo>
                      <a:lnTo>
                        <a:pt x="45" y="26"/>
                      </a:lnTo>
                      <a:lnTo>
                        <a:pt x="44" y="27"/>
                      </a:lnTo>
                      <a:lnTo>
                        <a:pt x="42" y="28"/>
                      </a:lnTo>
                      <a:lnTo>
                        <a:pt x="41" y="29"/>
                      </a:lnTo>
                      <a:lnTo>
                        <a:pt x="39" y="30"/>
                      </a:lnTo>
                      <a:lnTo>
                        <a:pt x="38" y="31"/>
                      </a:lnTo>
                      <a:lnTo>
                        <a:pt x="36" y="32"/>
                      </a:lnTo>
                      <a:lnTo>
                        <a:pt x="35" y="34"/>
                      </a:lnTo>
                      <a:lnTo>
                        <a:pt x="34" y="35"/>
                      </a:lnTo>
                      <a:lnTo>
                        <a:pt x="33" y="37"/>
                      </a:lnTo>
                      <a:lnTo>
                        <a:pt x="33" y="40"/>
                      </a:lnTo>
                      <a:lnTo>
                        <a:pt x="32" y="41"/>
                      </a:lnTo>
                      <a:lnTo>
                        <a:pt x="31" y="43"/>
                      </a:lnTo>
                      <a:lnTo>
                        <a:pt x="31" y="45"/>
                      </a:lnTo>
                      <a:lnTo>
                        <a:pt x="30" y="47"/>
                      </a:lnTo>
                      <a:lnTo>
                        <a:pt x="30" y="49"/>
                      </a:lnTo>
                      <a:lnTo>
                        <a:pt x="30" y="52"/>
                      </a:lnTo>
                      <a:lnTo>
                        <a:pt x="30" y="54"/>
                      </a:lnTo>
                      <a:lnTo>
                        <a:pt x="29" y="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1" name="Freeform 100"/>
                <p:cNvSpPr>
                  <a:spLocks noEditPoints="1"/>
                </p:cNvSpPr>
                <p:nvPr/>
              </p:nvSpPr>
              <p:spPr bwMode="auto">
                <a:xfrm>
                  <a:off x="1751" y="1347"/>
                  <a:ext cx="62" cy="74"/>
                </a:xfrm>
                <a:custGeom>
                  <a:avLst/>
                  <a:gdLst>
                    <a:gd name="T0" fmla="*/ 8 w 125"/>
                    <a:gd name="T1" fmla="*/ 0 h 149"/>
                    <a:gd name="T2" fmla="*/ 10 w 125"/>
                    <a:gd name="T3" fmla="*/ 0 h 149"/>
                    <a:gd name="T4" fmla="*/ 11 w 125"/>
                    <a:gd name="T5" fmla="*/ 0 h 149"/>
                    <a:gd name="T6" fmla="*/ 11 w 125"/>
                    <a:gd name="T7" fmla="*/ 0 h 149"/>
                    <a:gd name="T8" fmla="*/ 12 w 125"/>
                    <a:gd name="T9" fmla="*/ 1 h 149"/>
                    <a:gd name="T10" fmla="*/ 13 w 125"/>
                    <a:gd name="T11" fmla="*/ 1 h 149"/>
                    <a:gd name="T12" fmla="*/ 13 w 125"/>
                    <a:gd name="T13" fmla="*/ 2 h 149"/>
                    <a:gd name="T14" fmla="*/ 14 w 125"/>
                    <a:gd name="T15" fmla="*/ 2 h 149"/>
                    <a:gd name="T16" fmla="*/ 14 w 125"/>
                    <a:gd name="T17" fmla="*/ 3 h 149"/>
                    <a:gd name="T18" fmla="*/ 14 w 125"/>
                    <a:gd name="T19" fmla="*/ 4 h 149"/>
                    <a:gd name="T20" fmla="*/ 14 w 125"/>
                    <a:gd name="T21" fmla="*/ 5 h 149"/>
                    <a:gd name="T22" fmla="*/ 14 w 125"/>
                    <a:gd name="T23" fmla="*/ 6 h 149"/>
                    <a:gd name="T24" fmla="*/ 13 w 125"/>
                    <a:gd name="T25" fmla="*/ 7 h 149"/>
                    <a:gd name="T26" fmla="*/ 12 w 125"/>
                    <a:gd name="T27" fmla="*/ 8 h 149"/>
                    <a:gd name="T28" fmla="*/ 12 w 125"/>
                    <a:gd name="T29" fmla="*/ 8 h 149"/>
                    <a:gd name="T30" fmla="*/ 13 w 125"/>
                    <a:gd name="T31" fmla="*/ 9 h 149"/>
                    <a:gd name="T32" fmla="*/ 14 w 125"/>
                    <a:gd name="T33" fmla="*/ 10 h 149"/>
                    <a:gd name="T34" fmla="*/ 15 w 125"/>
                    <a:gd name="T35" fmla="*/ 11 h 149"/>
                    <a:gd name="T36" fmla="*/ 15 w 125"/>
                    <a:gd name="T37" fmla="*/ 12 h 149"/>
                    <a:gd name="T38" fmla="*/ 15 w 125"/>
                    <a:gd name="T39" fmla="*/ 13 h 149"/>
                    <a:gd name="T40" fmla="*/ 15 w 125"/>
                    <a:gd name="T41" fmla="*/ 14 h 149"/>
                    <a:gd name="T42" fmla="*/ 15 w 125"/>
                    <a:gd name="T43" fmla="*/ 15 h 149"/>
                    <a:gd name="T44" fmla="*/ 14 w 125"/>
                    <a:gd name="T45" fmla="*/ 16 h 149"/>
                    <a:gd name="T46" fmla="*/ 13 w 125"/>
                    <a:gd name="T47" fmla="*/ 17 h 149"/>
                    <a:gd name="T48" fmla="*/ 12 w 125"/>
                    <a:gd name="T49" fmla="*/ 18 h 149"/>
                    <a:gd name="T50" fmla="*/ 11 w 125"/>
                    <a:gd name="T51" fmla="*/ 18 h 149"/>
                    <a:gd name="T52" fmla="*/ 10 w 125"/>
                    <a:gd name="T53" fmla="*/ 18 h 149"/>
                    <a:gd name="T54" fmla="*/ 9 w 125"/>
                    <a:gd name="T55" fmla="*/ 18 h 149"/>
                    <a:gd name="T56" fmla="*/ 7 w 125"/>
                    <a:gd name="T57" fmla="*/ 18 h 149"/>
                    <a:gd name="T58" fmla="*/ 3 w 125"/>
                    <a:gd name="T59" fmla="*/ 3 h 149"/>
                    <a:gd name="T60" fmla="*/ 7 w 125"/>
                    <a:gd name="T61" fmla="*/ 7 h 149"/>
                    <a:gd name="T62" fmla="*/ 8 w 125"/>
                    <a:gd name="T63" fmla="*/ 7 h 149"/>
                    <a:gd name="T64" fmla="*/ 9 w 125"/>
                    <a:gd name="T65" fmla="*/ 7 h 149"/>
                    <a:gd name="T66" fmla="*/ 9 w 125"/>
                    <a:gd name="T67" fmla="*/ 7 h 149"/>
                    <a:gd name="T68" fmla="*/ 10 w 125"/>
                    <a:gd name="T69" fmla="*/ 6 h 149"/>
                    <a:gd name="T70" fmla="*/ 10 w 125"/>
                    <a:gd name="T71" fmla="*/ 6 h 149"/>
                    <a:gd name="T72" fmla="*/ 11 w 125"/>
                    <a:gd name="T73" fmla="*/ 5 h 149"/>
                    <a:gd name="T74" fmla="*/ 11 w 125"/>
                    <a:gd name="T75" fmla="*/ 5 h 149"/>
                    <a:gd name="T76" fmla="*/ 10 w 125"/>
                    <a:gd name="T77" fmla="*/ 4 h 149"/>
                    <a:gd name="T78" fmla="*/ 10 w 125"/>
                    <a:gd name="T79" fmla="*/ 3 h 149"/>
                    <a:gd name="T80" fmla="*/ 10 w 125"/>
                    <a:gd name="T81" fmla="*/ 3 h 149"/>
                    <a:gd name="T82" fmla="*/ 9 w 125"/>
                    <a:gd name="T83" fmla="*/ 3 h 149"/>
                    <a:gd name="T84" fmla="*/ 8 w 125"/>
                    <a:gd name="T85" fmla="*/ 3 h 149"/>
                    <a:gd name="T86" fmla="*/ 7 w 125"/>
                    <a:gd name="T87" fmla="*/ 3 h 149"/>
                    <a:gd name="T88" fmla="*/ 3 w 125"/>
                    <a:gd name="T89" fmla="*/ 3 h 149"/>
                    <a:gd name="T90" fmla="*/ 7 w 125"/>
                    <a:gd name="T91" fmla="*/ 15 h 149"/>
                    <a:gd name="T92" fmla="*/ 9 w 125"/>
                    <a:gd name="T93" fmla="*/ 15 h 149"/>
                    <a:gd name="T94" fmla="*/ 9 w 125"/>
                    <a:gd name="T95" fmla="*/ 15 h 149"/>
                    <a:gd name="T96" fmla="*/ 10 w 125"/>
                    <a:gd name="T97" fmla="*/ 15 h 149"/>
                    <a:gd name="T98" fmla="*/ 10 w 125"/>
                    <a:gd name="T99" fmla="*/ 15 h 149"/>
                    <a:gd name="T100" fmla="*/ 11 w 125"/>
                    <a:gd name="T101" fmla="*/ 14 h 149"/>
                    <a:gd name="T102" fmla="*/ 11 w 125"/>
                    <a:gd name="T103" fmla="*/ 13 h 149"/>
                    <a:gd name="T104" fmla="*/ 11 w 125"/>
                    <a:gd name="T105" fmla="*/ 13 h 149"/>
                    <a:gd name="T106" fmla="*/ 11 w 125"/>
                    <a:gd name="T107" fmla="*/ 12 h 149"/>
                    <a:gd name="T108" fmla="*/ 11 w 125"/>
                    <a:gd name="T109" fmla="*/ 11 h 149"/>
                    <a:gd name="T110" fmla="*/ 11 w 125"/>
                    <a:gd name="T111" fmla="*/ 11 h 149"/>
                    <a:gd name="T112" fmla="*/ 10 w 125"/>
                    <a:gd name="T113" fmla="*/ 11 h 149"/>
                    <a:gd name="T114" fmla="*/ 10 w 125"/>
                    <a:gd name="T115" fmla="*/ 10 h 149"/>
                    <a:gd name="T116" fmla="*/ 9 w 125"/>
                    <a:gd name="T117" fmla="*/ 10 h 149"/>
                    <a:gd name="T118" fmla="*/ 7 w 125"/>
                    <a:gd name="T119" fmla="*/ 10 h 149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25"/>
                    <a:gd name="T181" fmla="*/ 0 h 149"/>
                    <a:gd name="T182" fmla="*/ 125 w 125"/>
                    <a:gd name="T183" fmla="*/ 149 h 149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25" h="149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62" y="1"/>
                      </a:lnTo>
                      <a:lnTo>
                        <a:pt x="65" y="1"/>
                      </a:lnTo>
                      <a:lnTo>
                        <a:pt x="68" y="1"/>
                      </a:lnTo>
                      <a:lnTo>
                        <a:pt x="70" y="1"/>
                      </a:lnTo>
                      <a:lnTo>
                        <a:pt x="73" y="1"/>
                      </a:lnTo>
                      <a:lnTo>
                        <a:pt x="76" y="1"/>
                      </a:lnTo>
                      <a:lnTo>
                        <a:pt x="78" y="1"/>
                      </a:lnTo>
                      <a:lnTo>
                        <a:pt x="80" y="1"/>
                      </a:lnTo>
                      <a:lnTo>
                        <a:pt x="82" y="2"/>
                      </a:lnTo>
                      <a:lnTo>
                        <a:pt x="83" y="2"/>
                      </a:lnTo>
                      <a:lnTo>
                        <a:pt x="85" y="2"/>
                      </a:lnTo>
                      <a:lnTo>
                        <a:pt x="86" y="2"/>
                      </a:lnTo>
                      <a:lnTo>
                        <a:pt x="88" y="3"/>
                      </a:lnTo>
                      <a:lnTo>
                        <a:pt x="89" y="3"/>
                      </a:lnTo>
                      <a:lnTo>
                        <a:pt x="90" y="3"/>
                      </a:lnTo>
                      <a:lnTo>
                        <a:pt x="92" y="4"/>
                      </a:lnTo>
                      <a:lnTo>
                        <a:pt x="93" y="4"/>
                      </a:lnTo>
                      <a:lnTo>
                        <a:pt x="94" y="4"/>
                      </a:lnTo>
                      <a:lnTo>
                        <a:pt x="96" y="5"/>
                      </a:lnTo>
                      <a:lnTo>
                        <a:pt x="98" y="5"/>
                      </a:lnTo>
                      <a:lnTo>
                        <a:pt x="99" y="6"/>
                      </a:lnTo>
                      <a:lnTo>
                        <a:pt x="100" y="6"/>
                      </a:lnTo>
                      <a:lnTo>
                        <a:pt x="101" y="8"/>
                      </a:lnTo>
                      <a:lnTo>
                        <a:pt x="102" y="8"/>
                      </a:lnTo>
                      <a:lnTo>
                        <a:pt x="103" y="9"/>
                      </a:lnTo>
                      <a:lnTo>
                        <a:pt x="104" y="10"/>
                      </a:lnTo>
                      <a:lnTo>
                        <a:pt x="105" y="11"/>
                      </a:lnTo>
                      <a:lnTo>
                        <a:pt x="106" y="12"/>
                      </a:lnTo>
                      <a:lnTo>
                        <a:pt x="107" y="13"/>
                      </a:lnTo>
                      <a:lnTo>
                        <a:pt x="108" y="14"/>
                      </a:lnTo>
                      <a:lnTo>
                        <a:pt x="109" y="15"/>
                      </a:lnTo>
                      <a:lnTo>
                        <a:pt x="110" y="16"/>
                      </a:lnTo>
                      <a:lnTo>
                        <a:pt x="111" y="17"/>
                      </a:lnTo>
                      <a:lnTo>
                        <a:pt x="112" y="18"/>
                      </a:lnTo>
                      <a:lnTo>
                        <a:pt x="113" y="19"/>
                      </a:lnTo>
                      <a:lnTo>
                        <a:pt x="113" y="20"/>
                      </a:lnTo>
                      <a:lnTo>
                        <a:pt x="114" y="22"/>
                      </a:lnTo>
                      <a:lnTo>
                        <a:pt x="115" y="23"/>
                      </a:lnTo>
                      <a:lnTo>
                        <a:pt x="115" y="25"/>
                      </a:lnTo>
                      <a:lnTo>
                        <a:pt x="116" y="26"/>
                      </a:lnTo>
                      <a:lnTo>
                        <a:pt x="116" y="27"/>
                      </a:lnTo>
                      <a:lnTo>
                        <a:pt x="117" y="29"/>
                      </a:lnTo>
                      <a:lnTo>
                        <a:pt x="117" y="30"/>
                      </a:lnTo>
                      <a:lnTo>
                        <a:pt x="117" y="33"/>
                      </a:lnTo>
                      <a:lnTo>
                        <a:pt x="117" y="34"/>
                      </a:lnTo>
                      <a:lnTo>
                        <a:pt x="117" y="36"/>
                      </a:lnTo>
                      <a:lnTo>
                        <a:pt x="117" y="37"/>
                      </a:lnTo>
                      <a:lnTo>
                        <a:pt x="117" y="38"/>
                      </a:lnTo>
                      <a:lnTo>
                        <a:pt x="117" y="40"/>
                      </a:lnTo>
                      <a:lnTo>
                        <a:pt x="117" y="42"/>
                      </a:lnTo>
                      <a:lnTo>
                        <a:pt x="117" y="43"/>
                      </a:lnTo>
                      <a:lnTo>
                        <a:pt x="117" y="45"/>
                      </a:lnTo>
                      <a:lnTo>
                        <a:pt x="117" y="46"/>
                      </a:lnTo>
                      <a:lnTo>
                        <a:pt x="116" y="48"/>
                      </a:lnTo>
                      <a:lnTo>
                        <a:pt x="116" y="49"/>
                      </a:lnTo>
                      <a:lnTo>
                        <a:pt x="115" y="51"/>
                      </a:lnTo>
                      <a:lnTo>
                        <a:pt x="115" y="52"/>
                      </a:lnTo>
                      <a:lnTo>
                        <a:pt x="114" y="54"/>
                      </a:lnTo>
                      <a:lnTo>
                        <a:pt x="113" y="56"/>
                      </a:lnTo>
                      <a:lnTo>
                        <a:pt x="112" y="57"/>
                      </a:lnTo>
                      <a:lnTo>
                        <a:pt x="111" y="59"/>
                      </a:lnTo>
                      <a:lnTo>
                        <a:pt x="110" y="60"/>
                      </a:lnTo>
                      <a:lnTo>
                        <a:pt x="109" y="62"/>
                      </a:lnTo>
                      <a:lnTo>
                        <a:pt x="108" y="63"/>
                      </a:lnTo>
                      <a:lnTo>
                        <a:pt x="107" y="64"/>
                      </a:lnTo>
                      <a:lnTo>
                        <a:pt x="106" y="65"/>
                      </a:lnTo>
                      <a:lnTo>
                        <a:pt x="104" y="66"/>
                      </a:lnTo>
                      <a:lnTo>
                        <a:pt x="103" y="67"/>
                      </a:lnTo>
                      <a:lnTo>
                        <a:pt x="102" y="68"/>
                      </a:lnTo>
                      <a:lnTo>
                        <a:pt x="100" y="69"/>
                      </a:lnTo>
                      <a:lnTo>
                        <a:pt x="99" y="70"/>
                      </a:lnTo>
                      <a:lnTo>
                        <a:pt x="97" y="70"/>
                      </a:lnTo>
                      <a:lnTo>
                        <a:pt x="100" y="71"/>
                      </a:lnTo>
                      <a:lnTo>
                        <a:pt x="102" y="72"/>
                      </a:lnTo>
                      <a:lnTo>
                        <a:pt x="104" y="73"/>
                      </a:lnTo>
                      <a:lnTo>
                        <a:pt x="106" y="74"/>
                      </a:lnTo>
                      <a:lnTo>
                        <a:pt x="107" y="75"/>
                      </a:lnTo>
                      <a:lnTo>
                        <a:pt x="109" y="76"/>
                      </a:lnTo>
                      <a:lnTo>
                        <a:pt x="111" y="77"/>
                      </a:lnTo>
                      <a:lnTo>
                        <a:pt x="112" y="79"/>
                      </a:lnTo>
                      <a:lnTo>
                        <a:pt x="114" y="80"/>
                      </a:lnTo>
                      <a:lnTo>
                        <a:pt x="115" y="82"/>
                      </a:lnTo>
                      <a:lnTo>
                        <a:pt x="116" y="83"/>
                      </a:lnTo>
                      <a:lnTo>
                        <a:pt x="117" y="84"/>
                      </a:lnTo>
                      <a:lnTo>
                        <a:pt x="120" y="86"/>
                      </a:lnTo>
                      <a:lnTo>
                        <a:pt x="121" y="88"/>
                      </a:lnTo>
                      <a:lnTo>
                        <a:pt x="122" y="89"/>
                      </a:lnTo>
                      <a:lnTo>
                        <a:pt x="122" y="91"/>
                      </a:lnTo>
                      <a:lnTo>
                        <a:pt x="123" y="93"/>
                      </a:lnTo>
                      <a:lnTo>
                        <a:pt x="124" y="94"/>
                      </a:lnTo>
                      <a:lnTo>
                        <a:pt x="124" y="96"/>
                      </a:lnTo>
                      <a:lnTo>
                        <a:pt x="125" y="98"/>
                      </a:lnTo>
                      <a:lnTo>
                        <a:pt x="125" y="100"/>
                      </a:lnTo>
                      <a:lnTo>
                        <a:pt x="125" y="103"/>
                      </a:lnTo>
                      <a:lnTo>
                        <a:pt x="125" y="105"/>
                      </a:lnTo>
                      <a:lnTo>
                        <a:pt x="125" y="106"/>
                      </a:lnTo>
                      <a:lnTo>
                        <a:pt x="125" y="108"/>
                      </a:lnTo>
                      <a:lnTo>
                        <a:pt x="125" y="110"/>
                      </a:lnTo>
                      <a:lnTo>
                        <a:pt x="125" y="112"/>
                      </a:lnTo>
                      <a:lnTo>
                        <a:pt x="125" y="113"/>
                      </a:lnTo>
                      <a:lnTo>
                        <a:pt x="125" y="115"/>
                      </a:lnTo>
                      <a:lnTo>
                        <a:pt x="124" y="117"/>
                      </a:lnTo>
                      <a:lnTo>
                        <a:pt x="124" y="118"/>
                      </a:lnTo>
                      <a:lnTo>
                        <a:pt x="124" y="120"/>
                      </a:lnTo>
                      <a:lnTo>
                        <a:pt x="123" y="122"/>
                      </a:lnTo>
                      <a:lnTo>
                        <a:pt x="123" y="123"/>
                      </a:lnTo>
                      <a:lnTo>
                        <a:pt x="122" y="125"/>
                      </a:lnTo>
                      <a:lnTo>
                        <a:pt x="121" y="127"/>
                      </a:lnTo>
                      <a:lnTo>
                        <a:pt x="121" y="129"/>
                      </a:lnTo>
                      <a:lnTo>
                        <a:pt x="120" y="130"/>
                      </a:lnTo>
                      <a:lnTo>
                        <a:pt x="119" y="132"/>
                      </a:lnTo>
                      <a:lnTo>
                        <a:pt x="117" y="133"/>
                      </a:lnTo>
                      <a:lnTo>
                        <a:pt x="116" y="134"/>
                      </a:lnTo>
                      <a:lnTo>
                        <a:pt x="115" y="136"/>
                      </a:lnTo>
                      <a:lnTo>
                        <a:pt x="114" y="137"/>
                      </a:lnTo>
                      <a:lnTo>
                        <a:pt x="112" y="138"/>
                      </a:lnTo>
                      <a:lnTo>
                        <a:pt x="111" y="139"/>
                      </a:lnTo>
                      <a:lnTo>
                        <a:pt x="110" y="140"/>
                      </a:lnTo>
                      <a:lnTo>
                        <a:pt x="109" y="141"/>
                      </a:lnTo>
                      <a:lnTo>
                        <a:pt x="107" y="141"/>
                      </a:lnTo>
                      <a:lnTo>
                        <a:pt x="106" y="142"/>
                      </a:lnTo>
                      <a:lnTo>
                        <a:pt x="105" y="143"/>
                      </a:lnTo>
                      <a:lnTo>
                        <a:pt x="103" y="144"/>
                      </a:lnTo>
                      <a:lnTo>
                        <a:pt x="102" y="145"/>
                      </a:lnTo>
                      <a:lnTo>
                        <a:pt x="100" y="146"/>
                      </a:lnTo>
                      <a:lnTo>
                        <a:pt x="99" y="146"/>
                      </a:lnTo>
                      <a:lnTo>
                        <a:pt x="97" y="147"/>
                      </a:lnTo>
                      <a:lnTo>
                        <a:pt x="94" y="147"/>
                      </a:lnTo>
                      <a:lnTo>
                        <a:pt x="93" y="148"/>
                      </a:lnTo>
                      <a:lnTo>
                        <a:pt x="91" y="148"/>
                      </a:lnTo>
                      <a:lnTo>
                        <a:pt x="89" y="148"/>
                      </a:lnTo>
                      <a:lnTo>
                        <a:pt x="87" y="148"/>
                      </a:lnTo>
                      <a:lnTo>
                        <a:pt x="86" y="149"/>
                      </a:lnTo>
                      <a:lnTo>
                        <a:pt x="85" y="149"/>
                      </a:lnTo>
                      <a:lnTo>
                        <a:pt x="83" y="149"/>
                      </a:lnTo>
                      <a:lnTo>
                        <a:pt x="80" y="149"/>
                      </a:lnTo>
                      <a:lnTo>
                        <a:pt x="78" y="149"/>
                      </a:lnTo>
                      <a:lnTo>
                        <a:pt x="75" y="149"/>
                      </a:lnTo>
                      <a:lnTo>
                        <a:pt x="72" y="149"/>
                      </a:lnTo>
                      <a:lnTo>
                        <a:pt x="68" y="149"/>
                      </a:lnTo>
                      <a:lnTo>
                        <a:pt x="64" y="149"/>
                      </a:lnTo>
                      <a:lnTo>
                        <a:pt x="60" y="149"/>
                      </a:lnTo>
                      <a:lnTo>
                        <a:pt x="56" y="149"/>
                      </a:lnTo>
                      <a:lnTo>
                        <a:pt x="51" y="149"/>
                      </a:lnTo>
                      <a:lnTo>
                        <a:pt x="0" y="149"/>
                      </a:lnTo>
                      <a:lnTo>
                        <a:pt x="0" y="0"/>
                      </a:lnTo>
                      <a:close/>
                      <a:moveTo>
                        <a:pt x="30" y="25"/>
                      </a:moveTo>
                      <a:lnTo>
                        <a:pt x="30" y="60"/>
                      </a:lnTo>
                      <a:lnTo>
                        <a:pt x="50" y="60"/>
                      </a:lnTo>
                      <a:lnTo>
                        <a:pt x="53" y="60"/>
                      </a:lnTo>
                      <a:lnTo>
                        <a:pt x="56" y="60"/>
                      </a:lnTo>
                      <a:lnTo>
                        <a:pt x="58" y="60"/>
                      </a:lnTo>
                      <a:lnTo>
                        <a:pt x="60" y="60"/>
                      </a:lnTo>
                      <a:lnTo>
                        <a:pt x="62" y="60"/>
                      </a:lnTo>
                      <a:lnTo>
                        <a:pt x="64" y="60"/>
                      </a:lnTo>
                      <a:lnTo>
                        <a:pt x="66" y="60"/>
                      </a:lnTo>
                      <a:lnTo>
                        <a:pt x="67" y="60"/>
                      </a:lnTo>
                      <a:lnTo>
                        <a:pt x="69" y="60"/>
                      </a:lnTo>
                      <a:lnTo>
                        <a:pt x="70" y="60"/>
                      </a:lnTo>
                      <a:lnTo>
                        <a:pt x="72" y="60"/>
                      </a:lnTo>
                      <a:lnTo>
                        <a:pt x="72" y="59"/>
                      </a:lnTo>
                      <a:lnTo>
                        <a:pt x="74" y="59"/>
                      </a:lnTo>
                      <a:lnTo>
                        <a:pt x="75" y="59"/>
                      </a:lnTo>
                      <a:lnTo>
                        <a:pt x="76" y="59"/>
                      </a:lnTo>
                      <a:lnTo>
                        <a:pt x="77" y="58"/>
                      </a:lnTo>
                      <a:lnTo>
                        <a:pt x="78" y="58"/>
                      </a:lnTo>
                      <a:lnTo>
                        <a:pt x="79" y="58"/>
                      </a:lnTo>
                      <a:lnTo>
                        <a:pt x="80" y="57"/>
                      </a:lnTo>
                      <a:lnTo>
                        <a:pt x="81" y="57"/>
                      </a:lnTo>
                      <a:lnTo>
                        <a:pt x="82" y="56"/>
                      </a:lnTo>
                      <a:lnTo>
                        <a:pt x="83" y="56"/>
                      </a:lnTo>
                      <a:lnTo>
                        <a:pt x="84" y="54"/>
                      </a:lnTo>
                      <a:lnTo>
                        <a:pt x="84" y="53"/>
                      </a:lnTo>
                      <a:lnTo>
                        <a:pt x="85" y="53"/>
                      </a:lnTo>
                      <a:lnTo>
                        <a:pt x="86" y="52"/>
                      </a:lnTo>
                      <a:lnTo>
                        <a:pt x="86" y="51"/>
                      </a:lnTo>
                      <a:lnTo>
                        <a:pt x="87" y="50"/>
                      </a:lnTo>
                      <a:lnTo>
                        <a:pt x="88" y="49"/>
                      </a:lnTo>
                      <a:lnTo>
                        <a:pt x="88" y="48"/>
                      </a:lnTo>
                      <a:lnTo>
                        <a:pt x="88" y="47"/>
                      </a:lnTo>
                      <a:lnTo>
                        <a:pt x="88" y="46"/>
                      </a:lnTo>
                      <a:lnTo>
                        <a:pt x="88" y="45"/>
                      </a:lnTo>
                      <a:lnTo>
                        <a:pt x="88" y="44"/>
                      </a:lnTo>
                      <a:lnTo>
                        <a:pt x="88" y="42"/>
                      </a:lnTo>
                      <a:lnTo>
                        <a:pt x="88" y="41"/>
                      </a:lnTo>
                      <a:lnTo>
                        <a:pt x="88" y="40"/>
                      </a:lnTo>
                      <a:lnTo>
                        <a:pt x="88" y="39"/>
                      </a:lnTo>
                      <a:lnTo>
                        <a:pt x="88" y="38"/>
                      </a:lnTo>
                      <a:lnTo>
                        <a:pt x="88" y="37"/>
                      </a:lnTo>
                      <a:lnTo>
                        <a:pt x="87" y="36"/>
                      </a:lnTo>
                      <a:lnTo>
                        <a:pt x="87" y="35"/>
                      </a:lnTo>
                      <a:lnTo>
                        <a:pt x="87" y="34"/>
                      </a:lnTo>
                      <a:lnTo>
                        <a:pt x="86" y="34"/>
                      </a:lnTo>
                      <a:lnTo>
                        <a:pt x="86" y="33"/>
                      </a:lnTo>
                      <a:lnTo>
                        <a:pt x="85" y="32"/>
                      </a:lnTo>
                      <a:lnTo>
                        <a:pt x="84" y="30"/>
                      </a:lnTo>
                      <a:lnTo>
                        <a:pt x="83" y="29"/>
                      </a:lnTo>
                      <a:lnTo>
                        <a:pt x="82" y="28"/>
                      </a:lnTo>
                      <a:lnTo>
                        <a:pt x="81" y="28"/>
                      </a:lnTo>
                      <a:lnTo>
                        <a:pt x="80" y="27"/>
                      </a:lnTo>
                      <a:lnTo>
                        <a:pt x="79" y="27"/>
                      </a:lnTo>
                      <a:lnTo>
                        <a:pt x="78" y="26"/>
                      </a:lnTo>
                      <a:lnTo>
                        <a:pt x="77" y="26"/>
                      </a:lnTo>
                      <a:lnTo>
                        <a:pt x="76" y="26"/>
                      </a:lnTo>
                      <a:lnTo>
                        <a:pt x="75" y="26"/>
                      </a:lnTo>
                      <a:lnTo>
                        <a:pt x="73" y="25"/>
                      </a:lnTo>
                      <a:lnTo>
                        <a:pt x="72" y="25"/>
                      </a:lnTo>
                      <a:lnTo>
                        <a:pt x="69" y="25"/>
                      </a:lnTo>
                      <a:lnTo>
                        <a:pt x="68" y="25"/>
                      </a:lnTo>
                      <a:lnTo>
                        <a:pt x="66" y="25"/>
                      </a:lnTo>
                      <a:lnTo>
                        <a:pt x="64" y="25"/>
                      </a:lnTo>
                      <a:lnTo>
                        <a:pt x="62" y="25"/>
                      </a:lnTo>
                      <a:lnTo>
                        <a:pt x="60" y="25"/>
                      </a:lnTo>
                      <a:lnTo>
                        <a:pt x="57" y="25"/>
                      </a:lnTo>
                      <a:lnTo>
                        <a:pt x="55" y="25"/>
                      </a:lnTo>
                      <a:lnTo>
                        <a:pt x="52" y="25"/>
                      </a:lnTo>
                      <a:lnTo>
                        <a:pt x="48" y="25"/>
                      </a:lnTo>
                      <a:lnTo>
                        <a:pt x="30" y="25"/>
                      </a:lnTo>
                      <a:close/>
                      <a:moveTo>
                        <a:pt x="30" y="84"/>
                      </a:moveTo>
                      <a:lnTo>
                        <a:pt x="30" y="124"/>
                      </a:lnTo>
                      <a:lnTo>
                        <a:pt x="58" y="124"/>
                      </a:lnTo>
                      <a:lnTo>
                        <a:pt x="61" y="124"/>
                      </a:lnTo>
                      <a:lnTo>
                        <a:pt x="64" y="124"/>
                      </a:lnTo>
                      <a:lnTo>
                        <a:pt x="66" y="124"/>
                      </a:lnTo>
                      <a:lnTo>
                        <a:pt x="68" y="124"/>
                      </a:lnTo>
                      <a:lnTo>
                        <a:pt x="70" y="124"/>
                      </a:lnTo>
                      <a:lnTo>
                        <a:pt x="73" y="124"/>
                      </a:lnTo>
                      <a:lnTo>
                        <a:pt x="74" y="124"/>
                      </a:lnTo>
                      <a:lnTo>
                        <a:pt x="76" y="124"/>
                      </a:lnTo>
                      <a:lnTo>
                        <a:pt x="77" y="124"/>
                      </a:lnTo>
                      <a:lnTo>
                        <a:pt x="78" y="124"/>
                      </a:lnTo>
                      <a:lnTo>
                        <a:pt x="79" y="124"/>
                      </a:lnTo>
                      <a:lnTo>
                        <a:pt x="79" y="123"/>
                      </a:lnTo>
                      <a:lnTo>
                        <a:pt x="80" y="123"/>
                      </a:lnTo>
                      <a:lnTo>
                        <a:pt x="81" y="123"/>
                      </a:lnTo>
                      <a:lnTo>
                        <a:pt x="82" y="123"/>
                      </a:lnTo>
                      <a:lnTo>
                        <a:pt x="83" y="122"/>
                      </a:lnTo>
                      <a:lnTo>
                        <a:pt x="84" y="122"/>
                      </a:lnTo>
                      <a:lnTo>
                        <a:pt x="85" y="121"/>
                      </a:lnTo>
                      <a:lnTo>
                        <a:pt x="86" y="121"/>
                      </a:lnTo>
                      <a:lnTo>
                        <a:pt x="87" y="120"/>
                      </a:lnTo>
                      <a:lnTo>
                        <a:pt x="88" y="119"/>
                      </a:lnTo>
                      <a:lnTo>
                        <a:pt x="89" y="118"/>
                      </a:lnTo>
                      <a:lnTo>
                        <a:pt x="89" y="117"/>
                      </a:lnTo>
                      <a:lnTo>
                        <a:pt x="90" y="117"/>
                      </a:lnTo>
                      <a:lnTo>
                        <a:pt x="91" y="116"/>
                      </a:lnTo>
                      <a:lnTo>
                        <a:pt x="91" y="115"/>
                      </a:lnTo>
                      <a:lnTo>
                        <a:pt x="92" y="114"/>
                      </a:lnTo>
                      <a:lnTo>
                        <a:pt x="92" y="113"/>
                      </a:lnTo>
                      <a:lnTo>
                        <a:pt x="93" y="112"/>
                      </a:lnTo>
                      <a:lnTo>
                        <a:pt x="93" y="111"/>
                      </a:lnTo>
                      <a:lnTo>
                        <a:pt x="93" y="110"/>
                      </a:lnTo>
                      <a:lnTo>
                        <a:pt x="93" y="109"/>
                      </a:lnTo>
                      <a:lnTo>
                        <a:pt x="93" y="108"/>
                      </a:lnTo>
                      <a:lnTo>
                        <a:pt x="93" y="107"/>
                      </a:lnTo>
                      <a:lnTo>
                        <a:pt x="93" y="105"/>
                      </a:lnTo>
                      <a:lnTo>
                        <a:pt x="93" y="104"/>
                      </a:lnTo>
                      <a:lnTo>
                        <a:pt x="93" y="103"/>
                      </a:lnTo>
                      <a:lnTo>
                        <a:pt x="93" y="101"/>
                      </a:lnTo>
                      <a:lnTo>
                        <a:pt x="93" y="100"/>
                      </a:lnTo>
                      <a:lnTo>
                        <a:pt x="93" y="99"/>
                      </a:lnTo>
                      <a:lnTo>
                        <a:pt x="92" y="98"/>
                      </a:lnTo>
                      <a:lnTo>
                        <a:pt x="92" y="97"/>
                      </a:lnTo>
                      <a:lnTo>
                        <a:pt x="92" y="96"/>
                      </a:lnTo>
                      <a:lnTo>
                        <a:pt x="91" y="95"/>
                      </a:lnTo>
                      <a:lnTo>
                        <a:pt x="91" y="94"/>
                      </a:lnTo>
                      <a:lnTo>
                        <a:pt x="90" y="93"/>
                      </a:lnTo>
                      <a:lnTo>
                        <a:pt x="89" y="92"/>
                      </a:lnTo>
                      <a:lnTo>
                        <a:pt x="88" y="91"/>
                      </a:lnTo>
                      <a:lnTo>
                        <a:pt x="87" y="91"/>
                      </a:lnTo>
                      <a:lnTo>
                        <a:pt x="87" y="90"/>
                      </a:lnTo>
                      <a:lnTo>
                        <a:pt x="86" y="90"/>
                      </a:lnTo>
                      <a:lnTo>
                        <a:pt x="85" y="89"/>
                      </a:lnTo>
                      <a:lnTo>
                        <a:pt x="84" y="89"/>
                      </a:lnTo>
                      <a:lnTo>
                        <a:pt x="83" y="88"/>
                      </a:lnTo>
                      <a:lnTo>
                        <a:pt x="82" y="88"/>
                      </a:lnTo>
                      <a:lnTo>
                        <a:pt x="81" y="87"/>
                      </a:lnTo>
                      <a:lnTo>
                        <a:pt x="80" y="87"/>
                      </a:lnTo>
                      <a:lnTo>
                        <a:pt x="79" y="87"/>
                      </a:lnTo>
                      <a:lnTo>
                        <a:pt x="78" y="86"/>
                      </a:lnTo>
                      <a:lnTo>
                        <a:pt x="76" y="86"/>
                      </a:lnTo>
                      <a:lnTo>
                        <a:pt x="74" y="86"/>
                      </a:lnTo>
                      <a:lnTo>
                        <a:pt x="72" y="85"/>
                      </a:lnTo>
                      <a:lnTo>
                        <a:pt x="69" y="85"/>
                      </a:lnTo>
                      <a:lnTo>
                        <a:pt x="66" y="85"/>
                      </a:lnTo>
                      <a:lnTo>
                        <a:pt x="64" y="85"/>
                      </a:lnTo>
                      <a:lnTo>
                        <a:pt x="61" y="85"/>
                      </a:lnTo>
                      <a:lnTo>
                        <a:pt x="58" y="85"/>
                      </a:lnTo>
                      <a:lnTo>
                        <a:pt x="54" y="84"/>
                      </a:lnTo>
                      <a:lnTo>
                        <a:pt x="30" y="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2" name="Freeform 101"/>
                <p:cNvSpPr>
                  <a:spLocks noEditPoints="1"/>
                </p:cNvSpPr>
                <p:nvPr/>
              </p:nvSpPr>
              <p:spPr bwMode="auto">
                <a:xfrm>
                  <a:off x="1823" y="1366"/>
                  <a:ext cx="56" cy="57"/>
                </a:xfrm>
                <a:custGeom>
                  <a:avLst/>
                  <a:gdLst>
                    <a:gd name="T0" fmla="*/ 1 w 111"/>
                    <a:gd name="T1" fmla="*/ 7 h 114"/>
                    <a:gd name="T2" fmla="*/ 1 w 111"/>
                    <a:gd name="T3" fmla="*/ 5 h 114"/>
                    <a:gd name="T4" fmla="*/ 1 w 111"/>
                    <a:gd name="T5" fmla="*/ 4 h 114"/>
                    <a:gd name="T6" fmla="*/ 2 w 111"/>
                    <a:gd name="T7" fmla="*/ 3 h 114"/>
                    <a:gd name="T8" fmla="*/ 3 w 111"/>
                    <a:gd name="T9" fmla="*/ 2 h 114"/>
                    <a:gd name="T10" fmla="*/ 4 w 111"/>
                    <a:gd name="T11" fmla="*/ 2 h 114"/>
                    <a:gd name="T12" fmla="*/ 5 w 111"/>
                    <a:gd name="T13" fmla="*/ 1 h 114"/>
                    <a:gd name="T14" fmla="*/ 6 w 111"/>
                    <a:gd name="T15" fmla="*/ 1 h 114"/>
                    <a:gd name="T16" fmla="*/ 7 w 111"/>
                    <a:gd name="T17" fmla="*/ 1 h 114"/>
                    <a:gd name="T18" fmla="*/ 9 w 111"/>
                    <a:gd name="T19" fmla="*/ 1 h 114"/>
                    <a:gd name="T20" fmla="*/ 11 w 111"/>
                    <a:gd name="T21" fmla="*/ 1 h 114"/>
                    <a:gd name="T22" fmla="*/ 12 w 111"/>
                    <a:gd name="T23" fmla="*/ 2 h 114"/>
                    <a:gd name="T24" fmla="*/ 13 w 111"/>
                    <a:gd name="T25" fmla="*/ 4 h 114"/>
                    <a:gd name="T26" fmla="*/ 14 w 111"/>
                    <a:gd name="T27" fmla="*/ 5 h 114"/>
                    <a:gd name="T28" fmla="*/ 14 w 111"/>
                    <a:gd name="T29" fmla="*/ 7 h 114"/>
                    <a:gd name="T30" fmla="*/ 14 w 111"/>
                    <a:gd name="T31" fmla="*/ 9 h 114"/>
                    <a:gd name="T32" fmla="*/ 14 w 111"/>
                    <a:gd name="T33" fmla="*/ 11 h 114"/>
                    <a:gd name="T34" fmla="*/ 13 w 111"/>
                    <a:gd name="T35" fmla="*/ 12 h 114"/>
                    <a:gd name="T36" fmla="*/ 11 w 111"/>
                    <a:gd name="T37" fmla="*/ 14 h 114"/>
                    <a:gd name="T38" fmla="*/ 10 w 111"/>
                    <a:gd name="T39" fmla="*/ 14 h 114"/>
                    <a:gd name="T40" fmla="*/ 8 w 111"/>
                    <a:gd name="T41" fmla="*/ 15 h 114"/>
                    <a:gd name="T42" fmla="*/ 7 w 111"/>
                    <a:gd name="T43" fmla="*/ 15 h 114"/>
                    <a:gd name="T44" fmla="*/ 5 w 111"/>
                    <a:gd name="T45" fmla="*/ 14 h 114"/>
                    <a:gd name="T46" fmla="*/ 4 w 111"/>
                    <a:gd name="T47" fmla="*/ 14 h 114"/>
                    <a:gd name="T48" fmla="*/ 3 w 111"/>
                    <a:gd name="T49" fmla="*/ 13 h 114"/>
                    <a:gd name="T50" fmla="*/ 2 w 111"/>
                    <a:gd name="T51" fmla="*/ 13 h 114"/>
                    <a:gd name="T52" fmla="*/ 2 w 111"/>
                    <a:gd name="T53" fmla="*/ 12 h 114"/>
                    <a:gd name="T54" fmla="*/ 1 w 111"/>
                    <a:gd name="T55" fmla="*/ 10 h 114"/>
                    <a:gd name="T56" fmla="*/ 1 w 111"/>
                    <a:gd name="T57" fmla="*/ 9 h 114"/>
                    <a:gd name="T58" fmla="*/ 1 w 111"/>
                    <a:gd name="T59" fmla="*/ 8 h 114"/>
                    <a:gd name="T60" fmla="*/ 4 w 111"/>
                    <a:gd name="T61" fmla="*/ 7 h 114"/>
                    <a:gd name="T62" fmla="*/ 4 w 111"/>
                    <a:gd name="T63" fmla="*/ 9 h 114"/>
                    <a:gd name="T64" fmla="*/ 5 w 111"/>
                    <a:gd name="T65" fmla="*/ 10 h 114"/>
                    <a:gd name="T66" fmla="*/ 5 w 111"/>
                    <a:gd name="T67" fmla="*/ 11 h 114"/>
                    <a:gd name="T68" fmla="*/ 6 w 111"/>
                    <a:gd name="T69" fmla="*/ 11 h 114"/>
                    <a:gd name="T70" fmla="*/ 7 w 111"/>
                    <a:gd name="T71" fmla="*/ 12 h 114"/>
                    <a:gd name="T72" fmla="*/ 7 w 111"/>
                    <a:gd name="T73" fmla="*/ 12 h 114"/>
                    <a:gd name="T74" fmla="*/ 8 w 111"/>
                    <a:gd name="T75" fmla="*/ 12 h 114"/>
                    <a:gd name="T76" fmla="*/ 9 w 111"/>
                    <a:gd name="T77" fmla="*/ 11 h 114"/>
                    <a:gd name="T78" fmla="*/ 10 w 111"/>
                    <a:gd name="T79" fmla="*/ 11 h 114"/>
                    <a:gd name="T80" fmla="*/ 10 w 111"/>
                    <a:gd name="T81" fmla="*/ 10 h 114"/>
                    <a:gd name="T82" fmla="*/ 11 w 111"/>
                    <a:gd name="T83" fmla="*/ 9 h 114"/>
                    <a:gd name="T84" fmla="*/ 11 w 111"/>
                    <a:gd name="T85" fmla="*/ 7 h 114"/>
                    <a:gd name="T86" fmla="*/ 11 w 111"/>
                    <a:gd name="T87" fmla="*/ 6 h 114"/>
                    <a:gd name="T88" fmla="*/ 10 w 111"/>
                    <a:gd name="T89" fmla="*/ 5 h 114"/>
                    <a:gd name="T90" fmla="*/ 10 w 111"/>
                    <a:gd name="T91" fmla="*/ 4 h 114"/>
                    <a:gd name="T92" fmla="*/ 9 w 111"/>
                    <a:gd name="T93" fmla="*/ 4 h 114"/>
                    <a:gd name="T94" fmla="*/ 8 w 111"/>
                    <a:gd name="T95" fmla="*/ 3 h 114"/>
                    <a:gd name="T96" fmla="*/ 7 w 111"/>
                    <a:gd name="T97" fmla="*/ 3 h 114"/>
                    <a:gd name="T98" fmla="*/ 7 w 111"/>
                    <a:gd name="T99" fmla="*/ 4 h 114"/>
                    <a:gd name="T100" fmla="*/ 6 w 111"/>
                    <a:gd name="T101" fmla="*/ 4 h 114"/>
                    <a:gd name="T102" fmla="*/ 5 w 111"/>
                    <a:gd name="T103" fmla="*/ 4 h 114"/>
                    <a:gd name="T104" fmla="*/ 5 w 111"/>
                    <a:gd name="T105" fmla="*/ 5 h 114"/>
                    <a:gd name="T106" fmla="*/ 4 w 111"/>
                    <a:gd name="T107" fmla="*/ 6 h 114"/>
                    <a:gd name="T108" fmla="*/ 4 w 111"/>
                    <a:gd name="T109" fmla="*/ 7 h 11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11"/>
                    <a:gd name="T166" fmla="*/ 0 h 114"/>
                    <a:gd name="T167" fmla="*/ 111 w 111"/>
                    <a:gd name="T168" fmla="*/ 114 h 11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11" h="114">
                      <a:moveTo>
                        <a:pt x="0" y="55"/>
                      </a:moveTo>
                      <a:lnTo>
                        <a:pt x="1" y="53"/>
                      </a:lnTo>
                      <a:lnTo>
                        <a:pt x="1" y="51"/>
                      </a:lnTo>
                      <a:lnTo>
                        <a:pt x="1" y="49"/>
                      </a:lnTo>
                      <a:lnTo>
                        <a:pt x="1" y="46"/>
                      </a:lnTo>
                      <a:lnTo>
                        <a:pt x="2" y="44"/>
                      </a:lnTo>
                      <a:lnTo>
                        <a:pt x="2" y="42"/>
                      </a:lnTo>
                      <a:lnTo>
                        <a:pt x="3" y="40"/>
                      </a:lnTo>
                      <a:lnTo>
                        <a:pt x="4" y="36"/>
                      </a:lnTo>
                      <a:lnTo>
                        <a:pt x="4" y="34"/>
                      </a:lnTo>
                      <a:lnTo>
                        <a:pt x="5" y="32"/>
                      </a:lnTo>
                      <a:lnTo>
                        <a:pt x="6" y="30"/>
                      </a:lnTo>
                      <a:lnTo>
                        <a:pt x="7" y="27"/>
                      </a:lnTo>
                      <a:lnTo>
                        <a:pt x="9" y="26"/>
                      </a:lnTo>
                      <a:lnTo>
                        <a:pt x="10" y="24"/>
                      </a:lnTo>
                      <a:lnTo>
                        <a:pt x="11" y="22"/>
                      </a:lnTo>
                      <a:lnTo>
                        <a:pt x="12" y="20"/>
                      </a:lnTo>
                      <a:lnTo>
                        <a:pt x="14" y="18"/>
                      </a:lnTo>
                      <a:lnTo>
                        <a:pt x="15" y="17"/>
                      </a:lnTo>
                      <a:lnTo>
                        <a:pt x="17" y="14"/>
                      </a:lnTo>
                      <a:lnTo>
                        <a:pt x="19" y="13"/>
                      </a:lnTo>
                      <a:lnTo>
                        <a:pt x="20" y="11"/>
                      </a:lnTo>
                      <a:lnTo>
                        <a:pt x="23" y="10"/>
                      </a:lnTo>
                      <a:lnTo>
                        <a:pt x="25" y="9"/>
                      </a:lnTo>
                      <a:lnTo>
                        <a:pt x="27" y="7"/>
                      </a:lnTo>
                      <a:lnTo>
                        <a:pt x="30" y="6"/>
                      </a:lnTo>
                      <a:lnTo>
                        <a:pt x="32" y="5"/>
                      </a:lnTo>
                      <a:lnTo>
                        <a:pt x="34" y="4"/>
                      </a:lnTo>
                      <a:lnTo>
                        <a:pt x="36" y="4"/>
                      </a:lnTo>
                      <a:lnTo>
                        <a:pt x="38" y="3"/>
                      </a:lnTo>
                      <a:lnTo>
                        <a:pt x="40" y="2"/>
                      </a:lnTo>
                      <a:lnTo>
                        <a:pt x="43" y="2"/>
                      </a:lnTo>
                      <a:lnTo>
                        <a:pt x="45" y="1"/>
                      </a:lnTo>
                      <a:lnTo>
                        <a:pt x="48" y="1"/>
                      </a:lnTo>
                      <a:lnTo>
                        <a:pt x="51" y="1"/>
                      </a:lnTo>
                      <a:lnTo>
                        <a:pt x="53" y="1"/>
                      </a:lnTo>
                      <a:lnTo>
                        <a:pt x="55" y="0"/>
                      </a:lnTo>
                      <a:lnTo>
                        <a:pt x="59" y="1"/>
                      </a:lnTo>
                      <a:lnTo>
                        <a:pt x="63" y="1"/>
                      </a:lnTo>
                      <a:lnTo>
                        <a:pt x="67" y="1"/>
                      </a:lnTo>
                      <a:lnTo>
                        <a:pt x="72" y="2"/>
                      </a:lnTo>
                      <a:lnTo>
                        <a:pt x="75" y="3"/>
                      </a:lnTo>
                      <a:lnTo>
                        <a:pt x="78" y="4"/>
                      </a:lnTo>
                      <a:lnTo>
                        <a:pt x="81" y="6"/>
                      </a:lnTo>
                      <a:lnTo>
                        <a:pt x="85" y="7"/>
                      </a:lnTo>
                      <a:lnTo>
                        <a:pt x="87" y="9"/>
                      </a:lnTo>
                      <a:lnTo>
                        <a:pt x="90" y="11"/>
                      </a:lnTo>
                      <a:lnTo>
                        <a:pt x="93" y="13"/>
                      </a:lnTo>
                      <a:lnTo>
                        <a:pt x="96" y="15"/>
                      </a:lnTo>
                      <a:lnTo>
                        <a:pt x="99" y="19"/>
                      </a:lnTo>
                      <a:lnTo>
                        <a:pt x="101" y="22"/>
                      </a:lnTo>
                      <a:lnTo>
                        <a:pt x="103" y="25"/>
                      </a:lnTo>
                      <a:lnTo>
                        <a:pt x="105" y="28"/>
                      </a:lnTo>
                      <a:lnTo>
                        <a:pt x="106" y="31"/>
                      </a:lnTo>
                      <a:lnTo>
                        <a:pt x="108" y="34"/>
                      </a:lnTo>
                      <a:lnTo>
                        <a:pt x="109" y="38"/>
                      </a:lnTo>
                      <a:lnTo>
                        <a:pt x="110" y="42"/>
                      </a:lnTo>
                      <a:lnTo>
                        <a:pt x="111" y="45"/>
                      </a:lnTo>
                      <a:lnTo>
                        <a:pt x="111" y="49"/>
                      </a:lnTo>
                      <a:lnTo>
                        <a:pt x="111" y="53"/>
                      </a:lnTo>
                      <a:lnTo>
                        <a:pt x="111" y="56"/>
                      </a:lnTo>
                      <a:lnTo>
                        <a:pt x="111" y="60"/>
                      </a:lnTo>
                      <a:lnTo>
                        <a:pt x="111" y="65"/>
                      </a:lnTo>
                      <a:lnTo>
                        <a:pt x="111" y="69"/>
                      </a:lnTo>
                      <a:lnTo>
                        <a:pt x="110" y="73"/>
                      </a:lnTo>
                      <a:lnTo>
                        <a:pt x="109" y="76"/>
                      </a:lnTo>
                      <a:lnTo>
                        <a:pt x="108" y="79"/>
                      </a:lnTo>
                      <a:lnTo>
                        <a:pt x="106" y="82"/>
                      </a:lnTo>
                      <a:lnTo>
                        <a:pt x="105" y="86"/>
                      </a:lnTo>
                      <a:lnTo>
                        <a:pt x="103" y="89"/>
                      </a:lnTo>
                      <a:lnTo>
                        <a:pt x="101" y="92"/>
                      </a:lnTo>
                      <a:lnTo>
                        <a:pt x="99" y="95"/>
                      </a:lnTo>
                      <a:lnTo>
                        <a:pt x="96" y="97"/>
                      </a:lnTo>
                      <a:lnTo>
                        <a:pt x="93" y="100"/>
                      </a:lnTo>
                      <a:lnTo>
                        <a:pt x="90" y="102"/>
                      </a:lnTo>
                      <a:lnTo>
                        <a:pt x="87" y="105"/>
                      </a:lnTo>
                      <a:lnTo>
                        <a:pt x="84" y="106"/>
                      </a:lnTo>
                      <a:lnTo>
                        <a:pt x="81" y="108"/>
                      </a:lnTo>
                      <a:lnTo>
                        <a:pt x="78" y="110"/>
                      </a:lnTo>
                      <a:lnTo>
                        <a:pt x="75" y="112"/>
                      </a:lnTo>
                      <a:lnTo>
                        <a:pt x="71" y="113"/>
                      </a:lnTo>
                      <a:lnTo>
                        <a:pt x="67" y="114"/>
                      </a:lnTo>
                      <a:lnTo>
                        <a:pt x="63" y="114"/>
                      </a:lnTo>
                      <a:lnTo>
                        <a:pt x="59" y="114"/>
                      </a:lnTo>
                      <a:lnTo>
                        <a:pt x="55" y="114"/>
                      </a:lnTo>
                      <a:lnTo>
                        <a:pt x="53" y="114"/>
                      </a:lnTo>
                      <a:lnTo>
                        <a:pt x="51" y="114"/>
                      </a:lnTo>
                      <a:lnTo>
                        <a:pt x="49" y="114"/>
                      </a:lnTo>
                      <a:lnTo>
                        <a:pt x="45" y="114"/>
                      </a:lnTo>
                      <a:lnTo>
                        <a:pt x="43" y="113"/>
                      </a:lnTo>
                      <a:lnTo>
                        <a:pt x="41" y="113"/>
                      </a:lnTo>
                      <a:lnTo>
                        <a:pt x="39" y="112"/>
                      </a:lnTo>
                      <a:lnTo>
                        <a:pt x="36" y="110"/>
                      </a:lnTo>
                      <a:lnTo>
                        <a:pt x="34" y="110"/>
                      </a:lnTo>
                      <a:lnTo>
                        <a:pt x="32" y="109"/>
                      </a:lnTo>
                      <a:lnTo>
                        <a:pt x="30" y="108"/>
                      </a:lnTo>
                      <a:lnTo>
                        <a:pt x="27" y="106"/>
                      </a:lnTo>
                      <a:lnTo>
                        <a:pt x="25" y="105"/>
                      </a:lnTo>
                      <a:lnTo>
                        <a:pt x="23" y="104"/>
                      </a:lnTo>
                      <a:lnTo>
                        <a:pt x="20" y="103"/>
                      </a:lnTo>
                      <a:lnTo>
                        <a:pt x="19" y="102"/>
                      </a:lnTo>
                      <a:lnTo>
                        <a:pt x="17" y="100"/>
                      </a:lnTo>
                      <a:lnTo>
                        <a:pt x="15" y="99"/>
                      </a:lnTo>
                      <a:lnTo>
                        <a:pt x="14" y="97"/>
                      </a:lnTo>
                      <a:lnTo>
                        <a:pt x="12" y="95"/>
                      </a:lnTo>
                      <a:lnTo>
                        <a:pt x="11" y="94"/>
                      </a:lnTo>
                      <a:lnTo>
                        <a:pt x="10" y="92"/>
                      </a:lnTo>
                      <a:lnTo>
                        <a:pt x="9" y="90"/>
                      </a:lnTo>
                      <a:lnTo>
                        <a:pt x="7" y="86"/>
                      </a:lnTo>
                      <a:lnTo>
                        <a:pt x="6" y="84"/>
                      </a:lnTo>
                      <a:lnTo>
                        <a:pt x="5" y="82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3" y="75"/>
                      </a:lnTo>
                      <a:lnTo>
                        <a:pt x="2" y="73"/>
                      </a:lnTo>
                      <a:lnTo>
                        <a:pt x="2" y="70"/>
                      </a:lnTo>
                      <a:lnTo>
                        <a:pt x="1" y="68"/>
                      </a:lnTo>
                      <a:lnTo>
                        <a:pt x="1" y="65"/>
                      </a:lnTo>
                      <a:lnTo>
                        <a:pt x="1" y="61"/>
                      </a:lnTo>
                      <a:lnTo>
                        <a:pt x="1" y="58"/>
                      </a:lnTo>
                      <a:lnTo>
                        <a:pt x="0" y="55"/>
                      </a:lnTo>
                      <a:close/>
                      <a:moveTo>
                        <a:pt x="29" y="56"/>
                      </a:moveTo>
                      <a:lnTo>
                        <a:pt x="30" y="59"/>
                      </a:lnTo>
                      <a:lnTo>
                        <a:pt x="30" y="62"/>
                      </a:lnTo>
                      <a:lnTo>
                        <a:pt x="30" y="65"/>
                      </a:lnTo>
                      <a:lnTo>
                        <a:pt x="30" y="67"/>
                      </a:lnTo>
                      <a:lnTo>
                        <a:pt x="31" y="69"/>
                      </a:lnTo>
                      <a:lnTo>
                        <a:pt x="31" y="72"/>
                      </a:lnTo>
                      <a:lnTo>
                        <a:pt x="32" y="73"/>
                      </a:lnTo>
                      <a:lnTo>
                        <a:pt x="33" y="75"/>
                      </a:lnTo>
                      <a:lnTo>
                        <a:pt x="33" y="77"/>
                      </a:lnTo>
                      <a:lnTo>
                        <a:pt x="34" y="79"/>
                      </a:lnTo>
                      <a:lnTo>
                        <a:pt x="35" y="80"/>
                      </a:lnTo>
                      <a:lnTo>
                        <a:pt x="36" y="81"/>
                      </a:lnTo>
                      <a:lnTo>
                        <a:pt x="38" y="83"/>
                      </a:lnTo>
                      <a:lnTo>
                        <a:pt x="39" y="84"/>
                      </a:lnTo>
                      <a:lnTo>
                        <a:pt x="41" y="85"/>
                      </a:lnTo>
                      <a:lnTo>
                        <a:pt x="42" y="86"/>
                      </a:lnTo>
                      <a:lnTo>
                        <a:pt x="44" y="88"/>
                      </a:lnTo>
                      <a:lnTo>
                        <a:pt x="45" y="89"/>
                      </a:lnTo>
                      <a:lnTo>
                        <a:pt x="48" y="89"/>
                      </a:lnTo>
                      <a:lnTo>
                        <a:pt x="49" y="90"/>
                      </a:lnTo>
                      <a:lnTo>
                        <a:pt x="51" y="90"/>
                      </a:lnTo>
                      <a:lnTo>
                        <a:pt x="52" y="90"/>
                      </a:lnTo>
                      <a:lnTo>
                        <a:pt x="54" y="90"/>
                      </a:lnTo>
                      <a:lnTo>
                        <a:pt x="55" y="90"/>
                      </a:lnTo>
                      <a:lnTo>
                        <a:pt x="57" y="90"/>
                      </a:lnTo>
                      <a:lnTo>
                        <a:pt x="59" y="90"/>
                      </a:lnTo>
                      <a:lnTo>
                        <a:pt x="61" y="90"/>
                      </a:lnTo>
                      <a:lnTo>
                        <a:pt x="62" y="90"/>
                      </a:lnTo>
                      <a:lnTo>
                        <a:pt x="64" y="89"/>
                      </a:lnTo>
                      <a:lnTo>
                        <a:pt x="66" y="88"/>
                      </a:lnTo>
                      <a:lnTo>
                        <a:pt x="67" y="88"/>
                      </a:lnTo>
                      <a:lnTo>
                        <a:pt x="68" y="86"/>
                      </a:lnTo>
                      <a:lnTo>
                        <a:pt x="71" y="85"/>
                      </a:lnTo>
                      <a:lnTo>
                        <a:pt x="72" y="84"/>
                      </a:lnTo>
                      <a:lnTo>
                        <a:pt x="73" y="83"/>
                      </a:lnTo>
                      <a:lnTo>
                        <a:pt x="74" y="81"/>
                      </a:lnTo>
                      <a:lnTo>
                        <a:pt x="76" y="80"/>
                      </a:lnTo>
                      <a:lnTo>
                        <a:pt x="77" y="79"/>
                      </a:lnTo>
                      <a:lnTo>
                        <a:pt x="78" y="77"/>
                      </a:lnTo>
                      <a:lnTo>
                        <a:pt x="79" y="75"/>
                      </a:lnTo>
                      <a:lnTo>
                        <a:pt x="80" y="73"/>
                      </a:lnTo>
                      <a:lnTo>
                        <a:pt x="81" y="71"/>
                      </a:lnTo>
                      <a:lnTo>
                        <a:pt x="81" y="69"/>
                      </a:lnTo>
                      <a:lnTo>
                        <a:pt x="82" y="67"/>
                      </a:lnTo>
                      <a:lnTo>
                        <a:pt x="82" y="65"/>
                      </a:lnTo>
                      <a:lnTo>
                        <a:pt x="82" y="62"/>
                      </a:lnTo>
                      <a:lnTo>
                        <a:pt x="82" y="59"/>
                      </a:lnTo>
                      <a:lnTo>
                        <a:pt x="82" y="56"/>
                      </a:lnTo>
                      <a:lnTo>
                        <a:pt x="82" y="54"/>
                      </a:lnTo>
                      <a:lnTo>
                        <a:pt x="82" y="52"/>
                      </a:lnTo>
                      <a:lnTo>
                        <a:pt x="82" y="49"/>
                      </a:lnTo>
                      <a:lnTo>
                        <a:pt x="82" y="47"/>
                      </a:lnTo>
                      <a:lnTo>
                        <a:pt x="81" y="45"/>
                      </a:lnTo>
                      <a:lnTo>
                        <a:pt x="80" y="43"/>
                      </a:lnTo>
                      <a:lnTo>
                        <a:pt x="80" y="41"/>
                      </a:lnTo>
                      <a:lnTo>
                        <a:pt x="79" y="40"/>
                      </a:lnTo>
                      <a:lnTo>
                        <a:pt x="78" y="37"/>
                      </a:lnTo>
                      <a:lnTo>
                        <a:pt x="77" y="35"/>
                      </a:lnTo>
                      <a:lnTo>
                        <a:pt x="76" y="34"/>
                      </a:lnTo>
                      <a:lnTo>
                        <a:pt x="74" y="32"/>
                      </a:lnTo>
                      <a:lnTo>
                        <a:pt x="73" y="31"/>
                      </a:lnTo>
                      <a:lnTo>
                        <a:pt x="72" y="30"/>
                      </a:lnTo>
                      <a:lnTo>
                        <a:pt x="71" y="29"/>
                      </a:lnTo>
                      <a:lnTo>
                        <a:pt x="68" y="27"/>
                      </a:lnTo>
                      <a:lnTo>
                        <a:pt x="67" y="27"/>
                      </a:lnTo>
                      <a:lnTo>
                        <a:pt x="65" y="26"/>
                      </a:lnTo>
                      <a:lnTo>
                        <a:pt x="64" y="25"/>
                      </a:lnTo>
                      <a:lnTo>
                        <a:pt x="62" y="24"/>
                      </a:lnTo>
                      <a:lnTo>
                        <a:pt x="61" y="24"/>
                      </a:lnTo>
                      <a:lnTo>
                        <a:pt x="59" y="24"/>
                      </a:lnTo>
                      <a:lnTo>
                        <a:pt x="57" y="24"/>
                      </a:lnTo>
                      <a:lnTo>
                        <a:pt x="55" y="23"/>
                      </a:lnTo>
                      <a:lnTo>
                        <a:pt x="54" y="24"/>
                      </a:lnTo>
                      <a:lnTo>
                        <a:pt x="52" y="24"/>
                      </a:lnTo>
                      <a:lnTo>
                        <a:pt x="51" y="24"/>
                      </a:lnTo>
                      <a:lnTo>
                        <a:pt x="49" y="25"/>
                      </a:lnTo>
                      <a:lnTo>
                        <a:pt x="48" y="25"/>
                      </a:lnTo>
                      <a:lnTo>
                        <a:pt x="45" y="26"/>
                      </a:lnTo>
                      <a:lnTo>
                        <a:pt x="44" y="27"/>
                      </a:lnTo>
                      <a:lnTo>
                        <a:pt x="42" y="28"/>
                      </a:lnTo>
                      <a:lnTo>
                        <a:pt x="41" y="29"/>
                      </a:lnTo>
                      <a:lnTo>
                        <a:pt x="39" y="30"/>
                      </a:lnTo>
                      <a:lnTo>
                        <a:pt x="38" y="31"/>
                      </a:lnTo>
                      <a:lnTo>
                        <a:pt x="36" y="32"/>
                      </a:lnTo>
                      <a:lnTo>
                        <a:pt x="35" y="34"/>
                      </a:lnTo>
                      <a:lnTo>
                        <a:pt x="34" y="35"/>
                      </a:lnTo>
                      <a:lnTo>
                        <a:pt x="33" y="37"/>
                      </a:lnTo>
                      <a:lnTo>
                        <a:pt x="33" y="40"/>
                      </a:lnTo>
                      <a:lnTo>
                        <a:pt x="32" y="41"/>
                      </a:lnTo>
                      <a:lnTo>
                        <a:pt x="31" y="43"/>
                      </a:lnTo>
                      <a:lnTo>
                        <a:pt x="31" y="45"/>
                      </a:lnTo>
                      <a:lnTo>
                        <a:pt x="30" y="47"/>
                      </a:lnTo>
                      <a:lnTo>
                        <a:pt x="30" y="49"/>
                      </a:lnTo>
                      <a:lnTo>
                        <a:pt x="30" y="52"/>
                      </a:lnTo>
                      <a:lnTo>
                        <a:pt x="30" y="54"/>
                      </a:lnTo>
                      <a:lnTo>
                        <a:pt x="29" y="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3" name="Freeform 102"/>
                <p:cNvSpPr>
                  <a:spLocks/>
                </p:cNvSpPr>
                <p:nvPr/>
              </p:nvSpPr>
              <p:spPr bwMode="auto">
                <a:xfrm>
                  <a:off x="1889" y="1366"/>
                  <a:ext cx="35" cy="55"/>
                </a:xfrm>
                <a:custGeom>
                  <a:avLst/>
                  <a:gdLst>
                    <a:gd name="T0" fmla="*/ 0 w 70"/>
                    <a:gd name="T1" fmla="*/ 14 h 110"/>
                    <a:gd name="T2" fmla="*/ 4 w 70"/>
                    <a:gd name="T3" fmla="*/ 1 h 110"/>
                    <a:gd name="T4" fmla="*/ 4 w 70"/>
                    <a:gd name="T5" fmla="*/ 3 h 110"/>
                    <a:gd name="T6" fmla="*/ 4 w 70"/>
                    <a:gd name="T7" fmla="*/ 2 h 110"/>
                    <a:gd name="T8" fmla="*/ 4 w 70"/>
                    <a:gd name="T9" fmla="*/ 2 h 110"/>
                    <a:gd name="T10" fmla="*/ 5 w 70"/>
                    <a:gd name="T11" fmla="*/ 1 h 110"/>
                    <a:gd name="T12" fmla="*/ 5 w 70"/>
                    <a:gd name="T13" fmla="*/ 1 h 110"/>
                    <a:gd name="T14" fmla="*/ 5 w 70"/>
                    <a:gd name="T15" fmla="*/ 1 h 110"/>
                    <a:gd name="T16" fmla="*/ 5 w 70"/>
                    <a:gd name="T17" fmla="*/ 1 h 110"/>
                    <a:gd name="T18" fmla="*/ 6 w 70"/>
                    <a:gd name="T19" fmla="*/ 1 h 110"/>
                    <a:gd name="T20" fmla="*/ 6 w 70"/>
                    <a:gd name="T21" fmla="*/ 1 h 110"/>
                    <a:gd name="T22" fmla="*/ 6 w 70"/>
                    <a:gd name="T23" fmla="*/ 1 h 110"/>
                    <a:gd name="T24" fmla="*/ 6 w 70"/>
                    <a:gd name="T25" fmla="*/ 1 h 110"/>
                    <a:gd name="T26" fmla="*/ 7 w 70"/>
                    <a:gd name="T27" fmla="*/ 1 h 110"/>
                    <a:gd name="T28" fmla="*/ 7 w 70"/>
                    <a:gd name="T29" fmla="*/ 1 h 110"/>
                    <a:gd name="T30" fmla="*/ 7 w 70"/>
                    <a:gd name="T31" fmla="*/ 1 h 110"/>
                    <a:gd name="T32" fmla="*/ 8 w 70"/>
                    <a:gd name="T33" fmla="*/ 1 h 110"/>
                    <a:gd name="T34" fmla="*/ 8 w 70"/>
                    <a:gd name="T35" fmla="*/ 1 h 110"/>
                    <a:gd name="T36" fmla="*/ 9 w 70"/>
                    <a:gd name="T37" fmla="*/ 1 h 110"/>
                    <a:gd name="T38" fmla="*/ 9 w 70"/>
                    <a:gd name="T39" fmla="*/ 1 h 110"/>
                    <a:gd name="T40" fmla="*/ 8 w 70"/>
                    <a:gd name="T41" fmla="*/ 4 h 110"/>
                    <a:gd name="T42" fmla="*/ 8 w 70"/>
                    <a:gd name="T43" fmla="*/ 4 h 110"/>
                    <a:gd name="T44" fmla="*/ 7 w 70"/>
                    <a:gd name="T45" fmla="*/ 4 h 110"/>
                    <a:gd name="T46" fmla="*/ 7 w 70"/>
                    <a:gd name="T47" fmla="*/ 4 h 110"/>
                    <a:gd name="T48" fmla="*/ 7 w 70"/>
                    <a:gd name="T49" fmla="*/ 4 h 110"/>
                    <a:gd name="T50" fmla="*/ 7 w 70"/>
                    <a:gd name="T51" fmla="*/ 4 h 110"/>
                    <a:gd name="T52" fmla="*/ 6 w 70"/>
                    <a:gd name="T53" fmla="*/ 4 h 110"/>
                    <a:gd name="T54" fmla="*/ 6 w 70"/>
                    <a:gd name="T55" fmla="*/ 4 h 110"/>
                    <a:gd name="T56" fmla="*/ 6 w 70"/>
                    <a:gd name="T57" fmla="*/ 4 h 110"/>
                    <a:gd name="T58" fmla="*/ 6 w 70"/>
                    <a:gd name="T59" fmla="*/ 4 h 110"/>
                    <a:gd name="T60" fmla="*/ 5 w 70"/>
                    <a:gd name="T61" fmla="*/ 4 h 110"/>
                    <a:gd name="T62" fmla="*/ 5 w 70"/>
                    <a:gd name="T63" fmla="*/ 4 h 110"/>
                    <a:gd name="T64" fmla="*/ 5 w 70"/>
                    <a:gd name="T65" fmla="*/ 4 h 110"/>
                    <a:gd name="T66" fmla="*/ 5 w 70"/>
                    <a:gd name="T67" fmla="*/ 4 h 110"/>
                    <a:gd name="T68" fmla="*/ 5 w 70"/>
                    <a:gd name="T69" fmla="*/ 4 h 110"/>
                    <a:gd name="T70" fmla="*/ 5 w 70"/>
                    <a:gd name="T71" fmla="*/ 5 h 110"/>
                    <a:gd name="T72" fmla="*/ 5 w 70"/>
                    <a:gd name="T73" fmla="*/ 5 h 110"/>
                    <a:gd name="T74" fmla="*/ 4 w 70"/>
                    <a:gd name="T75" fmla="*/ 5 h 110"/>
                    <a:gd name="T76" fmla="*/ 4 w 70"/>
                    <a:gd name="T77" fmla="*/ 6 h 110"/>
                    <a:gd name="T78" fmla="*/ 4 w 70"/>
                    <a:gd name="T79" fmla="*/ 6 h 110"/>
                    <a:gd name="T80" fmla="*/ 4 w 70"/>
                    <a:gd name="T81" fmla="*/ 7 h 110"/>
                    <a:gd name="T82" fmla="*/ 4 w 70"/>
                    <a:gd name="T83" fmla="*/ 7 h 110"/>
                    <a:gd name="T84" fmla="*/ 4 w 70"/>
                    <a:gd name="T85" fmla="*/ 8 h 110"/>
                    <a:gd name="T86" fmla="*/ 4 w 70"/>
                    <a:gd name="T87" fmla="*/ 9 h 110"/>
                    <a:gd name="T88" fmla="*/ 4 w 70"/>
                    <a:gd name="T89" fmla="*/ 10 h 110"/>
                    <a:gd name="T90" fmla="*/ 4 w 70"/>
                    <a:gd name="T91" fmla="*/ 14 h 11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0"/>
                    <a:gd name="T139" fmla="*/ 0 h 110"/>
                    <a:gd name="T140" fmla="*/ 70 w 70"/>
                    <a:gd name="T141" fmla="*/ 110 h 110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0" h="110">
                      <a:moveTo>
                        <a:pt x="29" y="110"/>
                      </a:moveTo>
                      <a:lnTo>
                        <a:pt x="0" y="110"/>
                      </a:lnTo>
                      <a:lnTo>
                        <a:pt x="0" y="2"/>
                      </a:lnTo>
                      <a:lnTo>
                        <a:pt x="27" y="2"/>
                      </a:lnTo>
                      <a:lnTo>
                        <a:pt x="27" y="18"/>
                      </a:lnTo>
                      <a:lnTo>
                        <a:pt x="28" y="17"/>
                      </a:lnTo>
                      <a:lnTo>
                        <a:pt x="29" y="14"/>
                      </a:lnTo>
                      <a:lnTo>
                        <a:pt x="30" y="13"/>
                      </a:lnTo>
                      <a:lnTo>
                        <a:pt x="31" y="11"/>
                      </a:lnTo>
                      <a:lnTo>
                        <a:pt x="32" y="10"/>
                      </a:lnTo>
                      <a:lnTo>
                        <a:pt x="33" y="9"/>
                      </a:lnTo>
                      <a:lnTo>
                        <a:pt x="35" y="8"/>
                      </a:lnTo>
                      <a:lnTo>
                        <a:pt x="36" y="7"/>
                      </a:lnTo>
                      <a:lnTo>
                        <a:pt x="37" y="6"/>
                      </a:lnTo>
                      <a:lnTo>
                        <a:pt x="38" y="5"/>
                      </a:lnTo>
                      <a:lnTo>
                        <a:pt x="39" y="4"/>
                      </a:lnTo>
                      <a:lnTo>
                        <a:pt x="39" y="3"/>
                      </a:lnTo>
                      <a:lnTo>
                        <a:pt x="41" y="3"/>
                      </a:lnTo>
                      <a:lnTo>
                        <a:pt x="42" y="3"/>
                      </a:lnTo>
                      <a:lnTo>
                        <a:pt x="43" y="2"/>
                      </a:lnTo>
                      <a:lnTo>
                        <a:pt x="44" y="2"/>
                      </a:lnTo>
                      <a:lnTo>
                        <a:pt x="45" y="2"/>
                      </a:lnTo>
                      <a:lnTo>
                        <a:pt x="46" y="1"/>
                      </a:lnTo>
                      <a:lnTo>
                        <a:pt x="47" y="1"/>
                      </a:lnTo>
                      <a:lnTo>
                        <a:pt x="48" y="1"/>
                      </a:lnTo>
                      <a:lnTo>
                        <a:pt x="49" y="1"/>
                      </a:lnTo>
                      <a:lnTo>
                        <a:pt x="50" y="1"/>
                      </a:lnTo>
                      <a:lnTo>
                        <a:pt x="51" y="1"/>
                      </a:lnTo>
                      <a:lnTo>
                        <a:pt x="51" y="0"/>
                      </a:lnTo>
                      <a:lnTo>
                        <a:pt x="53" y="1"/>
                      </a:lnTo>
                      <a:lnTo>
                        <a:pt x="55" y="1"/>
                      </a:lnTo>
                      <a:lnTo>
                        <a:pt x="56" y="1"/>
                      </a:lnTo>
                      <a:lnTo>
                        <a:pt x="59" y="1"/>
                      </a:lnTo>
                      <a:lnTo>
                        <a:pt x="60" y="1"/>
                      </a:lnTo>
                      <a:lnTo>
                        <a:pt x="62" y="2"/>
                      </a:lnTo>
                      <a:lnTo>
                        <a:pt x="63" y="2"/>
                      </a:lnTo>
                      <a:lnTo>
                        <a:pt x="65" y="3"/>
                      </a:lnTo>
                      <a:lnTo>
                        <a:pt x="66" y="3"/>
                      </a:lnTo>
                      <a:lnTo>
                        <a:pt x="68" y="4"/>
                      </a:lnTo>
                      <a:lnTo>
                        <a:pt x="69" y="5"/>
                      </a:lnTo>
                      <a:lnTo>
                        <a:pt x="70" y="5"/>
                      </a:lnTo>
                      <a:lnTo>
                        <a:pt x="62" y="30"/>
                      </a:lnTo>
                      <a:lnTo>
                        <a:pt x="61" y="30"/>
                      </a:lnTo>
                      <a:lnTo>
                        <a:pt x="60" y="29"/>
                      </a:lnTo>
                      <a:lnTo>
                        <a:pt x="59" y="29"/>
                      </a:lnTo>
                      <a:lnTo>
                        <a:pt x="57" y="28"/>
                      </a:lnTo>
                      <a:lnTo>
                        <a:pt x="56" y="28"/>
                      </a:lnTo>
                      <a:lnTo>
                        <a:pt x="55" y="27"/>
                      </a:lnTo>
                      <a:lnTo>
                        <a:pt x="54" y="27"/>
                      </a:lnTo>
                      <a:lnTo>
                        <a:pt x="53" y="27"/>
                      </a:lnTo>
                      <a:lnTo>
                        <a:pt x="52" y="27"/>
                      </a:lnTo>
                      <a:lnTo>
                        <a:pt x="51" y="27"/>
                      </a:lnTo>
                      <a:lnTo>
                        <a:pt x="50" y="27"/>
                      </a:lnTo>
                      <a:lnTo>
                        <a:pt x="48" y="26"/>
                      </a:lnTo>
                      <a:lnTo>
                        <a:pt x="48" y="27"/>
                      </a:lnTo>
                      <a:lnTo>
                        <a:pt x="47" y="27"/>
                      </a:lnTo>
                      <a:lnTo>
                        <a:pt x="46" y="27"/>
                      </a:lnTo>
                      <a:lnTo>
                        <a:pt x="45" y="27"/>
                      </a:lnTo>
                      <a:lnTo>
                        <a:pt x="44" y="27"/>
                      </a:lnTo>
                      <a:lnTo>
                        <a:pt x="43" y="27"/>
                      </a:lnTo>
                      <a:lnTo>
                        <a:pt x="42" y="28"/>
                      </a:lnTo>
                      <a:lnTo>
                        <a:pt x="41" y="28"/>
                      </a:lnTo>
                      <a:lnTo>
                        <a:pt x="40" y="29"/>
                      </a:lnTo>
                      <a:lnTo>
                        <a:pt x="39" y="29"/>
                      </a:lnTo>
                      <a:lnTo>
                        <a:pt x="38" y="29"/>
                      </a:lnTo>
                      <a:lnTo>
                        <a:pt x="38" y="30"/>
                      </a:lnTo>
                      <a:lnTo>
                        <a:pt x="37" y="31"/>
                      </a:lnTo>
                      <a:lnTo>
                        <a:pt x="36" y="32"/>
                      </a:lnTo>
                      <a:lnTo>
                        <a:pt x="36" y="33"/>
                      </a:lnTo>
                      <a:lnTo>
                        <a:pt x="35" y="34"/>
                      </a:lnTo>
                      <a:lnTo>
                        <a:pt x="35" y="35"/>
                      </a:lnTo>
                      <a:lnTo>
                        <a:pt x="33" y="36"/>
                      </a:lnTo>
                      <a:lnTo>
                        <a:pt x="33" y="37"/>
                      </a:lnTo>
                      <a:lnTo>
                        <a:pt x="32" y="38"/>
                      </a:lnTo>
                      <a:lnTo>
                        <a:pt x="32" y="40"/>
                      </a:lnTo>
                      <a:lnTo>
                        <a:pt x="31" y="41"/>
                      </a:lnTo>
                      <a:lnTo>
                        <a:pt x="31" y="43"/>
                      </a:lnTo>
                      <a:lnTo>
                        <a:pt x="31" y="45"/>
                      </a:lnTo>
                      <a:lnTo>
                        <a:pt x="31" y="47"/>
                      </a:lnTo>
                      <a:lnTo>
                        <a:pt x="30" y="49"/>
                      </a:lnTo>
                      <a:lnTo>
                        <a:pt x="30" y="52"/>
                      </a:lnTo>
                      <a:lnTo>
                        <a:pt x="30" y="55"/>
                      </a:lnTo>
                      <a:lnTo>
                        <a:pt x="30" y="58"/>
                      </a:lnTo>
                      <a:lnTo>
                        <a:pt x="30" y="61"/>
                      </a:lnTo>
                      <a:lnTo>
                        <a:pt x="30" y="66"/>
                      </a:lnTo>
                      <a:lnTo>
                        <a:pt x="30" y="69"/>
                      </a:lnTo>
                      <a:lnTo>
                        <a:pt x="30" y="73"/>
                      </a:lnTo>
                      <a:lnTo>
                        <a:pt x="29" y="77"/>
                      </a:lnTo>
                      <a:lnTo>
                        <a:pt x="29" y="1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4" name="Freeform 103"/>
                <p:cNvSpPr>
                  <a:spLocks noEditPoints="1"/>
                </p:cNvSpPr>
                <p:nvPr/>
              </p:nvSpPr>
              <p:spPr bwMode="auto">
                <a:xfrm>
                  <a:off x="1927" y="1347"/>
                  <a:ext cx="53" cy="76"/>
                </a:xfrm>
                <a:custGeom>
                  <a:avLst/>
                  <a:gdLst>
                    <a:gd name="T0" fmla="*/ 10 w 107"/>
                    <a:gd name="T1" fmla="*/ 16 h 153"/>
                    <a:gd name="T2" fmla="*/ 9 w 107"/>
                    <a:gd name="T3" fmla="*/ 17 h 153"/>
                    <a:gd name="T4" fmla="*/ 9 w 107"/>
                    <a:gd name="T5" fmla="*/ 17 h 153"/>
                    <a:gd name="T6" fmla="*/ 8 w 107"/>
                    <a:gd name="T7" fmla="*/ 18 h 153"/>
                    <a:gd name="T8" fmla="*/ 8 w 107"/>
                    <a:gd name="T9" fmla="*/ 18 h 153"/>
                    <a:gd name="T10" fmla="*/ 7 w 107"/>
                    <a:gd name="T11" fmla="*/ 18 h 153"/>
                    <a:gd name="T12" fmla="*/ 7 w 107"/>
                    <a:gd name="T13" fmla="*/ 19 h 153"/>
                    <a:gd name="T14" fmla="*/ 6 w 107"/>
                    <a:gd name="T15" fmla="*/ 19 h 153"/>
                    <a:gd name="T16" fmla="*/ 5 w 107"/>
                    <a:gd name="T17" fmla="*/ 19 h 153"/>
                    <a:gd name="T18" fmla="*/ 4 w 107"/>
                    <a:gd name="T19" fmla="*/ 19 h 153"/>
                    <a:gd name="T20" fmla="*/ 3 w 107"/>
                    <a:gd name="T21" fmla="*/ 18 h 153"/>
                    <a:gd name="T22" fmla="*/ 2 w 107"/>
                    <a:gd name="T23" fmla="*/ 18 h 153"/>
                    <a:gd name="T24" fmla="*/ 1 w 107"/>
                    <a:gd name="T25" fmla="*/ 17 h 153"/>
                    <a:gd name="T26" fmla="*/ 1 w 107"/>
                    <a:gd name="T27" fmla="*/ 16 h 153"/>
                    <a:gd name="T28" fmla="*/ 0 w 107"/>
                    <a:gd name="T29" fmla="*/ 14 h 153"/>
                    <a:gd name="T30" fmla="*/ 0 w 107"/>
                    <a:gd name="T31" fmla="*/ 13 h 153"/>
                    <a:gd name="T32" fmla="*/ 0 w 107"/>
                    <a:gd name="T33" fmla="*/ 11 h 153"/>
                    <a:gd name="T34" fmla="*/ 0 w 107"/>
                    <a:gd name="T35" fmla="*/ 10 h 153"/>
                    <a:gd name="T36" fmla="*/ 0 w 107"/>
                    <a:gd name="T37" fmla="*/ 8 h 153"/>
                    <a:gd name="T38" fmla="*/ 1 w 107"/>
                    <a:gd name="T39" fmla="*/ 7 h 153"/>
                    <a:gd name="T40" fmla="*/ 1 w 107"/>
                    <a:gd name="T41" fmla="*/ 6 h 153"/>
                    <a:gd name="T42" fmla="*/ 2 w 107"/>
                    <a:gd name="T43" fmla="*/ 5 h 153"/>
                    <a:gd name="T44" fmla="*/ 3 w 107"/>
                    <a:gd name="T45" fmla="*/ 5 h 153"/>
                    <a:gd name="T46" fmla="*/ 4 w 107"/>
                    <a:gd name="T47" fmla="*/ 5 h 153"/>
                    <a:gd name="T48" fmla="*/ 5 w 107"/>
                    <a:gd name="T49" fmla="*/ 4 h 153"/>
                    <a:gd name="T50" fmla="*/ 7 w 107"/>
                    <a:gd name="T51" fmla="*/ 5 h 153"/>
                    <a:gd name="T52" fmla="*/ 8 w 107"/>
                    <a:gd name="T53" fmla="*/ 5 h 153"/>
                    <a:gd name="T54" fmla="*/ 8 w 107"/>
                    <a:gd name="T55" fmla="*/ 6 h 153"/>
                    <a:gd name="T56" fmla="*/ 9 w 107"/>
                    <a:gd name="T57" fmla="*/ 6 h 153"/>
                    <a:gd name="T58" fmla="*/ 13 w 107"/>
                    <a:gd name="T59" fmla="*/ 18 h 153"/>
                    <a:gd name="T60" fmla="*/ 3 w 107"/>
                    <a:gd name="T61" fmla="*/ 12 h 153"/>
                    <a:gd name="T62" fmla="*/ 3 w 107"/>
                    <a:gd name="T63" fmla="*/ 13 h 153"/>
                    <a:gd name="T64" fmla="*/ 4 w 107"/>
                    <a:gd name="T65" fmla="*/ 13 h 153"/>
                    <a:gd name="T66" fmla="*/ 4 w 107"/>
                    <a:gd name="T67" fmla="*/ 14 h 153"/>
                    <a:gd name="T68" fmla="*/ 4 w 107"/>
                    <a:gd name="T69" fmla="*/ 15 h 153"/>
                    <a:gd name="T70" fmla="*/ 5 w 107"/>
                    <a:gd name="T71" fmla="*/ 15 h 153"/>
                    <a:gd name="T72" fmla="*/ 5 w 107"/>
                    <a:gd name="T73" fmla="*/ 16 h 153"/>
                    <a:gd name="T74" fmla="*/ 6 w 107"/>
                    <a:gd name="T75" fmla="*/ 16 h 153"/>
                    <a:gd name="T76" fmla="*/ 7 w 107"/>
                    <a:gd name="T77" fmla="*/ 16 h 153"/>
                    <a:gd name="T78" fmla="*/ 7 w 107"/>
                    <a:gd name="T79" fmla="*/ 16 h 153"/>
                    <a:gd name="T80" fmla="*/ 8 w 107"/>
                    <a:gd name="T81" fmla="*/ 16 h 153"/>
                    <a:gd name="T82" fmla="*/ 8 w 107"/>
                    <a:gd name="T83" fmla="*/ 15 h 153"/>
                    <a:gd name="T84" fmla="*/ 9 w 107"/>
                    <a:gd name="T85" fmla="*/ 15 h 153"/>
                    <a:gd name="T86" fmla="*/ 9 w 107"/>
                    <a:gd name="T87" fmla="*/ 14 h 153"/>
                    <a:gd name="T88" fmla="*/ 9 w 107"/>
                    <a:gd name="T89" fmla="*/ 13 h 153"/>
                    <a:gd name="T90" fmla="*/ 9 w 107"/>
                    <a:gd name="T91" fmla="*/ 12 h 153"/>
                    <a:gd name="T92" fmla="*/ 9 w 107"/>
                    <a:gd name="T93" fmla="*/ 11 h 153"/>
                    <a:gd name="T94" fmla="*/ 9 w 107"/>
                    <a:gd name="T95" fmla="*/ 10 h 153"/>
                    <a:gd name="T96" fmla="*/ 9 w 107"/>
                    <a:gd name="T97" fmla="*/ 9 h 153"/>
                    <a:gd name="T98" fmla="*/ 9 w 107"/>
                    <a:gd name="T99" fmla="*/ 9 h 153"/>
                    <a:gd name="T100" fmla="*/ 8 w 107"/>
                    <a:gd name="T101" fmla="*/ 8 h 153"/>
                    <a:gd name="T102" fmla="*/ 8 w 107"/>
                    <a:gd name="T103" fmla="*/ 8 h 153"/>
                    <a:gd name="T104" fmla="*/ 7 w 107"/>
                    <a:gd name="T105" fmla="*/ 7 h 153"/>
                    <a:gd name="T106" fmla="*/ 7 w 107"/>
                    <a:gd name="T107" fmla="*/ 7 h 153"/>
                    <a:gd name="T108" fmla="*/ 6 w 107"/>
                    <a:gd name="T109" fmla="*/ 7 h 153"/>
                    <a:gd name="T110" fmla="*/ 5 w 107"/>
                    <a:gd name="T111" fmla="*/ 7 h 153"/>
                    <a:gd name="T112" fmla="*/ 5 w 107"/>
                    <a:gd name="T113" fmla="*/ 8 h 153"/>
                    <a:gd name="T114" fmla="*/ 5 w 107"/>
                    <a:gd name="T115" fmla="*/ 8 h 153"/>
                    <a:gd name="T116" fmla="*/ 4 w 107"/>
                    <a:gd name="T117" fmla="*/ 8 h 153"/>
                    <a:gd name="T118" fmla="*/ 4 w 107"/>
                    <a:gd name="T119" fmla="*/ 9 h 153"/>
                    <a:gd name="T120" fmla="*/ 4 w 107"/>
                    <a:gd name="T121" fmla="*/ 10 h 153"/>
                    <a:gd name="T122" fmla="*/ 3 w 107"/>
                    <a:gd name="T123" fmla="*/ 11 h 153"/>
                    <a:gd name="T124" fmla="*/ 3 w 107"/>
                    <a:gd name="T125" fmla="*/ 11 h 15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07"/>
                    <a:gd name="T190" fmla="*/ 0 h 153"/>
                    <a:gd name="T191" fmla="*/ 107 w 107"/>
                    <a:gd name="T192" fmla="*/ 153 h 153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07" h="153">
                      <a:moveTo>
                        <a:pt x="107" y="149"/>
                      </a:moveTo>
                      <a:lnTo>
                        <a:pt x="80" y="149"/>
                      </a:lnTo>
                      <a:lnTo>
                        <a:pt x="80" y="134"/>
                      </a:lnTo>
                      <a:lnTo>
                        <a:pt x="79" y="136"/>
                      </a:lnTo>
                      <a:lnTo>
                        <a:pt x="78" y="137"/>
                      </a:lnTo>
                      <a:lnTo>
                        <a:pt x="76" y="139"/>
                      </a:lnTo>
                      <a:lnTo>
                        <a:pt x="75" y="140"/>
                      </a:lnTo>
                      <a:lnTo>
                        <a:pt x="74" y="141"/>
                      </a:lnTo>
                      <a:lnTo>
                        <a:pt x="73" y="142"/>
                      </a:lnTo>
                      <a:lnTo>
                        <a:pt x="71" y="143"/>
                      </a:lnTo>
                      <a:lnTo>
                        <a:pt x="70" y="144"/>
                      </a:lnTo>
                      <a:lnTo>
                        <a:pt x="69" y="145"/>
                      </a:lnTo>
                      <a:lnTo>
                        <a:pt x="67" y="146"/>
                      </a:lnTo>
                      <a:lnTo>
                        <a:pt x="66" y="147"/>
                      </a:lnTo>
                      <a:lnTo>
                        <a:pt x="64" y="147"/>
                      </a:lnTo>
                      <a:lnTo>
                        <a:pt x="63" y="148"/>
                      </a:lnTo>
                      <a:lnTo>
                        <a:pt x="62" y="149"/>
                      </a:lnTo>
                      <a:lnTo>
                        <a:pt x="60" y="151"/>
                      </a:lnTo>
                      <a:lnTo>
                        <a:pt x="59" y="151"/>
                      </a:lnTo>
                      <a:lnTo>
                        <a:pt x="57" y="152"/>
                      </a:lnTo>
                      <a:lnTo>
                        <a:pt x="56" y="152"/>
                      </a:lnTo>
                      <a:lnTo>
                        <a:pt x="54" y="153"/>
                      </a:lnTo>
                      <a:lnTo>
                        <a:pt x="52" y="153"/>
                      </a:lnTo>
                      <a:lnTo>
                        <a:pt x="51" y="153"/>
                      </a:lnTo>
                      <a:lnTo>
                        <a:pt x="49" y="153"/>
                      </a:lnTo>
                      <a:lnTo>
                        <a:pt x="48" y="153"/>
                      </a:lnTo>
                      <a:lnTo>
                        <a:pt x="46" y="153"/>
                      </a:lnTo>
                      <a:lnTo>
                        <a:pt x="44" y="153"/>
                      </a:lnTo>
                      <a:lnTo>
                        <a:pt x="41" y="153"/>
                      </a:lnTo>
                      <a:lnTo>
                        <a:pt x="38" y="153"/>
                      </a:lnTo>
                      <a:lnTo>
                        <a:pt x="35" y="152"/>
                      </a:lnTo>
                      <a:lnTo>
                        <a:pt x="32" y="151"/>
                      </a:lnTo>
                      <a:lnTo>
                        <a:pt x="29" y="149"/>
                      </a:lnTo>
                      <a:lnTo>
                        <a:pt x="26" y="147"/>
                      </a:lnTo>
                      <a:lnTo>
                        <a:pt x="24" y="146"/>
                      </a:lnTo>
                      <a:lnTo>
                        <a:pt x="21" y="144"/>
                      </a:lnTo>
                      <a:lnTo>
                        <a:pt x="19" y="142"/>
                      </a:lnTo>
                      <a:lnTo>
                        <a:pt x="17" y="140"/>
                      </a:lnTo>
                      <a:lnTo>
                        <a:pt x="14" y="137"/>
                      </a:lnTo>
                      <a:lnTo>
                        <a:pt x="12" y="135"/>
                      </a:lnTo>
                      <a:lnTo>
                        <a:pt x="11" y="132"/>
                      </a:lnTo>
                      <a:lnTo>
                        <a:pt x="9" y="130"/>
                      </a:lnTo>
                      <a:lnTo>
                        <a:pt x="7" y="127"/>
                      </a:lnTo>
                      <a:lnTo>
                        <a:pt x="5" y="123"/>
                      </a:lnTo>
                      <a:lnTo>
                        <a:pt x="4" y="119"/>
                      </a:lnTo>
                      <a:lnTo>
                        <a:pt x="3" y="116"/>
                      </a:lnTo>
                      <a:lnTo>
                        <a:pt x="2" y="112"/>
                      </a:lnTo>
                      <a:lnTo>
                        <a:pt x="1" y="109"/>
                      </a:lnTo>
                      <a:lnTo>
                        <a:pt x="1" y="105"/>
                      </a:lnTo>
                      <a:lnTo>
                        <a:pt x="1" y="100"/>
                      </a:lnTo>
                      <a:lnTo>
                        <a:pt x="0" y="95"/>
                      </a:lnTo>
                      <a:lnTo>
                        <a:pt x="1" y="91"/>
                      </a:lnTo>
                      <a:lnTo>
                        <a:pt x="1" y="87"/>
                      </a:lnTo>
                      <a:lnTo>
                        <a:pt x="1" y="83"/>
                      </a:lnTo>
                      <a:lnTo>
                        <a:pt x="2" y="79"/>
                      </a:lnTo>
                      <a:lnTo>
                        <a:pt x="3" y="75"/>
                      </a:lnTo>
                      <a:lnTo>
                        <a:pt x="4" y="71"/>
                      </a:lnTo>
                      <a:lnTo>
                        <a:pt x="5" y="68"/>
                      </a:lnTo>
                      <a:lnTo>
                        <a:pt x="7" y="65"/>
                      </a:lnTo>
                      <a:lnTo>
                        <a:pt x="9" y="62"/>
                      </a:lnTo>
                      <a:lnTo>
                        <a:pt x="11" y="59"/>
                      </a:lnTo>
                      <a:lnTo>
                        <a:pt x="12" y="57"/>
                      </a:lnTo>
                      <a:lnTo>
                        <a:pt x="14" y="53"/>
                      </a:lnTo>
                      <a:lnTo>
                        <a:pt x="17" y="51"/>
                      </a:lnTo>
                      <a:lnTo>
                        <a:pt x="19" y="49"/>
                      </a:lnTo>
                      <a:lnTo>
                        <a:pt x="21" y="47"/>
                      </a:lnTo>
                      <a:lnTo>
                        <a:pt x="23" y="46"/>
                      </a:lnTo>
                      <a:lnTo>
                        <a:pt x="26" y="44"/>
                      </a:lnTo>
                      <a:lnTo>
                        <a:pt x="28" y="43"/>
                      </a:lnTo>
                      <a:lnTo>
                        <a:pt x="32" y="42"/>
                      </a:lnTo>
                      <a:lnTo>
                        <a:pt x="35" y="41"/>
                      </a:lnTo>
                      <a:lnTo>
                        <a:pt x="37" y="40"/>
                      </a:lnTo>
                      <a:lnTo>
                        <a:pt x="40" y="40"/>
                      </a:lnTo>
                      <a:lnTo>
                        <a:pt x="43" y="40"/>
                      </a:lnTo>
                      <a:lnTo>
                        <a:pt x="46" y="39"/>
                      </a:lnTo>
                      <a:lnTo>
                        <a:pt x="49" y="40"/>
                      </a:lnTo>
                      <a:lnTo>
                        <a:pt x="52" y="40"/>
                      </a:lnTo>
                      <a:lnTo>
                        <a:pt x="56" y="40"/>
                      </a:lnTo>
                      <a:lnTo>
                        <a:pt x="58" y="41"/>
                      </a:lnTo>
                      <a:lnTo>
                        <a:pt x="61" y="42"/>
                      </a:lnTo>
                      <a:lnTo>
                        <a:pt x="64" y="43"/>
                      </a:lnTo>
                      <a:lnTo>
                        <a:pt x="66" y="45"/>
                      </a:lnTo>
                      <a:lnTo>
                        <a:pt x="68" y="46"/>
                      </a:lnTo>
                      <a:lnTo>
                        <a:pt x="71" y="48"/>
                      </a:lnTo>
                      <a:lnTo>
                        <a:pt x="73" y="50"/>
                      </a:lnTo>
                      <a:lnTo>
                        <a:pt x="75" y="52"/>
                      </a:lnTo>
                      <a:lnTo>
                        <a:pt x="78" y="54"/>
                      </a:lnTo>
                      <a:lnTo>
                        <a:pt x="78" y="0"/>
                      </a:lnTo>
                      <a:lnTo>
                        <a:pt x="107" y="0"/>
                      </a:lnTo>
                      <a:lnTo>
                        <a:pt x="107" y="149"/>
                      </a:lnTo>
                      <a:close/>
                      <a:moveTo>
                        <a:pt x="29" y="93"/>
                      </a:moveTo>
                      <a:lnTo>
                        <a:pt x="31" y="96"/>
                      </a:lnTo>
                      <a:lnTo>
                        <a:pt x="31" y="99"/>
                      </a:lnTo>
                      <a:lnTo>
                        <a:pt x="31" y="101"/>
                      </a:lnTo>
                      <a:lnTo>
                        <a:pt x="31" y="105"/>
                      </a:lnTo>
                      <a:lnTo>
                        <a:pt x="31" y="107"/>
                      </a:lnTo>
                      <a:lnTo>
                        <a:pt x="32" y="109"/>
                      </a:lnTo>
                      <a:lnTo>
                        <a:pt x="32" y="111"/>
                      </a:lnTo>
                      <a:lnTo>
                        <a:pt x="33" y="113"/>
                      </a:lnTo>
                      <a:lnTo>
                        <a:pt x="33" y="114"/>
                      </a:lnTo>
                      <a:lnTo>
                        <a:pt x="34" y="116"/>
                      </a:lnTo>
                      <a:lnTo>
                        <a:pt x="35" y="117"/>
                      </a:lnTo>
                      <a:lnTo>
                        <a:pt x="35" y="118"/>
                      </a:lnTo>
                      <a:lnTo>
                        <a:pt x="37" y="120"/>
                      </a:lnTo>
                      <a:lnTo>
                        <a:pt x="38" y="122"/>
                      </a:lnTo>
                      <a:lnTo>
                        <a:pt x="39" y="123"/>
                      </a:lnTo>
                      <a:lnTo>
                        <a:pt x="41" y="125"/>
                      </a:lnTo>
                      <a:lnTo>
                        <a:pt x="42" y="127"/>
                      </a:lnTo>
                      <a:lnTo>
                        <a:pt x="44" y="128"/>
                      </a:lnTo>
                      <a:lnTo>
                        <a:pt x="45" y="129"/>
                      </a:lnTo>
                      <a:lnTo>
                        <a:pt x="47" y="129"/>
                      </a:lnTo>
                      <a:lnTo>
                        <a:pt x="48" y="130"/>
                      </a:lnTo>
                      <a:lnTo>
                        <a:pt x="50" y="130"/>
                      </a:lnTo>
                      <a:lnTo>
                        <a:pt x="52" y="130"/>
                      </a:lnTo>
                      <a:lnTo>
                        <a:pt x="54" y="130"/>
                      </a:lnTo>
                      <a:lnTo>
                        <a:pt x="56" y="130"/>
                      </a:lnTo>
                      <a:lnTo>
                        <a:pt x="58" y="130"/>
                      </a:lnTo>
                      <a:lnTo>
                        <a:pt x="59" y="130"/>
                      </a:lnTo>
                      <a:lnTo>
                        <a:pt x="61" y="130"/>
                      </a:lnTo>
                      <a:lnTo>
                        <a:pt x="62" y="129"/>
                      </a:lnTo>
                      <a:lnTo>
                        <a:pt x="64" y="128"/>
                      </a:lnTo>
                      <a:lnTo>
                        <a:pt x="65" y="128"/>
                      </a:lnTo>
                      <a:lnTo>
                        <a:pt x="66" y="127"/>
                      </a:lnTo>
                      <a:lnTo>
                        <a:pt x="67" y="125"/>
                      </a:lnTo>
                      <a:lnTo>
                        <a:pt x="68" y="124"/>
                      </a:lnTo>
                      <a:lnTo>
                        <a:pt x="69" y="123"/>
                      </a:lnTo>
                      <a:lnTo>
                        <a:pt x="70" y="121"/>
                      </a:lnTo>
                      <a:lnTo>
                        <a:pt x="72" y="120"/>
                      </a:lnTo>
                      <a:lnTo>
                        <a:pt x="73" y="119"/>
                      </a:lnTo>
                      <a:lnTo>
                        <a:pt x="74" y="117"/>
                      </a:lnTo>
                      <a:lnTo>
                        <a:pt x="74" y="115"/>
                      </a:lnTo>
                      <a:lnTo>
                        <a:pt x="75" y="113"/>
                      </a:lnTo>
                      <a:lnTo>
                        <a:pt x="76" y="111"/>
                      </a:lnTo>
                      <a:lnTo>
                        <a:pt x="76" y="109"/>
                      </a:lnTo>
                      <a:lnTo>
                        <a:pt x="78" y="107"/>
                      </a:lnTo>
                      <a:lnTo>
                        <a:pt x="78" y="105"/>
                      </a:lnTo>
                      <a:lnTo>
                        <a:pt x="78" y="103"/>
                      </a:lnTo>
                      <a:lnTo>
                        <a:pt x="78" y="99"/>
                      </a:lnTo>
                      <a:lnTo>
                        <a:pt x="78" y="96"/>
                      </a:lnTo>
                      <a:lnTo>
                        <a:pt x="78" y="94"/>
                      </a:lnTo>
                      <a:lnTo>
                        <a:pt x="78" y="91"/>
                      </a:lnTo>
                      <a:lnTo>
                        <a:pt x="78" y="88"/>
                      </a:lnTo>
                      <a:lnTo>
                        <a:pt x="78" y="86"/>
                      </a:lnTo>
                      <a:lnTo>
                        <a:pt x="76" y="83"/>
                      </a:lnTo>
                      <a:lnTo>
                        <a:pt x="76" y="81"/>
                      </a:lnTo>
                      <a:lnTo>
                        <a:pt x="75" y="79"/>
                      </a:lnTo>
                      <a:lnTo>
                        <a:pt x="75" y="76"/>
                      </a:lnTo>
                      <a:lnTo>
                        <a:pt x="74" y="74"/>
                      </a:lnTo>
                      <a:lnTo>
                        <a:pt x="73" y="72"/>
                      </a:lnTo>
                      <a:lnTo>
                        <a:pt x="72" y="71"/>
                      </a:lnTo>
                      <a:lnTo>
                        <a:pt x="71" y="69"/>
                      </a:lnTo>
                      <a:lnTo>
                        <a:pt x="70" y="68"/>
                      </a:lnTo>
                      <a:lnTo>
                        <a:pt x="69" y="67"/>
                      </a:lnTo>
                      <a:lnTo>
                        <a:pt x="68" y="66"/>
                      </a:lnTo>
                      <a:lnTo>
                        <a:pt x="66" y="65"/>
                      </a:lnTo>
                      <a:lnTo>
                        <a:pt x="65" y="64"/>
                      </a:lnTo>
                      <a:lnTo>
                        <a:pt x="64" y="63"/>
                      </a:lnTo>
                      <a:lnTo>
                        <a:pt x="62" y="63"/>
                      </a:lnTo>
                      <a:lnTo>
                        <a:pt x="61" y="62"/>
                      </a:lnTo>
                      <a:lnTo>
                        <a:pt x="59" y="62"/>
                      </a:lnTo>
                      <a:lnTo>
                        <a:pt x="58" y="62"/>
                      </a:lnTo>
                      <a:lnTo>
                        <a:pt x="56" y="62"/>
                      </a:lnTo>
                      <a:lnTo>
                        <a:pt x="54" y="61"/>
                      </a:lnTo>
                      <a:lnTo>
                        <a:pt x="52" y="62"/>
                      </a:lnTo>
                      <a:lnTo>
                        <a:pt x="50" y="62"/>
                      </a:lnTo>
                      <a:lnTo>
                        <a:pt x="49" y="62"/>
                      </a:lnTo>
                      <a:lnTo>
                        <a:pt x="47" y="62"/>
                      </a:lnTo>
                      <a:lnTo>
                        <a:pt x="46" y="63"/>
                      </a:lnTo>
                      <a:lnTo>
                        <a:pt x="44" y="64"/>
                      </a:lnTo>
                      <a:lnTo>
                        <a:pt x="43" y="64"/>
                      </a:lnTo>
                      <a:lnTo>
                        <a:pt x="42" y="65"/>
                      </a:lnTo>
                      <a:lnTo>
                        <a:pt x="41" y="66"/>
                      </a:lnTo>
                      <a:lnTo>
                        <a:pt x="40" y="67"/>
                      </a:lnTo>
                      <a:lnTo>
                        <a:pt x="39" y="68"/>
                      </a:lnTo>
                      <a:lnTo>
                        <a:pt x="37" y="69"/>
                      </a:lnTo>
                      <a:lnTo>
                        <a:pt x="36" y="71"/>
                      </a:lnTo>
                      <a:lnTo>
                        <a:pt x="35" y="72"/>
                      </a:lnTo>
                      <a:lnTo>
                        <a:pt x="34" y="74"/>
                      </a:lnTo>
                      <a:lnTo>
                        <a:pt x="34" y="76"/>
                      </a:lnTo>
                      <a:lnTo>
                        <a:pt x="33" y="77"/>
                      </a:lnTo>
                      <a:lnTo>
                        <a:pt x="32" y="80"/>
                      </a:lnTo>
                      <a:lnTo>
                        <a:pt x="32" y="82"/>
                      </a:lnTo>
                      <a:lnTo>
                        <a:pt x="31" y="84"/>
                      </a:lnTo>
                      <a:lnTo>
                        <a:pt x="31" y="86"/>
                      </a:lnTo>
                      <a:lnTo>
                        <a:pt x="31" y="89"/>
                      </a:lnTo>
                      <a:lnTo>
                        <a:pt x="31" y="91"/>
                      </a:lnTo>
                      <a:lnTo>
                        <a:pt x="29" y="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5" name="Freeform 104"/>
                <p:cNvSpPr>
                  <a:spLocks noEditPoints="1"/>
                </p:cNvSpPr>
                <p:nvPr/>
              </p:nvSpPr>
              <p:spPr bwMode="auto">
                <a:xfrm>
                  <a:off x="1990" y="1366"/>
                  <a:ext cx="51" cy="57"/>
                </a:xfrm>
                <a:custGeom>
                  <a:avLst/>
                  <a:gdLst>
                    <a:gd name="T0" fmla="*/ 13 w 102"/>
                    <a:gd name="T1" fmla="*/ 11 h 114"/>
                    <a:gd name="T2" fmla="*/ 12 w 102"/>
                    <a:gd name="T3" fmla="*/ 12 h 114"/>
                    <a:gd name="T4" fmla="*/ 11 w 102"/>
                    <a:gd name="T5" fmla="*/ 13 h 114"/>
                    <a:gd name="T6" fmla="*/ 10 w 102"/>
                    <a:gd name="T7" fmla="*/ 14 h 114"/>
                    <a:gd name="T8" fmla="*/ 9 w 102"/>
                    <a:gd name="T9" fmla="*/ 15 h 114"/>
                    <a:gd name="T10" fmla="*/ 8 w 102"/>
                    <a:gd name="T11" fmla="*/ 15 h 114"/>
                    <a:gd name="T12" fmla="*/ 6 w 102"/>
                    <a:gd name="T13" fmla="*/ 15 h 114"/>
                    <a:gd name="T14" fmla="*/ 4 w 102"/>
                    <a:gd name="T15" fmla="*/ 14 h 114"/>
                    <a:gd name="T16" fmla="*/ 2 w 102"/>
                    <a:gd name="T17" fmla="*/ 13 h 114"/>
                    <a:gd name="T18" fmla="*/ 1 w 102"/>
                    <a:gd name="T19" fmla="*/ 12 h 114"/>
                    <a:gd name="T20" fmla="*/ 1 w 102"/>
                    <a:gd name="T21" fmla="*/ 10 h 114"/>
                    <a:gd name="T22" fmla="*/ 1 w 102"/>
                    <a:gd name="T23" fmla="*/ 9 h 114"/>
                    <a:gd name="T24" fmla="*/ 1 w 102"/>
                    <a:gd name="T25" fmla="*/ 7 h 114"/>
                    <a:gd name="T26" fmla="*/ 1 w 102"/>
                    <a:gd name="T27" fmla="*/ 5 h 114"/>
                    <a:gd name="T28" fmla="*/ 2 w 102"/>
                    <a:gd name="T29" fmla="*/ 3 h 114"/>
                    <a:gd name="T30" fmla="*/ 3 w 102"/>
                    <a:gd name="T31" fmla="*/ 2 h 114"/>
                    <a:gd name="T32" fmla="*/ 4 w 102"/>
                    <a:gd name="T33" fmla="*/ 1 h 114"/>
                    <a:gd name="T34" fmla="*/ 6 w 102"/>
                    <a:gd name="T35" fmla="*/ 1 h 114"/>
                    <a:gd name="T36" fmla="*/ 8 w 102"/>
                    <a:gd name="T37" fmla="*/ 1 h 114"/>
                    <a:gd name="T38" fmla="*/ 9 w 102"/>
                    <a:gd name="T39" fmla="*/ 1 h 114"/>
                    <a:gd name="T40" fmla="*/ 11 w 102"/>
                    <a:gd name="T41" fmla="*/ 2 h 114"/>
                    <a:gd name="T42" fmla="*/ 12 w 102"/>
                    <a:gd name="T43" fmla="*/ 3 h 114"/>
                    <a:gd name="T44" fmla="*/ 13 w 102"/>
                    <a:gd name="T45" fmla="*/ 5 h 114"/>
                    <a:gd name="T46" fmla="*/ 13 w 102"/>
                    <a:gd name="T47" fmla="*/ 7 h 114"/>
                    <a:gd name="T48" fmla="*/ 4 w 102"/>
                    <a:gd name="T49" fmla="*/ 9 h 114"/>
                    <a:gd name="T50" fmla="*/ 4 w 102"/>
                    <a:gd name="T51" fmla="*/ 10 h 114"/>
                    <a:gd name="T52" fmla="*/ 5 w 102"/>
                    <a:gd name="T53" fmla="*/ 11 h 114"/>
                    <a:gd name="T54" fmla="*/ 5 w 102"/>
                    <a:gd name="T55" fmla="*/ 11 h 114"/>
                    <a:gd name="T56" fmla="*/ 6 w 102"/>
                    <a:gd name="T57" fmla="*/ 12 h 114"/>
                    <a:gd name="T58" fmla="*/ 7 w 102"/>
                    <a:gd name="T59" fmla="*/ 12 h 114"/>
                    <a:gd name="T60" fmla="*/ 7 w 102"/>
                    <a:gd name="T61" fmla="*/ 12 h 114"/>
                    <a:gd name="T62" fmla="*/ 8 w 102"/>
                    <a:gd name="T63" fmla="*/ 12 h 114"/>
                    <a:gd name="T64" fmla="*/ 8 w 102"/>
                    <a:gd name="T65" fmla="*/ 12 h 114"/>
                    <a:gd name="T66" fmla="*/ 9 w 102"/>
                    <a:gd name="T67" fmla="*/ 12 h 114"/>
                    <a:gd name="T68" fmla="*/ 9 w 102"/>
                    <a:gd name="T69" fmla="*/ 11 h 114"/>
                    <a:gd name="T70" fmla="*/ 9 w 102"/>
                    <a:gd name="T71" fmla="*/ 10 h 114"/>
                    <a:gd name="T72" fmla="*/ 9 w 102"/>
                    <a:gd name="T73" fmla="*/ 10 h 114"/>
                    <a:gd name="T74" fmla="*/ 10 w 102"/>
                    <a:gd name="T75" fmla="*/ 6 h 114"/>
                    <a:gd name="T76" fmla="*/ 9 w 102"/>
                    <a:gd name="T77" fmla="*/ 5 h 114"/>
                    <a:gd name="T78" fmla="*/ 9 w 102"/>
                    <a:gd name="T79" fmla="*/ 4 h 114"/>
                    <a:gd name="T80" fmla="*/ 8 w 102"/>
                    <a:gd name="T81" fmla="*/ 4 h 114"/>
                    <a:gd name="T82" fmla="*/ 8 w 102"/>
                    <a:gd name="T83" fmla="*/ 3 h 114"/>
                    <a:gd name="T84" fmla="*/ 7 w 102"/>
                    <a:gd name="T85" fmla="*/ 3 h 114"/>
                    <a:gd name="T86" fmla="*/ 7 w 102"/>
                    <a:gd name="T87" fmla="*/ 3 h 114"/>
                    <a:gd name="T88" fmla="*/ 6 w 102"/>
                    <a:gd name="T89" fmla="*/ 3 h 114"/>
                    <a:gd name="T90" fmla="*/ 5 w 102"/>
                    <a:gd name="T91" fmla="*/ 4 h 114"/>
                    <a:gd name="T92" fmla="*/ 5 w 102"/>
                    <a:gd name="T93" fmla="*/ 4 h 114"/>
                    <a:gd name="T94" fmla="*/ 4 w 102"/>
                    <a:gd name="T95" fmla="*/ 5 h 114"/>
                    <a:gd name="T96" fmla="*/ 4 w 102"/>
                    <a:gd name="T97" fmla="*/ 6 h 114"/>
                    <a:gd name="T98" fmla="*/ 10 w 102"/>
                    <a:gd name="T99" fmla="*/ 6 h 11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02"/>
                    <a:gd name="T151" fmla="*/ 0 h 114"/>
                    <a:gd name="T152" fmla="*/ 102 w 102"/>
                    <a:gd name="T153" fmla="*/ 114 h 114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02" h="114">
                      <a:moveTo>
                        <a:pt x="70" y="76"/>
                      </a:moveTo>
                      <a:lnTo>
                        <a:pt x="100" y="81"/>
                      </a:lnTo>
                      <a:lnTo>
                        <a:pt x="99" y="84"/>
                      </a:lnTo>
                      <a:lnTo>
                        <a:pt x="98" y="86"/>
                      </a:lnTo>
                      <a:lnTo>
                        <a:pt x="97" y="90"/>
                      </a:lnTo>
                      <a:lnTo>
                        <a:pt x="96" y="92"/>
                      </a:lnTo>
                      <a:lnTo>
                        <a:pt x="94" y="94"/>
                      </a:lnTo>
                      <a:lnTo>
                        <a:pt x="92" y="96"/>
                      </a:lnTo>
                      <a:lnTo>
                        <a:pt x="91" y="98"/>
                      </a:lnTo>
                      <a:lnTo>
                        <a:pt x="89" y="99"/>
                      </a:lnTo>
                      <a:lnTo>
                        <a:pt x="88" y="101"/>
                      </a:lnTo>
                      <a:lnTo>
                        <a:pt x="86" y="103"/>
                      </a:lnTo>
                      <a:lnTo>
                        <a:pt x="84" y="104"/>
                      </a:lnTo>
                      <a:lnTo>
                        <a:pt x="82" y="105"/>
                      </a:lnTo>
                      <a:lnTo>
                        <a:pt x="81" y="107"/>
                      </a:lnTo>
                      <a:lnTo>
                        <a:pt x="79" y="108"/>
                      </a:lnTo>
                      <a:lnTo>
                        <a:pt x="77" y="109"/>
                      </a:lnTo>
                      <a:lnTo>
                        <a:pt x="74" y="110"/>
                      </a:lnTo>
                      <a:lnTo>
                        <a:pt x="72" y="112"/>
                      </a:lnTo>
                      <a:lnTo>
                        <a:pt x="69" y="113"/>
                      </a:lnTo>
                      <a:lnTo>
                        <a:pt x="67" y="113"/>
                      </a:lnTo>
                      <a:lnTo>
                        <a:pt x="64" y="114"/>
                      </a:lnTo>
                      <a:lnTo>
                        <a:pt x="62" y="114"/>
                      </a:lnTo>
                      <a:lnTo>
                        <a:pt x="59" y="114"/>
                      </a:lnTo>
                      <a:lnTo>
                        <a:pt x="56" y="114"/>
                      </a:lnTo>
                      <a:lnTo>
                        <a:pt x="53" y="114"/>
                      </a:lnTo>
                      <a:lnTo>
                        <a:pt x="49" y="114"/>
                      </a:lnTo>
                      <a:lnTo>
                        <a:pt x="44" y="114"/>
                      </a:lnTo>
                      <a:lnTo>
                        <a:pt x="40" y="113"/>
                      </a:lnTo>
                      <a:lnTo>
                        <a:pt x="36" y="112"/>
                      </a:lnTo>
                      <a:lnTo>
                        <a:pt x="32" y="110"/>
                      </a:lnTo>
                      <a:lnTo>
                        <a:pt x="29" y="109"/>
                      </a:lnTo>
                      <a:lnTo>
                        <a:pt x="26" y="107"/>
                      </a:lnTo>
                      <a:lnTo>
                        <a:pt x="22" y="105"/>
                      </a:lnTo>
                      <a:lnTo>
                        <a:pt x="19" y="103"/>
                      </a:lnTo>
                      <a:lnTo>
                        <a:pt x="16" y="101"/>
                      </a:lnTo>
                      <a:lnTo>
                        <a:pt x="14" y="98"/>
                      </a:lnTo>
                      <a:lnTo>
                        <a:pt x="11" y="95"/>
                      </a:lnTo>
                      <a:lnTo>
                        <a:pt x="10" y="93"/>
                      </a:lnTo>
                      <a:lnTo>
                        <a:pt x="8" y="91"/>
                      </a:lnTo>
                      <a:lnTo>
                        <a:pt x="7" y="88"/>
                      </a:lnTo>
                      <a:lnTo>
                        <a:pt x="5" y="84"/>
                      </a:lnTo>
                      <a:lnTo>
                        <a:pt x="4" y="81"/>
                      </a:lnTo>
                      <a:lnTo>
                        <a:pt x="3" y="78"/>
                      </a:lnTo>
                      <a:lnTo>
                        <a:pt x="2" y="75"/>
                      </a:lnTo>
                      <a:lnTo>
                        <a:pt x="2" y="72"/>
                      </a:lnTo>
                      <a:lnTo>
                        <a:pt x="1" y="69"/>
                      </a:lnTo>
                      <a:lnTo>
                        <a:pt x="1" y="66"/>
                      </a:lnTo>
                      <a:lnTo>
                        <a:pt x="1" y="61"/>
                      </a:lnTo>
                      <a:lnTo>
                        <a:pt x="0" y="57"/>
                      </a:lnTo>
                      <a:lnTo>
                        <a:pt x="1" y="53"/>
                      </a:lnTo>
                      <a:lnTo>
                        <a:pt x="1" y="49"/>
                      </a:lnTo>
                      <a:lnTo>
                        <a:pt x="1" y="45"/>
                      </a:lnTo>
                      <a:lnTo>
                        <a:pt x="2" y="41"/>
                      </a:lnTo>
                      <a:lnTo>
                        <a:pt x="3" y="37"/>
                      </a:lnTo>
                      <a:lnTo>
                        <a:pt x="4" y="33"/>
                      </a:lnTo>
                      <a:lnTo>
                        <a:pt x="5" y="30"/>
                      </a:lnTo>
                      <a:lnTo>
                        <a:pt x="7" y="27"/>
                      </a:lnTo>
                      <a:lnTo>
                        <a:pt x="8" y="24"/>
                      </a:lnTo>
                      <a:lnTo>
                        <a:pt x="10" y="21"/>
                      </a:lnTo>
                      <a:lnTo>
                        <a:pt x="12" y="19"/>
                      </a:lnTo>
                      <a:lnTo>
                        <a:pt x="14" y="15"/>
                      </a:lnTo>
                      <a:lnTo>
                        <a:pt x="17" y="13"/>
                      </a:lnTo>
                      <a:lnTo>
                        <a:pt x="19" y="11"/>
                      </a:lnTo>
                      <a:lnTo>
                        <a:pt x="22" y="9"/>
                      </a:lnTo>
                      <a:lnTo>
                        <a:pt x="25" y="7"/>
                      </a:lnTo>
                      <a:lnTo>
                        <a:pt x="28" y="6"/>
                      </a:lnTo>
                      <a:lnTo>
                        <a:pt x="31" y="4"/>
                      </a:lnTo>
                      <a:lnTo>
                        <a:pt x="33" y="3"/>
                      </a:lnTo>
                      <a:lnTo>
                        <a:pt x="36" y="2"/>
                      </a:lnTo>
                      <a:lnTo>
                        <a:pt x="40" y="1"/>
                      </a:lnTo>
                      <a:lnTo>
                        <a:pt x="43" y="1"/>
                      </a:lnTo>
                      <a:lnTo>
                        <a:pt x="46" y="1"/>
                      </a:lnTo>
                      <a:lnTo>
                        <a:pt x="50" y="0"/>
                      </a:lnTo>
                      <a:lnTo>
                        <a:pt x="54" y="1"/>
                      </a:lnTo>
                      <a:lnTo>
                        <a:pt x="58" y="1"/>
                      </a:lnTo>
                      <a:lnTo>
                        <a:pt x="61" y="1"/>
                      </a:lnTo>
                      <a:lnTo>
                        <a:pt x="65" y="2"/>
                      </a:lnTo>
                      <a:lnTo>
                        <a:pt x="68" y="3"/>
                      </a:lnTo>
                      <a:lnTo>
                        <a:pt x="72" y="4"/>
                      </a:lnTo>
                      <a:lnTo>
                        <a:pt x="75" y="6"/>
                      </a:lnTo>
                      <a:lnTo>
                        <a:pt x="78" y="7"/>
                      </a:lnTo>
                      <a:lnTo>
                        <a:pt x="80" y="9"/>
                      </a:lnTo>
                      <a:lnTo>
                        <a:pt x="83" y="11"/>
                      </a:lnTo>
                      <a:lnTo>
                        <a:pt x="85" y="13"/>
                      </a:lnTo>
                      <a:lnTo>
                        <a:pt x="87" y="15"/>
                      </a:lnTo>
                      <a:lnTo>
                        <a:pt x="90" y="19"/>
                      </a:lnTo>
                      <a:lnTo>
                        <a:pt x="92" y="22"/>
                      </a:lnTo>
                      <a:lnTo>
                        <a:pt x="94" y="25"/>
                      </a:lnTo>
                      <a:lnTo>
                        <a:pt x="96" y="29"/>
                      </a:lnTo>
                      <a:lnTo>
                        <a:pt x="98" y="32"/>
                      </a:lnTo>
                      <a:lnTo>
                        <a:pt x="99" y="36"/>
                      </a:lnTo>
                      <a:lnTo>
                        <a:pt x="100" y="41"/>
                      </a:lnTo>
                      <a:lnTo>
                        <a:pt x="101" y="46"/>
                      </a:lnTo>
                      <a:lnTo>
                        <a:pt x="101" y="50"/>
                      </a:lnTo>
                      <a:lnTo>
                        <a:pt x="101" y="55"/>
                      </a:lnTo>
                      <a:lnTo>
                        <a:pt x="102" y="59"/>
                      </a:lnTo>
                      <a:lnTo>
                        <a:pt x="101" y="65"/>
                      </a:lnTo>
                      <a:lnTo>
                        <a:pt x="30" y="65"/>
                      </a:lnTo>
                      <a:lnTo>
                        <a:pt x="31" y="68"/>
                      </a:lnTo>
                      <a:lnTo>
                        <a:pt x="31" y="70"/>
                      </a:lnTo>
                      <a:lnTo>
                        <a:pt x="31" y="72"/>
                      </a:lnTo>
                      <a:lnTo>
                        <a:pt x="31" y="73"/>
                      </a:lnTo>
                      <a:lnTo>
                        <a:pt x="32" y="75"/>
                      </a:lnTo>
                      <a:lnTo>
                        <a:pt x="32" y="77"/>
                      </a:lnTo>
                      <a:lnTo>
                        <a:pt x="33" y="78"/>
                      </a:lnTo>
                      <a:lnTo>
                        <a:pt x="33" y="80"/>
                      </a:lnTo>
                      <a:lnTo>
                        <a:pt x="34" y="81"/>
                      </a:lnTo>
                      <a:lnTo>
                        <a:pt x="35" y="82"/>
                      </a:lnTo>
                      <a:lnTo>
                        <a:pt x="36" y="83"/>
                      </a:lnTo>
                      <a:lnTo>
                        <a:pt x="36" y="84"/>
                      </a:lnTo>
                      <a:lnTo>
                        <a:pt x="38" y="86"/>
                      </a:lnTo>
                      <a:lnTo>
                        <a:pt x="39" y="88"/>
                      </a:lnTo>
                      <a:lnTo>
                        <a:pt x="40" y="89"/>
                      </a:lnTo>
                      <a:lnTo>
                        <a:pt x="41" y="89"/>
                      </a:lnTo>
                      <a:lnTo>
                        <a:pt x="42" y="90"/>
                      </a:lnTo>
                      <a:lnTo>
                        <a:pt x="44" y="91"/>
                      </a:lnTo>
                      <a:lnTo>
                        <a:pt x="45" y="91"/>
                      </a:lnTo>
                      <a:lnTo>
                        <a:pt x="46" y="92"/>
                      </a:lnTo>
                      <a:lnTo>
                        <a:pt x="49" y="92"/>
                      </a:lnTo>
                      <a:lnTo>
                        <a:pt x="50" y="92"/>
                      </a:lnTo>
                      <a:lnTo>
                        <a:pt x="52" y="92"/>
                      </a:lnTo>
                      <a:lnTo>
                        <a:pt x="53" y="92"/>
                      </a:lnTo>
                      <a:lnTo>
                        <a:pt x="54" y="92"/>
                      </a:lnTo>
                      <a:lnTo>
                        <a:pt x="55" y="92"/>
                      </a:lnTo>
                      <a:lnTo>
                        <a:pt x="56" y="92"/>
                      </a:lnTo>
                      <a:lnTo>
                        <a:pt x="57" y="92"/>
                      </a:lnTo>
                      <a:lnTo>
                        <a:pt x="58" y="92"/>
                      </a:lnTo>
                      <a:lnTo>
                        <a:pt x="59" y="92"/>
                      </a:lnTo>
                      <a:lnTo>
                        <a:pt x="60" y="91"/>
                      </a:lnTo>
                      <a:lnTo>
                        <a:pt x="61" y="91"/>
                      </a:lnTo>
                      <a:lnTo>
                        <a:pt x="62" y="91"/>
                      </a:lnTo>
                      <a:lnTo>
                        <a:pt x="63" y="90"/>
                      </a:lnTo>
                      <a:lnTo>
                        <a:pt x="64" y="90"/>
                      </a:lnTo>
                      <a:lnTo>
                        <a:pt x="64" y="89"/>
                      </a:lnTo>
                      <a:lnTo>
                        <a:pt x="65" y="89"/>
                      </a:lnTo>
                      <a:lnTo>
                        <a:pt x="66" y="88"/>
                      </a:lnTo>
                      <a:lnTo>
                        <a:pt x="66" y="86"/>
                      </a:lnTo>
                      <a:lnTo>
                        <a:pt x="67" y="85"/>
                      </a:lnTo>
                      <a:lnTo>
                        <a:pt x="67" y="84"/>
                      </a:lnTo>
                      <a:lnTo>
                        <a:pt x="68" y="83"/>
                      </a:lnTo>
                      <a:lnTo>
                        <a:pt x="68" y="82"/>
                      </a:lnTo>
                      <a:lnTo>
                        <a:pt x="69" y="81"/>
                      </a:lnTo>
                      <a:lnTo>
                        <a:pt x="69" y="80"/>
                      </a:lnTo>
                      <a:lnTo>
                        <a:pt x="70" y="79"/>
                      </a:lnTo>
                      <a:lnTo>
                        <a:pt x="70" y="78"/>
                      </a:lnTo>
                      <a:lnTo>
                        <a:pt x="70" y="76"/>
                      </a:lnTo>
                      <a:close/>
                      <a:moveTo>
                        <a:pt x="73" y="47"/>
                      </a:moveTo>
                      <a:lnTo>
                        <a:pt x="73" y="46"/>
                      </a:lnTo>
                      <a:lnTo>
                        <a:pt x="73" y="44"/>
                      </a:lnTo>
                      <a:lnTo>
                        <a:pt x="73" y="42"/>
                      </a:lnTo>
                      <a:lnTo>
                        <a:pt x="73" y="41"/>
                      </a:lnTo>
                      <a:lnTo>
                        <a:pt x="72" y="38"/>
                      </a:lnTo>
                      <a:lnTo>
                        <a:pt x="72" y="36"/>
                      </a:lnTo>
                      <a:lnTo>
                        <a:pt x="70" y="35"/>
                      </a:lnTo>
                      <a:lnTo>
                        <a:pt x="70" y="34"/>
                      </a:lnTo>
                      <a:lnTo>
                        <a:pt x="69" y="32"/>
                      </a:lnTo>
                      <a:lnTo>
                        <a:pt x="68" y="31"/>
                      </a:lnTo>
                      <a:lnTo>
                        <a:pt x="67" y="30"/>
                      </a:lnTo>
                      <a:lnTo>
                        <a:pt x="66" y="28"/>
                      </a:lnTo>
                      <a:lnTo>
                        <a:pt x="65" y="28"/>
                      </a:lnTo>
                      <a:lnTo>
                        <a:pt x="64" y="27"/>
                      </a:lnTo>
                      <a:lnTo>
                        <a:pt x="63" y="26"/>
                      </a:lnTo>
                      <a:lnTo>
                        <a:pt x="62" y="25"/>
                      </a:lnTo>
                      <a:lnTo>
                        <a:pt x="61" y="25"/>
                      </a:lnTo>
                      <a:lnTo>
                        <a:pt x="60" y="24"/>
                      </a:lnTo>
                      <a:lnTo>
                        <a:pt x="59" y="24"/>
                      </a:lnTo>
                      <a:lnTo>
                        <a:pt x="58" y="23"/>
                      </a:lnTo>
                      <a:lnTo>
                        <a:pt x="56" y="23"/>
                      </a:lnTo>
                      <a:lnTo>
                        <a:pt x="55" y="23"/>
                      </a:lnTo>
                      <a:lnTo>
                        <a:pt x="54" y="23"/>
                      </a:lnTo>
                      <a:lnTo>
                        <a:pt x="52" y="22"/>
                      </a:lnTo>
                      <a:lnTo>
                        <a:pt x="51" y="23"/>
                      </a:lnTo>
                      <a:lnTo>
                        <a:pt x="50" y="23"/>
                      </a:lnTo>
                      <a:lnTo>
                        <a:pt x="48" y="23"/>
                      </a:lnTo>
                      <a:lnTo>
                        <a:pt x="46" y="23"/>
                      </a:lnTo>
                      <a:lnTo>
                        <a:pt x="45" y="24"/>
                      </a:lnTo>
                      <a:lnTo>
                        <a:pt x="43" y="24"/>
                      </a:lnTo>
                      <a:lnTo>
                        <a:pt x="42" y="25"/>
                      </a:lnTo>
                      <a:lnTo>
                        <a:pt x="41" y="26"/>
                      </a:lnTo>
                      <a:lnTo>
                        <a:pt x="40" y="26"/>
                      </a:lnTo>
                      <a:lnTo>
                        <a:pt x="39" y="27"/>
                      </a:lnTo>
                      <a:lnTo>
                        <a:pt x="38" y="28"/>
                      </a:lnTo>
                      <a:lnTo>
                        <a:pt x="36" y="29"/>
                      </a:lnTo>
                      <a:lnTo>
                        <a:pt x="36" y="31"/>
                      </a:lnTo>
                      <a:lnTo>
                        <a:pt x="35" y="32"/>
                      </a:lnTo>
                      <a:lnTo>
                        <a:pt x="34" y="33"/>
                      </a:lnTo>
                      <a:lnTo>
                        <a:pt x="33" y="34"/>
                      </a:lnTo>
                      <a:lnTo>
                        <a:pt x="33" y="35"/>
                      </a:lnTo>
                      <a:lnTo>
                        <a:pt x="32" y="37"/>
                      </a:lnTo>
                      <a:lnTo>
                        <a:pt x="32" y="38"/>
                      </a:lnTo>
                      <a:lnTo>
                        <a:pt x="31" y="41"/>
                      </a:lnTo>
                      <a:lnTo>
                        <a:pt x="31" y="42"/>
                      </a:lnTo>
                      <a:lnTo>
                        <a:pt x="31" y="44"/>
                      </a:lnTo>
                      <a:lnTo>
                        <a:pt x="31" y="46"/>
                      </a:lnTo>
                      <a:lnTo>
                        <a:pt x="30" y="47"/>
                      </a:lnTo>
                      <a:lnTo>
                        <a:pt x="73" y="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6" name="Freeform 105"/>
                <p:cNvSpPr>
                  <a:spLocks/>
                </p:cNvSpPr>
                <p:nvPr/>
              </p:nvSpPr>
              <p:spPr bwMode="auto">
                <a:xfrm>
                  <a:off x="2051" y="1366"/>
                  <a:ext cx="36" cy="55"/>
                </a:xfrm>
                <a:custGeom>
                  <a:avLst/>
                  <a:gdLst>
                    <a:gd name="T0" fmla="*/ 0 w 71"/>
                    <a:gd name="T1" fmla="*/ 14 h 110"/>
                    <a:gd name="T2" fmla="*/ 4 w 71"/>
                    <a:gd name="T3" fmla="*/ 1 h 110"/>
                    <a:gd name="T4" fmla="*/ 4 w 71"/>
                    <a:gd name="T5" fmla="*/ 3 h 110"/>
                    <a:gd name="T6" fmla="*/ 4 w 71"/>
                    <a:gd name="T7" fmla="*/ 2 h 110"/>
                    <a:gd name="T8" fmla="*/ 4 w 71"/>
                    <a:gd name="T9" fmla="*/ 2 h 110"/>
                    <a:gd name="T10" fmla="*/ 5 w 71"/>
                    <a:gd name="T11" fmla="*/ 1 h 110"/>
                    <a:gd name="T12" fmla="*/ 5 w 71"/>
                    <a:gd name="T13" fmla="*/ 1 h 110"/>
                    <a:gd name="T14" fmla="*/ 5 w 71"/>
                    <a:gd name="T15" fmla="*/ 1 h 110"/>
                    <a:gd name="T16" fmla="*/ 5 w 71"/>
                    <a:gd name="T17" fmla="*/ 1 h 110"/>
                    <a:gd name="T18" fmla="*/ 6 w 71"/>
                    <a:gd name="T19" fmla="*/ 1 h 110"/>
                    <a:gd name="T20" fmla="*/ 6 w 71"/>
                    <a:gd name="T21" fmla="*/ 1 h 110"/>
                    <a:gd name="T22" fmla="*/ 6 w 71"/>
                    <a:gd name="T23" fmla="*/ 1 h 110"/>
                    <a:gd name="T24" fmla="*/ 7 w 71"/>
                    <a:gd name="T25" fmla="*/ 1 h 110"/>
                    <a:gd name="T26" fmla="*/ 7 w 71"/>
                    <a:gd name="T27" fmla="*/ 1 h 110"/>
                    <a:gd name="T28" fmla="*/ 7 w 71"/>
                    <a:gd name="T29" fmla="*/ 1 h 110"/>
                    <a:gd name="T30" fmla="*/ 7 w 71"/>
                    <a:gd name="T31" fmla="*/ 1 h 110"/>
                    <a:gd name="T32" fmla="*/ 8 w 71"/>
                    <a:gd name="T33" fmla="*/ 1 h 110"/>
                    <a:gd name="T34" fmla="*/ 8 w 71"/>
                    <a:gd name="T35" fmla="*/ 1 h 110"/>
                    <a:gd name="T36" fmla="*/ 9 w 71"/>
                    <a:gd name="T37" fmla="*/ 1 h 110"/>
                    <a:gd name="T38" fmla="*/ 9 w 71"/>
                    <a:gd name="T39" fmla="*/ 1 h 110"/>
                    <a:gd name="T40" fmla="*/ 8 w 71"/>
                    <a:gd name="T41" fmla="*/ 4 h 110"/>
                    <a:gd name="T42" fmla="*/ 8 w 71"/>
                    <a:gd name="T43" fmla="*/ 4 h 110"/>
                    <a:gd name="T44" fmla="*/ 8 w 71"/>
                    <a:gd name="T45" fmla="*/ 4 h 110"/>
                    <a:gd name="T46" fmla="*/ 7 w 71"/>
                    <a:gd name="T47" fmla="*/ 4 h 110"/>
                    <a:gd name="T48" fmla="*/ 7 w 71"/>
                    <a:gd name="T49" fmla="*/ 4 h 110"/>
                    <a:gd name="T50" fmla="*/ 7 w 71"/>
                    <a:gd name="T51" fmla="*/ 4 h 110"/>
                    <a:gd name="T52" fmla="*/ 6 w 71"/>
                    <a:gd name="T53" fmla="*/ 4 h 110"/>
                    <a:gd name="T54" fmla="*/ 6 w 71"/>
                    <a:gd name="T55" fmla="*/ 4 h 110"/>
                    <a:gd name="T56" fmla="*/ 6 w 71"/>
                    <a:gd name="T57" fmla="*/ 4 h 110"/>
                    <a:gd name="T58" fmla="*/ 6 w 71"/>
                    <a:gd name="T59" fmla="*/ 4 h 110"/>
                    <a:gd name="T60" fmla="*/ 5 w 71"/>
                    <a:gd name="T61" fmla="*/ 4 h 110"/>
                    <a:gd name="T62" fmla="*/ 5 w 71"/>
                    <a:gd name="T63" fmla="*/ 4 h 110"/>
                    <a:gd name="T64" fmla="*/ 5 w 71"/>
                    <a:gd name="T65" fmla="*/ 4 h 110"/>
                    <a:gd name="T66" fmla="*/ 5 w 71"/>
                    <a:gd name="T67" fmla="*/ 4 h 110"/>
                    <a:gd name="T68" fmla="*/ 5 w 71"/>
                    <a:gd name="T69" fmla="*/ 4 h 110"/>
                    <a:gd name="T70" fmla="*/ 5 w 71"/>
                    <a:gd name="T71" fmla="*/ 5 h 110"/>
                    <a:gd name="T72" fmla="*/ 5 w 71"/>
                    <a:gd name="T73" fmla="*/ 5 h 110"/>
                    <a:gd name="T74" fmla="*/ 4 w 71"/>
                    <a:gd name="T75" fmla="*/ 5 h 110"/>
                    <a:gd name="T76" fmla="*/ 4 w 71"/>
                    <a:gd name="T77" fmla="*/ 6 h 110"/>
                    <a:gd name="T78" fmla="*/ 4 w 71"/>
                    <a:gd name="T79" fmla="*/ 6 h 110"/>
                    <a:gd name="T80" fmla="*/ 4 w 71"/>
                    <a:gd name="T81" fmla="*/ 7 h 110"/>
                    <a:gd name="T82" fmla="*/ 4 w 71"/>
                    <a:gd name="T83" fmla="*/ 7 h 110"/>
                    <a:gd name="T84" fmla="*/ 4 w 71"/>
                    <a:gd name="T85" fmla="*/ 8 h 110"/>
                    <a:gd name="T86" fmla="*/ 4 w 71"/>
                    <a:gd name="T87" fmla="*/ 9 h 110"/>
                    <a:gd name="T88" fmla="*/ 4 w 71"/>
                    <a:gd name="T89" fmla="*/ 10 h 110"/>
                    <a:gd name="T90" fmla="*/ 4 w 71"/>
                    <a:gd name="T91" fmla="*/ 14 h 11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1"/>
                    <a:gd name="T139" fmla="*/ 0 h 110"/>
                    <a:gd name="T140" fmla="*/ 71 w 71"/>
                    <a:gd name="T141" fmla="*/ 110 h 110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1" h="110">
                      <a:moveTo>
                        <a:pt x="29" y="110"/>
                      </a:moveTo>
                      <a:lnTo>
                        <a:pt x="0" y="110"/>
                      </a:lnTo>
                      <a:lnTo>
                        <a:pt x="0" y="2"/>
                      </a:lnTo>
                      <a:lnTo>
                        <a:pt x="27" y="2"/>
                      </a:lnTo>
                      <a:lnTo>
                        <a:pt x="27" y="18"/>
                      </a:lnTo>
                      <a:lnTo>
                        <a:pt x="28" y="17"/>
                      </a:lnTo>
                      <a:lnTo>
                        <a:pt x="29" y="14"/>
                      </a:lnTo>
                      <a:lnTo>
                        <a:pt x="30" y="13"/>
                      </a:lnTo>
                      <a:lnTo>
                        <a:pt x="31" y="11"/>
                      </a:lnTo>
                      <a:lnTo>
                        <a:pt x="32" y="10"/>
                      </a:lnTo>
                      <a:lnTo>
                        <a:pt x="33" y="9"/>
                      </a:lnTo>
                      <a:lnTo>
                        <a:pt x="34" y="8"/>
                      </a:lnTo>
                      <a:lnTo>
                        <a:pt x="35" y="7"/>
                      </a:lnTo>
                      <a:lnTo>
                        <a:pt x="36" y="6"/>
                      </a:lnTo>
                      <a:lnTo>
                        <a:pt x="37" y="5"/>
                      </a:lnTo>
                      <a:lnTo>
                        <a:pt x="38" y="4"/>
                      </a:lnTo>
                      <a:lnTo>
                        <a:pt x="38" y="3"/>
                      </a:lnTo>
                      <a:lnTo>
                        <a:pt x="40" y="3"/>
                      </a:lnTo>
                      <a:lnTo>
                        <a:pt x="41" y="3"/>
                      </a:lnTo>
                      <a:lnTo>
                        <a:pt x="42" y="2"/>
                      </a:lnTo>
                      <a:lnTo>
                        <a:pt x="43" y="2"/>
                      </a:lnTo>
                      <a:lnTo>
                        <a:pt x="45" y="2"/>
                      </a:lnTo>
                      <a:lnTo>
                        <a:pt x="46" y="1"/>
                      </a:lnTo>
                      <a:lnTo>
                        <a:pt x="47" y="1"/>
                      </a:lnTo>
                      <a:lnTo>
                        <a:pt x="48" y="1"/>
                      </a:lnTo>
                      <a:lnTo>
                        <a:pt x="49" y="1"/>
                      </a:lnTo>
                      <a:lnTo>
                        <a:pt x="50" y="1"/>
                      </a:lnTo>
                      <a:lnTo>
                        <a:pt x="51" y="1"/>
                      </a:lnTo>
                      <a:lnTo>
                        <a:pt x="51" y="0"/>
                      </a:lnTo>
                      <a:lnTo>
                        <a:pt x="53" y="1"/>
                      </a:lnTo>
                      <a:lnTo>
                        <a:pt x="55" y="1"/>
                      </a:lnTo>
                      <a:lnTo>
                        <a:pt x="56" y="1"/>
                      </a:lnTo>
                      <a:lnTo>
                        <a:pt x="58" y="1"/>
                      </a:lnTo>
                      <a:lnTo>
                        <a:pt x="60" y="1"/>
                      </a:lnTo>
                      <a:lnTo>
                        <a:pt x="61" y="2"/>
                      </a:lnTo>
                      <a:lnTo>
                        <a:pt x="63" y="2"/>
                      </a:lnTo>
                      <a:lnTo>
                        <a:pt x="64" y="3"/>
                      </a:lnTo>
                      <a:lnTo>
                        <a:pt x="66" y="3"/>
                      </a:lnTo>
                      <a:lnTo>
                        <a:pt x="68" y="4"/>
                      </a:lnTo>
                      <a:lnTo>
                        <a:pt x="70" y="5"/>
                      </a:lnTo>
                      <a:lnTo>
                        <a:pt x="71" y="5"/>
                      </a:lnTo>
                      <a:lnTo>
                        <a:pt x="61" y="30"/>
                      </a:lnTo>
                      <a:lnTo>
                        <a:pt x="60" y="30"/>
                      </a:lnTo>
                      <a:lnTo>
                        <a:pt x="59" y="29"/>
                      </a:lnTo>
                      <a:lnTo>
                        <a:pt x="58" y="29"/>
                      </a:lnTo>
                      <a:lnTo>
                        <a:pt x="57" y="28"/>
                      </a:lnTo>
                      <a:lnTo>
                        <a:pt x="56" y="28"/>
                      </a:lnTo>
                      <a:lnTo>
                        <a:pt x="55" y="27"/>
                      </a:lnTo>
                      <a:lnTo>
                        <a:pt x="54" y="27"/>
                      </a:lnTo>
                      <a:lnTo>
                        <a:pt x="53" y="27"/>
                      </a:lnTo>
                      <a:lnTo>
                        <a:pt x="52" y="27"/>
                      </a:lnTo>
                      <a:lnTo>
                        <a:pt x="51" y="27"/>
                      </a:lnTo>
                      <a:lnTo>
                        <a:pt x="50" y="27"/>
                      </a:lnTo>
                      <a:lnTo>
                        <a:pt x="48" y="26"/>
                      </a:lnTo>
                      <a:lnTo>
                        <a:pt x="48" y="27"/>
                      </a:lnTo>
                      <a:lnTo>
                        <a:pt x="47" y="27"/>
                      </a:lnTo>
                      <a:lnTo>
                        <a:pt x="46" y="27"/>
                      </a:lnTo>
                      <a:lnTo>
                        <a:pt x="45" y="27"/>
                      </a:lnTo>
                      <a:lnTo>
                        <a:pt x="43" y="27"/>
                      </a:lnTo>
                      <a:lnTo>
                        <a:pt x="42" y="27"/>
                      </a:lnTo>
                      <a:lnTo>
                        <a:pt x="41" y="28"/>
                      </a:lnTo>
                      <a:lnTo>
                        <a:pt x="40" y="28"/>
                      </a:lnTo>
                      <a:lnTo>
                        <a:pt x="39" y="29"/>
                      </a:lnTo>
                      <a:lnTo>
                        <a:pt x="38" y="29"/>
                      </a:lnTo>
                      <a:lnTo>
                        <a:pt x="37" y="29"/>
                      </a:lnTo>
                      <a:lnTo>
                        <a:pt x="37" y="30"/>
                      </a:lnTo>
                      <a:lnTo>
                        <a:pt x="36" y="31"/>
                      </a:lnTo>
                      <a:lnTo>
                        <a:pt x="35" y="32"/>
                      </a:lnTo>
                      <a:lnTo>
                        <a:pt x="35" y="33"/>
                      </a:lnTo>
                      <a:lnTo>
                        <a:pt x="34" y="34"/>
                      </a:lnTo>
                      <a:lnTo>
                        <a:pt x="34" y="35"/>
                      </a:lnTo>
                      <a:lnTo>
                        <a:pt x="33" y="36"/>
                      </a:lnTo>
                      <a:lnTo>
                        <a:pt x="33" y="37"/>
                      </a:lnTo>
                      <a:lnTo>
                        <a:pt x="32" y="38"/>
                      </a:lnTo>
                      <a:lnTo>
                        <a:pt x="32" y="40"/>
                      </a:lnTo>
                      <a:lnTo>
                        <a:pt x="31" y="41"/>
                      </a:lnTo>
                      <a:lnTo>
                        <a:pt x="31" y="43"/>
                      </a:lnTo>
                      <a:lnTo>
                        <a:pt x="31" y="45"/>
                      </a:lnTo>
                      <a:lnTo>
                        <a:pt x="31" y="47"/>
                      </a:lnTo>
                      <a:lnTo>
                        <a:pt x="30" y="49"/>
                      </a:lnTo>
                      <a:lnTo>
                        <a:pt x="30" y="52"/>
                      </a:lnTo>
                      <a:lnTo>
                        <a:pt x="30" y="55"/>
                      </a:lnTo>
                      <a:lnTo>
                        <a:pt x="30" y="58"/>
                      </a:lnTo>
                      <a:lnTo>
                        <a:pt x="30" y="61"/>
                      </a:lnTo>
                      <a:lnTo>
                        <a:pt x="30" y="66"/>
                      </a:lnTo>
                      <a:lnTo>
                        <a:pt x="30" y="69"/>
                      </a:lnTo>
                      <a:lnTo>
                        <a:pt x="30" y="73"/>
                      </a:lnTo>
                      <a:lnTo>
                        <a:pt x="29" y="77"/>
                      </a:lnTo>
                      <a:lnTo>
                        <a:pt x="29" y="1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7" name="Freeform 106"/>
                <p:cNvSpPr>
                  <a:spLocks/>
                </p:cNvSpPr>
                <p:nvPr/>
              </p:nvSpPr>
              <p:spPr bwMode="auto">
                <a:xfrm>
                  <a:off x="2093" y="1347"/>
                  <a:ext cx="14" cy="74"/>
                </a:xfrm>
                <a:custGeom>
                  <a:avLst/>
                  <a:gdLst>
                    <a:gd name="T0" fmla="*/ 0 w 29"/>
                    <a:gd name="T1" fmla="*/ 18 h 149"/>
                    <a:gd name="T2" fmla="*/ 0 w 29"/>
                    <a:gd name="T3" fmla="*/ 0 h 149"/>
                    <a:gd name="T4" fmla="*/ 3 w 29"/>
                    <a:gd name="T5" fmla="*/ 0 h 149"/>
                    <a:gd name="T6" fmla="*/ 3 w 29"/>
                    <a:gd name="T7" fmla="*/ 18 h 149"/>
                    <a:gd name="T8" fmla="*/ 0 w 29"/>
                    <a:gd name="T9" fmla="*/ 18 h 149"/>
                    <a:gd name="T10" fmla="*/ 0 w 29"/>
                    <a:gd name="T11" fmla="*/ 18 h 1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"/>
                    <a:gd name="T19" fmla="*/ 0 h 149"/>
                    <a:gd name="T20" fmla="*/ 29 w 29"/>
                    <a:gd name="T21" fmla="*/ 149 h 14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" h="149">
                      <a:moveTo>
                        <a:pt x="0" y="149"/>
                      </a:moveTo>
                      <a:lnTo>
                        <a:pt x="0" y="0"/>
                      </a:lnTo>
                      <a:lnTo>
                        <a:pt x="29" y="0"/>
                      </a:lnTo>
                      <a:lnTo>
                        <a:pt x="29" y="149"/>
                      </a:lnTo>
                      <a:lnTo>
                        <a:pt x="0" y="1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8" name="Freeform 107"/>
                <p:cNvSpPr>
                  <a:spLocks noEditPoints="1"/>
                </p:cNvSpPr>
                <p:nvPr/>
              </p:nvSpPr>
              <p:spPr bwMode="auto">
                <a:xfrm>
                  <a:off x="2118" y="1366"/>
                  <a:ext cx="51" cy="57"/>
                </a:xfrm>
                <a:custGeom>
                  <a:avLst/>
                  <a:gdLst>
                    <a:gd name="T0" fmla="*/ 1 w 101"/>
                    <a:gd name="T1" fmla="*/ 3 h 114"/>
                    <a:gd name="T2" fmla="*/ 2 w 101"/>
                    <a:gd name="T3" fmla="*/ 2 h 114"/>
                    <a:gd name="T4" fmla="*/ 4 w 101"/>
                    <a:gd name="T5" fmla="*/ 1 h 114"/>
                    <a:gd name="T6" fmla="*/ 6 w 101"/>
                    <a:gd name="T7" fmla="*/ 1 h 114"/>
                    <a:gd name="T8" fmla="*/ 8 w 101"/>
                    <a:gd name="T9" fmla="*/ 1 h 114"/>
                    <a:gd name="T10" fmla="*/ 10 w 101"/>
                    <a:gd name="T11" fmla="*/ 1 h 114"/>
                    <a:gd name="T12" fmla="*/ 11 w 101"/>
                    <a:gd name="T13" fmla="*/ 1 h 114"/>
                    <a:gd name="T14" fmla="*/ 12 w 101"/>
                    <a:gd name="T15" fmla="*/ 2 h 114"/>
                    <a:gd name="T16" fmla="*/ 12 w 101"/>
                    <a:gd name="T17" fmla="*/ 3 h 114"/>
                    <a:gd name="T18" fmla="*/ 12 w 101"/>
                    <a:gd name="T19" fmla="*/ 5 h 114"/>
                    <a:gd name="T20" fmla="*/ 12 w 101"/>
                    <a:gd name="T21" fmla="*/ 11 h 114"/>
                    <a:gd name="T22" fmla="*/ 12 w 101"/>
                    <a:gd name="T23" fmla="*/ 12 h 114"/>
                    <a:gd name="T24" fmla="*/ 13 w 101"/>
                    <a:gd name="T25" fmla="*/ 13 h 114"/>
                    <a:gd name="T26" fmla="*/ 13 w 101"/>
                    <a:gd name="T27" fmla="*/ 14 h 114"/>
                    <a:gd name="T28" fmla="*/ 10 w 101"/>
                    <a:gd name="T29" fmla="*/ 14 h 114"/>
                    <a:gd name="T30" fmla="*/ 9 w 101"/>
                    <a:gd name="T31" fmla="*/ 14 h 114"/>
                    <a:gd name="T32" fmla="*/ 9 w 101"/>
                    <a:gd name="T33" fmla="*/ 13 h 114"/>
                    <a:gd name="T34" fmla="*/ 9 w 101"/>
                    <a:gd name="T35" fmla="*/ 13 h 114"/>
                    <a:gd name="T36" fmla="*/ 9 w 101"/>
                    <a:gd name="T37" fmla="*/ 13 h 114"/>
                    <a:gd name="T38" fmla="*/ 8 w 101"/>
                    <a:gd name="T39" fmla="*/ 14 h 114"/>
                    <a:gd name="T40" fmla="*/ 7 w 101"/>
                    <a:gd name="T41" fmla="*/ 14 h 114"/>
                    <a:gd name="T42" fmla="*/ 6 w 101"/>
                    <a:gd name="T43" fmla="*/ 15 h 114"/>
                    <a:gd name="T44" fmla="*/ 4 w 101"/>
                    <a:gd name="T45" fmla="*/ 15 h 114"/>
                    <a:gd name="T46" fmla="*/ 3 w 101"/>
                    <a:gd name="T47" fmla="*/ 14 h 114"/>
                    <a:gd name="T48" fmla="*/ 1 w 101"/>
                    <a:gd name="T49" fmla="*/ 13 h 114"/>
                    <a:gd name="T50" fmla="*/ 1 w 101"/>
                    <a:gd name="T51" fmla="*/ 12 h 114"/>
                    <a:gd name="T52" fmla="*/ 1 w 101"/>
                    <a:gd name="T53" fmla="*/ 10 h 114"/>
                    <a:gd name="T54" fmla="*/ 1 w 101"/>
                    <a:gd name="T55" fmla="*/ 9 h 114"/>
                    <a:gd name="T56" fmla="*/ 1 w 101"/>
                    <a:gd name="T57" fmla="*/ 8 h 114"/>
                    <a:gd name="T58" fmla="*/ 2 w 101"/>
                    <a:gd name="T59" fmla="*/ 8 h 114"/>
                    <a:gd name="T60" fmla="*/ 3 w 101"/>
                    <a:gd name="T61" fmla="*/ 7 h 114"/>
                    <a:gd name="T62" fmla="*/ 4 w 101"/>
                    <a:gd name="T63" fmla="*/ 7 h 114"/>
                    <a:gd name="T64" fmla="*/ 6 w 101"/>
                    <a:gd name="T65" fmla="*/ 6 h 114"/>
                    <a:gd name="T66" fmla="*/ 8 w 101"/>
                    <a:gd name="T67" fmla="*/ 6 h 114"/>
                    <a:gd name="T68" fmla="*/ 9 w 101"/>
                    <a:gd name="T69" fmla="*/ 5 h 114"/>
                    <a:gd name="T70" fmla="*/ 9 w 101"/>
                    <a:gd name="T71" fmla="*/ 4 h 114"/>
                    <a:gd name="T72" fmla="*/ 8 w 101"/>
                    <a:gd name="T73" fmla="*/ 4 h 114"/>
                    <a:gd name="T74" fmla="*/ 7 w 101"/>
                    <a:gd name="T75" fmla="*/ 3 h 114"/>
                    <a:gd name="T76" fmla="*/ 6 w 101"/>
                    <a:gd name="T77" fmla="*/ 3 h 114"/>
                    <a:gd name="T78" fmla="*/ 5 w 101"/>
                    <a:gd name="T79" fmla="*/ 3 h 114"/>
                    <a:gd name="T80" fmla="*/ 5 w 101"/>
                    <a:gd name="T81" fmla="*/ 4 h 114"/>
                    <a:gd name="T82" fmla="*/ 4 w 101"/>
                    <a:gd name="T83" fmla="*/ 4 h 114"/>
                    <a:gd name="T84" fmla="*/ 4 w 101"/>
                    <a:gd name="T85" fmla="*/ 5 h 114"/>
                    <a:gd name="T86" fmla="*/ 8 w 101"/>
                    <a:gd name="T87" fmla="*/ 8 h 114"/>
                    <a:gd name="T88" fmla="*/ 7 w 101"/>
                    <a:gd name="T89" fmla="*/ 8 h 114"/>
                    <a:gd name="T90" fmla="*/ 6 w 101"/>
                    <a:gd name="T91" fmla="*/ 9 h 114"/>
                    <a:gd name="T92" fmla="*/ 5 w 101"/>
                    <a:gd name="T93" fmla="*/ 9 h 114"/>
                    <a:gd name="T94" fmla="*/ 4 w 101"/>
                    <a:gd name="T95" fmla="*/ 9 h 114"/>
                    <a:gd name="T96" fmla="*/ 4 w 101"/>
                    <a:gd name="T97" fmla="*/ 10 h 114"/>
                    <a:gd name="T98" fmla="*/ 4 w 101"/>
                    <a:gd name="T99" fmla="*/ 11 h 114"/>
                    <a:gd name="T100" fmla="*/ 4 w 101"/>
                    <a:gd name="T101" fmla="*/ 11 h 114"/>
                    <a:gd name="T102" fmla="*/ 5 w 101"/>
                    <a:gd name="T103" fmla="*/ 12 h 114"/>
                    <a:gd name="T104" fmla="*/ 6 w 101"/>
                    <a:gd name="T105" fmla="*/ 12 h 114"/>
                    <a:gd name="T106" fmla="*/ 7 w 101"/>
                    <a:gd name="T107" fmla="*/ 12 h 114"/>
                    <a:gd name="T108" fmla="*/ 8 w 101"/>
                    <a:gd name="T109" fmla="*/ 12 h 114"/>
                    <a:gd name="T110" fmla="*/ 8 w 101"/>
                    <a:gd name="T111" fmla="*/ 11 h 114"/>
                    <a:gd name="T112" fmla="*/ 9 w 101"/>
                    <a:gd name="T113" fmla="*/ 10 h 114"/>
                    <a:gd name="T114" fmla="*/ 9 w 101"/>
                    <a:gd name="T115" fmla="*/ 10 h 114"/>
                    <a:gd name="T116" fmla="*/ 9 w 101"/>
                    <a:gd name="T117" fmla="*/ 9 h 11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1"/>
                    <a:gd name="T178" fmla="*/ 0 h 114"/>
                    <a:gd name="T179" fmla="*/ 101 w 101"/>
                    <a:gd name="T180" fmla="*/ 114 h 11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1" h="114">
                      <a:moveTo>
                        <a:pt x="28" y="35"/>
                      </a:moveTo>
                      <a:lnTo>
                        <a:pt x="3" y="31"/>
                      </a:lnTo>
                      <a:lnTo>
                        <a:pt x="4" y="29"/>
                      </a:lnTo>
                      <a:lnTo>
                        <a:pt x="5" y="27"/>
                      </a:lnTo>
                      <a:lnTo>
                        <a:pt x="7" y="24"/>
                      </a:lnTo>
                      <a:lnTo>
                        <a:pt x="8" y="22"/>
                      </a:lnTo>
                      <a:lnTo>
                        <a:pt x="9" y="20"/>
                      </a:lnTo>
                      <a:lnTo>
                        <a:pt x="10" y="18"/>
                      </a:lnTo>
                      <a:lnTo>
                        <a:pt x="11" y="15"/>
                      </a:lnTo>
                      <a:lnTo>
                        <a:pt x="13" y="14"/>
                      </a:lnTo>
                      <a:lnTo>
                        <a:pt x="14" y="12"/>
                      </a:lnTo>
                      <a:lnTo>
                        <a:pt x="15" y="10"/>
                      </a:lnTo>
                      <a:lnTo>
                        <a:pt x="17" y="9"/>
                      </a:lnTo>
                      <a:lnTo>
                        <a:pt x="18" y="7"/>
                      </a:lnTo>
                      <a:lnTo>
                        <a:pt x="20" y="6"/>
                      </a:lnTo>
                      <a:lnTo>
                        <a:pt x="22" y="5"/>
                      </a:lnTo>
                      <a:lnTo>
                        <a:pt x="24" y="4"/>
                      </a:lnTo>
                      <a:lnTo>
                        <a:pt x="26" y="4"/>
                      </a:lnTo>
                      <a:lnTo>
                        <a:pt x="29" y="3"/>
                      </a:lnTo>
                      <a:lnTo>
                        <a:pt x="32" y="2"/>
                      </a:lnTo>
                      <a:lnTo>
                        <a:pt x="35" y="2"/>
                      </a:lnTo>
                      <a:lnTo>
                        <a:pt x="37" y="1"/>
                      </a:lnTo>
                      <a:lnTo>
                        <a:pt x="40" y="1"/>
                      </a:lnTo>
                      <a:lnTo>
                        <a:pt x="43" y="1"/>
                      </a:lnTo>
                      <a:lnTo>
                        <a:pt x="46" y="1"/>
                      </a:lnTo>
                      <a:lnTo>
                        <a:pt x="49" y="0"/>
                      </a:lnTo>
                      <a:lnTo>
                        <a:pt x="53" y="1"/>
                      </a:lnTo>
                      <a:lnTo>
                        <a:pt x="57" y="1"/>
                      </a:lnTo>
                      <a:lnTo>
                        <a:pt x="59" y="1"/>
                      </a:lnTo>
                      <a:lnTo>
                        <a:pt x="62" y="1"/>
                      </a:lnTo>
                      <a:lnTo>
                        <a:pt x="65" y="1"/>
                      </a:lnTo>
                      <a:lnTo>
                        <a:pt x="67" y="2"/>
                      </a:lnTo>
                      <a:lnTo>
                        <a:pt x="69" y="2"/>
                      </a:lnTo>
                      <a:lnTo>
                        <a:pt x="71" y="2"/>
                      </a:lnTo>
                      <a:lnTo>
                        <a:pt x="73" y="3"/>
                      </a:lnTo>
                      <a:lnTo>
                        <a:pt x="75" y="3"/>
                      </a:lnTo>
                      <a:lnTo>
                        <a:pt x="77" y="4"/>
                      </a:lnTo>
                      <a:lnTo>
                        <a:pt x="79" y="4"/>
                      </a:lnTo>
                      <a:lnTo>
                        <a:pt x="81" y="5"/>
                      </a:lnTo>
                      <a:lnTo>
                        <a:pt x="82" y="6"/>
                      </a:lnTo>
                      <a:lnTo>
                        <a:pt x="84" y="7"/>
                      </a:lnTo>
                      <a:lnTo>
                        <a:pt x="85" y="8"/>
                      </a:lnTo>
                      <a:lnTo>
                        <a:pt x="86" y="9"/>
                      </a:lnTo>
                      <a:lnTo>
                        <a:pt x="87" y="10"/>
                      </a:lnTo>
                      <a:lnTo>
                        <a:pt x="88" y="11"/>
                      </a:lnTo>
                      <a:lnTo>
                        <a:pt x="89" y="12"/>
                      </a:lnTo>
                      <a:lnTo>
                        <a:pt x="90" y="13"/>
                      </a:lnTo>
                      <a:lnTo>
                        <a:pt x="90" y="14"/>
                      </a:lnTo>
                      <a:lnTo>
                        <a:pt x="91" y="15"/>
                      </a:lnTo>
                      <a:lnTo>
                        <a:pt x="91" y="17"/>
                      </a:lnTo>
                      <a:lnTo>
                        <a:pt x="92" y="19"/>
                      </a:lnTo>
                      <a:lnTo>
                        <a:pt x="93" y="20"/>
                      </a:lnTo>
                      <a:lnTo>
                        <a:pt x="93" y="21"/>
                      </a:lnTo>
                      <a:lnTo>
                        <a:pt x="94" y="23"/>
                      </a:lnTo>
                      <a:lnTo>
                        <a:pt x="94" y="25"/>
                      </a:lnTo>
                      <a:lnTo>
                        <a:pt x="95" y="27"/>
                      </a:lnTo>
                      <a:lnTo>
                        <a:pt x="95" y="29"/>
                      </a:lnTo>
                      <a:lnTo>
                        <a:pt x="95" y="31"/>
                      </a:lnTo>
                      <a:lnTo>
                        <a:pt x="95" y="33"/>
                      </a:lnTo>
                      <a:lnTo>
                        <a:pt x="95" y="36"/>
                      </a:lnTo>
                      <a:lnTo>
                        <a:pt x="95" y="40"/>
                      </a:lnTo>
                      <a:lnTo>
                        <a:pt x="95" y="42"/>
                      </a:lnTo>
                      <a:lnTo>
                        <a:pt x="95" y="75"/>
                      </a:lnTo>
                      <a:lnTo>
                        <a:pt x="96" y="78"/>
                      </a:lnTo>
                      <a:lnTo>
                        <a:pt x="96" y="80"/>
                      </a:lnTo>
                      <a:lnTo>
                        <a:pt x="96" y="82"/>
                      </a:lnTo>
                      <a:lnTo>
                        <a:pt x="96" y="84"/>
                      </a:lnTo>
                      <a:lnTo>
                        <a:pt x="96" y="86"/>
                      </a:lnTo>
                      <a:lnTo>
                        <a:pt x="96" y="89"/>
                      </a:lnTo>
                      <a:lnTo>
                        <a:pt x="96" y="90"/>
                      </a:lnTo>
                      <a:lnTo>
                        <a:pt x="96" y="92"/>
                      </a:lnTo>
                      <a:lnTo>
                        <a:pt x="96" y="93"/>
                      </a:lnTo>
                      <a:lnTo>
                        <a:pt x="96" y="94"/>
                      </a:lnTo>
                      <a:lnTo>
                        <a:pt x="96" y="95"/>
                      </a:lnTo>
                      <a:lnTo>
                        <a:pt x="96" y="96"/>
                      </a:lnTo>
                      <a:lnTo>
                        <a:pt x="97" y="98"/>
                      </a:lnTo>
                      <a:lnTo>
                        <a:pt x="97" y="99"/>
                      </a:lnTo>
                      <a:lnTo>
                        <a:pt x="97" y="100"/>
                      </a:lnTo>
                      <a:lnTo>
                        <a:pt x="98" y="101"/>
                      </a:lnTo>
                      <a:lnTo>
                        <a:pt x="98" y="102"/>
                      </a:lnTo>
                      <a:lnTo>
                        <a:pt x="98" y="104"/>
                      </a:lnTo>
                      <a:lnTo>
                        <a:pt x="99" y="105"/>
                      </a:lnTo>
                      <a:lnTo>
                        <a:pt x="99" y="106"/>
                      </a:lnTo>
                      <a:lnTo>
                        <a:pt x="100" y="107"/>
                      </a:lnTo>
                      <a:lnTo>
                        <a:pt x="100" y="108"/>
                      </a:lnTo>
                      <a:lnTo>
                        <a:pt x="101" y="109"/>
                      </a:lnTo>
                      <a:lnTo>
                        <a:pt x="101" y="110"/>
                      </a:lnTo>
                      <a:lnTo>
                        <a:pt x="73" y="110"/>
                      </a:lnTo>
                      <a:lnTo>
                        <a:pt x="73" y="109"/>
                      </a:lnTo>
                      <a:lnTo>
                        <a:pt x="73" y="108"/>
                      </a:lnTo>
                      <a:lnTo>
                        <a:pt x="72" y="108"/>
                      </a:lnTo>
                      <a:lnTo>
                        <a:pt x="72" y="107"/>
                      </a:lnTo>
                      <a:lnTo>
                        <a:pt x="72" y="106"/>
                      </a:lnTo>
                      <a:lnTo>
                        <a:pt x="71" y="105"/>
                      </a:lnTo>
                      <a:lnTo>
                        <a:pt x="71" y="104"/>
                      </a:lnTo>
                      <a:lnTo>
                        <a:pt x="71" y="103"/>
                      </a:lnTo>
                      <a:lnTo>
                        <a:pt x="70" y="102"/>
                      </a:lnTo>
                      <a:lnTo>
                        <a:pt x="70" y="101"/>
                      </a:lnTo>
                      <a:lnTo>
                        <a:pt x="70" y="100"/>
                      </a:lnTo>
                      <a:lnTo>
                        <a:pt x="69" y="99"/>
                      </a:lnTo>
                      <a:lnTo>
                        <a:pt x="68" y="101"/>
                      </a:lnTo>
                      <a:lnTo>
                        <a:pt x="67" y="102"/>
                      </a:lnTo>
                      <a:lnTo>
                        <a:pt x="66" y="103"/>
                      </a:lnTo>
                      <a:lnTo>
                        <a:pt x="65" y="104"/>
                      </a:lnTo>
                      <a:lnTo>
                        <a:pt x="63" y="105"/>
                      </a:lnTo>
                      <a:lnTo>
                        <a:pt x="62" y="106"/>
                      </a:lnTo>
                      <a:lnTo>
                        <a:pt x="61" y="106"/>
                      </a:lnTo>
                      <a:lnTo>
                        <a:pt x="60" y="107"/>
                      </a:lnTo>
                      <a:lnTo>
                        <a:pt x="58" y="108"/>
                      </a:lnTo>
                      <a:lnTo>
                        <a:pt x="57" y="108"/>
                      </a:lnTo>
                      <a:lnTo>
                        <a:pt x="56" y="109"/>
                      </a:lnTo>
                      <a:lnTo>
                        <a:pt x="53" y="109"/>
                      </a:lnTo>
                      <a:lnTo>
                        <a:pt x="52" y="110"/>
                      </a:lnTo>
                      <a:lnTo>
                        <a:pt x="51" y="112"/>
                      </a:lnTo>
                      <a:lnTo>
                        <a:pt x="49" y="112"/>
                      </a:lnTo>
                      <a:lnTo>
                        <a:pt x="48" y="113"/>
                      </a:lnTo>
                      <a:lnTo>
                        <a:pt x="47" y="113"/>
                      </a:lnTo>
                      <a:lnTo>
                        <a:pt x="45" y="114"/>
                      </a:lnTo>
                      <a:lnTo>
                        <a:pt x="44" y="114"/>
                      </a:lnTo>
                      <a:lnTo>
                        <a:pt x="42" y="114"/>
                      </a:lnTo>
                      <a:lnTo>
                        <a:pt x="41" y="114"/>
                      </a:lnTo>
                      <a:lnTo>
                        <a:pt x="39" y="114"/>
                      </a:lnTo>
                      <a:lnTo>
                        <a:pt x="38" y="114"/>
                      </a:lnTo>
                      <a:lnTo>
                        <a:pt x="36" y="114"/>
                      </a:lnTo>
                      <a:lnTo>
                        <a:pt x="34" y="114"/>
                      </a:lnTo>
                      <a:lnTo>
                        <a:pt x="31" y="114"/>
                      </a:lnTo>
                      <a:lnTo>
                        <a:pt x="28" y="114"/>
                      </a:lnTo>
                      <a:lnTo>
                        <a:pt x="26" y="113"/>
                      </a:lnTo>
                      <a:lnTo>
                        <a:pt x="23" y="113"/>
                      </a:lnTo>
                      <a:lnTo>
                        <a:pt x="21" y="112"/>
                      </a:lnTo>
                      <a:lnTo>
                        <a:pt x="19" y="110"/>
                      </a:lnTo>
                      <a:lnTo>
                        <a:pt x="17" y="109"/>
                      </a:lnTo>
                      <a:lnTo>
                        <a:pt x="15" y="108"/>
                      </a:lnTo>
                      <a:lnTo>
                        <a:pt x="14" y="107"/>
                      </a:lnTo>
                      <a:lnTo>
                        <a:pt x="12" y="106"/>
                      </a:lnTo>
                      <a:lnTo>
                        <a:pt x="10" y="104"/>
                      </a:lnTo>
                      <a:lnTo>
                        <a:pt x="9" y="103"/>
                      </a:lnTo>
                      <a:lnTo>
                        <a:pt x="8" y="101"/>
                      </a:lnTo>
                      <a:lnTo>
                        <a:pt x="7" y="100"/>
                      </a:lnTo>
                      <a:lnTo>
                        <a:pt x="4" y="98"/>
                      </a:lnTo>
                      <a:lnTo>
                        <a:pt x="4" y="96"/>
                      </a:lnTo>
                      <a:lnTo>
                        <a:pt x="3" y="94"/>
                      </a:lnTo>
                      <a:lnTo>
                        <a:pt x="2" y="93"/>
                      </a:lnTo>
                      <a:lnTo>
                        <a:pt x="1" y="91"/>
                      </a:lnTo>
                      <a:lnTo>
                        <a:pt x="1" y="89"/>
                      </a:lnTo>
                      <a:lnTo>
                        <a:pt x="1" y="86"/>
                      </a:lnTo>
                      <a:lnTo>
                        <a:pt x="1" y="84"/>
                      </a:lnTo>
                      <a:lnTo>
                        <a:pt x="0" y="81"/>
                      </a:lnTo>
                      <a:lnTo>
                        <a:pt x="1" y="80"/>
                      </a:lnTo>
                      <a:lnTo>
                        <a:pt x="1" y="79"/>
                      </a:lnTo>
                      <a:lnTo>
                        <a:pt x="1" y="77"/>
                      </a:lnTo>
                      <a:lnTo>
                        <a:pt x="1" y="76"/>
                      </a:lnTo>
                      <a:lnTo>
                        <a:pt x="1" y="74"/>
                      </a:lnTo>
                      <a:lnTo>
                        <a:pt x="2" y="73"/>
                      </a:lnTo>
                      <a:lnTo>
                        <a:pt x="2" y="72"/>
                      </a:lnTo>
                      <a:lnTo>
                        <a:pt x="2" y="70"/>
                      </a:lnTo>
                      <a:lnTo>
                        <a:pt x="3" y="69"/>
                      </a:lnTo>
                      <a:lnTo>
                        <a:pt x="3" y="68"/>
                      </a:lnTo>
                      <a:lnTo>
                        <a:pt x="4" y="67"/>
                      </a:lnTo>
                      <a:lnTo>
                        <a:pt x="4" y="65"/>
                      </a:lnTo>
                      <a:lnTo>
                        <a:pt x="5" y="64"/>
                      </a:lnTo>
                      <a:lnTo>
                        <a:pt x="7" y="62"/>
                      </a:lnTo>
                      <a:lnTo>
                        <a:pt x="8" y="61"/>
                      </a:lnTo>
                      <a:lnTo>
                        <a:pt x="9" y="60"/>
                      </a:lnTo>
                      <a:lnTo>
                        <a:pt x="10" y="59"/>
                      </a:lnTo>
                      <a:lnTo>
                        <a:pt x="11" y="58"/>
                      </a:lnTo>
                      <a:lnTo>
                        <a:pt x="12" y="58"/>
                      </a:lnTo>
                      <a:lnTo>
                        <a:pt x="13" y="57"/>
                      </a:lnTo>
                      <a:lnTo>
                        <a:pt x="14" y="56"/>
                      </a:lnTo>
                      <a:lnTo>
                        <a:pt x="15" y="56"/>
                      </a:lnTo>
                      <a:lnTo>
                        <a:pt x="16" y="55"/>
                      </a:lnTo>
                      <a:lnTo>
                        <a:pt x="17" y="54"/>
                      </a:lnTo>
                      <a:lnTo>
                        <a:pt x="19" y="54"/>
                      </a:lnTo>
                      <a:lnTo>
                        <a:pt x="20" y="53"/>
                      </a:lnTo>
                      <a:lnTo>
                        <a:pt x="21" y="53"/>
                      </a:lnTo>
                      <a:lnTo>
                        <a:pt x="23" y="52"/>
                      </a:lnTo>
                      <a:lnTo>
                        <a:pt x="25" y="51"/>
                      </a:lnTo>
                      <a:lnTo>
                        <a:pt x="26" y="51"/>
                      </a:lnTo>
                      <a:lnTo>
                        <a:pt x="28" y="50"/>
                      </a:lnTo>
                      <a:lnTo>
                        <a:pt x="31" y="50"/>
                      </a:lnTo>
                      <a:lnTo>
                        <a:pt x="33" y="49"/>
                      </a:lnTo>
                      <a:lnTo>
                        <a:pt x="35" y="49"/>
                      </a:lnTo>
                      <a:lnTo>
                        <a:pt x="37" y="48"/>
                      </a:lnTo>
                      <a:lnTo>
                        <a:pt x="39" y="47"/>
                      </a:lnTo>
                      <a:lnTo>
                        <a:pt x="43" y="47"/>
                      </a:lnTo>
                      <a:lnTo>
                        <a:pt x="46" y="46"/>
                      </a:lnTo>
                      <a:lnTo>
                        <a:pt x="49" y="46"/>
                      </a:lnTo>
                      <a:lnTo>
                        <a:pt x="51" y="45"/>
                      </a:lnTo>
                      <a:lnTo>
                        <a:pt x="55" y="45"/>
                      </a:lnTo>
                      <a:lnTo>
                        <a:pt x="57" y="44"/>
                      </a:lnTo>
                      <a:lnTo>
                        <a:pt x="59" y="44"/>
                      </a:lnTo>
                      <a:lnTo>
                        <a:pt x="61" y="43"/>
                      </a:lnTo>
                      <a:lnTo>
                        <a:pt x="63" y="43"/>
                      </a:lnTo>
                      <a:lnTo>
                        <a:pt x="65" y="42"/>
                      </a:lnTo>
                      <a:lnTo>
                        <a:pt x="66" y="42"/>
                      </a:lnTo>
                      <a:lnTo>
                        <a:pt x="67" y="41"/>
                      </a:lnTo>
                      <a:lnTo>
                        <a:pt x="67" y="37"/>
                      </a:lnTo>
                      <a:lnTo>
                        <a:pt x="67" y="36"/>
                      </a:lnTo>
                      <a:lnTo>
                        <a:pt x="67" y="35"/>
                      </a:lnTo>
                      <a:lnTo>
                        <a:pt x="67" y="34"/>
                      </a:lnTo>
                      <a:lnTo>
                        <a:pt x="67" y="33"/>
                      </a:lnTo>
                      <a:lnTo>
                        <a:pt x="67" y="32"/>
                      </a:lnTo>
                      <a:lnTo>
                        <a:pt x="66" y="31"/>
                      </a:lnTo>
                      <a:lnTo>
                        <a:pt x="66" y="30"/>
                      </a:lnTo>
                      <a:lnTo>
                        <a:pt x="66" y="29"/>
                      </a:lnTo>
                      <a:lnTo>
                        <a:pt x="65" y="28"/>
                      </a:lnTo>
                      <a:lnTo>
                        <a:pt x="64" y="27"/>
                      </a:lnTo>
                      <a:lnTo>
                        <a:pt x="63" y="26"/>
                      </a:lnTo>
                      <a:lnTo>
                        <a:pt x="62" y="25"/>
                      </a:lnTo>
                      <a:lnTo>
                        <a:pt x="61" y="25"/>
                      </a:lnTo>
                      <a:lnTo>
                        <a:pt x="60" y="24"/>
                      </a:lnTo>
                      <a:lnTo>
                        <a:pt x="59" y="24"/>
                      </a:lnTo>
                      <a:lnTo>
                        <a:pt x="58" y="23"/>
                      </a:lnTo>
                      <a:lnTo>
                        <a:pt x="56" y="23"/>
                      </a:lnTo>
                      <a:lnTo>
                        <a:pt x="55" y="23"/>
                      </a:lnTo>
                      <a:lnTo>
                        <a:pt x="53" y="23"/>
                      </a:lnTo>
                      <a:lnTo>
                        <a:pt x="51" y="23"/>
                      </a:lnTo>
                      <a:lnTo>
                        <a:pt x="49" y="23"/>
                      </a:lnTo>
                      <a:lnTo>
                        <a:pt x="47" y="22"/>
                      </a:lnTo>
                      <a:lnTo>
                        <a:pt x="46" y="23"/>
                      </a:lnTo>
                      <a:lnTo>
                        <a:pt x="45" y="23"/>
                      </a:lnTo>
                      <a:lnTo>
                        <a:pt x="44" y="23"/>
                      </a:lnTo>
                      <a:lnTo>
                        <a:pt x="43" y="23"/>
                      </a:lnTo>
                      <a:lnTo>
                        <a:pt x="42" y="23"/>
                      </a:lnTo>
                      <a:lnTo>
                        <a:pt x="41" y="23"/>
                      </a:lnTo>
                      <a:lnTo>
                        <a:pt x="40" y="24"/>
                      </a:lnTo>
                      <a:lnTo>
                        <a:pt x="39" y="24"/>
                      </a:lnTo>
                      <a:lnTo>
                        <a:pt x="38" y="25"/>
                      </a:lnTo>
                      <a:lnTo>
                        <a:pt x="37" y="25"/>
                      </a:lnTo>
                      <a:lnTo>
                        <a:pt x="36" y="25"/>
                      </a:lnTo>
                      <a:lnTo>
                        <a:pt x="36" y="26"/>
                      </a:lnTo>
                      <a:lnTo>
                        <a:pt x="35" y="27"/>
                      </a:lnTo>
                      <a:lnTo>
                        <a:pt x="34" y="28"/>
                      </a:lnTo>
                      <a:lnTo>
                        <a:pt x="33" y="29"/>
                      </a:lnTo>
                      <a:lnTo>
                        <a:pt x="33" y="30"/>
                      </a:lnTo>
                      <a:lnTo>
                        <a:pt x="32" y="30"/>
                      </a:lnTo>
                      <a:lnTo>
                        <a:pt x="32" y="31"/>
                      </a:lnTo>
                      <a:lnTo>
                        <a:pt x="31" y="32"/>
                      </a:lnTo>
                      <a:lnTo>
                        <a:pt x="31" y="33"/>
                      </a:lnTo>
                      <a:lnTo>
                        <a:pt x="29" y="34"/>
                      </a:lnTo>
                      <a:lnTo>
                        <a:pt x="28" y="35"/>
                      </a:lnTo>
                      <a:close/>
                      <a:moveTo>
                        <a:pt x="67" y="58"/>
                      </a:moveTo>
                      <a:lnTo>
                        <a:pt x="67" y="59"/>
                      </a:lnTo>
                      <a:lnTo>
                        <a:pt x="66" y="59"/>
                      </a:lnTo>
                      <a:lnTo>
                        <a:pt x="65" y="60"/>
                      </a:lnTo>
                      <a:lnTo>
                        <a:pt x="63" y="60"/>
                      </a:lnTo>
                      <a:lnTo>
                        <a:pt x="62" y="60"/>
                      </a:lnTo>
                      <a:lnTo>
                        <a:pt x="61" y="61"/>
                      </a:lnTo>
                      <a:lnTo>
                        <a:pt x="59" y="61"/>
                      </a:lnTo>
                      <a:lnTo>
                        <a:pt x="58" y="62"/>
                      </a:lnTo>
                      <a:lnTo>
                        <a:pt x="56" y="62"/>
                      </a:lnTo>
                      <a:lnTo>
                        <a:pt x="53" y="64"/>
                      </a:lnTo>
                      <a:lnTo>
                        <a:pt x="51" y="64"/>
                      </a:lnTo>
                      <a:lnTo>
                        <a:pt x="49" y="64"/>
                      </a:lnTo>
                      <a:lnTo>
                        <a:pt x="48" y="65"/>
                      </a:lnTo>
                      <a:lnTo>
                        <a:pt x="46" y="65"/>
                      </a:lnTo>
                      <a:lnTo>
                        <a:pt x="44" y="66"/>
                      </a:lnTo>
                      <a:lnTo>
                        <a:pt x="43" y="66"/>
                      </a:lnTo>
                      <a:lnTo>
                        <a:pt x="42" y="66"/>
                      </a:lnTo>
                      <a:lnTo>
                        <a:pt x="40" y="67"/>
                      </a:lnTo>
                      <a:lnTo>
                        <a:pt x="39" y="67"/>
                      </a:lnTo>
                      <a:lnTo>
                        <a:pt x="38" y="67"/>
                      </a:lnTo>
                      <a:lnTo>
                        <a:pt x="37" y="68"/>
                      </a:lnTo>
                      <a:lnTo>
                        <a:pt x="36" y="68"/>
                      </a:lnTo>
                      <a:lnTo>
                        <a:pt x="35" y="68"/>
                      </a:lnTo>
                      <a:lnTo>
                        <a:pt x="34" y="68"/>
                      </a:lnTo>
                      <a:lnTo>
                        <a:pt x="34" y="69"/>
                      </a:lnTo>
                      <a:lnTo>
                        <a:pt x="33" y="70"/>
                      </a:lnTo>
                      <a:lnTo>
                        <a:pt x="32" y="71"/>
                      </a:lnTo>
                      <a:lnTo>
                        <a:pt x="31" y="72"/>
                      </a:lnTo>
                      <a:lnTo>
                        <a:pt x="31" y="73"/>
                      </a:lnTo>
                      <a:lnTo>
                        <a:pt x="29" y="74"/>
                      </a:lnTo>
                      <a:lnTo>
                        <a:pt x="29" y="75"/>
                      </a:lnTo>
                      <a:lnTo>
                        <a:pt x="29" y="76"/>
                      </a:lnTo>
                      <a:lnTo>
                        <a:pt x="29" y="77"/>
                      </a:lnTo>
                      <a:lnTo>
                        <a:pt x="29" y="78"/>
                      </a:lnTo>
                      <a:lnTo>
                        <a:pt x="28" y="78"/>
                      </a:lnTo>
                      <a:lnTo>
                        <a:pt x="29" y="79"/>
                      </a:lnTo>
                      <a:lnTo>
                        <a:pt x="29" y="80"/>
                      </a:lnTo>
                      <a:lnTo>
                        <a:pt x="29" y="81"/>
                      </a:lnTo>
                      <a:lnTo>
                        <a:pt x="29" y="82"/>
                      </a:lnTo>
                      <a:lnTo>
                        <a:pt x="29" y="83"/>
                      </a:lnTo>
                      <a:lnTo>
                        <a:pt x="31" y="84"/>
                      </a:lnTo>
                      <a:lnTo>
                        <a:pt x="31" y="85"/>
                      </a:lnTo>
                      <a:lnTo>
                        <a:pt x="31" y="86"/>
                      </a:lnTo>
                      <a:lnTo>
                        <a:pt x="32" y="86"/>
                      </a:lnTo>
                      <a:lnTo>
                        <a:pt x="32" y="88"/>
                      </a:lnTo>
                      <a:lnTo>
                        <a:pt x="33" y="89"/>
                      </a:lnTo>
                      <a:lnTo>
                        <a:pt x="34" y="90"/>
                      </a:lnTo>
                      <a:lnTo>
                        <a:pt x="35" y="91"/>
                      </a:lnTo>
                      <a:lnTo>
                        <a:pt x="36" y="91"/>
                      </a:lnTo>
                      <a:lnTo>
                        <a:pt x="37" y="92"/>
                      </a:lnTo>
                      <a:lnTo>
                        <a:pt x="38" y="92"/>
                      </a:lnTo>
                      <a:lnTo>
                        <a:pt x="39" y="93"/>
                      </a:lnTo>
                      <a:lnTo>
                        <a:pt x="40" y="93"/>
                      </a:lnTo>
                      <a:lnTo>
                        <a:pt x="41" y="93"/>
                      </a:lnTo>
                      <a:lnTo>
                        <a:pt x="42" y="93"/>
                      </a:lnTo>
                      <a:lnTo>
                        <a:pt x="43" y="93"/>
                      </a:lnTo>
                      <a:lnTo>
                        <a:pt x="44" y="93"/>
                      </a:lnTo>
                      <a:lnTo>
                        <a:pt x="46" y="93"/>
                      </a:lnTo>
                      <a:lnTo>
                        <a:pt x="47" y="93"/>
                      </a:lnTo>
                      <a:lnTo>
                        <a:pt x="48" y="93"/>
                      </a:lnTo>
                      <a:lnTo>
                        <a:pt x="50" y="93"/>
                      </a:lnTo>
                      <a:lnTo>
                        <a:pt x="51" y="93"/>
                      </a:lnTo>
                      <a:lnTo>
                        <a:pt x="52" y="92"/>
                      </a:lnTo>
                      <a:lnTo>
                        <a:pt x="53" y="92"/>
                      </a:lnTo>
                      <a:lnTo>
                        <a:pt x="55" y="91"/>
                      </a:lnTo>
                      <a:lnTo>
                        <a:pt x="56" y="91"/>
                      </a:lnTo>
                      <a:lnTo>
                        <a:pt x="57" y="90"/>
                      </a:lnTo>
                      <a:lnTo>
                        <a:pt x="58" y="89"/>
                      </a:lnTo>
                      <a:lnTo>
                        <a:pt x="59" y="88"/>
                      </a:lnTo>
                      <a:lnTo>
                        <a:pt x="60" y="88"/>
                      </a:lnTo>
                      <a:lnTo>
                        <a:pt x="61" y="86"/>
                      </a:lnTo>
                      <a:lnTo>
                        <a:pt x="62" y="86"/>
                      </a:lnTo>
                      <a:lnTo>
                        <a:pt x="63" y="85"/>
                      </a:lnTo>
                      <a:lnTo>
                        <a:pt x="63" y="84"/>
                      </a:lnTo>
                      <a:lnTo>
                        <a:pt x="64" y="84"/>
                      </a:lnTo>
                      <a:lnTo>
                        <a:pt x="64" y="83"/>
                      </a:lnTo>
                      <a:lnTo>
                        <a:pt x="65" y="82"/>
                      </a:lnTo>
                      <a:lnTo>
                        <a:pt x="65" y="81"/>
                      </a:lnTo>
                      <a:lnTo>
                        <a:pt x="66" y="80"/>
                      </a:lnTo>
                      <a:lnTo>
                        <a:pt x="66" y="79"/>
                      </a:lnTo>
                      <a:lnTo>
                        <a:pt x="66" y="78"/>
                      </a:lnTo>
                      <a:lnTo>
                        <a:pt x="67" y="78"/>
                      </a:lnTo>
                      <a:lnTo>
                        <a:pt x="67" y="77"/>
                      </a:lnTo>
                      <a:lnTo>
                        <a:pt x="67" y="76"/>
                      </a:lnTo>
                      <a:lnTo>
                        <a:pt x="67" y="75"/>
                      </a:lnTo>
                      <a:lnTo>
                        <a:pt x="67" y="74"/>
                      </a:lnTo>
                      <a:lnTo>
                        <a:pt x="67" y="73"/>
                      </a:lnTo>
                      <a:lnTo>
                        <a:pt x="67" y="71"/>
                      </a:lnTo>
                      <a:lnTo>
                        <a:pt x="67" y="70"/>
                      </a:lnTo>
                      <a:lnTo>
                        <a:pt x="67" y="69"/>
                      </a:lnTo>
                      <a:lnTo>
                        <a:pt x="67" y="67"/>
                      </a:lnTo>
                      <a:lnTo>
                        <a:pt x="67" y="65"/>
                      </a:lnTo>
                      <a:lnTo>
                        <a:pt x="67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9" name="Freeform 108"/>
                <p:cNvSpPr>
                  <a:spLocks/>
                </p:cNvSpPr>
                <p:nvPr/>
              </p:nvSpPr>
              <p:spPr bwMode="auto">
                <a:xfrm>
                  <a:off x="2180" y="1366"/>
                  <a:ext cx="49" cy="55"/>
                </a:xfrm>
                <a:custGeom>
                  <a:avLst/>
                  <a:gdLst>
                    <a:gd name="T0" fmla="*/ 8 w 100"/>
                    <a:gd name="T1" fmla="*/ 7 h 110"/>
                    <a:gd name="T2" fmla="*/ 8 w 100"/>
                    <a:gd name="T3" fmla="*/ 6 h 110"/>
                    <a:gd name="T4" fmla="*/ 8 w 100"/>
                    <a:gd name="T5" fmla="*/ 6 h 110"/>
                    <a:gd name="T6" fmla="*/ 8 w 100"/>
                    <a:gd name="T7" fmla="*/ 5 h 110"/>
                    <a:gd name="T8" fmla="*/ 8 w 100"/>
                    <a:gd name="T9" fmla="*/ 5 h 110"/>
                    <a:gd name="T10" fmla="*/ 8 w 100"/>
                    <a:gd name="T11" fmla="*/ 4 h 110"/>
                    <a:gd name="T12" fmla="*/ 8 w 100"/>
                    <a:gd name="T13" fmla="*/ 4 h 110"/>
                    <a:gd name="T14" fmla="*/ 8 w 100"/>
                    <a:gd name="T15" fmla="*/ 4 h 110"/>
                    <a:gd name="T16" fmla="*/ 7 w 100"/>
                    <a:gd name="T17" fmla="*/ 4 h 110"/>
                    <a:gd name="T18" fmla="*/ 7 w 100"/>
                    <a:gd name="T19" fmla="*/ 3 h 110"/>
                    <a:gd name="T20" fmla="*/ 7 w 100"/>
                    <a:gd name="T21" fmla="*/ 3 h 110"/>
                    <a:gd name="T22" fmla="*/ 6 w 100"/>
                    <a:gd name="T23" fmla="*/ 3 h 110"/>
                    <a:gd name="T24" fmla="*/ 6 w 100"/>
                    <a:gd name="T25" fmla="*/ 3 h 110"/>
                    <a:gd name="T26" fmla="*/ 6 w 100"/>
                    <a:gd name="T27" fmla="*/ 3 h 110"/>
                    <a:gd name="T28" fmla="*/ 5 w 100"/>
                    <a:gd name="T29" fmla="*/ 3 h 110"/>
                    <a:gd name="T30" fmla="*/ 5 w 100"/>
                    <a:gd name="T31" fmla="*/ 4 h 110"/>
                    <a:gd name="T32" fmla="*/ 4 w 100"/>
                    <a:gd name="T33" fmla="*/ 4 h 110"/>
                    <a:gd name="T34" fmla="*/ 4 w 100"/>
                    <a:gd name="T35" fmla="*/ 4 h 110"/>
                    <a:gd name="T36" fmla="*/ 4 w 100"/>
                    <a:gd name="T37" fmla="*/ 4 h 110"/>
                    <a:gd name="T38" fmla="*/ 4 w 100"/>
                    <a:gd name="T39" fmla="*/ 5 h 110"/>
                    <a:gd name="T40" fmla="*/ 3 w 100"/>
                    <a:gd name="T41" fmla="*/ 5 h 110"/>
                    <a:gd name="T42" fmla="*/ 3 w 100"/>
                    <a:gd name="T43" fmla="*/ 6 h 110"/>
                    <a:gd name="T44" fmla="*/ 3 w 100"/>
                    <a:gd name="T45" fmla="*/ 6 h 110"/>
                    <a:gd name="T46" fmla="*/ 3 w 100"/>
                    <a:gd name="T47" fmla="*/ 7 h 110"/>
                    <a:gd name="T48" fmla="*/ 3 w 100"/>
                    <a:gd name="T49" fmla="*/ 8 h 110"/>
                    <a:gd name="T50" fmla="*/ 0 w 100"/>
                    <a:gd name="T51" fmla="*/ 1 h 110"/>
                    <a:gd name="T52" fmla="*/ 3 w 100"/>
                    <a:gd name="T53" fmla="*/ 3 h 110"/>
                    <a:gd name="T54" fmla="*/ 4 w 100"/>
                    <a:gd name="T55" fmla="*/ 1 h 110"/>
                    <a:gd name="T56" fmla="*/ 5 w 100"/>
                    <a:gd name="T57" fmla="*/ 1 h 110"/>
                    <a:gd name="T58" fmla="*/ 6 w 100"/>
                    <a:gd name="T59" fmla="*/ 1 h 110"/>
                    <a:gd name="T60" fmla="*/ 7 w 100"/>
                    <a:gd name="T61" fmla="*/ 1 h 110"/>
                    <a:gd name="T62" fmla="*/ 8 w 100"/>
                    <a:gd name="T63" fmla="*/ 1 h 110"/>
                    <a:gd name="T64" fmla="*/ 9 w 100"/>
                    <a:gd name="T65" fmla="*/ 1 h 110"/>
                    <a:gd name="T66" fmla="*/ 9 w 100"/>
                    <a:gd name="T67" fmla="*/ 1 h 110"/>
                    <a:gd name="T68" fmla="*/ 10 w 100"/>
                    <a:gd name="T69" fmla="*/ 1 h 110"/>
                    <a:gd name="T70" fmla="*/ 10 w 100"/>
                    <a:gd name="T71" fmla="*/ 1 h 110"/>
                    <a:gd name="T72" fmla="*/ 10 w 100"/>
                    <a:gd name="T73" fmla="*/ 2 h 110"/>
                    <a:gd name="T74" fmla="*/ 11 w 100"/>
                    <a:gd name="T75" fmla="*/ 2 h 110"/>
                    <a:gd name="T76" fmla="*/ 11 w 100"/>
                    <a:gd name="T77" fmla="*/ 2 h 110"/>
                    <a:gd name="T78" fmla="*/ 11 w 100"/>
                    <a:gd name="T79" fmla="*/ 3 h 110"/>
                    <a:gd name="T80" fmla="*/ 11 w 100"/>
                    <a:gd name="T81" fmla="*/ 3 h 110"/>
                    <a:gd name="T82" fmla="*/ 12 w 100"/>
                    <a:gd name="T83" fmla="*/ 3 h 110"/>
                    <a:gd name="T84" fmla="*/ 12 w 100"/>
                    <a:gd name="T85" fmla="*/ 4 h 110"/>
                    <a:gd name="T86" fmla="*/ 12 w 100"/>
                    <a:gd name="T87" fmla="*/ 4 h 110"/>
                    <a:gd name="T88" fmla="*/ 12 w 100"/>
                    <a:gd name="T89" fmla="*/ 5 h 110"/>
                    <a:gd name="T90" fmla="*/ 12 w 100"/>
                    <a:gd name="T91" fmla="*/ 6 h 110"/>
                    <a:gd name="T92" fmla="*/ 12 w 100"/>
                    <a:gd name="T93" fmla="*/ 14 h 11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00"/>
                    <a:gd name="T142" fmla="*/ 0 h 110"/>
                    <a:gd name="T143" fmla="*/ 100 w 100"/>
                    <a:gd name="T144" fmla="*/ 110 h 110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00" h="110">
                      <a:moveTo>
                        <a:pt x="100" y="110"/>
                      </a:moveTo>
                      <a:lnTo>
                        <a:pt x="70" y="110"/>
                      </a:lnTo>
                      <a:lnTo>
                        <a:pt x="70" y="55"/>
                      </a:lnTo>
                      <a:lnTo>
                        <a:pt x="70" y="53"/>
                      </a:lnTo>
                      <a:lnTo>
                        <a:pt x="70" y="50"/>
                      </a:lnTo>
                      <a:lnTo>
                        <a:pt x="70" y="48"/>
                      </a:lnTo>
                      <a:lnTo>
                        <a:pt x="70" y="46"/>
                      </a:lnTo>
                      <a:lnTo>
                        <a:pt x="70" y="44"/>
                      </a:lnTo>
                      <a:lnTo>
                        <a:pt x="70" y="42"/>
                      </a:lnTo>
                      <a:lnTo>
                        <a:pt x="70" y="40"/>
                      </a:lnTo>
                      <a:lnTo>
                        <a:pt x="70" y="38"/>
                      </a:lnTo>
                      <a:lnTo>
                        <a:pt x="69" y="36"/>
                      </a:lnTo>
                      <a:lnTo>
                        <a:pt x="69" y="35"/>
                      </a:lnTo>
                      <a:lnTo>
                        <a:pt x="69" y="34"/>
                      </a:lnTo>
                      <a:lnTo>
                        <a:pt x="68" y="33"/>
                      </a:lnTo>
                      <a:lnTo>
                        <a:pt x="68" y="32"/>
                      </a:lnTo>
                      <a:lnTo>
                        <a:pt x="68" y="31"/>
                      </a:lnTo>
                      <a:lnTo>
                        <a:pt x="67" y="30"/>
                      </a:lnTo>
                      <a:lnTo>
                        <a:pt x="67" y="29"/>
                      </a:lnTo>
                      <a:lnTo>
                        <a:pt x="66" y="28"/>
                      </a:lnTo>
                      <a:lnTo>
                        <a:pt x="65" y="27"/>
                      </a:lnTo>
                      <a:lnTo>
                        <a:pt x="64" y="26"/>
                      </a:lnTo>
                      <a:lnTo>
                        <a:pt x="63" y="25"/>
                      </a:lnTo>
                      <a:lnTo>
                        <a:pt x="62" y="25"/>
                      </a:lnTo>
                      <a:lnTo>
                        <a:pt x="61" y="24"/>
                      </a:lnTo>
                      <a:lnTo>
                        <a:pt x="60" y="24"/>
                      </a:lnTo>
                      <a:lnTo>
                        <a:pt x="59" y="23"/>
                      </a:lnTo>
                      <a:lnTo>
                        <a:pt x="58" y="23"/>
                      </a:lnTo>
                      <a:lnTo>
                        <a:pt x="57" y="23"/>
                      </a:lnTo>
                      <a:lnTo>
                        <a:pt x="56" y="23"/>
                      </a:lnTo>
                      <a:lnTo>
                        <a:pt x="55" y="23"/>
                      </a:lnTo>
                      <a:lnTo>
                        <a:pt x="54" y="23"/>
                      </a:lnTo>
                      <a:lnTo>
                        <a:pt x="53" y="22"/>
                      </a:lnTo>
                      <a:lnTo>
                        <a:pt x="52" y="23"/>
                      </a:lnTo>
                      <a:lnTo>
                        <a:pt x="50" y="23"/>
                      </a:lnTo>
                      <a:lnTo>
                        <a:pt x="49" y="23"/>
                      </a:lnTo>
                      <a:lnTo>
                        <a:pt x="48" y="23"/>
                      </a:lnTo>
                      <a:lnTo>
                        <a:pt x="47" y="23"/>
                      </a:lnTo>
                      <a:lnTo>
                        <a:pt x="46" y="24"/>
                      </a:lnTo>
                      <a:lnTo>
                        <a:pt x="45" y="24"/>
                      </a:lnTo>
                      <a:lnTo>
                        <a:pt x="44" y="24"/>
                      </a:lnTo>
                      <a:lnTo>
                        <a:pt x="43" y="25"/>
                      </a:lnTo>
                      <a:lnTo>
                        <a:pt x="42" y="25"/>
                      </a:lnTo>
                      <a:lnTo>
                        <a:pt x="41" y="26"/>
                      </a:lnTo>
                      <a:lnTo>
                        <a:pt x="39" y="26"/>
                      </a:lnTo>
                      <a:lnTo>
                        <a:pt x="39" y="27"/>
                      </a:lnTo>
                      <a:lnTo>
                        <a:pt x="38" y="28"/>
                      </a:lnTo>
                      <a:lnTo>
                        <a:pt x="37" y="29"/>
                      </a:lnTo>
                      <a:lnTo>
                        <a:pt x="36" y="29"/>
                      </a:lnTo>
                      <a:lnTo>
                        <a:pt x="35" y="30"/>
                      </a:lnTo>
                      <a:lnTo>
                        <a:pt x="34" y="31"/>
                      </a:lnTo>
                      <a:lnTo>
                        <a:pt x="34" y="32"/>
                      </a:lnTo>
                      <a:lnTo>
                        <a:pt x="33" y="33"/>
                      </a:lnTo>
                      <a:lnTo>
                        <a:pt x="33" y="34"/>
                      </a:lnTo>
                      <a:lnTo>
                        <a:pt x="32" y="35"/>
                      </a:lnTo>
                      <a:lnTo>
                        <a:pt x="32" y="36"/>
                      </a:lnTo>
                      <a:lnTo>
                        <a:pt x="31" y="36"/>
                      </a:lnTo>
                      <a:lnTo>
                        <a:pt x="31" y="38"/>
                      </a:lnTo>
                      <a:lnTo>
                        <a:pt x="31" y="40"/>
                      </a:lnTo>
                      <a:lnTo>
                        <a:pt x="31" y="42"/>
                      </a:lnTo>
                      <a:lnTo>
                        <a:pt x="30" y="43"/>
                      </a:lnTo>
                      <a:lnTo>
                        <a:pt x="30" y="45"/>
                      </a:lnTo>
                      <a:lnTo>
                        <a:pt x="30" y="47"/>
                      </a:lnTo>
                      <a:lnTo>
                        <a:pt x="30" y="49"/>
                      </a:lnTo>
                      <a:lnTo>
                        <a:pt x="30" y="51"/>
                      </a:lnTo>
                      <a:lnTo>
                        <a:pt x="30" y="54"/>
                      </a:lnTo>
                      <a:lnTo>
                        <a:pt x="30" y="56"/>
                      </a:lnTo>
                      <a:lnTo>
                        <a:pt x="30" y="59"/>
                      </a:lnTo>
                      <a:lnTo>
                        <a:pt x="29" y="61"/>
                      </a:lnTo>
                      <a:lnTo>
                        <a:pt x="29" y="110"/>
                      </a:lnTo>
                      <a:lnTo>
                        <a:pt x="0" y="110"/>
                      </a:lnTo>
                      <a:lnTo>
                        <a:pt x="0" y="2"/>
                      </a:lnTo>
                      <a:lnTo>
                        <a:pt x="26" y="2"/>
                      </a:lnTo>
                      <a:lnTo>
                        <a:pt x="26" y="19"/>
                      </a:lnTo>
                      <a:lnTo>
                        <a:pt x="30" y="17"/>
                      </a:lnTo>
                      <a:lnTo>
                        <a:pt x="32" y="13"/>
                      </a:lnTo>
                      <a:lnTo>
                        <a:pt x="35" y="11"/>
                      </a:lnTo>
                      <a:lnTo>
                        <a:pt x="38" y="8"/>
                      </a:lnTo>
                      <a:lnTo>
                        <a:pt x="40" y="7"/>
                      </a:lnTo>
                      <a:lnTo>
                        <a:pt x="43" y="5"/>
                      </a:lnTo>
                      <a:lnTo>
                        <a:pt x="46" y="4"/>
                      </a:lnTo>
                      <a:lnTo>
                        <a:pt x="49" y="2"/>
                      </a:lnTo>
                      <a:lnTo>
                        <a:pt x="53" y="2"/>
                      </a:lnTo>
                      <a:lnTo>
                        <a:pt x="56" y="1"/>
                      </a:lnTo>
                      <a:lnTo>
                        <a:pt x="59" y="1"/>
                      </a:lnTo>
                      <a:lnTo>
                        <a:pt x="62" y="0"/>
                      </a:lnTo>
                      <a:lnTo>
                        <a:pt x="64" y="1"/>
                      </a:lnTo>
                      <a:lnTo>
                        <a:pt x="66" y="1"/>
                      </a:lnTo>
                      <a:lnTo>
                        <a:pt x="67" y="1"/>
                      </a:lnTo>
                      <a:lnTo>
                        <a:pt x="69" y="1"/>
                      </a:lnTo>
                      <a:lnTo>
                        <a:pt x="70" y="1"/>
                      </a:lnTo>
                      <a:lnTo>
                        <a:pt x="72" y="1"/>
                      </a:lnTo>
                      <a:lnTo>
                        <a:pt x="73" y="2"/>
                      </a:lnTo>
                      <a:lnTo>
                        <a:pt x="76" y="2"/>
                      </a:lnTo>
                      <a:lnTo>
                        <a:pt x="77" y="2"/>
                      </a:lnTo>
                      <a:lnTo>
                        <a:pt x="78" y="3"/>
                      </a:lnTo>
                      <a:lnTo>
                        <a:pt x="79" y="3"/>
                      </a:lnTo>
                      <a:lnTo>
                        <a:pt x="80" y="3"/>
                      </a:lnTo>
                      <a:lnTo>
                        <a:pt x="82" y="4"/>
                      </a:lnTo>
                      <a:lnTo>
                        <a:pt x="83" y="5"/>
                      </a:lnTo>
                      <a:lnTo>
                        <a:pt x="84" y="6"/>
                      </a:lnTo>
                      <a:lnTo>
                        <a:pt x="85" y="6"/>
                      </a:lnTo>
                      <a:lnTo>
                        <a:pt x="86" y="7"/>
                      </a:lnTo>
                      <a:lnTo>
                        <a:pt x="88" y="8"/>
                      </a:lnTo>
                      <a:lnTo>
                        <a:pt x="88" y="9"/>
                      </a:lnTo>
                      <a:lnTo>
                        <a:pt x="89" y="9"/>
                      </a:lnTo>
                      <a:lnTo>
                        <a:pt x="90" y="10"/>
                      </a:lnTo>
                      <a:lnTo>
                        <a:pt x="91" y="11"/>
                      </a:lnTo>
                      <a:lnTo>
                        <a:pt x="92" y="12"/>
                      </a:lnTo>
                      <a:lnTo>
                        <a:pt x="93" y="13"/>
                      </a:lnTo>
                      <a:lnTo>
                        <a:pt x="93" y="14"/>
                      </a:lnTo>
                      <a:lnTo>
                        <a:pt x="94" y="15"/>
                      </a:lnTo>
                      <a:lnTo>
                        <a:pt x="94" y="17"/>
                      </a:lnTo>
                      <a:lnTo>
                        <a:pt x="95" y="18"/>
                      </a:lnTo>
                      <a:lnTo>
                        <a:pt x="95" y="19"/>
                      </a:lnTo>
                      <a:lnTo>
                        <a:pt x="96" y="20"/>
                      </a:lnTo>
                      <a:lnTo>
                        <a:pt x="96" y="21"/>
                      </a:lnTo>
                      <a:lnTo>
                        <a:pt x="96" y="22"/>
                      </a:lnTo>
                      <a:lnTo>
                        <a:pt x="97" y="23"/>
                      </a:lnTo>
                      <a:lnTo>
                        <a:pt x="97" y="24"/>
                      </a:lnTo>
                      <a:lnTo>
                        <a:pt x="99" y="26"/>
                      </a:lnTo>
                      <a:lnTo>
                        <a:pt x="99" y="27"/>
                      </a:lnTo>
                      <a:lnTo>
                        <a:pt x="99" y="28"/>
                      </a:lnTo>
                      <a:lnTo>
                        <a:pt x="100" y="30"/>
                      </a:lnTo>
                      <a:lnTo>
                        <a:pt x="100" y="31"/>
                      </a:lnTo>
                      <a:lnTo>
                        <a:pt x="100" y="33"/>
                      </a:lnTo>
                      <a:lnTo>
                        <a:pt x="100" y="34"/>
                      </a:lnTo>
                      <a:lnTo>
                        <a:pt x="100" y="36"/>
                      </a:lnTo>
                      <a:lnTo>
                        <a:pt x="100" y="38"/>
                      </a:lnTo>
                      <a:lnTo>
                        <a:pt x="100" y="41"/>
                      </a:lnTo>
                      <a:lnTo>
                        <a:pt x="100" y="43"/>
                      </a:lnTo>
                      <a:lnTo>
                        <a:pt x="100" y="44"/>
                      </a:lnTo>
                      <a:lnTo>
                        <a:pt x="100" y="1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40" name="Freeform 109"/>
                <p:cNvSpPr>
                  <a:spLocks noEditPoints="1"/>
                </p:cNvSpPr>
                <p:nvPr/>
              </p:nvSpPr>
              <p:spPr bwMode="auto">
                <a:xfrm>
                  <a:off x="2240" y="1347"/>
                  <a:ext cx="53" cy="76"/>
                </a:xfrm>
                <a:custGeom>
                  <a:avLst/>
                  <a:gdLst>
                    <a:gd name="T0" fmla="*/ 10 w 106"/>
                    <a:gd name="T1" fmla="*/ 16 h 153"/>
                    <a:gd name="T2" fmla="*/ 10 w 106"/>
                    <a:gd name="T3" fmla="*/ 17 h 153"/>
                    <a:gd name="T4" fmla="*/ 10 w 106"/>
                    <a:gd name="T5" fmla="*/ 17 h 153"/>
                    <a:gd name="T6" fmla="*/ 9 w 106"/>
                    <a:gd name="T7" fmla="*/ 18 h 153"/>
                    <a:gd name="T8" fmla="*/ 8 w 106"/>
                    <a:gd name="T9" fmla="*/ 18 h 153"/>
                    <a:gd name="T10" fmla="*/ 8 w 106"/>
                    <a:gd name="T11" fmla="*/ 18 h 153"/>
                    <a:gd name="T12" fmla="*/ 7 w 106"/>
                    <a:gd name="T13" fmla="*/ 19 h 153"/>
                    <a:gd name="T14" fmla="*/ 7 w 106"/>
                    <a:gd name="T15" fmla="*/ 19 h 153"/>
                    <a:gd name="T16" fmla="*/ 6 w 106"/>
                    <a:gd name="T17" fmla="*/ 19 h 153"/>
                    <a:gd name="T18" fmla="*/ 5 w 106"/>
                    <a:gd name="T19" fmla="*/ 19 h 153"/>
                    <a:gd name="T20" fmla="*/ 4 w 106"/>
                    <a:gd name="T21" fmla="*/ 18 h 153"/>
                    <a:gd name="T22" fmla="*/ 3 w 106"/>
                    <a:gd name="T23" fmla="*/ 18 h 153"/>
                    <a:gd name="T24" fmla="*/ 2 w 106"/>
                    <a:gd name="T25" fmla="*/ 17 h 153"/>
                    <a:gd name="T26" fmla="*/ 2 w 106"/>
                    <a:gd name="T27" fmla="*/ 16 h 153"/>
                    <a:gd name="T28" fmla="*/ 1 w 106"/>
                    <a:gd name="T29" fmla="*/ 14 h 153"/>
                    <a:gd name="T30" fmla="*/ 1 w 106"/>
                    <a:gd name="T31" fmla="*/ 13 h 153"/>
                    <a:gd name="T32" fmla="*/ 0 w 106"/>
                    <a:gd name="T33" fmla="*/ 11 h 153"/>
                    <a:gd name="T34" fmla="*/ 1 w 106"/>
                    <a:gd name="T35" fmla="*/ 10 h 153"/>
                    <a:gd name="T36" fmla="*/ 1 w 106"/>
                    <a:gd name="T37" fmla="*/ 8 h 153"/>
                    <a:gd name="T38" fmla="*/ 1 w 106"/>
                    <a:gd name="T39" fmla="*/ 7 h 153"/>
                    <a:gd name="T40" fmla="*/ 2 w 106"/>
                    <a:gd name="T41" fmla="*/ 6 h 153"/>
                    <a:gd name="T42" fmla="*/ 3 w 106"/>
                    <a:gd name="T43" fmla="*/ 5 h 153"/>
                    <a:gd name="T44" fmla="*/ 4 w 106"/>
                    <a:gd name="T45" fmla="*/ 5 h 153"/>
                    <a:gd name="T46" fmla="*/ 5 w 106"/>
                    <a:gd name="T47" fmla="*/ 5 h 153"/>
                    <a:gd name="T48" fmla="*/ 6 w 106"/>
                    <a:gd name="T49" fmla="*/ 4 h 153"/>
                    <a:gd name="T50" fmla="*/ 7 w 106"/>
                    <a:gd name="T51" fmla="*/ 5 h 153"/>
                    <a:gd name="T52" fmla="*/ 8 w 106"/>
                    <a:gd name="T53" fmla="*/ 5 h 153"/>
                    <a:gd name="T54" fmla="*/ 9 w 106"/>
                    <a:gd name="T55" fmla="*/ 6 h 153"/>
                    <a:gd name="T56" fmla="*/ 10 w 106"/>
                    <a:gd name="T57" fmla="*/ 6 h 153"/>
                    <a:gd name="T58" fmla="*/ 14 w 106"/>
                    <a:gd name="T59" fmla="*/ 18 h 153"/>
                    <a:gd name="T60" fmla="*/ 4 w 106"/>
                    <a:gd name="T61" fmla="*/ 12 h 153"/>
                    <a:gd name="T62" fmla="*/ 4 w 106"/>
                    <a:gd name="T63" fmla="*/ 13 h 153"/>
                    <a:gd name="T64" fmla="*/ 4 w 106"/>
                    <a:gd name="T65" fmla="*/ 13 h 153"/>
                    <a:gd name="T66" fmla="*/ 5 w 106"/>
                    <a:gd name="T67" fmla="*/ 14 h 153"/>
                    <a:gd name="T68" fmla="*/ 5 w 106"/>
                    <a:gd name="T69" fmla="*/ 15 h 153"/>
                    <a:gd name="T70" fmla="*/ 5 w 106"/>
                    <a:gd name="T71" fmla="*/ 15 h 153"/>
                    <a:gd name="T72" fmla="*/ 6 w 106"/>
                    <a:gd name="T73" fmla="*/ 16 h 153"/>
                    <a:gd name="T74" fmla="*/ 7 w 106"/>
                    <a:gd name="T75" fmla="*/ 16 h 153"/>
                    <a:gd name="T76" fmla="*/ 7 w 106"/>
                    <a:gd name="T77" fmla="*/ 16 h 153"/>
                    <a:gd name="T78" fmla="*/ 8 w 106"/>
                    <a:gd name="T79" fmla="*/ 16 h 153"/>
                    <a:gd name="T80" fmla="*/ 9 w 106"/>
                    <a:gd name="T81" fmla="*/ 16 h 153"/>
                    <a:gd name="T82" fmla="*/ 9 w 106"/>
                    <a:gd name="T83" fmla="*/ 15 h 153"/>
                    <a:gd name="T84" fmla="*/ 9 w 106"/>
                    <a:gd name="T85" fmla="*/ 15 h 153"/>
                    <a:gd name="T86" fmla="*/ 10 w 106"/>
                    <a:gd name="T87" fmla="*/ 14 h 153"/>
                    <a:gd name="T88" fmla="*/ 10 w 106"/>
                    <a:gd name="T89" fmla="*/ 13 h 153"/>
                    <a:gd name="T90" fmla="*/ 10 w 106"/>
                    <a:gd name="T91" fmla="*/ 12 h 153"/>
                    <a:gd name="T92" fmla="*/ 10 w 106"/>
                    <a:gd name="T93" fmla="*/ 11 h 153"/>
                    <a:gd name="T94" fmla="*/ 10 w 106"/>
                    <a:gd name="T95" fmla="*/ 10 h 153"/>
                    <a:gd name="T96" fmla="*/ 10 w 106"/>
                    <a:gd name="T97" fmla="*/ 9 h 153"/>
                    <a:gd name="T98" fmla="*/ 10 w 106"/>
                    <a:gd name="T99" fmla="*/ 9 h 153"/>
                    <a:gd name="T100" fmla="*/ 9 w 106"/>
                    <a:gd name="T101" fmla="*/ 8 h 153"/>
                    <a:gd name="T102" fmla="*/ 9 w 106"/>
                    <a:gd name="T103" fmla="*/ 8 h 153"/>
                    <a:gd name="T104" fmla="*/ 8 w 106"/>
                    <a:gd name="T105" fmla="*/ 7 h 153"/>
                    <a:gd name="T106" fmla="*/ 8 w 106"/>
                    <a:gd name="T107" fmla="*/ 7 h 153"/>
                    <a:gd name="T108" fmla="*/ 7 w 106"/>
                    <a:gd name="T109" fmla="*/ 7 h 153"/>
                    <a:gd name="T110" fmla="*/ 6 w 106"/>
                    <a:gd name="T111" fmla="*/ 7 h 153"/>
                    <a:gd name="T112" fmla="*/ 6 w 106"/>
                    <a:gd name="T113" fmla="*/ 8 h 153"/>
                    <a:gd name="T114" fmla="*/ 5 w 106"/>
                    <a:gd name="T115" fmla="*/ 8 h 153"/>
                    <a:gd name="T116" fmla="*/ 5 w 106"/>
                    <a:gd name="T117" fmla="*/ 8 h 153"/>
                    <a:gd name="T118" fmla="*/ 5 w 106"/>
                    <a:gd name="T119" fmla="*/ 9 h 153"/>
                    <a:gd name="T120" fmla="*/ 4 w 106"/>
                    <a:gd name="T121" fmla="*/ 10 h 153"/>
                    <a:gd name="T122" fmla="*/ 4 w 106"/>
                    <a:gd name="T123" fmla="*/ 11 h 153"/>
                    <a:gd name="T124" fmla="*/ 4 w 106"/>
                    <a:gd name="T125" fmla="*/ 11 h 15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06"/>
                    <a:gd name="T190" fmla="*/ 0 h 153"/>
                    <a:gd name="T191" fmla="*/ 106 w 106"/>
                    <a:gd name="T192" fmla="*/ 153 h 153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06" h="153">
                      <a:moveTo>
                        <a:pt x="106" y="149"/>
                      </a:moveTo>
                      <a:lnTo>
                        <a:pt x="80" y="149"/>
                      </a:lnTo>
                      <a:lnTo>
                        <a:pt x="80" y="134"/>
                      </a:lnTo>
                      <a:lnTo>
                        <a:pt x="79" y="136"/>
                      </a:lnTo>
                      <a:lnTo>
                        <a:pt x="78" y="137"/>
                      </a:lnTo>
                      <a:lnTo>
                        <a:pt x="77" y="139"/>
                      </a:lnTo>
                      <a:lnTo>
                        <a:pt x="76" y="140"/>
                      </a:lnTo>
                      <a:lnTo>
                        <a:pt x="75" y="141"/>
                      </a:lnTo>
                      <a:lnTo>
                        <a:pt x="74" y="142"/>
                      </a:lnTo>
                      <a:lnTo>
                        <a:pt x="71" y="143"/>
                      </a:lnTo>
                      <a:lnTo>
                        <a:pt x="70" y="144"/>
                      </a:lnTo>
                      <a:lnTo>
                        <a:pt x="69" y="145"/>
                      </a:lnTo>
                      <a:lnTo>
                        <a:pt x="67" y="146"/>
                      </a:lnTo>
                      <a:lnTo>
                        <a:pt x="66" y="147"/>
                      </a:lnTo>
                      <a:lnTo>
                        <a:pt x="64" y="147"/>
                      </a:lnTo>
                      <a:lnTo>
                        <a:pt x="63" y="148"/>
                      </a:lnTo>
                      <a:lnTo>
                        <a:pt x="61" y="149"/>
                      </a:lnTo>
                      <a:lnTo>
                        <a:pt x="60" y="151"/>
                      </a:lnTo>
                      <a:lnTo>
                        <a:pt x="58" y="151"/>
                      </a:lnTo>
                      <a:lnTo>
                        <a:pt x="57" y="152"/>
                      </a:lnTo>
                      <a:lnTo>
                        <a:pt x="55" y="152"/>
                      </a:lnTo>
                      <a:lnTo>
                        <a:pt x="54" y="153"/>
                      </a:lnTo>
                      <a:lnTo>
                        <a:pt x="52" y="153"/>
                      </a:lnTo>
                      <a:lnTo>
                        <a:pt x="51" y="153"/>
                      </a:lnTo>
                      <a:lnTo>
                        <a:pt x="48" y="153"/>
                      </a:lnTo>
                      <a:lnTo>
                        <a:pt x="47" y="153"/>
                      </a:lnTo>
                      <a:lnTo>
                        <a:pt x="45" y="153"/>
                      </a:lnTo>
                      <a:lnTo>
                        <a:pt x="43" y="153"/>
                      </a:lnTo>
                      <a:lnTo>
                        <a:pt x="40" y="153"/>
                      </a:lnTo>
                      <a:lnTo>
                        <a:pt x="37" y="153"/>
                      </a:lnTo>
                      <a:lnTo>
                        <a:pt x="34" y="152"/>
                      </a:lnTo>
                      <a:lnTo>
                        <a:pt x="32" y="151"/>
                      </a:lnTo>
                      <a:lnTo>
                        <a:pt x="29" y="149"/>
                      </a:lnTo>
                      <a:lnTo>
                        <a:pt x="27" y="147"/>
                      </a:lnTo>
                      <a:lnTo>
                        <a:pt x="23" y="146"/>
                      </a:lnTo>
                      <a:lnTo>
                        <a:pt x="21" y="144"/>
                      </a:lnTo>
                      <a:lnTo>
                        <a:pt x="19" y="142"/>
                      </a:lnTo>
                      <a:lnTo>
                        <a:pt x="17" y="140"/>
                      </a:lnTo>
                      <a:lnTo>
                        <a:pt x="14" y="137"/>
                      </a:lnTo>
                      <a:lnTo>
                        <a:pt x="12" y="135"/>
                      </a:lnTo>
                      <a:lnTo>
                        <a:pt x="11" y="132"/>
                      </a:lnTo>
                      <a:lnTo>
                        <a:pt x="9" y="130"/>
                      </a:lnTo>
                      <a:lnTo>
                        <a:pt x="7" y="127"/>
                      </a:lnTo>
                      <a:lnTo>
                        <a:pt x="6" y="123"/>
                      </a:lnTo>
                      <a:lnTo>
                        <a:pt x="5" y="119"/>
                      </a:lnTo>
                      <a:lnTo>
                        <a:pt x="4" y="116"/>
                      </a:lnTo>
                      <a:lnTo>
                        <a:pt x="3" y="112"/>
                      </a:lnTo>
                      <a:lnTo>
                        <a:pt x="2" y="109"/>
                      </a:lnTo>
                      <a:lnTo>
                        <a:pt x="2" y="105"/>
                      </a:lnTo>
                      <a:lnTo>
                        <a:pt x="2" y="100"/>
                      </a:lnTo>
                      <a:lnTo>
                        <a:pt x="0" y="95"/>
                      </a:lnTo>
                      <a:lnTo>
                        <a:pt x="2" y="91"/>
                      </a:lnTo>
                      <a:lnTo>
                        <a:pt x="2" y="87"/>
                      </a:lnTo>
                      <a:lnTo>
                        <a:pt x="2" y="83"/>
                      </a:lnTo>
                      <a:lnTo>
                        <a:pt x="3" y="79"/>
                      </a:lnTo>
                      <a:lnTo>
                        <a:pt x="4" y="75"/>
                      </a:lnTo>
                      <a:lnTo>
                        <a:pt x="5" y="71"/>
                      </a:lnTo>
                      <a:lnTo>
                        <a:pt x="6" y="68"/>
                      </a:lnTo>
                      <a:lnTo>
                        <a:pt x="7" y="65"/>
                      </a:lnTo>
                      <a:lnTo>
                        <a:pt x="8" y="62"/>
                      </a:lnTo>
                      <a:lnTo>
                        <a:pt x="10" y="59"/>
                      </a:lnTo>
                      <a:lnTo>
                        <a:pt x="12" y="57"/>
                      </a:lnTo>
                      <a:lnTo>
                        <a:pt x="13" y="53"/>
                      </a:lnTo>
                      <a:lnTo>
                        <a:pt x="16" y="51"/>
                      </a:lnTo>
                      <a:lnTo>
                        <a:pt x="18" y="49"/>
                      </a:lnTo>
                      <a:lnTo>
                        <a:pt x="20" y="47"/>
                      </a:lnTo>
                      <a:lnTo>
                        <a:pt x="23" y="46"/>
                      </a:lnTo>
                      <a:lnTo>
                        <a:pt x="26" y="44"/>
                      </a:lnTo>
                      <a:lnTo>
                        <a:pt x="29" y="43"/>
                      </a:lnTo>
                      <a:lnTo>
                        <a:pt x="32" y="42"/>
                      </a:lnTo>
                      <a:lnTo>
                        <a:pt x="35" y="41"/>
                      </a:lnTo>
                      <a:lnTo>
                        <a:pt x="37" y="40"/>
                      </a:lnTo>
                      <a:lnTo>
                        <a:pt x="40" y="40"/>
                      </a:lnTo>
                      <a:lnTo>
                        <a:pt x="43" y="40"/>
                      </a:lnTo>
                      <a:lnTo>
                        <a:pt x="46" y="39"/>
                      </a:lnTo>
                      <a:lnTo>
                        <a:pt x="50" y="40"/>
                      </a:lnTo>
                      <a:lnTo>
                        <a:pt x="53" y="40"/>
                      </a:lnTo>
                      <a:lnTo>
                        <a:pt x="56" y="40"/>
                      </a:lnTo>
                      <a:lnTo>
                        <a:pt x="58" y="41"/>
                      </a:lnTo>
                      <a:lnTo>
                        <a:pt x="61" y="42"/>
                      </a:lnTo>
                      <a:lnTo>
                        <a:pt x="64" y="43"/>
                      </a:lnTo>
                      <a:lnTo>
                        <a:pt x="66" y="45"/>
                      </a:lnTo>
                      <a:lnTo>
                        <a:pt x="68" y="46"/>
                      </a:lnTo>
                      <a:lnTo>
                        <a:pt x="71" y="48"/>
                      </a:lnTo>
                      <a:lnTo>
                        <a:pt x="74" y="50"/>
                      </a:lnTo>
                      <a:lnTo>
                        <a:pt x="76" y="52"/>
                      </a:lnTo>
                      <a:lnTo>
                        <a:pt x="78" y="54"/>
                      </a:lnTo>
                      <a:lnTo>
                        <a:pt x="78" y="0"/>
                      </a:lnTo>
                      <a:lnTo>
                        <a:pt x="106" y="0"/>
                      </a:lnTo>
                      <a:lnTo>
                        <a:pt x="106" y="149"/>
                      </a:lnTo>
                      <a:close/>
                      <a:moveTo>
                        <a:pt x="30" y="93"/>
                      </a:moveTo>
                      <a:lnTo>
                        <a:pt x="31" y="96"/>
                      </a:lnTo>
                      <a:lnTo>
                        <a:pt x="31" y="99"/>
                      </a:lnTo>
                      <a:lnTo>
                        <a:pt x="31" y="101"/>
                      </a:lnTo>
                      <a:lnTo>
                        <a:pt x="31" y="105"/>
                      </a:lnTo>
                      <a:lnTo>
                        <a:pt x="31" y="107"/>
                      </a:lnTo>
                      <a:lnTo>
                        <a:pt x="32" y="109"/>
                      </a:lnTo>
                      <a:lnTo>
                        <a:pt x="32" y="111"/>
                      </a:lnTo>
                      <a:lnTo>
                        <a:pt x="33" y="113"/>
                      </a:lnTo>
                      <a:lnTo>
                        <a:pt x="33" y="114"/>
                      </a:lnTo>
                      <a:lnTo>
                        <a:pt x="34" y="116"/>
                      </a:lnTo>
                      <a:lnTo>
                        <a:pt x="35" y="117"/>
                      </a:lnTo>
                      <a:lnTo>
                        <a:pt x="35" y="118"/>
                      </a:lnTo>
                      <a:lnTo>
                        <a:pt x="37" y="120"/>
                      </a:lnTo>
                      <a:lnTo>
                        <a:pt x="38" y="122"/>
                      </a:lnTo>
                      <a:lnTo>
                        <a:pt x="39" y="123"/>
                      </a:lnTo>
                      <a:lnTo>
                        <a:pt x="40" y="125"/>
                      </a:lnTo>
                      <a:lnTo>
                        <a:pt x="42" y="127"/>
                      </a:lnTo>
                      <a:lnTo>
                        <a:pt x="43" y="128"/>
                      </a:lnTo>
                      <a:lnTo>
                        <a:pt x="45" y="129"/>
                      </a:lnTo>
                      <a:lnTo>
                        <a:pt x="46" y="129"/>
                      </a:lnTo>
                      <a:lnTo>
                        <a:pt x="48" y="130"/>
                      </a:lnTo>
                      <a:lnTo>
                        <a:pt x="51" y="130"/>
                      </a:lnTo>
                      <a:lnTo>
                        <a:pt x="53" y="130"/>
                      </a:lnTo>
                      <a:lnTo>
                        <a:pt x="54" y="130"/>
                      </a:lnTo>
                      <a:lnTo>
                        <a:pt x="56" y="130"/>
                      </a:lnTo>
                      <a:lnTo>
                        <a:pt x="58" y="130"/>
                      </a:lnTo>
                      <a:lnTo>
                        <a:pt x="59" y="130"/>
                      </a:lnTo>
                      <a:lnTo>
                        <a:pt x="61" y="130"/>
                      </a:lnTo>
                      <a:lnTo>
                        <a:pt x="62" y="129"/>
                      </a:lnTo>
                      <a:lnTo>
                        <a:pt x="64" y="128"/>
                      </a:lnTo>
                      <a:lnTo>
                        <a:pt x="65" y="128"/>
                      </a:lnTo>
                      <a:lnTo>
                        <a:pt x="66" y="127"/>
                      </a:lnTo>
                      <a:lnTo>
                        <a:pt x="67" y="125"/>
                      </a:lnTo>
                      <a:lnTo>
                        <a:pt x="68" y="124"/>
                      </a:lnTo>
                      <a:lnTo>
                        <a:pt x="69" y="123"/>
                      </a:lnTo>
                      <a:lnTo>
                        <a:pt x="70" y="121"/>
                      </a:lnTo>
                      <a:lnTo>
                        <a:pt x="72" y="120"/>
                      </a:lnTo>
                      <a:lnTo>
                        <a:pt x="74" y="119"/>
                      </a:lnTo>
                      <a:lnTo>
                        <a:pt x="75" y="117"/>
                      </a:lnTo>
                      <a:lnTo>
                        <a:pt x="75" y="115"/>
                      </a:lnTo>
                      <a:lnTo>
                        <a:pt x="76" y="113"/>
                      </a:lnTo>
                      <a:lnTo>
                        <a:pt x="77" y="111"/>
                      </a:lnTo>
                      <a:lnTo>
                        <a:pt x="77" y="109"/>
                      </a:lnTo>
                      <a:lnTo>
                        <a:pt x="78" y="107"/>
                      </a:lnTo>
                      <a:lnTo>
                        <a:pt x="78" y="105"/>
                      </a:lnTo>
                      <a:lnTo>
                        <a:pt x="78" y="103"/>
                      </a:lnTo>
                      <a:lnTo>
                        <a:pt x="78" y="99"/>
                      </a:lnTo>
                      <a:lnTo>
                        <a:pt x="78" y="96"/>
                      </a:lnTo>
                      <a:lnTo>
                        <a:pt x="78" y="94"/>
                      </a:lnTo>
                      <a:lnTo>
                        <a:pt x="78" y="91"/>
                      </a:lnTo>
                      <a:lnTo>
                        <a:pt x="78" y="88"/>
                      </a:lnTo>
                      <a:lnTo>
                        <a:pt x="78" y="86"/>
                      </a:lnTo>
                      <a:lnTo>
                        <a:pt x="77" y="83"/>
                      </a:lnTo>
                      <a:lnTo>
                        <a:pt x="77" y="81"/>
                      </a:lnTo>
                      <a:lnTo>
                        <a:pt x="76" y="79"/>
                      </a:lnTo>
                      <a:lnTo>
                        <a:pt x="75" y="76"/>
                      </a:lnTo>
                      <a:lnTo>
                        <a:pt x="75" y="74"/>
                      </a:lnTo>
                      <a:lnTo>
                        <a:pt x="74" y="72"/>
                      </a:lnTo>
                      <a:lnTo>
                        <a:pt x="72" y="71"/>
                      </a:lnTo>
                      <a:lnTo>
                        <a:pt x="70" y="69"/>
                      </a:lnTo>
                      <a:lnTo>
                        <a:pt x="69" y="68"/>
                      </a:lnTo>
                      <a:lnTo>
                        <a:pt x="68" y="67"/>
                      </a:lnTo>
                      <a:lnTo>
                        <a:pt x="67" y="66"/>
                      </a:lnTo>
                      <a:lnTo>
                        <a:pt x="66" y="65"/>
                      </a:lnTo>
                      <a:lnTo>
                        <a:pt x="65" y="64"/>
                      </a:lnTo>
                      <a:lnTo>
                        <a:pt x="63" y="63"/>
                      </a:lnTo>
                      <a:lnTo>
                        <a:pt x="62" y="63"/>
                      </a:lnTo>
                      <a:lnTo>
                        <a:pt x="61" y="62"/>
                      </a:lnTo>
                      <a:lnTo>
                        <a:pt x="59" y="62"/>
                      </a:lnTo>
                      <a:lnTo>
                        <a:pt x="58" y="62"/>
                      </a:lnTo>
                      <a:lnTo>
                        <a:pt x="56" y="62"/>
                      </a:lnTo>
                      <a:lnTo>
                        <a:pt x="54" y="61"/>
                      </a:lnTo>
                      <a:lnTo>
                        <a:pt x="53" y="62"/>
                      </a:lnTo>
                      <a:lnTo>
                        <a:pt x="51" y="62"/>
                      </a:lnTo>
                      <a:lnTo>
                        <a:pt x="50" y="62"/>
                      </a:lnTo>
                      <a:lnTo>
                        <a:pt x="47" y="62"/>
                      </a:lnTo>
                      <a:lnTo>
                        <a:pt x="46" y="63"/>
                      </a:lnTo>
                      <a:lnTo>
                        <a:pt x="44" y="64"/>
                      </a:lnTo>
                      <a:lnTo>
                        <a:pt x="43" y="64"/>
                      </a:lnTo>
                      <a:lnTo>
                        <a:pt x="42" y="65"/>
                      </a:lnTo>
                      <a:lnTo>
                        <a:pt x="41" y="66"/>
                      </a:lnTo>
                      <a:lnTo>
                        <a:pt x="40" y="67"/>
                      </a:lnTo>
                      <a:lnTo>
                        <a:pt x="39" y="68"/>
                      </a:lnTo>
                      <a:lnTo>
                        <a:pt x="37" y="69"/>
                      </a:lnTo>
                      <a:lnTo>
                        <a:pt x="36" y="71"/>
                      </a:lnTo>
                      <a:lnTo>
                        <a:pt x="35" y="72"/>
                      </a:lnTo>
                      <a:lnTo>
                        <a:pt x="34" y="74"/>
                      </a:lnTo>
                      <a:lnTo>
                        <a:pt x="34" y="76"/>
                      </a:lnTo>
                      <a:lnTo>
                        <a:pt x="33" y="77"/>
                      </a:lnTo>
                      <a:lnTo>
                        <a:pt x="32" y="80"/>
                      </a:lnTo>
                      <a:lnTo>
                        <a:pt x="32" y="82"/>
                      </a:lnTo>
                      <a:lnTo>
                        <a:pt x="31" y="84"/>
                      </a:lnTo>
                      <a:lnTo>
                        <a:pt x="31" y="86"/>
                      </a:lnTo>
                      <a:lnTo>
                        <a:pt x="31" y="89"/>
                      </a:lnTo>
                      <a:lnTo>
                        <a:pt x="31" y="91"/>
                      </a:lnTo>
                      <a:lnTo>
                        <a:pt x="30" y="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41" name="Freeform 110"/>
                <p:cNvSpPr>
                  <a:spLocks/>
                </p:cNvSpPr>
                <p:nvPr/>
              </p:nvSpPr>
              <p:spPr bwMode="auto">
                <a:xfrm>
                  <a:off x="2302" y="1366"/>
                  <a:ext cx="50" cy="57"/>
                </a:xfrm>
                <a:custGeom>
                  <a:avLst/>
                  <a:gdLst>
                    <a:gd name="T0" fmla="*/ 3 w 101"/>
                    <a:gd name="T1" fmla="*/ 10 h 114"/>
                    <a:gd name="T2" fmla="*/ 4 w 101"/>
                    <a:gd name="T3" fmla="*/ 11 h 114"/>
                    <a:gd name="T4" fmla="*/ 4 w 101"/>
                    <a:gd name="T5" fmla="*/ 12 h 114"/>
                    <a:gd name="T6" fmla="*/ 5 w 101"/>
                    <a:gd name="T7" fmla="*/ 12 h 114"/>
                    <a:gd name="T8" fmla="*/ 6 w 101"/>
                    <a:gd name="T9" fmla="*/ 12 h 114"/>
                    <a:gd name="T10" fmla="*/ 7 w 101"/>
                    <a:gd name="T11" fmla="*/ 12 h 114"/>
                    <a:gd name="T12" fmla="*/ 8 w 101"/>
                    <a:gd name="T13" fmla="*/ 12 h 114"/>
                    <a:gd name="T14" fmla="*/ 8 w 101"/>
                    <a:gd name="T15" fmla="*/ 11 h 114"/>
                    <a:gd name="T16" fmla="*/ 9 w 101"/>
                    <a:gd name="T17" fmla="*/ 11 h 114"/>
                    <a:gd name="T18" fmla="*/ 9 w 101"/>
                    <a:gd name="T19" fmla="*/ 11 h 114"/>
                    <a:gd name="T20" fmla="*/ 9 w 101"/>
                    <a:gd name="T21" fmla="*/ 10 h 114"/>
                    <a:gd name="T22" fmla="*/ 9 w 101"/>
                    <a:gd name="T23" fmla="*/ 10 h 114"/>
                    <a:gd name="T24" fmla="*/ 8 w 101"/>
                    <a:gd name="T25" fmla="*/ 10 h 114"/>
                    <a:gd name="T26" fmla="*/ 8 w 101"/>
                    <a:gd name="T27" fmla="*/ 10 h 114"/>
                    <a:gd name="T28" fmla="*/ 7 w 101"/>
                    <a:gd name="T29" fmla="*/ 9 h 114"/>
                    <a:gd name="T30" fmla="*/ 4 w 101"/>
                    <a:gd name="T31" fmla="*/ 9 h 114"/>
                    <a:gd name="T32" fmla="*/ 2 w 101"/>
                    <a:gd name="T33" fmla="*/ 8 h 114"/>
                    <a:gd name="T34" fmla="*/ 1 w 101"/>
                    <a:gd name="T35" fmla="*/ 7 h 114"/>
                    <a:gd name="T36" fmla="*/ 0 w 101"/>
                    <a:gd name="T37" fmla="*/ 6 h 114"/>
                    <a:gd name="T38" fmla="*/ 0 w 101"/>
                    <a:gd name="T39" fmla="*/ 4 h 114"/>
                    <a:gd name="T40" fmla="*/ 1 w 101"/>
                    <a:gd name="T41" fmla="*/ 3 h 114"/>
                    <a:gd name="T42" fmla="*/ 1 w 101"/>
                    <a:gd name="T43" fmla="*/ 2 h 114"/>
                    <a:gd name="T44" fmla="*/ 3 w 101"/>
                    <a:gd name="T45" fmla="*/ 1 h 114"/>
                    <a:gd name="T46" fmla="*/ 5 w 101"/>
                    <a:gd name="T47" fmla="*/ 1 h 114"/>
                    <a:gd name="T48" fmla="*/ 7 w 101"/>
                    <a:gd name="T49" fmla="*/ 1 h 114"/>
                    <a:gd name="T50" fmla="*/ 9 w 101"/>
                    <a:gd name="T51" fmla="*/ 1 h 114"/>
                    <a:gd name="T52" fmla="*/ 10 w 101"/>
                    <a:gd name="T53" fmla="*/ 2 h 114"/>
                    <a:gd name="T54" fmla="*/ 11 w 101"/>
                    <a:gd name="T55" fmla="*/ 3 h 114"/>
                    <a:gd name="T56" fmla="*/ 12 w 101"/>
                    <a:gd name="T57" fmla="*/ 4 h 114"/>
                    <a:gd name="T58" fmla="*/ 8 w 101"/>
                    <a:gd name="T59" fmla="*/ 4 h 114"/>
                    <a:gd name="T60" fmla="*/ 8 w 101"/>
                    <a:gd name="T61" fmla="*/ 4 h 114"/>
                    <a:gd name="T62" fmla="*/ 8 w 101"/>
                    <a:gd name="T63" fmla="*/ 3 h 114"/>
                    <a:gd name="T64" fmla="*/ 7 w 101"/>
                    <a:gd name="T65" fmla="*/ 3 h 114"/>
                    <a:gd name="T66" fmla="*/ 6 w 101"/>
                    <a:gd name="T67" fmla="*/ 3 h 114"/>
                    <a:gd name="T68" fmla="*/ 5 w 101"/>
                    <a:gd name="T69" fmla="*/ 3 h 114"/>
                    <a:gd name="T70" fmla="*/ 4 w 101"/>
                    <a:gd name="T71" fmla="*/ 3 h 114"/>
                    <a:gd name="T72" fmla="*/ 4 w 101"/>
                    <a:gd name="T73" fmla="*/ 4 h 114"/>
                    <a:gd name="T74" fmla="*/ 4 w 101"/>
                    <a:gd name="T75" fmla="*/ 4 h 114"/>
                    <a:gd name="T76" fmla="*/ 3 w 101"/>
                    <a:gd name="T77" fmla="*/ 4 h 114"/>
                    <a:gd name="T78" fmla="*/ 4 w 101"/>
                    <a:gd name="T79" fmla="*/ 4 h 114"/>
                    <a:gd name="T80" fmla="*/ 4 w 101"/>
                    <a:gd name="T81" fmla="*/ 5 h 114"/>
                    <a:gd name="T82" fmla="*/ 4 w 101"/>
                    <a:gd name="T83" fmla="*/ 5 h 114"/>
                    <a:gd name="T84" fmla="*/ 6 w 101"/>
                    <a:gd name="T85" fmla="*/ 6 h 114"/>
                    <a:gd name="T86" fmla="*/ 8 w 101"/>
                    <a:gd name="T87" fmla="*/ 6 h 114"/>
                    <a:gd name="T88" fmla="*/ 10 w 101"/>
                    <a:gd name="T89" fmla="*/ 7 h 114"/>
                    <a:gd name="T90" fmla="*/ 11 w 101"/>
                    <a:gd name="T91" fmla="*/ 7 h 114"/>
                    <a:gd name="T92" fmla="*/ 12 w 101"/>
                    <a:gd name="T93" fmla="*/ 8 h 114"/>
                    <a:gd name="T94" fmla="*/ 12 w 101"/>
                    <a:gd name="T95" fmla="*/ 9 h 114"/>
                    <a:gd name="T96" fmla="*/ 12 w 101"/>
                    <a:gd name="T97" fmla="*/ 11 h 114"/>
                    <a:gd name="T98" fmla="*/ 12 w 101"/>
                    <a:gd name="T99" fmla="*/ 12 h 114"/>
                    <a:gd name="T100" fmla="*/ 11 w 101"/>
                    <a:gd name="T101" fmla="*/ 13 h 114"/>
                    <a:gd name="T102" fmla="*/ 9 w 101"/>
                    <a:gd name="T103" fmla="*/ 14 h 114"/>
                    <a:gd name="T104" fmla="*/ 7 w 101"/>
                    <a:gd name="T105" fmla="*/ 15 h 114"/>
                    <a:gd name="T106" fmla="*/ 5 w 101"/>
                    <a:gd name="T107" fmla="*/ 15 h 114"/>
                    <a:gd name="T108" fmla="*/ 3 w 101"/>
                    <a:gd name="T109" fmla="*/ 14 h 114"/>
                    <a:gd name="T110" fmla="*/ 1 w 101"/>
                    <a:gd name="T111" fmla="*/ 13 h 114"/>
                    <a:gd name="T112" fmla="*/ 0 w 101"/>
                    <a:gd name="T113" fmla="*/ 12 h 114"/>
                    <a:gd name="T114" fmla="*/ 0 w 101"/>
                    <a:gd name="T115" fmla="*/ 11 h 11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01"/>
                    <a:gd name="T175" fmla="*/ 0 h 114"/>
                    <a:gd name="T176" fmla="*/ 101 w 101"/>
                    <a:gd name="T177" fmla="*/ 114 h 11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01" h="114">
                      <a:moveTo>
                        <a:pt x="0" y="80"/>
                      </a:moveTo>
                      <a:lnTo>
                        <a:pt x="29" y="76"/>
                      </a:lnTo>
                      <a:lnTo>
                        <a:pt x="30" y="78"/>
                      </a:lnTo>
                      <a:lnTo>
                        <a:pt x="30" y="79"/>
                      </a:lnTo>
                      <a:lnTo>
                        <a:pt x="31" y="80"/>
                      </a:lnTo>
                      <a:lnTo>
                        <a:pt x="31" y="81"/>
                      </a:lnTo>
                      <a:lnTo>
                        <a:pt x="32" y="82"/>
                      </a:lnTo>
                      <a:lnTo>
                        <a:pt x="32" y="84"/>
                      </a:lnTo>
                      <a:lnTo>
                        <a:pt x="33" y="84"/>
                      </a:lnTo>
                      <a:lnTo>
                        <a:pt x="34" y="85"/>
                      </a:lnTo>
                      <a:lnTo>
                        <a:pt x="34" y="86"/>
                      </a:lnTo>
                      <a:lnTo>
                        <a:pt x="35" y="88"/>
                      </a:lnTo>
                      <a:lnTo>
                        <a:pt x="36" y="89"/>
                      </a:lnTo>
                      <a:lnTo>
                        <a:pt x="37" y="90"/>
                      </a:lnTo>
                      <a:lnTo>
                        <a:pt x="38" y="91"/>
                      </a:lnTo>
                      <a:lnTo>
                        <a:pt x="39" y="91"/>
                      </a:lnTo>
                      <a:lnTo>
                        <a:pt x="40" y="92"/>
                      </a:lnTo>
                      <a:lnTo>
                        <a:pt x="42" y="92"/>
                      </a:lnTo>
                      <a:lnTo>
                        <a:pt x="43" y="93"/>
                      </a:lnTo>
                      <a:lnTo>
                        <a:pt x="44" y="93"/>
                      </a:lnTo>
                      <a:lnTo>
                        <a:pt x="46" y="93"/>
                      </a:lnTo>
                      <a:lnTo>
                        <a:pt x="48" y="93"/>
                      </a:lnTo>
                      <a:lnTo>
                        <a:pt x="49" y="93"/>
                      </a:lnTo>
                      <a:lnTo>
                        <a:pt x="51" y="93"/>
                      </a:lnTo>
                      <a:lnTo>
                        <a:pt x="52" y="93"/>
                      </a:lnTo>
                      <a:lnTo>
                        <a:pt x="54" y="93"/>
                      </a:lnTo>
                      <a:lnTo>
                        <a:pt x="56" y="93"/>
                      </a:lnTo>
                      <a:lnTo>
                        <a:pt x="58" y="93"/>
                      </a:lnTo>
                      <a:lnTo>
                        <a:pt x="59" y="93"/>
                      </a:lnTo>
                      <a:lnTo>
                        <a:pt x="61" y="93"/>
                      </a:lnTo>
                      <a:lnTo>
                        <a:pt x="62" y="92"/>
                      </a:lnTo>
                      <a:lnTo>
                        <a:pt x="63" y="92"/>
                      </a:lnTo>
                      <a:lnTo>
                        <a:pt x="65" y="92"/>
                      </a:lnTo>
                      <a:lnTo>
                        <a:pt x="66" y="91"/>
                      </a:lnTo>
                      <a:lnTo>
                        <a:pt x="67" y="91"/>
                      </a:lnTo>
                      <a:lnTo>
                        <a:pt x="68" y="90"/>
                      </a:lnTo>
                      <a:lnTo>
                        <a:pt x="68" y="89"/>
                      </a:lnTo>
                      <a:lnTo>
                        <a:pt x="70" y="89"/>
                      </a:lnTo>
                      <a:lnTo>
                        <a:pt x="71" y="88"/>
                      </a:lnTo>
                      <a:lnTo>
                        <a:pt x="72" y="86"/>
                      </a:lnTo>
                      <a:lnTo>
                        <a:pt x="73" y="85"/>
                      </a:lnTo>
                      <a:lnTo>
                        <a:pt x="73" y="84"/>
                      </a:lnTo>
                      <a:lnTo>
                        <a:pt x="73" y="83"/>
                      </a:lnTo>
                      <a:lnTo>
                        <a:pt x="73" y="82"/>
                      </a:lnTo>
                      <a:lnTo>
                        <a:pt x="73" y="81"/>
                      </a:lnTo>
                      <a:lnTo>
                        <a:pt x="73" y="80"/>
                      </a:lnTo>
                      <a:lnTo>
                        <a:pt x="73" y="79"/>
                      </a:lnTo>
                      <a:lnTo>
                        <a:pt x="73" y="78"/>
                      </a:lnTo>
                      <a:lnTo>
                        <a:pt x="73" y="77"/>
                      </a:lnTo>
                      <a:lnTo>
                        <a:pt x="72" y="77"/>
                      </a:lnTo>
                      <a:lnTo>
                        <a:pt x="72" y="76"/>
                      </a:lnTo>
                      <a:lnTo>
                        <a:pt x="71" y="75"/>
                      </a:lnTo>
                      <a:lnTo>
                        <a:pt x="70" y="75"/>
                      </a:lnTo>
                      <a:lnTo>
                        <a:pt x="70" y="74"/>
                      </a:lnTo>
                      <a:lnTo>
                        <a:pt x="68" y="74"/>
                      </a:lnTo>
                      <a:lnTo>
                        <a:pt x="67" y="74"/>
                      </a:lnTo>
                      <a:lnTo>
                        <a:pt x="66" y="74"/>
                      </a:lnTo>
                      <a:lnTo>
                        <a:pt x="66" y="73"/>
                      </a:lnTo>
                      <a:lnTo>
                        <a:pt x="65" y="73"/>
                      </a:lnTo>
                      <a:lnTo>
                        <a:pt x="64" y="73"/>
                      </a:lnTo>
                      <a:lnTo>
                        <a:pt x="63" y="73"/>
                      </a:lnTo>
                      <a:lnTo>
                        <a:pt x="61" y="72"/>
                      </a:lnTo>
                      <a:lnTo>
                        <a:pt x="56" y="71"/>
                      </a:lnTo>
                      <a:lnTo>
                        <a:pt x="51" y="70"/>
                      </a:lnTo>
                      <a:lnTo>
                        <a:pt x="46" y="69"/>
                      </a:lnTo>
                      <a:lnTo>
                        <a:pt x="41" y="67"/>
                      </a:lnTo>
                      <a:lnTo>
                        <a:pt x="37" y="66"/>
                      </a:lnTo>
                      <a:lnTo>
                        <a:pt x="33" y="65"/>
                      </a:lnTo>
                      <a:lnTo>
                        <a:pt x="29" y="64"/>
                      </a:lnTo>
                      <a:lnTo>
                        <a:pt x="26" y="62"/>
                      </a:lnTo>
                      <a:lnTo>
                        <a:pt x="24" y="61"/>
                      </a:lnTo>
                      <a:lnTo>
                        <a:pt x="20" y="60"/>
                      </a:lnTo>
                      <a:lnTo>
                        <a:pt x="18" y="59"/>
                      </a:lnTo>
                      <a:lnTo>
                        <a:pt x="16" y="57"/>
                      </a:lnTo>
                      <a:lnTo>
                        <a:pt x="15" y="56"/>
                      </a:lnTo>
                      <a:lnTo>
                        <a:pt x="13" y="55"/>
                      </a:lnTo>
                      <a:lnTo>
                        <a:pt x="11" y="53"/>
                      </a:lnTo>
                      <a:lnTo>
                        <a:pt x="10" y="51"/>
                      </a:lnTo>
                      <a:lnTo>
                        <a:pt x="9" y="50"/>
                      </a:lnTo>
                      <a:lnTo>
                        <a:pt x="7" y="48"/>
                      </a:lnTo>
                      <a:lnTo>
                        <a:pt x="7" y="46"/>
                      </a:lnTo>
                      <a:lnTo>
                        <a:pt x="6" y="44"/>
                      </a:lnTo>
                      <a:lnTo>
                        <a:pt x="5" y="42"/>
                      </a:lnTo>
                      <a:lnTo>
                        <a:pt x="5" y="38"/>
                      </a:lnTo>
                      <a:lnTo>
                        <a:pt x="5" y="36"/>
                      </a:lnTo>
                      <a:lnTo>
                        <a:pt x="4" y="33"/>
                      </a:lnTo>
                      <a:lnTo>
                        <a:pt x="5" y="31"/>
                      </a:lnTo>
                      <a:lnTo>
                        <a:pt x="5" y="29"/>
                      </a:lnTo>
                      <a:lnTo>
                        <a:pt x="5" y="27"/>
                      </a:lnTo>
                      <a:lnTo>
                        <a:pt x="6" y="25"/>
                      </a:lnTo>
                      <a:lnTo>
                        <a:pt x="6" y="23"/>
                      </a:lnTo>
                      <a:lnTo>
                        <a:pt x="7" y="21"/>
                      </a:lnTo>
                      <a:lnTo>
                        <a:pt x="8" y="19"/>
                      </a:lnTo>
                      <a:lnTo>
                        <a:pt x="9" y="17"/>
                      </a:lnTo>
                      <a:lnTo>
                        <a:pt x="11" y="15"/>
                      </a:lnTo>
                      <a:lnTo>
                        <a:pt x="12" y="13"/>
                      </a:lnTo>
                      <a:lnTo>
                        <a:pt x="14" y="11"/>
                      </a:lnTo>
                      <a:lnTo>
                        <a:pt x="15" y="9"/>
                      </a:lnTo>
                      <a:lnTo>
                        <a:pt x="17" y="8"/>
                      </a:lnTo>
                      <a:lnTo>
                        <a:pt x="19" y="7"/>
                      </a:lnTo>
                      <a:lnTo>
                        <a:pt x="22" y="6"/>
                      </a:lnTo>
                      <a:lnTo>
                        <a:pt x="25" y="4"/>
                      </a:lnTo>
                      <a:lnTo>
                        <a:pt x="27" y="4"/>
                      </a:lnTo>
                      <a:lnTo>
                        <a:pt x="30" y="3"/>
                      </a:lnTo>
                      <a:lnTo>
                        <a:pt x="33" y="2"/>
                      </a:lnTo>
                      <a:lnTo>
                        <a:pt x="36" y="1"/>
                      </a:lnTo>
                      <a:lnTo>
                        <a:pt x="39" y="1"/>
                      </a:lnTo>
                      <a:lnTo>
                        <a:pt x="42" y="1"/>
                      </a:lnTo>
                      <a:lnTo>
                        <a:pt x="47" y="1"/>
                      </a:lnTo>
                      <a:lnTo>
                        <a:pt x="50" y="0"/>
                      </a:lnTo>
                      <a:lnTo>
                        <a:pt x="54" y="1"/>
                      </a:lnTo>
                      <a:lnTo>
                        <a:pt x="57" y="1"/>
                      </a:lnTo>
                      <a:lnTo>
                        <a:pt x="60" y="1"/>
                      </a:lnTo>
                      <a:lnTo>
                        <a:pt x="63" y="1"/>
                      </a:lnTo>
                      <a:lnTo>
                        <a:pt x="66" y="2"/>
                      </a:lnTo>
                      <a:lnTo>
                        <a:pt x="70" y="2"/>
                      </a:lnTo>
                      <a:lnTo>
                        <a:pt x="72" y="3"/>
                      </a:lnTo>
                      <a:lnTo>
                        <a:pt x="75" y="4"/>
                      </a:lnTo>
                      <a:lnTo>
                        <a:pt x="77" y="4"/>
                      </a:lnTo>
                      <a:lnTo>
                        <a:pt x="79" y="5"/>
                      </a:lnTo>
                      <a:lnTo>
                        <a:pt x="81" y="6"/>
                      </a:lnTo>
                      <a:lnTo>
                        <a:pt x="82" y="7"/>
                      </a:lnTo>
                      <a:lnTo>
                        <a:pt x="84" y="9"/>
                      </a:lnTo>
                      <a:lnTo>
                        <a:pt x="86" y="10"/>
                      </a:lnTo>
                      <a:lnTo>
                        <a:pt x="88" y="11"/>
                      </a:lnTo>
                      <a:lnTo>
                        <a:pt x="89" y="13"/>
                      </a:lnTo>
                      <a:lnTo>
                        <a:pt x="90" y="15"/>
                      </a:lnTo>
                      <a:lnTo>
                        <a:pt x="92" y="17"/>
                      </a:lnTo>
                      <a:lnTo>
                        <a:pt x="94" y="19"/>
                      </a:lnTo>
                      <a:lnTo>
                        <a:pt x="95" y="21"/>
                      </a:lnTo>
                      <a:lnTo>
                        <a:pt x="96" y="23"/>
                      </a:lnTo>
                      <a:lnTo>
                        <a:pt x="97" y="25"/>
                      </a:lnTo>
                      <a:lnTo>
                        <a:pt x="98" y="27"/>
                      </a:lnTo>
                      <a:lnTo>
                        <a:pt x="98" y="29"/>
                      </a:lnTo>
                      <a:lnTo>
                        <a:pt x="71" y="33"/>
                      </a:lnTo>
                      <a:lnTo>
                        <a:pt x="71" y="32"/>
                      </a:lnTo>
                      <a:lnTo>
                        <a:pt x="70" y="31"/>
                      </a:lnTo>
                      <a:lnTo>
                        <a:pt x="70" y="30"/>
                      </a:lnTo>
                      <a:lnTo>
                        <a:pt x="68" y="29"/>
                      </a:lnTo>
                      <a:lnTo>
                        <a:pt x="68" y="28"/>
                      </a:lnTo>
                      <a:lnTo>
                        <a:pt x="67" y="28"/>
                      </a:lnTo>
                      <a:lnTo>
                        <a:pt x="67" y="27"/>
                      </a:lnTo>
                      <a:lnTo>
                        <a:pt x="66" y="26"/>
                      </a:lnTo>
                      <a:lnTo>
                        <a:pt x="65" y="25"/>
                      </a:lnTo>
                      <a:lnTo>
                        <a:pt x="64" y="24"/>
                      </a:lnTo>
                      <a:lnTo>
                        <a:pt x="63" y="24"/>
                      </a:lnTo>
                      <a:lnTo>
                        <a:pt x="62" y="23"/>
                      </a:lnTo>
                      <a:lnTo>
                        <a:pt x="61" y="23"/>
                      </a:lnTo>
                      <a:lnTo>
                        <a:pt x="60" y="23"/>
                      </a:lnTo>
                      <a:lnTo>
                        <a:pt x="58" y="22"/>
                      </a:lnTo>
                      <a:lnTo>
                        <a:pt x="57" y="22"/>
                      </a:lnTo>
                      <a:lnTo>
                        <a:pt x="56" y="22"/>
                      </a:lnTo>
                      <a:lnTo>
                        <a:pt x="55" y="22"/>
                      </a:lnTo>
                      <a:lnTo>
                        <a:pt x="53" y="22"/>
                      </a:lnTo>
                      <a:lnTo>
                        <a:pt x="52" y="22"/>
                      </a:lnTo>
                      <a:lnTo>
                        <a:pt x="50" y="21"/>
                      </a:lnTo>
                      <a:lnTo>
                        <a:pt x="49" y="22"/>
                      </a:lnTo>
                      <a:lnTo>
                        <a:pt x="47" y="22"/>
                      </a:lnTo>
                      <a:lnTo>
                        <a:pt x="44" y="22"/>
                      </a:lnTo>
                      <a:lnTo>
                        <a:pt x="43" y="22"/>
                      </a:lnTo>
                      <a:lnTo>
                        <a:pt x="42" y="22"/>
                      </a:lnTo>
                      <a:lnTo>
                        <a:pt x="40" y="22"/>
                      </a:lnTo>
                      <a:lnTo>
                        <a:pt x="39" y="23"/>
                      </a:lnTo>
                      <a:lnTo>
                        <a:pt x="38" y="23"/>
                      </a:lnTo>
                      <a:lnTo>
                        <a:pt x="37" y="23"/>
                      </a:lnTo>
                      <a:lnTo>
                        <a:pt x="36" y="24"/>
                      </a:lnTo>
                      <a:lnTo>
                        <a:pt x="35" y="24"/>
                      </a:lnTo>
                      <a:lnTo>
                        <a:pt x="34" y="24"/>
                      </a:lnTo>
                      <a:lnTo>
                        <a:pt x="34" y="25"/>
                      </a:lnTo>
                      <a:lnTo>
                        <a:pt x="33" y="26"/>
                      </a:lnTo>
                      <a:lnTo>
                        <a:pt x="33" y="27"/>
                      </a:lnTo>
                      <a:lnTo>
                        <a:pt x="32" y="27"/>
                      </a:lnTo>
                      <a:lnTo>
                        <a:pt x="32" y="28"/>
                      </a:lnTo>
                      <a:lnTo>
                        <a:pt x="32" y="29"/>
                      </a:lnTo>
                      <a:lnTo>
                        <a:pt x="32" y="30"/>
                      </a:lnTo>
                      <a:lnTo>
                        <a:pt x="31" y="30"/>
                      </a:lnTo>
                      <a:lnTo>
                        <a:pt x="32" y="31"/>
                      </a:lnTo>
                      <a:lnTo>
                        <a:pt x="32" y="32"/>
                      </a:lnTo>
                      <a:lnTo>
                        <a:pt x="32" y="33"/>
                      </a:lnTo>
                      <a:lnTo>
                        <a:pt x="32" y="34"/>
                      </a:lnTo>
                      <a:lnTo>
                        <a:pt x="33" y="34"/>
                      </a:lnTo>
                      <a:lnTo>
                        <a:pt x="33" y="35"/>
                      </a:lnTo>
                      <a:lnTo>
                        <a:pt x="34" y="36"/>
                      </a:lnTo>
                      <a:lnTo>
                        <a:pt x="35" y="36"/>
                      </a:lnTo>
                      <a:lnTo>
                        <a:pt x="37" y="37"/>
                      </a:lnTo>
                      <a:lnTo>
                        <a:pt x="38" y="37"/>
                      </a:lnTo>
                      <a:lnTo>
                        <a:pt x="40" y="38"/>
                      </a:lnTo>
                      <a:lnTo>
                        <a:pt x="42" y="38"/>
                      </a:lnTo>
                      <a:lnTo>
                        <a:pt x="44" y="40"/>
                      </a:lnTo>
                      <a:lnTo>
                        <a:pt x="48" y="41"/>
                      </a:lnTo>
                      <a:lnTo>
                        <a:pt x="51" y="41"/>
                      </a:lnTo>
                      <a:lnTo>
                        <a:pt x="54" y="42"/>
                      </a:lnTo>
                      <a:lnTo>
                        <a:pt x="57" y="43"/>
                      </a:lnTo>
                      <a:lnTo>
                        <a:pt x="60" y="43"/>
                      </a:lnTo>
                      <a:lnTo>
                        <a:pt x="64" y="44"/>
                      </a:lnTo>
                      <a:lnTo>
                        <a:pt x="67" y="45"/>
                      </a:lnTo>
                      <a:lnTo>
                        <a:pt x="72" y="46"/>
                      </a:lnTo>
                      <a:lnTo>
                        <a:pt x="75" y="47"/>
                      </a:lnTo>
                      <a:lnTo>
                        <a:pt x="78" y="48"/>
                      </a:lnTo>
                      <a:lnTo>
                        <a:pt x="80" y="49"/>
                      </a:lnTo>
                      <a:lnTo>
                        <a:pt x="83" y="50"/>
                      </a:lnTo>
                      <a:lnTo>
                        <a:pt x="85" y="51"/>
                      </a:lnTo>
                      <a:lnTo>
                        <a:pt x="87" y="52"/>
                      </a:lnTo>
                      <a:lnTo>
                        <a:pt x="89" y="53"/>
                      </a:lnTo>
                      <a:lnTo>
                        <a:pt x="91" y="54"/>
                      </a:lnTo>
                      <a:lnTo>
                        <a:pt x="92" y="55"/>
                      </a:lnTo>
                      <a:lnTo>
                        <a:pt x="95" y="57"/>
                      </a:lnTo>
                      <a:lnTo>
                        <a:pt x="96" y="58"/>
                      </a:lnTo>
                      <a:lnTo>
                        <a:pt x="97" y="60"/>
                      </a:lnTo>
                      <a:lnTo>
                        <a:pt x="98" y="61"/>
                      </a:lnTo>
                      <a:lnTo>
                        <a:pt x="99" y="64"/>
                      </a:lnTo>
                      <a:lnTo>
                        <a:pt x="100" y="66"/>
                      </a:lnTo>
                      <a:lnTo>
                        <a:pt x="100" y="68"/>
                      </a:lnTo>
                      <a:lnTo>
                        <a:pt x="101" y="69"/>
                      </a:lnTo>
                      <a:lnTo>
                        <a:pt x="101" y="71"/>
                      </a:lnTo>
                      <a:lnTo>
                        <a:pt x="101" y="73"/>
                      </a:lnTo>
                      <a:lnTo>
                        <a:pt x="101" y="75"/>
                      </a:lnTo>
                      <a:lnTo>
                        <a:pt x="101" y="77"/>
                      </a:lnTo>
                      <a:lnTo>
                        <a:pt x="101" y="80"/>
                      </a:lnTo>
                      <a:lnTo>
                        <a:pt x="101" y="82"/>
                      </a:lnTo>
                      <a:lnTo>
                        <a:pt x="101" y="84"/>
                      </a:lnTo>
                      <a:lnTo>
                        <a:pt x="100" y="86"/>
                      </a:lnTo>
                      <a:lnTo>
                        <a:pt x="99" y="89"/>
                      </a:lnTo>
                      <a:lnTo>
                        <a:pt x="98" y="92"/>
                      </a:lnTo>
                      <a:lnTo>
                        <a:pt x="97" y="93"/>
                      </a:lnTo>
                      <a:lnTo>
                        <a:pt x="96" y="95"/>
                      </a:lnTo>
                      <a:lnTo>
                        <a:pt x="95" y="97"/>
                      </a:lnTo>
                      <a:lnTo>
                        <a:pt x="92" y="99"/>
                      </a:lnTo>
                      <a:lnTo>
                        <a:pt x="90" y="101"/>
                      </a:lnTo>
                      <a:lnTo>
                        <a:pt x="88" y="102"/>
                      </a:lnTo>
                      <a:lnTo>
                        <a:pt x="86" y="104"/>
                      </a:lnTo>
                      <a:lnTo>
                        <a:pt x="84" y="106"/>
                      </a:lnTo>
                      <a:lnTo>
                        <a:pt x="82" y="107"/>
                      </a:lnTo>
                      <a:lnTo>
                        <a:pt x="79" y="109"/>
                      </a:lnTo>
                      <a:lnTo>
                        <a:pt x="77" y="110"/>
                      </a:lnTo>
                      <a:lnTo>
                        <a:pt x="74" y="112"/>
                      </a:lnTo>
                      <a:lnTo>
                        <a:pt x="71" y="113"/>
                      </a:lnTo>
                      <a:lnTo>
                        <a:pt x="67" y="113"/>
                      </a:lnTo>
                      <a:lnTo>
                        <a:pt x="63" y="114"/>
                      </a:lnTo>
                      <a:lnTo>
                        <a:pt x="60" y="114"/>
                      </a:lnTo>
                      <a:lnTo>
                        <a:pt x="56" y="114"/>
                      </a:lnTo>
                      <a:lnTo>
                        <a:pt x="52" y="114"/>
                      </a:lnTo>
                      <a:lnTo>
                        <a:pt x="49" y="114"/>
                      </a:lnTo>
                      <a:lnTo>
                        <a:pt x="46" y="114"/>
                      </a:lnTo>
                      <a:lnTo>
                        <a:pt x="41" y="114"/>
                      </a:lnTo>
                      <a:lnTo>
                        <a:pt x="38" y="113"/>
                      </a:lnTo>
                      <a:lnTo>
                        <a:pt x="35" y="113"/>
                      </a:lnTo>
                      <a:lnTo>
                        <a:pt x="32" y="112"/>
                      </a:lnTo>
                      <a:lnTo>
                        <a:pt x="30" y="110"/>
                      </a:lnTo>
                      <a:lnTo>
                        <a:pt x="27" y="109"/>
                      </a:lnTo>
                      <a:lnTo>
                        <a:pt x="24" y="108"/>
                      </a:lnTo>
                      <a:lnTo>
                        <a:pt x="22" y="107"/>
                      </a:lnTo>
                      <a:lnTo>
                        <a:pt x="19" y="106"/>
                      </a:lnTo>
                      <a:lnTo>
                        <a:pt x="16" y="104"/>
                      </a:lnTo>
                      <a:lnTo>
                        <a:pt x="15" y="103"/>
                      </a:lnTo>
                      <a:lnTo>
                        <a:pt x="13" y="102"/>
                      </a:lnTo>
                      <a:lnTo>
                        <a:pt x="11" y="100"/>
                      </a:lnTo>
                      <a:lnTo>
                        <a:pt x="9" y="98"/>
                      </a:lnTo>
                      <a:lnTo>
                        <a:pt x="8" y="97"/>
                      </a:lnTo>
                      <a:lnTo>
                        <a:pt x="6" y="95"/>
                      </a:lnTo>
                      <a:lnTo>
                        <a:pt x="5" y="93"/>
                      </a:lnTo>
                      <a:lnTo>
                        <a:pt x="4" y="91"/>
                      </a:lnTo>
                      <a:lnTo>
                        <a:pt x="3" y="89"/>
                      </a:lnTo>
                      <a:lnTo>
                        <a:pt x="2" y="85"/>
                      </a:lnTo>
                      <a:lnTo>
                        <a:pt x="1" y="83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42" name="Freeform 111"/>
                <p:cNvSpPr>
                  <a:spLocks/>
                </p:cNvSpPr>
                <p:nvPr/>
              </p:nvSpPr>
              <p:spPr bwMode="auto">
                <a:xfrm>
                  <a:off x="2392" y="1346"/>
                  <a:ext cx="26" cy="97"/>
                </a:xfrm>
                <a:custGeom>
                  <a:avLst/>
                  <a:gdLst>
                    <a:gd name="T0" fmla="*/ 4 w 52"/>
                    <a:gd name="T1" fmla="*/ 24 h 195"/>
                    <a:gd name="T2" fmla="*/ 4 w 52"/>
                    <a:gd name="T3" fmla="*/ 23 h 195"/>
                    <a:gd name="T4" fmla="*/ 3 w 52"/>
                    <a:gd name="T5" fmla="*/ 22 h 195"/>
                    <a:gd name="T6" fmla="*/ 3 w 52"/>
                    <a:gd name="T7" fmla="*/ 21 h 195"/>
                    <a:gd name="T8" fmla="*/ 2 w 52"/>
                    <a:gd name="T9" fmla="*/ 20 h 195"/>
                    <a:gd name="T10" fmla="*/ 2 w 52"/>
                    <a:gd name="T11" fmla="*/ 19 h 195"/>
                    <a:gd name="T12" fmla="*/ 1 w 52"/>
                    <a:gd name="T13" fmla="*/ 18 h 195"/>
                    <a:gd name="T14" fmla="*/ 1 w 52"/>
                    <a:gd name="T15" fmla="*/ 17 h 195"/>
                    <a:gd name="T16" fmla="*/ 1 w 52"/>
                    <a:gd name="T17" fmla="*/ 16 h 195"/>
                    <a:gd name="T18" fmla="*/ 1 w 52"/>
                    <a:gd name="T19" fmla="*/ 15 h 195"/>
                    <a:gd name="T20" fmla="*/ 1 w 52"/>
                    <a:gd name="T21" fmla="*/ 14 h 195"/>
                    <a:gd name="T22" fmla="*/ 1 w 52"/>
                    <a:gd name="T23" fmla="*/ 13 h 195"/>
                    <a:gd name="T24" fmla="*/ 0 w 52"/>
                    <a:gd name="T25" fmla="*/ 12 h 195"/>
                    <a:gd name="T26" fmla="*/ 1 w 52"/>
                    <a:gd name="T27" fmla="*/ 11 h 195"/>
                    <a:gd name="T28" fmla="*/ 1 w 52"/>
                    <a:gd name="T29" fmla="*/ 9 h 195"/>
                    <a:gd name="T30" fmla="*/ 1 w 52"/>
                    <a:gd name="T31" fmla="*/ 8 h 195"/>
                    <a:gd name="T32" fmla="*/ 1 w 52"/>
                    <a:gd name="T33" fmla="*/ 7 h 195"/>
                    <a:gd name="T34" fmla="*/ 1 w 52"/>
                    <a:gd name="T35" fmla="*/ 6 h 195"/>
                    <a:gd name="T36" fmla="*/ 2 w 52"/>
                    <a:gd name="T37" fmla="*/ 5 h 195"/>
                    <a:gd name="T38" fmla="*/ 2 w 52"/>
                    <a:gd name="T39" fmla="*/ 4 h 195"/>
                    <a:gd name="T40" fmla="*/ 3 w 52"/>
                    <a:gd name="T41" fmla="*/ 3 h 195"/>
                    <a:gd name="T42" fmla="*/ 3 w 52"/>
                    <a:gd name="T43" fmla="*/ 2 h 195"/>
                    <a:gd name="T44" fmla="*/ 3 w 52"/>
                    <a:gd name="T45" fmla="*/ 1 h 195"/>
                    <a:gd name="T46" fmla="*/ 4 w 52"/>
                    <a:gd name="T47" fmla="*/ 0 h 195"/>
                    <a:gd name="T48" fmla="*/ 4 w 52"/>
                    <a:gd name="T49" fmla="*/ 0 h 195"/>
                    <a:gd name="T50" fmla="*/ 7 w 52"/>
                    <a:gd name="T51" fmla="*/ 0 h 195"/>
                    <a:gd name="T52" fmla="*/ 6 w 52"/>
                    <a:gd name="T53" fmla="*/ 2 h 195"/>
                    <a:gd name="T54" fmla="*/ 6 w 52"/>
                    <a:gd name="T55" fmla="*/ 3 h 195"/>
                    <a:gd name="T56" fmla="*/ 5 w 52"/>
                    <a:gd name="T57" fmla="*/ 4 h 195"/>
                    <a:gd name="T58" fmla="*/ 5 w 52"/>
                    <a:gd name="T59" fmla="*/ 5 h 195"/>
                    <a:gd name="T60" fmla="*/ 5 w 52"/>
                    <a:gd name="T61" fmla="*/ 6 h 195"/>
                    <a:gd name="T62" fmla="*/ 4 w 52"/>
                    <a:gd name="T63" fmla="*/ 7 h 195"/>
                    <a:gd name="T64" fmla="*/ 4 w 52"/>
                    <a:gd name="T65" fmla="*/ 8 h 195"/>
                    <a:gd name="T66" fmla="*/ 4 w 52"/>
                    <a:gd name="T67" fmla="*/ 8 h 195"/>
                    <a:gd name="T68" fmla="*/ 4 w 52"/>
                    <a:gd name="T69" fmla="*/ 9 h 195"/>
                    <a:gd name="T70" fmla="*/ 4 w 52"/>
                    <a:gd name="T71" fmla="*/ 10 h 195"/>
                    <a:gd name="T72" fmla="*/ 4 w 52"/>
                    <a:gd name="T73" fmla="*/ 11 h 195"/>
                    <a:gd name="T74" fmla="*/ 4 w 52"/>
                    <a:gd name="T75" fmla="*/ 12 h 195"/>
                    <a:gd name="T76" fmla="*/ 4 w 52"/>
                    <a:gd name="T77" fmla="*/ 13 h 195"/>
                    <a:gd name="T78" fmla="*/ 4 w 52"/>
                    <a:gd name="T79" fmla="*/ 14 h 195"/>
                    <a:gd name="T80" fmla="*/ 4 w 52"/>
                    <a:gd name="T81" fmla="*/ 14 h 195"/>
                    <a:gd name="T82" fmla="*/ 4 w 52"/>
                    <a:gd name="T83" fmla="*/ 15 h 195"/>
                    <a:gd name="T84" fmla="*/ 4 w 52"/>
                    <a:gd name="T85" fmla="*/ 16 h 195"/>
                    <a:gd name="T86" fmla="*/ 4 w 52"/>
                    <a:gd name="T87" fmla="*/ 17 h 195"/>
                    <a:gd name="T88" fmla="*/ 4 w 52"/>
                    <a:gd name="T89" fmla="*/ 17 h 195"/>
                    <a:gd name="T90" fmla="*/ 5 w 52"/>
                    <a:gd name="T91" fmla="*/ 18 h 195"/>
                    <a:gd name="T92" fmla="*/ 5 w 52"/>
                    <a:gd name="T93" fmla="*/ 19 h 195"/>
                    <a:gd name="T94" fmla="*/ 5 w 52"/>
                    <a:gd name="T95" fmla="*/ 19 h 195"/>
                    <a:gd name="T96" fmla="*/ 5 w 52"/>
                    <a:gd name="T97" fmla="*/ 20 h 195"/>
                    <a:gd name="T98" fmla="*/ 6 w 52"/>
                    <a:gd name="T99" fmla="*/ 20 h 195"/>
                    <a:gd name="T100" fmla="*/ 6 w 52"/>
                    <a:gd name="T101" fmla="*/ 21 h 195"/>
                    <a:gd name="T102" fmla="*/ 6 w 52"/>
                    <a:gd name="T103" fmla="*/ 21 h 195"/>
                    <a:gd name="T104" fmla="*/ 6 w 52"/>
                    <a:gd name="T105" fmla="*/ 22 h 195"/>
                    <a:gd name="T106" fmla="*/ 6 w 52"/>
                    <a:gd name="T107" fmla="*/ 23 h 195"/>
                    <a:gd name="T108" fmla="*/ 7 w 52"/>
                    <a:gd name="T109" fmla="*/ 24 h 195"/>
                    <a:gd name="T110" fmla="*/ 7 w 52"/>
                    <a:gd name="T111" fmla="*/ 24 h 19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2"/>
                    <a:gd name="T169" fmla="*/ 0 h 195"/>
                    <a:gd name="T170" fmla="*/ 52 w 52"/>
                    <a:gd name="T171" fmla="*/ 195 h 19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2" h="195">
                      <a:moveTo>
                        <a:pt x="52" y="195"/>
                      </a:moveTo>
                      <a:lnTo>
                        <a:pt x="32" y="195"/>
                      </a:lnTo>
                      <a:lnTo>
                        <a:pt x="30" y="192"/>
                      </a:lnTo>
                      <a:lnTo>
                        <a:pt x="28" y="188"/>
                      </a:lnTo>
                      <a:lnTo>
                        <a:pt x="25" y="184"/>
                      </a:lnTo>
                      <a:lnTo>
                        <a:pt x="23" y="180"/>
                      </a:lnTo>
                      <a:lnTo>
                        <a:pt x="21" y="177"/>
                      </a:lnTo>
                      <a:lnTo>
                        <a:pt x="19" y="172"/>
                      </a:lnTo>
                      <a:lnTo>
                        <a:pt x="17" y="168"/>
                      </a:lnTo>
                      <a:lnTo>
                        <a:pt x="16" y="164"/>
                      </a:lnTo>
                      <a:lnTo>
                        <a:pt x="14" y="160"/>
                      </a:lnTo>
                      <a:lnTo>
                        <a:pt x="12" y="156"/>
                      </a:lnTo>
                      <a:lnTo>
                        <a:pt x="11" y="151"/>
                      </a:lnTo>
                      <a:lnTo>
                        <a:pt x="8" y="146"/>
                      </a:lnTo>
                      <a:lnTo>
                        <a:pt x="7" y="143"/>
                      </a:lnTo>
                      <a:lnTo>
                        <a:pt x="6" y="139"/>
                      </a:lnTo>
                      <a:lnTo>
                        <a:pt x="5" y="135"/>
                      </a:lnTo>
                      <a:lnTo>
                        <a:pt x="4" y="131"/>
                      </a:lnTo>
                      <a:lnTo>
                        <a:pt x="3" y="126"/>
                      </a:lnTo>
                      <a:lnTo>
                        <a:pt x="2" y="122"/>
                      </a:lnTo>
                      <a:lnTo>
                        <a:pt x="2" y="118"/>
                      </a:lnTo>
                      <a:lnTo>
                        <a:pt x="1" y="114"/>
                      </a:lnTo>
                      <a:lnTo>
                        <a:pt x="1" y="110"/>
                      </a:lnTo>
                      <a:lnTo>
                        <a:pt x="1" y="106"/>
                      </a:lnTo>
                      <a:lnTo>
                        <a:pt x="1" y="101"/>
                      </a:lnTo>
                      <a:lnTo>
                        <a:pt x="0" y="97"/>
                      </a:lnTo>
                      <a:lnTo>
                        <a:pt x="1" y="93"/>
                      </a:lnTo>
                      <a:lnTo>
                        <a:pt x="1" y="88"/>
                      </a:lnTo>
                      <a:lnTo>
                        <a:pt x="1" y="84"/>
                      </a:lnTo>
                      <a:lnTo>
                        <a:pt x="2" y="78"/>
                      </a:lnTo>
                      <a:lnTo>
                        <a:pt x="2" y="74"/>
                      </a:lnTo>
                      <a:lnTo>
                        <a:pt x="3" y="69"/>
                      </a:lnTo>
                      <a:lnTo>
                        <a:pt x="4" y="65"/>
                      </a:lnTo>
                      <a:lnTo>
                        <a:pt x="5" y="60"/>
                      </a:lnTo>
                      <a:lnTo>
                        <a:pt x="6" y="55"/>
                      </a:lnTo>
                      <a:lnTo>
                        <a:pt x="7" y="51"/>
                      </a:lnTo>
                      <a:lnTo>
                        <a:pt x="10" y="47"/>
                      </a:lnTo>
                      <a:lnTo>
                        <a:pt x="11" y="42"/>
                      </a:lnTo>
                      <a:lnTo>
                        <a:pt x="13" y="39"/>
                      </a:lnTo>
                      <a:lnTo>
                        <a:pt x="14" y="35"/>
                      </a:lnTo>
                      <a:lnTo>
                        <a:pt x="16" y="31"/>
                      </a:lnTo>
                      <a:lnTo>
                        <a:pt x="17" y="27"/>
                      </a:lnTo>
                      <a:lnTo>
                        <a:pt x="19" y="24"/>
                      </a:lnTo>
                      <a:lnTo>
                        <a:pt x="21" y="20"/>
                      </a:lnTo>
                      <a:lnTo>
                        <a:pt x="23" y="17"/>
                      </a:lnTo>
                      <a:lnTo>
                        <a:pt x="24" y="14"/>
                      </a:lnTo>
                      <a:lnTo>
                        <a:pt x="26" y="11"/>
                      </a:lnTo>
                      <a:lnTo>
                        <a:pt x="28" y="7"/>
                      </a:lnTo>
                      <a:lnTo>
                        <a:pt x="30" y="4"/>
                      </a:lnTo>
                      <a:lnTo>
                        <a:pt x="32" y="0"/>
                      </a:lnTo>
                      <a:lnTo>
                        <a:pt x="52" y="0"/>
                      </a:lnTo>
                      <a:lnTo>
                        <a:pt x="50" y="5"/>
                      </a:lnTo>
                      <a:lnTo>
                        <a:pt x="48" y="11"/>
                      </a:lnTo>
                      <a:lnTo>
                        <a:pt x="46" y="16"/>
                      </a:lnTo>
                      <a:lnTo>
                        <a:pt x="44" y="20"/>
                      </a:lnTo>
                      <a:lnTo>
                        <a:pt x="42" y="24"/>
                      </a:lnTo>
                      <a:lnTo>
                        <a:pt x="41" y="29"/>
                      </a:lnTo>
                      <a:lnTo>
                        <a:pt x="39" y="34"/>
                      </a:lnTo>
                      <a:lnTo>
                        <a:pt x="38" y="38"/>
                      </a:lnTo>
                      <a:lnTo>
                        <a:pt x="37" y="42"/>
                      </a:lnTo>
                      <a:lnTo>
                        <a:pt x="35" y="45"/>
                      </a:lnTo>
                      <a:lnTo>
                        <a:pt x="34" y="49"/>
                      </a:lnTo>
                      <a:lnTo>
                        <a:pt x="32" y="52"/>
                      </a:lnTo>
                      <a:lnTo>
                        <a:pt x="32" y="56"/>
                      </a:lnTo>
                      <a:lnTo>
                        <a:pt x="31" y="61"/>
                      </a:lnTo>
                      <a:lnTo>
                        <a:pt x="30" y="64"/>
                      </a:lnTo>
                      <a:lnTo>
                        <a:pt x="30" y="68"/>
                      </a:lnTo>
                      <a:lnTo>
                        <a:pt x="29" y="71"/>
                      </a:lnTo>
                      <a:lnTo>
                        <a:pt x="29" y="75"/>
                      </a:lnTo>
                      <a:lnTo>
                        <a:pt x="28" y="79"/>
                      </a:lnTo>
                      <a:lnTo>
                        <a:pt x="28" y="83"/>
                      </a:lnTo>
                      <a:lnTo>
                        <a:pt x="28" y="87"/>
                      </a:lnTo>
                      <a:lnTo>
                        <a:pt x="28" y="91"/>
                      </a:lnTo>
                      <a:lnTo>
                        <a:pt x="28" y="95"/>
                      </a:lnTo>
                      <a:lnTo>
                        <a:pt x="27" y="98"/>
                      </a:lnTo>
                      <a:lnTo>
                        <a:pt x="28" y="101"/>
                      </a:lnTo>
                      <a:lnTo>
                        <a:pt x="28" y="105"/>
                      </a:lnTo>
                      <a:lnTo>
                        <a:pt x="28" y="108"/>
                      </a:lnTo>
                      <a:lnTo>
                        <a:pt x="28" y="110"/>
                      </a:lnTo>
                      <a:lnTo>
                        <a:pt x="28" y="113"/>
                      </a:lnTo>
                      <a:lnTo>
                        <a:pt x="28" y="116"/>
                      </a:lnTo>
                      <a:lnTo>
                        <a:pt x="29" y="119"/>
                      </a:lnTo>
                      <a:lnTo>
                        <a:pt x="29" y="121"/>
                      </a:lnTo>
                      <a:lnTo>
                        <a:pt x="29" y="124"/>
                      </a:lnTo>
                      <a:lnTo>
                        <a:pt x="30" y="127"/>
                      </a:lnTo>
                      <a:lnTo>
                        <a:pt x="30" y="131"/>
                      </a:lnTo>
                      <a:lnTo>
                        <a:pt x="30" y="133"/>
                      </a:lnTo>
                      <a:lnTo>
                        <a:pt x="31" y="136"/>
                      </a:lnTo>
                      <a:lnTo>
                        <a:pt x="32" y="139"/>
                      </a:lnTo>
                      <a:lnTo>
                        <a:pt x="32" y="141"/>
                      </a:lnTo>
                      <a:lnTo>
                        <a:pt x="34" y="144"/>
                      </a:lnTo>
                      <a:lnTo>
                        <a:pt x="35" y="147"/>
                      </a:lnTo>
                      <a:lnTo>
                        <a:pt x="35" y="149"/>
                      </a:lnTo>
                      <a:lnTo>
                        <a:pt x="36" y="153"/>
                      </a:lnTo>
                      <a:lnTo>
                        <a:pt x="37" y="155"/>
                      </a:lnTo>
                      <a:lnTo>
                        <a:pt x="38" y="158"/>
                      </a:lnTo>
                      <a:lnTo>
                        <a:pt x="39" y="160"/>
                      </a:lnTo>
                      <a:lnTo>
                        <a:pt x="40" y="163"/>
                      </a:lnTo>
                      <a:lnTo>
                        <a:pt x="40" y="165"/>
                      </a:lnTo>
                      <a:lnTo>
                        <a:pt x="41" y="167"/>
                      </a:lnTo>
                      <a:lnTo>
                        <a:pt x="42" y="169"/>
                      </a:lnTo>
                      <a:lnTo>
                        <a:pt x="42" y="171"/>
                      </a:lnTo>
                      <a:lnTo>
                        <a:pt x="43" y="173"/>
                      </a:lnTo>
                      <a:lnTo>
                        <a:pt x="44" y="175"/>
                      </a:lnTo>
                      <a:lnTo>
                        <a:pt x="45" y="179"/>
                      </a:lnTo>
                      <a:lnTo>
                        <a:pt x="46" y="181"/>
                      </a:lnTo>
                      <a:lnTo>
                        <a:pt x="47" y="184"/>
                      </a:lnTo>
                      <a:lnTo>
                        <a:pt x="48" y="187"/>
                      </a:lnTo>
                      <a:lnTo>
                        <a:pt x="50" y="189"/>
                      </a:lnTo>
                      <a:lnTo>
                        <a:pt x="51" y="192"/>
                      </a:lnTo>
                      <a:lnTo>
                        <a:pt x="52" y="1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43" name="Freeform 112"/>
                <p:cNvSpPr>
                  <a:spLocks/>
                </p:cNvSpPr>
                <p:nvPr/>
              </p:nvSpPr>
              <p:spPr bwMode="auto">
                <a:xfrm>
                  <a:off x="2429" y="1346"/>
                  <a:ext cx="33" cy="75"/>
                </a:xfrm>
                <a:custGeom>
                  <a:avLst/>
                  <a:gdLst>
                    <a:gd name="T0" fmla="*/ 9 w 66"/>
                    <a:gd name="T1" fmla="*/ 19 h 150"/>
                    <a:gd name="T2" fmla="*/ 5 w 66"/>
                    <a:gd name="T3" fmla="*/ 19 h 150"/>
                    <a:gd name="T4" fmla="*/ 5 w 66"/>
                    <a:gd name="T5" fmla="*/ 6 h 150"/>
                    <a:gd name="T6" fmla="*/ 5 w 66"/>
                    <a:gd name="T7" fmla="*/ 6 h 150"/>
                    <a:gd name="T8" fmla="*/ 4 w 66"/>
                    <a:gd name="T9" fmla="*/ 6 h 150"/>
                    <a:gd name="T10" fmla="*/ 4 w 66"/>
                    <a:gd name="T11" fmla="*/ 6 h 150"/>
                    <a:gd name="T12" fmla="*/ 4 w 66"/>
                    <a:gd name="T13" fmla="*/ 7 h 150"/>
                    <a:gd name="T14" fmla="*/ 3 w 66"/>
                    <a:gd name="T15" fmla="*/ 7 h 150"/>
                    <a:gd name="T16" fmla="*/ 3 w 66"/>
                    <a:gd name="T17" fmla="*/ 7 h 150"/>
                    <a:gd name="T18" fmla="*/ 2 w 66"/>
                    <a:gd name="T19" fmla="*/ 8 h 150"/>
                    <a:gd name="T20" fmla="*/ 2 w 66"/>
                    <a:gd name="T21" fmla="*/ 8 h 150"/>
                    <a:gd name="T22" fmla="*/ 2 w 66"/>
                    <a:gd name="T23" fmla="*/ 8 h 150"/>
                    <a:gd name="T24" fmla="*/ 1 w 66"/>
                    <a:gd name="T25" fmla="*/ 8 h 150"/>
                    <a:gd name="T26" fmla="*/ 1 w 66"/>
                    <a:gd name="T27" fmla="*/ 8 h 150"/>
                    <a:gd name="T28" fmla="*/ 0 w 66"/>
                    <a:gd name="T29" fmla="*/ 8 h 150"/>
                    <a:gd name="T30" fmla="*/ 0 w 66"/>
                    <a:gd name="T31" fmla="*/ 5 h 150"/>
                    <a:gd name="T32" fmla="*/ 1 w 66"/>
                    <a:gd name="T33" fmla="*/ 5 h 150"/>
                    <a:gd name="T34" fmla="*/ 1 w 66"/>
                    <a:gd name="T35" fmla="*/ 5 h 150"/>
                    <a:gd name="T36" fmla="*/ 1 w 66"/>
                    <a:gd name="T37" fmla="*/ 5 h 150"/>
                    <a:gd name="T38" fmla="*/ 1 w 66"/>
                    <a:gd name="T39" fmla="*/ 5 h 150"/>
                    <a:gd name="T40" fmla="*/ 2 w 66"/>
                    <a:gd name="T41" fmla="*/ 5 h 150"/>
                    <a:gd name="T42" fmla="*/ 2 w 66"/>
                    <a:gd name="T43" fmla="*/ 5 h 150"/>
                    <a:gd name="T44" fmla="*/ 2 w 66"/>
                    <a:gd name="T45" fmla="*/ 5 h 150"/>
                    <a:gd name="T46" fmla="*/ 2 w 66"/>
                    <a:gd name="T47" fmla="*/ 4 h 150"/>
                    <a:gd name="T48" fmla="*/ 3 w 66"/>
                    <a:gd name="T49" fmla="*/ 4 h 150"/>
                    <a:gd name="T50" fmla="*/ 3 w 66"/>
                    <a:gd name="T51" fmla="*/ 4 h 150"/>
                    <a:gd name="T52" fmla="*/ 3 w 66"/>
                    <a:gd name="T53" fmla="*/ 4 h 150"/>
                    <a:gd name="T54" fmla="*/ 3 w 66"/>
                    <a:gd name="T55" fmla="*/ 3 h 150"/>
                    <a:gd name="T56" fmla="*/ 4 w 66"/>
                    <a:gd name="T57" fmla="*/ 3 h 150"/>
                    <a:gd name="T58" fmla="*/ 4 w 66"/>
                    <a:gd name="T59" fmla="*/ 3 h 150"/>
                    <a:gd name="T60" fmla="*/ 4 w 66"/>
                    <a:gd name="T61" fmla="*/ 3 h 150"/>
                    <a:gd name="T62" fmla="*/ 5 w 66"/>
                    <a:gd name="T63" fmla="*/ 3 h 150"/>
                    <a:gd name="T64" fmla="*/ 5 w 66"/>
                    <a:gd name="T65" fmla="*/ 2 h 150"/>
                    <a:gd name="T66" fmla="*/ 5 w 66"/>
                    <a:gd name="T67" fmla="*/ 2 h 150"/>
                    <a:gd name="T68" fmla="*/ 5 w 66"/>
                    <a:gd name="T69" fmla="*/ 2 h 150"/>
                    <a:gd name="T70" fmla="*/ 5 w 66"/>
                    <a:gd name="T71" fmla="*/ 2 h 150"/>
                    <a:gd name="T72" fmla="*/ 5 w 66"/>
                    <a:gd name="T73" fmla="*/ 1 h 150"/>
                    <a:gd name="T74" fmla="*/ 5 w 66"/>
                    <a:gd name="T75" fmla="*/ 1 h 150"/>
                    <a:gd name="T76" fmla="*/ 6 w 66"/>
                    <a:gd name="T77" fmla="*/ 1 h 150"/>
                    <a:gd name="T78" fmla="*/ 6 w 66"/>
                    <a:gd name="T79" fmla="*/ 0 h 150"/>
                    <a:gd name="T80" fmla="*/ 9 w 66"/>
                    <a:gd name="T81" fmla="*/ 0 h 150"/>
                    <a:gd name="T82" fmla="*/ 9 w 66"/>
                    <a:gd name="T83" fmla="*/ 19 h 150"/>
                    <a:gd name="T84" fmla="*/ 9 w 66"/>
                    <a:gd name="T85" fmla="*/ 19 h 15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6"/>
                    <a:gd name="T130" fmla="*/ 0 h 150"/>
                    <a:gd name="T131" fmla="*/ 66 w 66"/>
                    <a:gd name="T132" fmla="*/ 150 h 15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6" h="150">
                      <a:moveTo>
                        <a:pt x="66" y="150"/>
                      </a:moveTo>
                      <a:lnTo>
                        <a:pt x="37" y="150"/>
                      </a:lnTo>
                      <a:lnTo>
                        <a:pt x="37" y="42"/>
                      </a:lnTo>
                      <a:lnTo>
                        <a:pt x="35" y="45"/>
                      </a:lnTo>
                      <a:lnTo>
                        <a:pt x="32" y="47"/>
                      </a:lnTo>
                      <a:lnTo>
                        <a:pt x="29" y="49"/>
                      </a:lnTo>
                      <a:lnTo>
                        <a:pt x="26" y="52"/>
                      </a:lnTo>
                      <a:lnTo>
                        <a:pt x="23" y="53"/>
                      </a:lnTo>
                      <a:lnTo>
                        <a:pt x="20" y="55"/>
                      </a:lnTo>
                      <a:lnTo>
                        <a:pt x="17" y="58"/>
                      </a:lnTo>
                      <a:lnTo>
                        <a:pt x="14" y="60"/>
                      </a:lnTo>
                      <a:lnTo>
                        <a:pt x="11" y="61"/>
                      </a:lnTo>
                      <a:lnTo>
                        <a:pt x="8" y="62"/>
                      </a:lnTo>
                      <a:lnTo>
                        <a:pt x="4" y="63"/>
                      </a:lnTo>
                      <a:lnTo>
                        <a:pt x="0" y="64"/>
                      </a:lnTo>
                      <a:lnTo>
                        <a:pt x="0" y="38"/>
                      </a:lnTo>
                      <a:lnTo>
                        <a:pt x="2" y="38"/>
                      </a:lnTo>
                      <a:lnTo>
                        <a:pt x="4" y="37"/>
                      </a:lnTo>
                      <a:lnTo>
                        <a:pt x="7" y="37"/>
                      </a:lnTo>
                      <a:lnTo>
                        <a:pt x="9" y="36"/>
                      </a:lnTo>
                      <a:lnTo>
                        <a:pt x="11" y="35"/>
                      </a:lnTo>
                      <a:lnTo>
                        <a:pt x="13" y="34"/>
                      </a:lnTo>
                      <a:lnTo>
                        <a:pt x="15" y="33"/>
                      </a:lnTo>
                      <a:lnTo>
                        <a:pt x="17" y="30"/>
                      </a:lnTo>
                      <a:lnTo>
                        <a:pt x="19" y="29"/>
                      </a:lnTo>
                      <a:lnTo>
                        <a:pt x="21" y="28"/>
                      </a:lnTo>
                      <a:lnTo>
                        <a:pt x="23" y="26"/>
                      </a:lnTo>
                      <a:lnTo>
                        <a:pt x="24" y="24"/>
                      </a:lnTo>
                      <a:lnTo>
                        <a:pt x="27" y="23"/>
                      </a:lnTo>
                      <a:lnTo>
                        <a:pt x="29" y="21"/>
                      </a:lnTo>
                      <a:lnTo>
                        <a:pt x="31" y="19"/>
                      </a:lnTo>
                      <a:lnTo>
                        <a:pt x="33" y="17"/>
                      </a:lnTo>
                      <a:lnTo>
                        <a:pt x="35" y="16"/>
                      </a:lnTo>
                      <a:lnTo>
                        <a:pt x="36" y="14"/>
                      </a:lnTo>
                      <a:lnTo>
                        <a:pt x="38" y="12"/>
                      </a:lnTo>
                      <a:lnTo>
                        <a:pt x="39" y="10"/>
                      </a:lnTo>
                      <a:lnTo>
                        <a:pt x="40" y="7"/>
                      </a:lnTo>
                      <a:lnTo>
                        <a:pt x="41" y="5"/>
                      </a:lnTo>
                      <a:lnTo>
                        <a:pt x="42" y="3"/>
                      </a:lnTo>
                      <a:lnTo>
                        <a:pt x="42" y="0"/>
                      </a:lnTo>
                      <a:lnTo>
                        <a:pt x="66" y="0"/>
                      </a:lnTo>
                      <a:lnTo>
                        <a:pt x="66" y="1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44" name="Freeform 113"/>
                <p:cNvSpPr>
                  <a:spLocks/>
                </p:cNvSpPr>
                <p:nvPr/>
              </p:nvSpPr>
              <p:spPr bwMode="auto">
                <a:xfrm>
                  <a:off x="2483" y="1348"/>
                  <a:ext cx="49" cy="73"/>
                </a:xfrm>
                <a:custGeom>
                  <a:avLst/>
                  <a:gdLst>
                    <a:gd name="T0" fmla="*/ 0 w 98"/>
                    <a:gd name="T1" fmla="*/ 0 h 147"/>
                    <a:gd name="T2" fmla="*/ 13 w 98"/>
                    <a:gd name="T3" fmla="*/ 2 h 147"/>
                    <a:gd name="T4" fmla="*/ 12 w 98"/>
                    <a:gd name="T5" fmla="*/ 3 h 147"/>
                    <a:gd name="T6" fmla="*/ 12 w 98"/>
                    <a:gd name="T7" fmla="*/ 3 h 147"/>
                    <a:gd name="T8" fmla="*/ 11 w 98"/>
                    <a:gd name="T9" fmla="*/ 4 h 147"/>
                    <a:gd name="T10" fmla="*/ 11 w 98"/>
                    <a:gd name="T11" fmla="*/ 5 h 147"/>
                    <a:gd name="T12" fmla="*/ 10 w 98"/>
                    <a:gd name="T13" fmla="*/ 6 h 147"/>
                    <a:gd name="T14" fmla="*/ 10 w 98"/>
                    <a:gd name="T15" fmla="*/ 7 h 147"/>
                    <a:gd name="T16" fmla="*/ 9 w 98"/>
                    <a:gd name="T17" fmla="*/ 8 h 147"/>
                    <a:gd name="T18" fmla="*/ 9 w 98"/>
                    <a:gd name="T19" fmla="*/ 8 h 147"/>
                    <a:gd name="T20" fmla="*/ 8 w 98"/>
                    <a:gd name="T21" fmla="*/ 9 h 147"/>
                    <a:gd name="T22" fmla="*/ 8 w 98"/>
                    <a:gd name="T23" fmla="*/ 10 h 147"/>
                    <a:gd name="T24" fmla="*/ 7 w 98"/>
                    <a:gd name="T25" fmla="*/ 11 h 147"/>
                    <a:gd name="T26" fmla="*/ 7 w 98"/>
                    <a:gd name="T27" fmla="*/ 12 h 147"/>
                    <a:gd name="T28" fmla="*/ 7 w 98"/>
                    <a:gd name="T29" fmla="*/ 13 h 147"/>
                    <a:gd name="T30" fmla="*/ 7 w 98"/>
                    <a:gd name="T31" fmla="*/ 14 h 147"/>
                    <a:gd name="T32" fmla="*/ 7 w 98"/>
                    <a:gd name="T33" fmla="*/ 15 h 147"/>
                    <a:gd name="T34" fmla="*/ 7 w 98"/>
                    <a:gd name="T35" fmla="*/ 16 h 147"/>
                    <a:gd name="T36" fmla="*/ 6 w 98"/>
                    <a:gd name="T37" fmla="*/ 17 h 147"/>
                    <a:gd name="T38" fmla="*/ 6 w 98"/>
                    <a:gd name="T39" fmla="*/ 18 h 147"/>
                    <a:gd name="T40" fmla="*/ 3 w 98"/>
                    <a:gd name="T41" fmla="*/ 17 h 147"/>
                    <a:gd name="T42" fmla="*/ 3 w 98"/>
                    <a:gd name="T43" fmla="*/ 16 h 147"/>
                    <a:gd name="T44" fmla="*/ 3 w 98"/>
                    <a:gd name="T45" fmla="*/ 15 h 147"/>
                    <a:gd name="T46" fmla="*/ 3 w 98"/>
                    <a:gd name="T47" fmla="*/ 13 h 147"/>
                    <a:gd name="T48" fmla="*/ 4 w 98"/>
                    <a:gd name="T49" fmla="*/ 12 h 147"/>
                    <a:gd name="T50" fmla="*/ 4 w 98"/>
                    <a:gd name="T51" fmla="*/ 11 h 147"/>
                    <a:gd name="T52" fmla="*/ 5 w 98"/>
                    <a:gd name="T53" fmla="*/ 9 h 147"/>
                    <a:gd name="T54" fmla="*/ 5 w 98"/>
                    <a:gd name="T55" fmla="*/ 8 h 147"/>
                    <a:gd name="T56" fmla="*/ 6 w 98"/>
                    <a:gd name="T57" fmla="*/ 7 h 147"/>
                    <a:gd name="T58" fmla="*/ 7 w 98"/>
                    <a:gd name="T59" fmla="*/ 6 h 147"/>
                    <a:gd name="T60" fmla="*/ 7 w 98"/>
                    <a:gd name="T61" fmla="*/ 5 h 147"/>
                    <a:gd name="T62" fmla="*/ 8 w 98"/>
                    <a:gd name="T63" fmla="*/ 4 h 147"/>
                    <a:gd name="T64" fmla="*/ 0 w 98"/>
                    <a:gd name="T65" fmla="*/ 3 h 14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8"/>
                    <a:gd name="T100" fmla="*/ 0 h 147"/>
                    <a:gd name="T101" fmla="*/ 98 w 98"/>
                    <a:gd name="T102" fmla="*/ 147 h 14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8" h="147">
                      <a:moveTo>
                        <a:pt x="0" y="26"/>
                      </a:moveTo>
                      <a:lnTo>
                        <a:pt x="0" y="0"/>
                      </a:lnTo>
                      <a:lnTo>
                        <a:pt x="98" y="0"/>
                      </a:lnTo>
                      <a:lnTo>
                        <a:pt x="98" y="21"/>
                      </a:lnTo>
                      <a:lnTo>
                        <a:pt x="96" y="23"/>
                      </a:lnTo>
                      <a:lnTo>
                        <a:pt x="94" y="25"/>
                      </a:lnTo>
                      <a:lnTo>
                        <a:pt x="92" y="28"/>
                      </a:lnTo>
                      <a:lnTo>
                        <a:pt x="90" y="31"/>
                      </a:lnTo>
                      <a:lnTo>
                        <a:pt x="87" y="34"/>
                      </a:lnTo>
                      <a:lnTo>
                        <a:pt x="85" y="36"/>
                      </a:lnTo>
                      <a:lnTo>
                        <a:pt x="83" y="39"/>
                      </a:lnTo>
                      <a:lnTo>
                        <a:pt x="81" y="42"/>
                      </a:lnTo>
                      <a:lnTo>
                        <a:pt x="79" y="45"/>
                      </a:lnTo>
                      <a:lnTo>
                        <a:pt x="77" y="48"/>
                      </a:lnTo>
                      <a:lnTo>
                        <a:pt x="75" y="52"/>
                      </a:lnTo>
                      <a:lnTo>
                        <a:pt x="73" y="56"/>
                      </a:lnTo>
                      <a:lnTo>
                        <a:pt x="72" y="60"/>
                      </a:lnTo>
                      <a:lnTo>
                        <a:pt x="70" y="64"/>
                      </a:lnTo>
                      <a:lnTo>
                        <a:pt x="68" y="67"/>
                      </a:lnTo>
                      <a:lnTo>
                        <a:pt x="66" y="71"/>
                      </a:lnTo>
                      <a:lnTo>
                        <a:pt x="65" y="75"/>
                      </a:lnTo>
                      <a:lnTo>
                        <a:pt x="62" y="79"/>
                      </a:lnTo>
                      <a:lnTo>
                        <a:pt x="61" y="83"/>
                      </a:lnTo>
                      <a:lnTo>
                        <a:pt x="59" y="87"/>
                      </a:lnTo>
                      <a:lnTo>
                        <a:pt x="58" y="91"/>
                      </a:lnTo>
                      <a:lnTo>
                        <a:pt x="57" y="95"/>
                      </a:lnTo>
                      <a:lnTo>
                        <a:pt x="56" y="99"/>
                      </a:lnTo>
                      <a:lnTo>
                        <a:pt x="54" y="103"/>
                      </a:lnTo>
                      <a:lnTo>
                        <a:pt x="53" y="107"/>
                      </a:lnTo>
                      <a:lnTo>
                        <a:pt x="52" y="111"/>
                      </a:lnTo>
                      <a:lnTo>
                        <a:pt x="51" y="115"/>
                      </a:lnTo>
                      <a:lnTo>
                        <a:pt x="51" y="119"/>
                      </a:lnTo>
                      <a:lnTo>
                        <a:pt x="50" y="123"/>
                      </a:lnTo>
                      <a:lnTo>
                        <a:pt x="49" y="127"/>
                      </a:lnTo>
                      <a:lnTo>
                        <a:pt x="49" y="131"/>
                      </a:lnTo>
                      <a:lnTo>
                        <a:pt x="49" y="134"/>
                      </a:lnTo>
                      <a:lnTo>
                        <a:pt x="48" y="138"/>
                      </a:lnTo>
                      <a:lnTo>
                        <a:pt x="48" y="141"/>
                      </a:lnTo>
                      <a:lnTo>
                        <a:pt x="48" y="144"/>
                      </a:lnTo>
                      <a:lnTo>
                        <a:pt x="48" y="147"/>
                      </a:lnTo>
                      <a:lnTo>
                        <a:pt x="20" y="147"/>
                      </a:lnTo>
                      <a:lnTo>
                        <a:pt x="21" y="142"/>
                      </a:lnTo>
                      <a:lnTo>
                        <a:pt x="21" y="137"/>
                      </a:lnTo>
                      <a:lnTo>
                        <a:pt x="22" y="132"/>
                      </a:lnTo>
                      <a:lnTo>
                        <a:pt x="22" y="127"/>
                      </a:lnTo>
                      <a:lnTo>
                        <a:pt x="23" y="121"/>
                      </a:lnTo>
                      <a:lnTo>
                        <a:pt x="24" y="116"/>
                      </a:lnTo>
                      <a:lnTo>
                        <a:pt x="25" y="111"/>
                      </a:lnTo>
                      <a:lnTo>
                        <a:pt x="26" y="106"/>
                      </a:lnTo>
                      <a:lnTo>
                        <a:pt x="28" y="101"/>
                      </a:lnTo>
                      <a:lnTo>
                        <a:pt x="29" y="95"/>
                      </a:lnTo>
                      <a:lnTo>
                        <a:pt x="31" y="90"/>
                      </a:lnTo>
                      <a:lnTo>
                        <a:pt x="32" y="84"/>
                      </a:lnTo>
                      <a:lnTo>
                        <a:pt x="35" y="79"/>
                      </a:lnTo>
                      <a:lnTo>
                        <a:pt x="37" y="73"/>
                      </a:lnTo>
                      <a:lnTo>
                        <a:pt x="39" y="68"/>
                      </a:lnTo>
                      <a:lnTo>
                        <a:pt x="42" y="64"/>
                      </a:lnTo>
                      <a:lnTo>
                        <a:pt x="45" y="59"/>
                      </a:lnTo>
                      <a:lnTo>
                        <a:pt x="47" y="54"/>
                      </a:lnTo>
                      <a:lnTo>
                        <a:pt x="50" y="49"/>
                      </a:lnTo>
                      <a:lnTo>
                        <a:pt x="53" y="44"/>
                      </a:lnTo>
                      <a:lnTo>
                        <a:pt x="55" y="40"/>
                      </a:lnTo>
                      <a:lnTo>
                        <a:pt x="58" y="36"/>
                      </a:lnTo>
                      <a:lnTo>
                        <a:pt x="61" y="32"/>
                      </a:lnTo>
                      <a:lnTo>
                        <a:pt x="65" y="26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45" name="Freeform 114"/>
                <p:cNvSpPr>
                  <a:spLocks noEditPoints="1"/>
                </p:cNvSpPr>
                <p:nvPr/>
              </p:nvSpPr>
              <p:spPr bwMode="auto">
                <a:xfrm>
                  <a:off x="2541" y="1346"/>
                  <a:ext cx="49" cy="77"/>
                </a:xfrm>
                <a:custGeom>
                  <a:avLst/>
                  <a:gdLst>
                    <a:gd name="T0" fmla="*/ 8 w 97"/>
                    <a:gd name="T1" fmla="*/ 1 h 154"/>
                    <a:gd name="T2" fmla="*/ 9 w 97"/>
                    <a:gd name="T3" fmla="*/ 1 h 154"/>
                    <a:gd name="T4" fmla="*/ 10 w 97"/>
                    <a:gd name="T5" fmla="*/ 2 h 154"/>
                    <a:gd name="T6" fmla="*/ 12 w 97"/>
                    <a:gd name="T7" fmla="*/ 4 h 154"/>
                    <a:gd name="T8" fmla="*/ 12 w 97"/>
                    <a:gd name="T9" fmla="*/ 6 h 154"/>
                    <a:gd name="T10" fmla="*/ 13 w 97"/>
                    <a:gd name="T11" fmla="*/ 9 h 154"/>
                    <a:gd name="T12" fmla="*/ 13 w 97"/>
                    <a:gd name="T13" fmla="*/ 12 h 154"/>
                    <a:gd name="T14" fmla="*/ 12 w 97"/>
                    <a:gd name="T15" fmla="*/ 15 h 154"/>
                    <a:gd name="T16" fmla="*/ 11 w 97"/>
                    <a:gd name="T17" fmla="*/ 17 h 154"/>
                    <a:gd name="T18" fmla="*/ 10 w 97"/>
                    <a:gd name="T19" fmla="*/ 19 h 154"/>
                    <a:gd name="T20" fmla="*/ 8 w 97"/>
                    <a:gd name="T21" fmla="*/ 19 h 154"/>
                    <a:gd name="T22" fmla="*/ 7 w 97"/>
                    <a:gd name="T23" fmla="*/ 20 h 154"/>
                    <a:gd name="T24" fmla="*/ 5 w 97"/>
                    <a:gd name="T25" fmla="*/ 20 h 154"/>
                    <a:gd name="T26" fmla="*/ 4 w 97"/>
                    <a:gd name="T27" fmla="*/ 19 h 154"/>
                    <a:gd name="T28" fmla="*/ 2 w 97"/>
                    <a:gd name="T29" fmla="*/ 18 h 154"/>
                    <a:gd name="T30" fmla="*/ 1 w 97"/>
                    <a:gd name="T31" fmla="*/ 16 h 154"/>
                    <a:gd name="T32" fmla="*/ 1 w 97"/>
                    <a:gd name="T33" fmla="*/ 14 h 154"/>
                    <a:gd name="T34" fmla="*/ 1 w 97"/>
                    <a:gd name="T35" fmla="*/ 11 h 154"/>
                    <a:gd name="T36" fmla="*/ 1 w 97"/>
                    <a:gd name="T37" fmla="*/ 8 h 154"/>
                    <a:gd name="T38" fmla="*/ 1 w 97"/>
                    <a:gd name="T39" fmla="*/ 5 h 154"/>
                    <a:gd name="T40" fmla="*/ 2 w 97"/>
                    <a:gd name="T41" fmla="*/ 3 h 154"/>
                    <a:gd name="T42" fmla="*/ 3 w 97"/>
                    <a:gd name="T43" fmla="*/ 2 h 154"/>
                    <a:gd name="T44" fmla="*/ 4 w 97"/>
                    <a:gd name="T45" fmla="*/ 1 h 154"/>
                    <a:gd name="T46" fmla="*/ 6 w 97"/>
                    <a:gd name="T47" fmla="*/ 1 h 154"/>
                    <a:gd name="T48" fmla="*/ 6 w 97"/>
                    <a:gd name="T49" fmla="*/ 3 h 154"/>
                    <a:gd name="T50" fmla="*/ 6 w 97"/>
                    <a:gd name="T51" fmla="*/ 3 h 154"/>
                    <a:gd name="T52" fmla="*/ 6 w 97"/>
                    <a:gd name="T53" fmla="*/ 4 h 154"/>
                    <a:gd name="T54" fmla="*/ 5 w 97"/>
                    <a:gd name="T55" fmla="*/ 4 h 154"/>
                    <a:gd name="T56" fmla="*/ 5 w 97"/>
                    <a:gd name="T57" fmla="*/ 4 h 154"/>
                    <a:gd name="T58" fmla="*/ 5 w 97"/>
                    <a:gd name="T59" fmla="*/ 5 h 154"/>
                    <a:gd name="T60" fmla="*/ 5 w 97"/>
                    <a:gd name="T61" fmla="*/ 5 h 154"/>
                    <a:gd name="T62" fmla="*/ 4 w 97"/>
                    <a:gd name="T63" fmla="*/ 6 h 154"/>
                    <a:gd name="T64" fmla="*/ 4 w 97"/>
                    <a:gd name="T65" fmla="*/ 8 h 154"/>
                    <a:gd name="T66" fmla="*/ 4 w 97"/>
                    <a:gd name="T67" fmla="*/ 10 h 154"/>
                    <a:gd name="T68" fmla="*/ 4 w 97"/>
                    <a:gd name="T69" fmla="*/ 12 h 154"/>
                    <a:gd name="T70" fmla="*/ 4 w 97"/>
                    <a:gd name="T71" fmla="*/ 14 h 154"/>
                    <a:gd name="T72" fmla="*/ 4 w 97"/>
                    <a:gd name="T73" fmla="*/ 14 h 154"/>
                    <a:gd name="T74" fmla="*/ 5 w 97"/>
                    <a:gd name="T75" fmla="*/ 15 h 154"/>
                    <a:gd name="T76" fmla="*/ 5 w 97"/>
                    <a:gd name="T77" fmla="*/ 16 h 154"/>
                    <a:gd name="T78" fmla="*/ 5 w 97"/>
                    <a:gd name="T79" fmla="*/ 16 h 154"/>
                    <a:gd name="T80" fmla="*/ 6 w 97"/>
                    <a:gd name="T81" fmla="*/ 17 h 154"/>
                    <a:gd name="T82" fmla="*/ 6 w 97"/>
                    <a:gd name="T83" fmla="*/ 17 h 154"/>
                    <a:gd name="T84" fmla="*/ 6 w 97"/>
                    <a:gd name="T85" fmla="*/ 17 h 154"/>
                    <a:gd name="T86" fmla="*/ 7 w 97"/>
                    <a:gd name="T87" fmla="*/ 17 h 154"/>
                    <a:gd name="T88" fmla="*/ 7 w 97"/>
                    <a:gd name="T89" fmla="*/ 17 h 154"/>
                    <a:gd name="T90" fmla="*/ 8 w 97"/>
                    <a:gd name="T91" fmla="*/ 16 h 154"/>
                    <a:gd name="T92" fmla="*/ 8 w 97"/>
                    <a:gd name="T93" fmla="*/ 16 h 154"/>
                    <a:gd name="T94" fmla="*/ 8 w 97"/>
                    <a:gd name="T95" fmla="*/ 15 h 154"/>
                    <a:gd name="T96" fmla="*/ 8 w 97"/>
                    <a:gd name="T97" fmla="*/ 15 h 154"/>
                    <a:gd name="T98" fmla="*/ 9 w 97"/>
                    <a:gd name="T99" fmla="*/ 14 h 154"/>
                    <a:gd name="T100" fmla="*/ 9 w 97"/>
                    <a:gd name="T101" fmla="*/ 12 h 154"/>
                    <a:gd name="T102" fmla="*/ 9 w 97"/>
                    <a:gd name="T103" fmla="*/ 10 h 154"/>
                    <a:gd name="T104" fmla="*/ 9 w 97"/>
                    <a:gd name="T105" fmla="*/ 8 h 154"/>
                    <a:gd name="T106" fmla="*/ 9 w 97"/>
                    <a:gd name="T107" fmla="*/ 6 h 154"/>
                    <a:gd name="T108" fmla="*/ 8 w 97"/>
                    <a:gd name="T109" fmla="*/ 5 h 154"/>
                    <a:gd name="T110" fmla="*/ 8 w 97"/>
                    <a:gd name="T111" fmla="*/ 5 h 154"/>
                    <a:gd name="T112" fmla="*/ 8 w 97"/>
                    <a:gd name="T113" fmla="*/ 4 h 154"/>
                    <a:gd name="T114" fmla="*/ 8 w 97"/>
                    <a:gd name="T115" fmla="*/ 4 h 154"/>
                    <a:gd name="T116" fmla="*/ 7 w 97"/>
                    <a:gd name="T117" fmla="*/ 4 h 154"/>
                    <a:gd name="T118" fmla="*/ 7 w 97"/>
                    <a:gd name="T119" fmla="*/ 3 h 154"/>
                    <a:gd name="T120" fmla="*/ 6 w 97"/>
                    <a:gd name="T121" fmla="*/ 3 h 15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97"/>
                    <a:gd name="T184" fmla="*/ 0 h 154"/>
                    <a:gd name="T185" fmla="*/ 97 w 97"/>
                    <a:gd name="T186" fmla="*/ 154 h 15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97" h="154">
                      <a:moveTo>
                        <a:pt x="48" y="0"/>
                      </a:moveTo>
                      <a:lnTo>
                        <a:pt x="52" y="1"/>
                      </a:lnTo>
                      <a:lnTo>
                        <a:pt x="55" y="1"/>
                      </a:lnTo>
                      <a:lnTo>
                        <a:pt x="58" y="1"/>
                      </a:lnTo>
                      <a:lnTo>
                        <a:pt x="62" y="2"/>
                      </a:lnTo>
                      <a:lnTo>
                        <a:pt x="64" y="3"/>
                      </a:lnTo>
                      <a:lnTo>
                        <a:pt x="67" y="4"/>
                      </a:lnTo>
                      <a:lnTo>
                        <a:pt x="71" y="6"/>
                      </a:lnTo>
                      <a:lnTo>
                        <a:pt x="74" y="7"/>
                      </a:lnTo>
                      <a:lnTo>
                        <a:pt x="76" y="10"/>
                      </a:lnTo>
                      <a:lnTo>
                        <a:pt x="78" y="12"/>
                      </a:lnTo>
                      <a:lnTo>
                        <a:pt x="80" y="14"/>
                      </a:lnTo>
                      <a:lnTo>
                        <a:pt x="82" y="16"/>
                      </a:lnTo>
                      <a:lnTo>
                        <a:pt x="85" y="20"/>
                      </a:lnTo>
                      <a:lnTo>
                        <a:pt x="87" y="23"/>
                      </a:lnTo>
                      <a:lnTo>
                        <a:pt x="89" y="27"/>
                      </a:lnTo>
                      <a:lnTo>
                        <a:pt x="90" y="31"/>
                      </a:lnTo>
                      <a:lnTo>
                        <a:pt x="93" y="36"/>
                      </a:lnTo>
                      <a:lnTo>
                        <a:pt x="94" y="41"/>
                      </a:lnTo>
                      <a:lnTo>
                        <a:pt x="95" y="46"/>
                      </a:lnTo>
                      <a:lnTo>
                        <a:pt x="96" y="51"/>
                      </a:lnTo>
                      <a:lnTo>
                        <a:pt x="97" y="58"/>
                      </a:lnTo>
                      <a:lnTo>
                        <a:pt x="97" y="64"/>
                      </a:lnTo>
                      <a:lnTo>
                        <a:pt x="97" y="70"/>
                      </a:lnTo>
                      <a:lnTo>
                        <a:pt x="97" y="76"/>
                      </a:lnTo>
                      <a:lnTo>
                        <a:pt x="97" y="84"/>
                      </a:lnTo>
                      <a:lnTo>
                        <a:pt x="97" y="91"/>
                      </a:lnTo>
                      <a:lnTo>
                        <a:pt x="97" y="97"/>
                      </a:lnTo>
                      <a:lnTo>
                        <a:pt x="96" y="102"/>
                      </a:lnTo>
                      <a:lnTo>
                        <a:pt x="95" y="109"/>
                      </a:lnTo>
                      <a:lnTo>
                        <a:pt x="94" y="114"/>
                      </a:lnTo>
                      <a:lnTo>
                        <a:pt x="93" y="119"/>
                      </a:lnTo>
                      <a:lnTo>
                        <a:pt x="90" y="123"/>
                      </a:lnTo>
                      <a:lnTo>
                        <a:pt x="89" y="128"/>
                      </a:lnTo>
                      <a:lnTo>
                        <a:pt x="87" y="132"/>
                      </a:lnTo>
                      <a:lnTo>
                        <a:pt x="85" y="135"/>
                      </a:lnTo>
                      <a:lnTo>
                        <a:pt x="82" y="138"/>
                      </a:lnTo>
                      <a:lnTo>
                        <a:pt x="80" y="141"/>
                      </a:lnTo>
                      <a:lnTo>
                        <a:pt x="78" y="143"/>
                      </a:lnTo>
                      <a:lnTo>
                        <a:pt x="76" y="145"/>
                      </a:lnTo>
                      <a:lnTo>
                        <a:pt x="73" y="147"/>
                      </a:lnTo>
                      <a:lnTo>
                        <a:pt x="71" y="148"/>
                      </a:lnTo>
                      <a:lnTo>
                        <a:pt x="67" y="150"/>
                      </a:lnTo>
                      <a:lnTo>
                        <a:pt x="64" y="152"/>
                      </a:lnTo>
                      <a:lnTo>
                        <a:pt x="61" y="153"/>
                      </a:lnTo>
                      <a:lnTo>
                        <a:pt x="58" y="154"/>
                      </a:lnTo>
                      <a:lnTo>
                        <a:pt x="55" y="154"/>
                      </a:lnTo>
                      <a:lnTo>
                        <a:pt x="52" y="154"/>
                      </a:lnTo>
                      <a:lnTo>
                        <a:pt x="48" y="154"/>
                      </a:lnTo>
                      <a:lnTo>
                        <a:pt x="45" y="154"/>
                      </a:lnTo>
                      <a:lnTo>
                        <a:pt x="41" y="154"/>
                      </a:lnTo>
                      <a:lnTo>
                        <a:pt x="38" y="153"/>
                      </a:lnTo>
                      <a:lnTo>
                        <a:pt x="34" y="153"/>
                      </a:lnTo>
                      <a:lnTo>
                        <a:pt x="32" y="152"/>
                      </a:lnTo>
                      <a:lnTo>
                        <a:pt x="29" y="149"/>
                      </a:lnTo>
                      <a:lnTo>
                        <a:pt x="26" y="148"/>
                      </a:lnTo>
                      <a:lnTo>
                        <a:pt x="23" y="146"/>
                      </a:lnTo>
                      <a:lnTo>
                        <a:pt x="21" y="144"/>
                      </a:lnTo>
                      <a:lnTo>
                        <a:pt x="18" y="142"/>
                      </a:lnTo>
                      <a:lnTo>
                        <a:pt x="16" y="140"/>
                      </a:lnTo>
                      <a:lnTo>
                        <a:pt x="13" y="137"/>
                      </a:lnTo>
                      <a:lnTo>
                        <a:pt x="11" y="134"/>
                      </a:lnTo>
                      <a:lnTo>
                        <a:pt x="10" y="131"/>
                      </a:lnTo>
                      <a:lnTo>
                        <a:pt x="8" y="126"/>
                      </a:lnTo>
                      <a:lnTo>
                        <a:pt x="6" y="122"/>
                      </a:lnTo>
                      <a:lnTo>
                        <a:pt x="5" y="118"/>
                      </a:lnTo>
                      <a:lnTo>
                        <a:pt x="4" y="113"/>
                      </a:lnTo>
                      <a:lnTo>
                        <a:pt x="3" y="108"/>
                      </a:lnTo>
                      <a:lnTo>
                        <a:pt x="2" y="102"/>
                      </a:lnTo>
                      <a:lnTo>
                        <a:pt x="1" y="96"/>
                      </a:lnTo>
                      <a:lnTo>
                        <a:pt x="1" y="90"/>
                      </a:lnTo>
                      <a:lnTo>
                        <a:pt x="1" y="84"/>
                      </a:lnTo>
                      <a:lnTo>
                        <a:pt x="0" y="76"/>
                      </a:lnTo>
                      <a:lnTo>
                        <a:pt x="1" y="70"/>
                      </a:lnTo>
                      <a:lnTo>
                        <a:pt x="1" y="64"/>
                      </a:lnTo>
                      <a:lnTo>
                        <a:pt x="1" y="58"/>
                      </a:lnTo>
                      <a:lnTo>
                        <a:pt x="2" y="51"/>
                      </a:lnTo>
                      <a:lnTo>
                        <a:pt x="3" y="46"/>
                      </a:lnTo>
                      <a:lnTo>
                        <a:pt x="4" y="41"/>
                      </a:lnTo>
                      <a:lnTo>
                        <a:pt x="5" y="36"/>
                      </a:lnTo>
                      <a:lnTo>
                        <a:pt x="7" y="31"/>
                      </a:lnTo>
                      <a:lnTo>
                        <a:pt x="8" y="27"/>
                      </a:lnTo>
                      <a:lnTo>
                        <a:pt x="10" y="23"/>
                      </a:lnTo>
                      <a:lnTo>
                        <a:pt x="12" y="20"/>
                      </a:lnTo>
                      <a:lnTo>
                        <a:pt x="14" y="16"/>
                      </a:lnTo>
                      <a:lnTo>
                        <a:pt x="17" y="14"/>
                      </a:lnTo>
                      <a:lnTo>
                        <a:pt x="19" y="12"/>
                      </a:lnTo>
                      <a:lnTo>
                        <a:pt x="22" y="10"/>
                      </a:lnTo>
                      <a:lnTo>
                        <a:pt x="24" y="7"/>
                      </a:lnTo>
                      <a:lnTo>
                        <a:pt x="27" y="6"/>
                      </a:lnTo>
                      <a:lnTo>
                        <a:pt x="30" y="4"/>
                      </a:lnTo>
                      <a:lnTo>
                        <a:pt x="32" y="3"/>
                      </a:lnTo>
                      <a:lnTo>
                        <a:pt x="35" y="2"/>
                      </a:lnTo>
                      <a:lnTo>
                        <a:pt x="38" y="1"/>
                      </a:lnTo>
                      <a:lnTo>
                        <a:pt x="41" y="1"/>
                      </a:lnTo>
                      <a:lnTo>
                        <a:pt x="45" y="1"/>
                      </a:lnTo>
                      <a:lnTo>
                        <a:pt x="48" y="0"/>
                      </a:lnTo>
                      <a:close/>
                      <a:moveTo>
                        <a:pt x="48" y="24"/>
                      </a:moveTo>
                      <a:lnTo>
                        <a:pt x="48" y="25"/>
                      </a:lnTo>
                      <a:lnTo>
                        <a:pt x="47" y="25"/>
                      </a:lnTo>
                      <a:lnTo>
                        <a:pt x="46" y="25"/>
                      </a:lnTo>
                      <a:lnTo>
                        <a:pt x="45" y="25"/>
                      </a:lnTo>
                      <a:lnTo>
                        <a:pt x="43" y="25"/>
                      </a:lnTo>
                      <a:lnTo>
                        <a:pt x="42" y="26"/>
                      </a:lnTo>
                      <a:lnTo>
                        <a:pt x="41" y="26"/>
                      </a:lnTo>
                      <a:lnTo>
                        <a:pt x="41" y="27"/>
                      </a:lnTo>
                      <a:lnTo>
                        <a:pt x="40" y="27"/>
                      </a:lnTo>
                      <a:lnTo>
                        <a:pt x="39" y="27"/>
                      </a:lnTo>
                      <a:lnTo>
                        <a:pt x="39" y="28"/>
                      </a:lnTo>
                      <a:lnTo>
                        <a:pt x="38" y="29"/>
                      </a:lnTo>
                      <a:lnTo>
                        <a:pt x="37" y="30"/>
                      </a:lnTo>
                      <a:lnTo>
                        <a:pt x="37" y="31"/>
                      </a:lnTo>
                      <a:lnTo>
                        <a:pt x="36" y="33"/>
                      </a:lnTo>
                      <a:lnTo>
                        <a:pt x="36" y="34"/>
                      </a:lnTo>
                      <a:lnTo>
                        <a:pt x="35" y="35"/>
                      </a:lnTo>
                      <a:lnTo>
                        <a:pt x="35" y="36"/>
                      </a:lnTo>
                      <a:lnTo>
                        <a:pt x="34" y="37"/>
                      </a:lnTo>
                      <a:lnTo>
                        <a:pt x="34" y="38"/>
                      </a:lnTo>
                      <a:lnTo>
                        <a:pt x="33" y="39"/>
                      </a:lnTo>
                      <a:lnTo>
                        <a:pt x="33" y="41"/>
                      </a:lnTo>
                      <a:lnTo>
                        <a:pt x="33" y="44"/>
                      </a:lnTo>
                      <a:lnTo>
                        <a:pt x="32" y="46"/>
                      </a:lnTo>
                      <a:lnTo>
                        <a:pt x="32" y="48"/>
                      </a:lnTo>
                      <a:lnTo>
                        <a:pt x="32" y="51"/>
                      </a:lnTo>
                      <a:lnTo>
                        <a:pt x="31" y="54"/>
                      </a:lnTo>
                      <a:lnTo>
                        <a:pt x="31" y="58"/>
                      </a:lnTo>
                      <a:lnTo>
                        <a:pt x="31" y="61"/>
                      </a:lnTo>
                      <a:lnTo>
                        <a:pt x="31" y="65"/>
                      </a:lnTo>
                      <a:lnTo>
                        <a:pt x="31" y="69"/>
                      </a:lnTo>
                      <a:lnTo>
                        <a:pt x="31" y="72"/>
                      </a:lnTo>
                      <a:lnTo>
                        <a:pt x="30" y="76"/>
                      </a:lnTo>
                      <a:lnTo>
                        <a:pt x="31" y="82"/>
                      </a:lnTo>
                      <a:lnTo>
                        <a:pt x="31" y="86"/>
                      </a:lnTo>
                      <a:lnTo>
                        <a:pt x="31" y="89"/>
                      </a:lnTo>
                      <a:lnTo>
                        <a:pt x="31" y="93"/>
                      </a:lnTo>
                      <a:lnTo>
                        <a:pt x="31" y="96"/>
                      </a:lnTo>
                      <a:lnTo>
                        <a:pt x="31" y="99"/>
                      </a:lnTo>
                      <a:lnTo>
                        <a:pt x="31" y="102"/>
                      </a:lnTo>
                      <a:lnTo>
                        <a:pt x="31" y="106"/>
                      </a:lnTo>
                      <a:lnTo>
                        <a:pt x="32" y="108"/>
                      </a:lnTo>
                      <a:lnTo>
                        <a:pt x="32" y="110"/>
                      </a:lnTo>
                      <a:lnTo>
                        <a:pt x="32" y="112"/>
                      </a:lnTo>
                      <a:lnTo>
                        <a:pt x="32" y="113"/>
                      </a:lnTo>
                      <a:lnTo>
                        <a:pt x="33" y="115"/>
                      </a:lnTo>
                      <a:lnTo>
                        <a:pt x="34" y="117"/>
                      </a:lnTo>
                      <a:lnTo>
                        <a:pt x="34" y="118"/>
                      </a:lnTo>
                      <a:lnTo>
                        <a:pt x="35" y="119"/>
                      </a:lnTo>
                      <a:lnTo>
                        <a:pt x="35" y="121"/>
                      </a:lnTo>
                      <a:lnTo>
                        <a:pt x="36" y="122"/>
                      </a:lnTo>
                      <a:lnTo>
                        <a:pt x="36" y="123"/>
                      </a:lnTo>
                      <a:lnTo>
                        <a:pt x="37" y="124"/>
                      </a:lnTo>
                      <a:lnTo>
                        <a:pt x="38" y="125"/>
                      </a:lnTo>
                      <a:lnTo>
                        <a:pt x="39" y="126"/>
                      </a:lnTo>
                      <a:lnTo>
                        <a:pt x="40" y="128"/>
                      </a:lnTo>
                      <a:lnTo>
                        <a:pt x="41" y="128"/>
                      </a:lnTo>
                      <a:lnTo>
                        <a:pt x="41" y="129"/>
                      </a:lnTo>
                      <a:lnTo>
                        <a:pt x="42" y="129"/>
                      </a:lnTo>
                      <a:lnTo>
                        <a:pt x="43" y="130"/>
                      </a:lnTo>
                      <a:lnTo>
                        <a:pt x="45" y="130"/>
                      </a:lnTo>
                      <a:lnTo>
                        <a:pt x="46" y="130"/>
                      </a:lnTo>
                      <a:lnTo>
                        <a:pt x="47" y="130"/>
                      </a:lnTo>
                      <a:lnTo>
                        <a:pt x="48" y="130"/>
                      </a:lnTo>
                      <a:lnTo>
                        <a:pt x="49" y="130"/>
                      </a:lnTo>
                      <a:lnTo>
                        <a:pt x="50" y="130"/>
                      </a:lnTo>
                      <a:lnTo>
                        <a:pt x="51" y="130"/>
                      </a:lnTo>
                      <a:lnTo>
                        <a:pt x="52" y="130"/>
                      </a:lnTo>
                      <a:lnTo>
                        <a:pt x="53" y="130"/>
                      </a:lnTo>
                      <a:lnTo>
                        <a:pt x="54" y="129"/>
                      </a:lnTo>
                      <a:lnTo>
                        <a:pt x="55" y="129"/>
                      </a:lnTo>
                      <a:lnTo>
                        <a:pt x="56" y="128"/>
                      </a:lnTo>
                      <a:lnTo>
                        <a:pt x="57" y="128"/>
                      </a:lnTo>
                      <a:lnTo>
                        <a:pt x="57" y="126"/>
                      </a:lnTo>
                      <a:lnTo>
                        <a:pt x="58" y="126"/>
                      </a:lnTo>
                      <a:lnTo>
                        <a:pt x="59" y="125"/>
                      </a:lnTo>
                      <a:lnTo>
                        <a:pt x="60" y="124"/>
                      </a:lnTo>
                      <a:lnTo>
                        <a:pt x="60" y="123"/>
                      </a:lnTo>
                      <a:lnTo>
                        <a:pt x="61" y="122"/>
                      </a:lnTo>
                      <a:lnTo>
                        <a:pt x="61" y="121"/>
                      </a:lnTo>
                      <a:lnTo>
                        <a:pt x="62" y="120"/>
                      </a:lnTo>
                      <a:lnTo>
                        <a:pt x="62" y="119"/>
                      </a:lnTo>
                      <a:lnTo>
                        <a:pt x="63" y="117"/>
                      </a:lnTo>
                      <a:lnTo>
                        <a:pt x="63" y="116"/>
                      </a:lnTo>
                      <a:lnTo>
                        <a:pt x="63" y="114"/>
                      </a:lnTo>
                      <a:lnTo>
                        <a:pt x="64" y="113"/>
                      </a:lnTo>
                      <a:lnTo>
                        <a:pt x="64" y="111"/>
                      </a:lnTo>
                      <a:lnTo>
                        <a:pt x="65" y="108"/>
                      </a:lnTo>
                      <a:lnTo>
                        <a:pt x="65" y="106"/>
                      </a:lnTo>
                      <a:lnTo>
                        <a:pt x="65" y="102"/>
                      </a:lnTo>
                      <a:lnTo>
                        <a:pt x="66" y="99"/>
                      </a:lnTo>
                      <a:lnTo>
                        <a:pt x="66" y="96"/>
                      </a:lnTo>
                      <a:lnTo>
                        <a:pt x="66" y="93"/>
                      </a:lnTo>
                      <a:lnTo>
                        <a:pt x="66" y="89"/>
                      </a:lnTo>
                      <a:lnTo>
                        <a:pt x="66" y="86"/>
                      </a:lnTo>
                      <a:lnTo>
                        <a:pt x="66" y="82"/>
                      </a:lnTo>
                      <a:lnTo>
                        <a:pt x="66" y="76"/>
                      </a:lnTo>
                      <a:lnTo>
                        <a:pt x="66" y="72"/>
                      </a:lnTo>
                      <a:lnTo>
                        <a:pt x="66" y="69"/>
                      </a:lnTo>
                      <a:lnTo>
                        <a:pt x="66" y="65"/>
                      </a:lnTo>
                      <a:lnTo>
                        <a:pt x="66" y="62"/>
                      </a:lnTo>
                      <a:lnTo>
                        <a:pt x="66" y="58"/>
                      </a:lnTo>
                      <a:lnTo>
                        <a:pt x="66" y="54"/>
                      </a:lnTo>
                      <a:lnTo>
                        <a:pt x="65" y="52"/>
                      </a:lnTo>
                      <a:lnTo>
                        <a:pt x="65" y="49"/>
                      </a:lnTo>
                      <a:lnTo>
                        <a:pt x="65" y="47"/>
                      </a:lnTo>
                      <a:lnTo>
                        <a:pt x="64" y="45"/>
                      </a:lnTo>
                      <a:lnTo>
                        <a:pt x="64" y="43"/>
                      </a:lnTo>
                      <a:lnTo>
                        <a:pt x="63" y="41"/>
                      </a:lnTo>
                      <a:lnTo>
                        <a:pt x="63" y="40"/>
                      </a:lnTo>
                      <a:lnTo>
                        <a:pt x="63" y="38"/>
                      </a:lnTo>
                      <a:lnTo>
                        <a:pt x="62" y="37"/>
                      </a:lnTo>
                      <a:lnTo>
                        <a:pt x="62" y="36"/>
                      </a:lnTo>
                      <a:lnTo>
                        <a:pt x="61" y="34"/>
                      </a:lnTo>
                      <a:lnTo>
                        <a:pt x="61" y="33"/>
                      </a:lnTo>
                      <a:lnTo>
                        <a:pt x="60" y="31"/>
                      </a:lnTo>
                      <a:lnTo>
                        <a:pt x="60" y="30"/>
                      </a:lnTo>
                      <a:lnTo>
                        <a:pt x="59" y="29"/>
                      </a:lnTo>
                      <a:lnTo>
                        <a:pt x="58" y="28"/>
                      </a:lnTo>
                      <a:lnTo>
                        <a:pt x="57" y="27"/>
                      </a:lnTo>
                      <a:lnTo>
                        <a:pt x="56" y="27"/>
                      </a:lnTo>
                      <a:lnTo>
                        <a:pt x="55" y="26"/>
                      </a:lnTo>
                      <a:lnTo>
                        <a:pt x="54" y="26"/>
                      </a:lnTo>
                      <a:lnTo>
                        <a:pt x="53" y="25"/>
                      </a:lnTo>
                      <a:lnTo>
                        <a:pt x="52" y="25"/>
                      </a:lnTo>
                      <a:lnTo>
                        <a:pt x="51" y="25"/>
                      </a:lnTo>
                      <a:lnTo>
                        <a:pt x="50" y="25"/>
                      </a:lnTo>
                      <a:lnTo>
                        <a:pt x="49" y="25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46" name="Freeform 115"/>
                <p:cNvSpPr>
                  <a:spLocks noEditPoints="1"/>
                </p:cNvSpPr>
                <p:nvPr/>
              </p:nvSpPr>
              <p:spPr bwMode="auto">
                <a:xfrm>
                  <a:off x="2599" y="1346"/>
                  <a:ext cx="49" cy="77"/>
                </a:xfrm>
                <a:custGeom>
                  <a:avLst/>
                  <a:gdLst>
                    <a:gd name="T0" fmla="*/ 8 w 98"/>
                    <a:gd name="T1" fmla="*/ 1 h 154"/>
                    <a:gd name="T2" fmla="*/ 9 w 98"/>
                    <a:gd name="T3" fmla="*/ 1 h 154"/>
                    <a:gd name="T4" fmla="*/ 11 w 98"/>
                    <a:gd name="T5" fmla="*/ 2 h 154"/>
                    <a:gd name="T6" fmla="*/ 12 w 98"/>
                    <a:gd name="T7" fmla="*/ 4 h 154"/>
                    <a:gd name="T8" fmla="*/ 12 w 98"/>
                    <a:gd name="T9" fmla="*/ 6 h 154"/>
                    <a:gd name="T10" fmla="*/ 13 w 98"/>
                    <a:gd name="T11" fmla="*/ 9 h 154"/>
                    <a:gd name="T12" fmla="*/ 13 w 98"/>
                    <a:gd name="T13" fmla="*/ 12 h 154"/>
                    <a:gd name="T14" fmla="*/ 12 w 98"/>
                    <a:gd name="T15" fmla="*/ 15 h 154"/>
                    <a:gd name="T16" fmla="*/ 11 w 98"/>
                    <a:gd name="T17" fmla="*/ 17 h 154"/>
                    <a:gd name="T18" fmla="*/ 10 w 98"/>
                    <a:gd name="T19" fmla="*/ 19 h 154"/>
                    <a:gd name="T20" fmla="*/ 9 w 98"/>
                    <a:gd name="T21" fmla="*/ 19 h 154"/>
                    <a:gd name="T22" fmla="*/ 7 w 98"/>
                    <a:gd name="T23" fmla="*/ 20 h 154"/>
                    <a:gd name="T24" fmla="*/ 5 w 98"/>
                    <a:gd name="T25" fmla="*/ 20 h 154"/>
                    <a:gd name="T26" fmla="*/ 4 w 98"/>
                    <a:gd name="T27" fmla="*/ 19 h 154"/>
                    <a:gd name="T28" fmla="*/ 3 w 98"/>
                    <a:gd name="T29" fmla="*/ 18 h 154"/>
                    <a:gd name="T30" fmla="*/ 2 w 98"/>
                    <a:gd name="T31" fmla="*/ 16 h 154"/>
                    <a:gd name="T32" fmla="*/ 1 w 98"/>
                    <a:gd name="T33" fmla="*/ 14 h 154"/>
                    <a:gd name="T34" fmla="*/ 1 w 98"/>
                    <a:gd name="T35" fmla="*/ 11 h 154"/>
                    <a:gd name="T36" fmla="*/ 1 w 98"/>
                    <a:gd name="T37" fmla="*/ 8 h 154"/>
                    <a:gd name="T38" fmla="*/ 1 w 98"/>
                    <a:gd name="T39" fmla="*/ 5 h 154"/>
                    <a:gd name="T40" fmla="*/ 2 w 98"/>
                    <a:gd name="T41" fmla="*/ 3 h 154"/>
                    <a:gd name="T42" fmla="*/ 3 w 98"/>
                    <a:gd name="T43" fmla="*/ 2 h 154"/>
                    <a:gd name="T44" fmla="*/ 5 w 98"/>
                    <a:gd name="T45" fmla="*/ 1 h 154"/>
                    <a:gd name="T46" fmla="*/ 6 w 98"/>
                    <a:gd name="T47" fmla="*/ 1 h 154"/>
                    <a:gd name="T48" fmla="*/ 7 w 98"/>
                    <a:gd name="T49" fmla="*/ 3 h 154"/>
                    <a:gd name="T50" fmla="*/ 6 w 98"/>
                    <a:gd name="T51" fmla="*/ 3 h 154"/>
                    <a:gd name="T52" fmla="*/ 6 w 98"/>
                    <a:gd name="T53" fmla="*/ 4 h 154"/>
                    <a:gd name="T54" fmla="*/ 5 w 98"/>
                    <a:gd name="T55" fmla="*/ 4 h 154"/>
                    <a:gd name="T56" fmla="*/ 5 w 98"/>
                    <a:gd name="T57" fmla="*/ 4 h 154"/>
                    <a:gd name="T58" fmla="*/ 5 w 98"/>
                    <a:gd name="T59" fmla="*/ 5 h 154"/>
                    <a:gd name="T60" fmla="*/ 5 w 98"/>
                    <a:gd name="T61" fmla="*/ 5 h 154"/>
                    <a:gd name="T62" fmla="*/ 5 w 98"/>
                    <a:gd name="T63" fmla="*/ 6 h 154"/>
                    <a:gd name="T64" fmla="*/ 4 w 98"/>
                    <a:gd name="T65" fmla="*/ 8 h 154"/>
                    <a:gd name="T66" fmla="*/ 4 w 98"/>
                    <a:gd name="T67" fmla="*/ 10 h 154"/>
                    <a:gd name="T68" fmla="*/ 4 w 98"/>
                    <a:gd name="T69" fmla="*/ 12 h 154"/>
                    <a:gd name="T70" fmla="*/ 5 w 98"/>
                    <a:gd name="T71" fmla="*/ 14 h 154"/>
                    <a:gd name="T72" fmla="*/ 5 w 98"/>
                    <a:gd name="T73" fmla="*/ 14 h 154"/>
                    <a:gd name="T74" fmla="*/ 5 w 98"/>
                    <a:gd name="T75" fmla="*/ 15 h 154"/>
                    <a:gd name="T76" fmla="*/ 5 w 98"/>
                    <a:gd name="T77" fmla="*/ 16 h 154"/>
                    <a:gd name="T78" fmla="*/ 5 w 98"/>
                    <a:gd name="T79" fmla="*/ 16 h 154"/>
                    <a:gd name="T80" fmla="*/ 6 w 98"/>
                    <a:gd name="T81" fmla="*/ 17 h 154"/>
                    <a:gd name="T82" fmla="*/ 6 w 98"/>
                    <a:gd name="T83" fmla="*/ 17 h 154"/>
                    <a:gd name="T84" fmla="*/ 7 w 98"/>
                    <a:gd name="T85" fmla="*/ 17 h 154"/>
                    <a:gd name="T86" fmla="*/ 7 w 98"/>
                    <a:gd name="T87" fmla="*/ 17 h 154"/>
                    <a:gd name="T88" fmla="*/ 7 w 98"/>
                    <a:gd name="T89" fmla="*/ 17 h 154"/>
                    <a:gd name="T90" fmla="*/ 8 w 98"/>
                    <a:gd name="T91" fmla="*/ 16 h 154"/>
                    <a:gd name="T92" fmla="*/ 8 w 98"/>
                    <a:gd name="T93" fmla="*/ 16 h 154"/>
                    <a:gd name="T94" fmla="*/ 8 w 98"/>
                    <a:gd name="T95" fmla="*/ 15 h 154"/>
                    <a:gd name="T96" fmla="*/ 8 w 98"/>
                    <a:gd name="T97" fmla="*/ 15 h 154"/>
                    <a:gd name="T98" fmla="*/ 9 w 98"/>
                    <a:gd name="T99" fmla="*/ 14 h 154"/>
                    <a:gd name="T100" fmla="*/ 9 w 98"/>
                    <a:gd name="T101" fmla="*/ 12 h 154"/>
                    <a:gd name="T102" fmla="*/ 9 w 98"/>
                    <a:gd name="T103" fmla="*/ 10 h 154"/>
                    <a:gd name="T104" fmla="*/ 9 w 98"/>
                    <a:gd name="T105" fmla="*/ 8 h 154"/>
                    <a:gd name="T106" fmla="*/ 9 w 98"/>
                    <a:gd name="T107" fmla="*/ 6 h 154"/>
                    <a:gd name="T108" fmla="*/ 9 w 98"/>
                    <a:gd name="T109" fmla="*/ 5 h 154"/>
                    <a:gd name="T110" fmla="*/ 8 w 98"/>
                    <a:gd name="T111" fmla="*/ 5 h 154"/>
                    <a:gd name="T112" fmla="*/ 8 w 98"/>
                    <a:gd name="T113" fmla="*/ 4 h 154"/>
                    <a:gd name="T114" fmla="*/ 8 w 98"/>
                    <a:gd name="T115" fmla="*/ 4 h 154"/>
                    <a:gd name="T116" fmla="*/ 7 w 98"/>
                    <a:gd name="T117" fmla="*/ 4 h 154"/>
                    <a:gd name="T118" fmla="*/ 7 w 98"/>
                    <a:gd name="T119" fmla="*/ 3 h 154"/>
                    <a:gd name="T120" fmla="*/ 7 w 98"/>
                    <a:gd name="T121" fmla="*/ 3 h 15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98"/>
                    <a:gd name="T184" fmla="*/ 0 h 154"/>
                    <a:gd name="T185" fmla="*/ 98 w 98"/>
                    <a:gd name="T186" fmla="*/ 154 h 15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98" h="154">
                      <a:moveTo>
                        <a:pt x="50" y="0"/>
                      </a:moveTo>
                      <a:lnTo>
                        <a:pt x="54" y="1"/>
                      </a:lnTo>
                      <a:lnTo>
                        <a:pt x="57" y="1"/>
                      </a:lnTo>
                      <a:lnTo>
                        <a:pt x="60" y="1"/>
                      </a:lnTo>
                      <a:lnTo>
                        <a:pt x="63" y="2"/>
                      </a:lnTo>
                      <a:lnTo>
                        <a:pt x="66" y="3"/>
                      </a:lnTo>
                      <a:lnTo>
                        <a:pt x="69" y="4"/>
                      </a:lnTo>
                      <a:lnTo>
                        <a:pt x="71" y="6"/>
                      </a:lnTo>
                      <a:lnTo>
                        <a:pt x="75" y="7"/>
                      </a:lnTo>
                      <a:lnTo>
                        <a:pt x="77" y="10"/>
                      </a:lnTo>
                      <a:lnTo>
                        <a:pt x="79" y="12"/>
                      </a:lnTo>
                      <a:lnTo>
                        <a:pt x="81" y="14"/>
                      </a:lnTo>
                      <a:lnTo>
                        <a:pt x="83" y="16"/>
                      </a:lnTo>
                      <a:lnTo>
                        <a:pt x="86" y="20"/>
                      </a:lnTo>
                      <a:lnTo>
                        <a:pt x="88" y="23"/>
                      </a:lnTo>
                      <a:lnTo>
                        <a:pt x="90" y="27"/>
                      </a:lnTo>
                      <a:lnTo>
                        <a:pt x="91" y="31"/>
                      </a:lnTo>
                      <a:lnTo>
                        <a:pt x="93" y="36"/>
                      </a:lnTo>
                      <a:lnTo>
                        <a:pt x="94" y="41"/>
                      </a:lnTo>
                      <a:lnTo>
                        <a:pt x="95" y="46"/>
                      </a:lnTo>
                      <a:lnTo>
                        <a:pt x="97" y="51"/>
                      </a:lnTo>
                      <a:lnTo>
                        <a:pt x="98" y="58"/>
                      </a:lnTo>
                      <a:lnTo>
                        <a:pt x="98" y="64"/>
                      </a:lnTo>
                      <a:lnTo>
                        <a:pt x="98" y="70"/>
                      </a:lnTo>
                      <a:lnTo>
                        <a:pt x="98" y="76"/>
                      </a:lnTo>
                      <a:lnTo>
                        <a:pt x="98" y="84"/>
                      </a:lnTo>
                      <a:lnTo>
                        <a:pt x="98" y="91"/>
                      </a:lnTo>
                      <a:lnTo>
                        <a:pt x="98" y="97"/>
                      </a:lnTo>
                      <a:lnTo>
                        <a:pt x="97" y="102"/>
                      </a:lnTo>
                      <a:lnTo>
                        <a:pt x="95" y="109"/>
                      </a:lnTo>
                      <a:lnTo>
                        <a:pt x="94" y="114"/>
                      </a:lnTo>
                      <a:lnTo>
                        <a:pt x="93" y="119"/>
                      </a:lnTo>
                      <a:lnTo>
                        <a:pt x="91" y="123"/>
                      </a:lnTo>
                      <a:lnTo>
                        <a:pt x="90" y="128"/>
                      </a:lnTo>
                      <a:lnTo>
                        <a:pt x="88" y="132"/>
                      </a:lnTo>
                      <a:lnTo>
                        <a:pt x="86" y="135"/>
                      </a:lnTo>
                      <a:lnTo>
                        <a:pt x="83" y="138"/>
                      </a:lnTo>
                      <a:lnTo>
                        <a:pt x="81" y="141"/>
                      </a:lnTo>
                      <a:lnTo>
                        <a:pt x="79" y="143"/>
                      </a:lnTo>
                      <a:lnTo>
                        <a:pt x="77" y="145"/>
                      </a:lnTo>
                      <a:lnTo>
                        <a:pt x="75" y="147"/>
                      </a:lnTo>
                      <a:lnTo>
                        <a:pt x="71" y="148"/>
                      </a:lnTo>
                      <a:lnTo>
                        <a:pt x="68" y="150"/>
                      </a:lnTo>
                      <a:lnTo>
                        <a:pt x="66" y="152"/>
                      </a:lnTo>
                      <a:lnTo>
                        <a:pt x="63" y="153"/>
                      </a:lnTo>
                      <a:lnTo>
                        <a:pt x="60" y="154"/>
                      </a:lnTo>
                      <a:lnTo>
                        <a:pt x="57" y="154"/>
                      </a:lnTo>
                      <a:lnTo>
                        <a:pt x="54" y="154"/>
                      </a:lnTo>
                      <a:lnTo>
                        <a:pt x="50" y="154"/>
                      </a:lnTo>
                      <a:lnTo>
                        <a:pt x="46" y="154"/>
                      </a:lnTo>
                      <a:lnTo>
                        <a:pt x="43" y="154"/>
                      </a:lnTo>
                      <a:lnTo>
                        <a:pt x="39" y="153"/>
                      </a:lnTo>
                      <a:lnTo>
                        <a:pt x="36" y="153"/>
                      </a:lnTo>
                      <a:lnTo>
                        <a:pt x="33" y="152"/>
                      </a:lnTo>
                      <a:lnTo>
                        <a:pt x="30" y="149"/>
                      </a:lnTo>
                      <a:lnTo>
                        <a:pt x="28" y="148"/>
                      </a:lnTo>
                      <a:lnTo>
                        <a:pt x="24" y="146"/>
                      </a:lnTo>
                      <a:lnTo>
                        <a:pt x="21" y="144"/>
                      </a:lnTo>
                      <a:lnTo>
                        <a:pt x="19" y="142"/>
                      </a:lnTo>
                      <a:lnTo>
                        <a:pt x="17" y="140"/>
                      </a:lnTo>
                      <a:lnTo>
                        <a:pt x="14" y="137"/>
                      </a:lnTo>
                      <a:lnTo>
                        <a:pt x="12" y="134"/>
                      </a:lnTo>
                      <a:lnTo>
                        <a:pt x="11" y="131"/>
                      </a:lnTo>
                      <a:lnTo>
                        <a:pt x="9" y="126"/>
                      </a:lnTo>
                      <a:lnTo>
                        <a:pt x="7" y="122"/>
                      </a:lnTo>
                      <a:lnTo>
                        <a:pt x="6" y="118"/>
                      </a:lnTo>
                      <a:lnTo>
                        <a:pt x="5" y="113"/>
                      </a:lnTo>
                      <a:lnTo>
                        <a:pt x="4" y="108"/>
                      </a:lnTo>
                      <a:lnTo>
                        <a:pt x="3" y="102"/>
                      </a:lnTo>
                      <a:lnTo>
                        <a:pt x="2" y="96"/>
                      </a:lnTo>
                      <a:lnTo>
                        <a:pt x="2" y="90"/>
                      </a:lnTo>
                      <a:lnTo>
                        <a:pt x="2" y="84"/>
                      </a:lnTo>
                      <a:lnTo>
                        <a:pt x="0" y="76"/>
                      </a:lnTo>
                      <a:lnTo>
                        <a:pt x="2" y="70"/>
                      </a:lnTo>
                      <a:lnTo>
                        <a:pt x="2" y="64"/>
                      </a:lnTo>
                      <a:lnTo>
                        <a:pt x="2" y="58"/>
                      </a:lnTo>
                      <a:lnTo>
                        <a:pt x="3" y="51"/>
                      </a:lnTo>
                      <a:lnTo>
                        <a:pt x="4" y="46"/>
                      </a:lnTo>
                      <a:lnTo>
                        <a:pt x="5" y="41"/>
                      </a:lnTo>
                      <a:lnTo>
                        <a:pt x="6" y="36"/>
                      </a:lnTo>
                      <a:lnTo>
                        <a:pt x="8" y="31"/>
                      </a:lnTo>
                      <a:lnTo>
                        <a:pt x="9" y="27"/>
                      </a:lnTo>
                      <a:lnTo>
                        <a:pt x="11" y="23"/>
                      </a:lnTo>
                      <a:lnTo>
                        <a:pt x="13" y="20"/>
                      </a:lnTo>
                      <a:lnTo>
                        <a:pt x="15" y="16"/>
                      </a:lnTo>
                      <a:lnTo>
                        <a:pt x="18" y="14"/>
                      </a:lnTo>
                      <a:lnTo>
                        <a:pt x="20" y="12"/>
                      </a:lnTo>
                      <a:lnTo>
                        <a:pt x="22" y="10"/>
                      </a:lnTo>
                      <a:lnTo>
                        <a:pt x="26" y="7"/>
                      </a:lnTo>
                      <a:lnTo>
                        <a:pt x="28" y="6"/>
                      </a:lnTo>
                      <a:lnTo>
                        <a:pt x="31" y="4"/>
                      </a:lnTo>
                      <a:lnTo>
                        <a:pt x="34" y="3"/>
                      </a:lnTo>
                      <a:lnTo>
                        <a:pt x="37" y="2"/>
                      </a:lnTo>
                      <a:lnTo>
                        <a:pt x="40" y="1"/>
                      </a:lnTo>
                      <a:lnTo>
                        <a:pt x="43" y="1"/>
                      </a:lnTo>
                      <a:lnTo>
                        <a:pt x="46" y="1"/>
                      </a:lnTo>
                      <a:lnTo>
                        <a:pt x="50" y="0"/>
                      </a:lnTo>
                      <a:close/>
                      <a:moveTo>
                        <a:pt x="50" y="24"/>
                      </a:moveTo>
                      <a:lnTo>
                        <a:pt x="50" y="25"/>
                      </a:lnTo>
                      <a:lnTo>
                        <a:pt x="48" y="25"/>
                      </a:lnTo>
                      <a:lnTo>
                        <a:pt x="47" y="25"/>
                      </a:lnTo>
                      <a:lnTo>
                        <a:pt x="46" y="25"/>
                      </a:lnTo>
                      <a:lnTo>
                        <a:pt x="45" y="25"/>
                      </a:lnTo>
                      <a:lnTo>
                        <a:pt x="44" y="26"/>
                      </a:lnTo>
                      <a:lnTo>
                        <a:pt x="43" y="26"/>
                      </a:lnTo>
                      <a:lnTo>
                        <a:pt x="42" y="27"/>
                      </a:lnTo>
                      <a:lnTo>
                        <a:pt x="41" y="27"/>
                      </a:lnTo>
                      <a:lnTo>
                        <a:pt x="40" y="27"/>
                      </a:lnTo>
                      <a:lnTo>
                        <a:pt x="40" y="28"/>
                      </a:lnTo>
                      <a:lnTo>
                        <a:pt x="39" y="29"/>
                      </a:lnTo>
                      <a:lnTo>
                        <a:pt x="38" y="30"/>
                      </a:lnTo>
                      <a:lnTo>
                        <a:pt x="38" y="31"/>
                      </a:lnTo>
                      <a:lnTo>
                        <a:pt x="37" y="33"/>
                      </a:lnTo>
                      <a:lnTo>
                        <a:pt x="37" y="34"/>
                      </a:lnTo>
                      <a:lnTo>
                        <a:pt x="36" y="35"/>
                      </a:lnTo>
                      <a:lnTo>
                        <a:pt x="36" y="36"/>
                      </a:lnTo>
                      <a:lnTo>
                        <a:pt x="35" y="37"/>
                      </a:lnTo>
                      <a:lnTo>
                        <a:pt x="35" y="38"/>
                      </a:lnTo>
                      <a:lnTo>
                        <a:pt x="34" y="39"/>
                      </a:lnTo>
                      <a:lnTo>
                        <a:pt x="34" y="41"/>
                      </a:lnTo>
                      <a:lnTo>
                        <a:pt x="34" y="44"/>
                      </a:lnTo>
                      <a:lnTo>
                        <a:pt x="33" y="46"/>
                      </a:lnTo>
                      <a:lnTo>
                        <a:pt x="33" y="48"/>
                      </a:lnTo>
                      <a:lnTo>
                        <a:pt x="33" y="51"/>
                      </a:lnTo>
                      <a:lnTo>
                        <a:pt x="32" y="54"/>
                      </a:lnTo>
                      <a:lnTo>
                        <a:pt x="32" y="58"/>
                      </a:lnTo>
                      <a:lnTo>
                        <a:pt x="32" y="61"/>
                      </a:lnTo>
                      <a:lnTo>
                        <a:pt x="32" y="65"/>
                      </a:lnTo>
                      <a:lnTo>
                        <a:pt x="32" y="69"/>
                      </a:lnTo>
                      <a:lnTo>
                        <a:pt x="32" y="72"/>
                      </a:lnTo>
                      <a:lnTo>
                        <a:pt x="31" y="76"/>
                      </a:lnTo>
                      <a:lnTo>
                        <a:pt x="32" y="82"/>
                      </a:lnTo>
                      <a:lnTo>
                        <a:pt x="32" y="86"/>
                      </a:lnTo>
                      <a:lnTo>
                        <a:pt x="32" y="89"/>
                      </a:lnTo>
                      <a:lnTo>
                        <a:pt x="32" y="93"/>
                      </a:lnTo>
                      <a:lnTo>
                        <a:pt x="32" y="96"/>
                      </a:lnTo>
                      <a:lnTo>
                        <a:pt x="32" y="99"/>
                      </a:lnTo>
                      <a:lnTo>
                        <a:pt x="33" y="102"/>
                      </a:lnTo>
                      <a:lnTo>
                        <a:pt x="33" y="106"/>
                      </a:lnTo>
                      <a:lnTo>
                        <a:pt x="33" y="108"/>
                      </a:lnTo>
                      <a:lnTo>
                        <a:pt x="34" y="110"/>
                      </a:lnTo>
                      <a:lnTo>
                        <a:pt x="34" y="112"/>
                      </a:lnTo>
                      <a:lnTo>
                        <a:pt x="34" y="113"/>
                      </a:lnTo>
                      <a:lnTo>
                        <a:pt x="35" y="115"/>
                      </a:lnTo>
                      <a:lnTo>
                        <a:pt x="35" y="117"/>
                      </a:lnTo>
                      <a:lnTo>
                        <a:pt x="36" y="118"/>
                      </a:lnTo>
                      <a:lnTo>
                        <a:pt x="36" y="119"/>
                      </a:lnTo>
                      <a:lnTo>
                        <a:pt x="37" y="121"/>
                      </a:lnTo>
                      <a:lnTo>
                        <a:pt x="37" y="122"/>
                      </a:lnTo>
                      <a:lnTo>
                        <a:pt x="38" y="123"/>
                      </a:lnTo>
                      <a:lnTo>
                        <a:pt x="38" y="124"/>
                      </a:lnTo>
                      <a:lnTo>
                        <a:pt x="39" y="125"/>
                      </a:lnTo>
                      <a:lnTo>
                        <a:pt x="40" y="126"/>
                      </a:lnTo>
                      <a:lnTo>
                        <a:pt x="41" y="128"/>
                      </a:lnTo>
                      <a:lnTo>
                        <a:pt x="42" y="128"/>
                      </a:lnTo>
                      <a:lnTo>
                        <a:pt x="43" y="129"/>
                      </a:lnTo>
                      <a:lnTo>
                        <a:pt x="44" y="129"/>
                      </a:lnTo>
                      <a:lnTo>
                        <a:pt x="45" y="130"/>
                      </a:lnTo>
                      <a:lnTo>
                        <a:pt x="46" y="130"/>
                      </a:lnTo>
                      <a:lnTo>
                        <a:pt x="47" y="130"/>
                      </a:lnTo>
                      <a:lnTo>
                        <a:pt x="48" y="130"/>
                      </a:lnTo>
                      <a:lnTo>
                        <a:pt x="50" y="130"/>
                      </a:lnTo>
                      <a:lnTo>
                        <a:pt x="51" y="130"/>
                      </a:lnTo>
                      <a:lnTo>
                        <a:pt x="52" y="130"/>
                      </a:lnTo>
                      <a:lnTo>
                        <a:pt x="53" y="130"/>
                      </a:lnTo>
                      <a:lnTo>
                        <a:pt x="54" y="130"/>
                      </a:lnTo>
                      <a:lnTo>
                        <a:pt x="55" y="130"/>
                      </a:lnTo>
                      <a:lnTo>
                        <a:pt x="56" y="129"/>
                      </a:lnTo>
                      <a:lnTo>
                        <a:pt x="57" y="129"/>
                      </a:lnTo>
                      <a:lnTo>
                        <a:pt x="57" y="128"/>
                      </a:lnTo>
                      <a:lnTo>
                        <a:pt x="58" y="128"/>
                      </a:lnTo>
                      <a:lnTo>
                        <a:pt x="58" y="126"/>
                      </a:lnTo>
                      <a:lnTo>
                        <a:pt x="59" y="126"/>
                      </a:lnTo>
                      <a:lnTo>
                        <a:pt x="60" y="125"/>
                      </a:lnTo>
                      <a:lnTo>
                        <a:pt x="61" y="124"/>
                      </a:lnTo>
                      <a:lnTo>
                        <a:pt x="61" y="123"/>
                      </a:lnTo>
                      <a:lnTo>
                        <a:pt x="62" y="122"/>
                      </a:lnTo>
                      <a:lnTo>
                        <a:pt x="62" y="121"/>
                      </a:lnTo>
                      <a:lnTo>
                        <a:pt x="63" y="120"/>
                      </a:lnTo>
                      <a:lnTo>
                        <a:pt x="63" y="119"/>
                      </a:lnTo>
                      <a:lnTo>
                        <a:pt x="64" y="117"/>
                      </a:lnTo>
                      <a:lnTo>
                        <a:pt x="64" y="116"/>
                      </a:lnTo>
                      <a:lnTo>
                        <a:pt x="64" y="114"/>
                      </a:lnTo>
                      <a:lnTo>
                        <a:pt x="65" y="113"/>
                      </a:lnTo>
                      <a:lnTo>
                        <a:pt x="65" y="111"/>
                      </a:lnTo>
                      <a:lnTo>
                        <a:pt x="66" y="108"/>
                      </a:lnTo>
                      <a:lnTo>
                        <a:pt x="66" y="106"/>
                      </a:lnTo>
                      <a:lnTo>
                        <a:pt x="66" y="102"/>
                      </a:lnTo>
                      <a:lnTo>
                        <a:pt x="67" y="99"/>
                      </a:lnTo>
                      <a:lnTo>
                        <a:pt x="67" y="96"/>
                      </a:lnTo>
                      <a:lnTo>
                        <a:pt x="67" y="93"/>
                      </a:lnTo>
                      <a:lnTo>
                        <a:pt x="67" y="89"/>
                      </a:lnTo>
                      <a:lnTo>
                        <a:pt x="67" y="86"/>
                      </a:lnTo>
                      <a:lnTo>
                        <a:pt x="67" y="82"/>
                      </a:lnTo>
                      <a:lnTo>
                        <a:pt x="67" y="76"/>
                      </a:lnTo>
                      <a:lnTo>
                        <a:pt x="67" y="72"/>
                      </a:lnTo>
                      <a:lnTo>
                        <a:pt x="67" y="69"/>
                      </a:lnTo>
                      <a:lnTo>
                        <a:pt x="67" y="65"/>
                      </a:lnTo>
                      <a:lnTo>
                        <a:pt x="67" y="62"/>
                      </a:lnTo>
                      <a:lnTo>
                        <a:pt x="67" y="58"/>
                      </a:lnTo>
                      <a:lnTo>
                        <a:pt x="67" y="54"/>
                      </a:lnTo>
                      <a:lnTo>
                        <a:pt x="67" y="52"/>
                      </a:lnTo>
                      <a:lnTo>
                        <a:pt x="67" y="49"/>
                      </a:lnTo>
                      <a:lnTo>
                        <a:pt x="66" y="47"/>
                      </a:lnTo>
                      <a:lnTo>
                        <a:pt x="66" y="45"/>
                      </a:lnTo>
                      <a:lnTo>
                        <a:pt x="66" y="43"/>
                      </a:lnTo>
                      <a:lnTo>
                        <a:pt x="65" y="41"/>
                      </a:lnTo>
                      <a:lnTo>
                        <a:pt x="65" y="40"/>
                      </a:lnTo>
                      <a:lnTo>
                        <a:pt x="64" y="38"/>
                      </a:lnTo>
                      <a:lnTo>
                        <a:pt x="64" y="37"/>
                      </a:lnTo>
                      <a:lnTo>
                        <a:pt x="63" y="36"/>
                      </a:lnTo>
                      <a:lnTo>
                        <a:pt x="63" y="34"/>
                      </a:lnTo>
                      <a:lnTo>
                        <a:pt x="62" y="33"/>
                      </a:lnTo>
                      <a:lnTo>
                        <a:pt x="62" y="31"/>
                      </a:lnTo>
                      <a:lnTo>
                        <a:pt x="61" y="30"/>
                      </a:lnTo>
                      <a:lnTo>
                        <a:pt x="60" y="29"/>
                      </a:lnTo>
                      <a:lnTo>
                        <a:pt x="59" y="28"/>
                      </a:lnTo>
                      <a:lnTo>
                        <a:pt x="58" y="27"/>
                      </a:lnTo>
                      <a:lnTo>
                        <a:pt x="57" y="27"/>
                      </a:lnTo>
                      <a:lnTo>
                        <a:pt x="57" y="26"/>
                      </a:lnTo>
                      <a:lnTo>
                        <a:pt x="56" y="26"/>
                      </a:lnTo>
                      <a:lnTo>
                        <a:pt x="55" y="25"/>
                      </a:lnTo>
                      <a:lnTo>
                        <a:pt x="54" y="25"/>
                      </a:lnTo>
                      <a:lnTo>
                        <a:pt x="53" y="25"/>
                      </a:lnTo>
                      <a:lnTo>
                        <a:pt x="52" y="25"/>
                      </a:lnTo>
                      <a:lnTo>
                        <a:pt x="51" y="25"/>
                      </a:lnTo>
                      <a:lnTo>
                        <a:pt x="50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47" name="Freeform 116"/>
                <p:cNvSpPr>
                  <a:spLocks/>
                </p:cNvSpPr>
                <p:nvPr/>
              </p:nvSpPr>
              <p:spPr bwMode="auto">
                <a:xfrm>
                  <a:off x="2659" y="1387"/>
                  <a:ext cx="28" cy="14"/>
                </a:xfrm>
                <a:custGeom>
                  <a:avLst/>
                  <a:gdLst>
                    <a:gd name="T0" fmla="*/ 0 w 57"/>
                    <a:gd name="T1" fmla="*/ 3 h 29"/>
                    <a:gd name="T2" fmla="*/ 0 w 57"/>
                    <a:gd name="T3" fmla="*/ 0 h 29"/>
                    <a:gd name="T4" fmla="*/ 7 w 57"/>
                    <a:gd name="T5" fmla="*/ 0 h 29"/>
                    <a:gd name="T6" fmla="*/ 7 w 57"/>
                    <a:gd name="T7" fmla="*/ 3 h 29"/>
                    <a:gd name="T8" fmla="*/ 0 w 57"/>
                    <a:gd name="T9" fmla="*/ 3 h 29"/>
                    <a:gd name="T10" fmla="*/ 0 w 57"/>
                    <a:gd name="T11" fmla="*/ 3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7"/>
                    <a:gd name="T19" fmla="*/ 0 h 29"/>
                    <a:gd name="T20" fmla="*/ 57 w 57"/>
                    <a:gd name="T21" fmla="*/ 29 h 2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7" h="29">
                      <a:moveTo>
                        <a:pt x="0" y="29"/>
                      </a:moveTo>
                      <a:lnTo>
                        <a:pt x="0" y="0"/>
                      </a:lnTo>
                      <a:lnTo>
                        <a:pt x="57" y="0"/>
                      </a:lnTo>
                      <a:lnTo>
                        <a:pt x="57" y="2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48" name="Freeform 117"/>
                <p:cNvSpPr>
                  <a:spLocks/>
                </p:cNvSpPr>
                <p:nvPr/>
              </p:nvSpPr>
              <p:spPr bwMode="auto">
                <a:xfrm>
                  <a:off x="2696" y="1346"/>
                  <a:ext cx="33" cy="75"/>
                </a:xfrm>
                <a:custGeom>
                  <a:avLst/>
                  <a:gdLst>
                    <a:gd name="T0" fmla="*/ 9 w 65"/>
                    <a:gd name="T1" fmla="*/ 19 h 150"/>
                    <a:gd name="T2" fmla="*/ 5 w 65"/>
                    <a:gd name="T3" fmla="*/ 19 h 150"/>
                    <a:gd name="T4" fmla="*/ 5 w 65"/>
                    <a:gd name="T5" fmla="*/ 6 h 150"/>
                    <a:gd name="T6" fmla="*/ 5 w 65"/>
                    <a:gd name="T7" fmla="*/ 6 h 150"/>
                    <a:gd name="T8" fmla="*/ 4 w 65"/>
                    <a:gd name="T9" fmla="*/ 6 h 150"/>
                    <a:gd name="T10" fmla="*/ 4 w 65"/>
                    <a:gd name="T11" fmla="*/ 6 h 150"/>
                    <a:gd name="T12" fmla="*/ 4 w 65"/>
                    <a:gd name="T13" fmla="*/ 7 h 150"/>
                    <a:gd name="T14" fmla="*/ 3 w 65"/>
                    <a:gd name="T15" fmla="*/ 7 h 150"/>
                    <a:gd name="T16" fmla="*/ 3 w 65"/>
                    <a:gd name="T17" fmla="*/ 7 h 150"/>
                    <a:gd name="T18" fmla="*/ 2 w 65"/>
                    <a:gd name="T19" fmla="*/ 8 h 150"/>
                    <a:gd name="T20" fmla="*/ 2 w 65"/>
                    <a:gd name="T21" fmla="*/ 8 h 150"/>
                    <a:gd name="T22" fmla="*/ 2 w 65"/>
                    <a:gd name="T23" fmla="*/ 8 h 150"/>
                    <a:gd name="T24" fmla="*/ 1 w 65"/>
                    <a:gd name="T25" fmla="*/ 8 h 150"/>
                    <a:gd name="T26" fmla="*/ 1 w 65"/>
                    <a:gd name="T27" fmla="*/ 8 h 150"/>
                    <a:gd name="T28" fmla="*/ 0 w 65"/>
                    <a:gd name="T29" fmla="*/ 8 h 150"/>
                    <a:gd name="T30" fmla="*/ 0 w 65"/>
                    <a:gd name="T31" fmla="*/ 5 h 150"/>
                    <a:gd name="T32" fmla="*/ 1 w 65"/>
                    <a:gd name="T33" fmla="*/ 5 h 150"/>
                    <a:gd name="T34" fmla="*/ 1 w 65"/>
                    <a:gd name="T35" fmla="*/ 5 h 150"/>
                    <a:gd name="T36" fmla="*/ 1 w 65"/>
                    <a:gd name="T37" fmla="*/ 5 h 150"/>
                    <a:gd name="T38" fmla="*/ 1 w 65"/>
                    <a:gd name="T39" fmla="*/ 5 h 150"/>
                    <a:gd name="T40" fmla="*/ 2 w 65"/>
                    <a:gd name="T41" fmla="*/ 5 h 150"/>
                    <a:gd name="T42" fmla="*/ 2 w 65"/>
                    <a:gd name="T43" fmla="*/ 5 h 150"/>
                    <a:gd name="T44" fmla="*/ 2 w 65"/>
                    <a:gd name="T45" fmla="*/ 5 h 150"/>
                    <a:gd name="T46" fmla="*/ 2 w 65"/>
                    <a:gd name="T47" fmla="*/ 4 h 150"/>
                    <a:gd name="T48" fmla="*/ 3 w 65"/>
                    <a:gd name="T49" fmla="*/ 4 h 150"/>
                    <a:gd name="T50" fmla="*/ 3 w 65"/>
                    <a:gd name="T51" fmla="*/ 4 h 150"/>
                    <a:gd name="T52" fmla="*/ 3 w 65"/>
                    <a:gd name="T53" fmla="*/ 4 h 150"/>
                    <a:gd name="T54" fmla="*/ 3 w 65"/>
                    <a:gd name="T55" fmla="*/ 3 h 150"/>
                    <a:gd name="T56" fmla="*/ 4 w 65"/>
                    <a:gd name="T57" fmla="*/ 3 h 150"/>
                    <a:gd name="T58" fmla="*/ 4 w 65"/>
                    <a:gd name="T59" fmla="*/ 3 h 150"/>
                    <a:gd name="T60" fmla="*/ 4 w 65"/>
                    <a:gd name="T61" fmla="*/ 3 h 150"/>
                    <a:gd name="T62" fmla="*/ 4 w 65"/>
                    <a:gd name="T63" fmla="*/ 3 h 150"/>
                    <a:gd name="T64" fmla="*/ 5 w 65"/>
                    <a:gd name="T65" fmla="*/ 2 h 150"/>
                    <a:gd name="T66" fmla="*/ 5 w 65"/>
                    <a:gd name="T67" fmla="*/ 2 h 150"/>
                    <a:gd name="T68" fmla="*/ 5 w 65"/>
                    <a:gd name="T69" fmla="*/ 2 h 150"/>
                    <a:gd name="T70" fmla="*/ 5 w 65"/>
                    <a:gd name="T71" fmla="*/ 2 h 150"/>
                    <a:gd name="T72" fmla="*/ 5 w 65"/>
                    <a:gd name="T73" fmla="*/ 1 h 150"/>
                    <a:gd name="T74" fmla="*/ 5 w 65"/>
                    <a:gd name="T75" fmla="*/ 1 h 150"/>
                    <a:gd name="T76" fmla="*/ 6 w 65"/>
                    <a:gd name="T77" fmla="*/ 1 h 150"/>
                    <a:gd name="T78" fmla="*/ 6 w 65"/>
                    <a:gd name="T79" fmla="*/ 0 h 150"/>
                    <a:gd name="T80" fmla="*/ 9 w 65"/>
                    <a:gd name="T81" fmla="*/ 0 h 150"/>
                    <a:gd name="T82" fmla="*/ 9 w 65"/>
                    <a:gd name="T83" fmla="*/ 19 h 150"/>
                    <a:gd name="T84" fmla="*/ 9 w 65"/>
                    <a:gd name="T85" fmla="*/ 19 h 15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5"/>
                    <a:gd name="T130" fmla="*/ 0 h 150"/>
                    <a:gd name="T131" fmla="*/ 65 w 65"/>
                    <a:gd name="T132" fmla="*/ 150 h 15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5" h="150">
                      <a:moveTo>
                        <a:pt x="65" y="150"/>
                      </a:moveTo>
                      <a:lnTo>
                        <a:pt x="36" y="150"/>
                      </a:lnTo>
                      <a:lnTo>
                        <a:pt x="36" y="42"/>
                      </a:lnTo>
                      <a:lnTo>
                        <a:pt x="34" y="45"/>
                      </a:lnTo>
                      <a:lnTo>
                        <a:pt x="31" y="47"/>
                      </a:lnTo>
                      <a:lnTo>
                        <a:pt x="29" y="49"/>
                      </a:lnTo>
                      <a:lnTo>
                        <a:pt x="26" y="52"/>
                      </a:lnTo>
                      <a:lnTo>
                        <a:pt x="23" y="53"/>
                      </a:lnTo>
                      <a:lnTo>
                        <a:pt x="19" y="55"/>
                      </a:lnTo>
                      <a:lnTo>
                        <a:pt x="16" y="58"/>
                      </a:lnTo>
                      <a:lnTo>
                        <a:pt x="13" y="60"/>
                      </a:lnTo>
                      <a:lnTo>
                        <a:pt x="10" y="61"/>
                      </a:lnTo>
                      <a:lnTo>
                        <a:pt x="7" y="62"/>
                      </a:lnTo>
                      <a:lnTo>
                        <a:pt x="4" y="63"/>
                      </a:lnTo>
                      <a:lnTo>
                        <a:pt x="0" y="64"/>
                      </a:lnTo>
                      <a:lnTo>
                        <a:pt x="0" y="38"/>
                      </a:lnTo>
                      <a:lnTo>
                        <a:pt x="2" y="38"/>
                      </a:lnTo>
                      <a:lnTo>
                        <a:pt x="4" y="37"/>
                      </a:lnTo>
                      <a:lnTo>
                        <a:pt x="6" y="37"/>
                      </a:lnTo>
                      <a:lnTo>
                        <a:pt x="8" y="36"/>
                      </a:lnTo>
                      <a:lnTo>
                        <a:pt x="10" y="35"/>
                      </a:lnTo>
                      <a:lnTo>
                        <a:pt x="12" y="34"/>
                      </a:lnTo>
                      <a:lnTo>
                        <a:pt x="14" y="33"/>
                      </a:lnTo>
                      <a:lnTo>
                        <a:pt x="16" y="30"/>
                      </a:lnTo>
                      <a:lnTo>
                        <a:pt x="18" y="29"/>
                      </a:lnTo>
                      <a:lnTo>
                        <a:pt x="20" y="28"/>
                      </a:lnTo>
                      <a:lnTo>
                        <a:pt x="23" y="26"/>
                      </a:lnTo>
                      <a:lnTo>
                        <a:pt x="24" y="24"/>
                      </a:lnTo>
                      <a:lnTo>
                        <a:pt x="27" y="23"/>
                      </a:lnTo>
                      <a:lnTo>
                        <a:pt x="29" y="21"/>
                      </a:lnTo>
                      <a:lnTo>
                        <a:pt x="30" y="19"/>
                      </a:lnTo>
                      <a:lnTo>
                        <a:pt x="32" y="17"/>
                      </a:lnTo>
                      <a:lnTo>
                        <a:pt x="34" y="16"/>
                      </a:lnTo>
                      <a:lnTo>
                        <a:pt x="35" y="14"/>
                      </a:lnTo>
                      <a:lnTo>
                        <a:pt x="37" y="12"/>
                      </a:lnTo>
                      <a:lnTo>
                        <a:pt x="38" y="10"/>
                      </a:lnTo>
                      <a:lnTo>
                        <a:pt x="39" y="7"/>
                      </a:lnTo>
                      <a:lnTo>
                        <a:pt x="40" y="5"/>
                      </a:lnTo>
                      <a:lnTo>
                        <a:pt x="41" y="3"/>
                      </a:lnTo>
                      <a:lnTo>
                        <a:pt x="41" y="0"/>
                      </a:lnTo>
                      <a:lnTo>
                        <a:pt x="65" y="0"/>
                      </a:lnTo>
                      <a:lnTo>
                        <a:pt x="65" y="1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49" name="Freeform 118"/>
                <p:cNvSpPr>
                  <a:spLocks noEditPoints="1"/>
                </p:cNvSpPr>
                <p:nvPr/>
              </p:nvSpPr>
              <p:spPr bwMode="auto">
                <a:xfrm>
                  <a:off x="2749" y="1346"/>
                  <a:ext cx="50" cy="77"/>
                </a:xfrm>
                <a:custGeom>
                  <a:avLst/>
                  <a:gdLst>
                    <a:gd name="T0" fmla="*/ 4 w 99"/>
                    <a:gd name="T1" fmla="*/ 15 h 154"/>
                    <a:gd name="T2" fmla="*/ 5 w 99"/>
                    <a:gd name="T3" fmla="*/ 16 h 154"/>
                    <a:gd name="T4" fmla="*/ 5 w 99"/>
                    <a:gd name="T5" fmla="*/ 16 h 154"/>
                    <a:gd name="T6" fmla="*/ 6 w 99"/>
                    <a:gd name="T7" fmla="*/ 17 h 154"/>
                    <a:gd name="T8" fmla="*/ 6 w 99"/>
                    <a:gd name="T9" fmla="*/ 17 h 154"/>
                    <a:gd name="T10" fmla="*/ 7 w 99"/>
                    <a:gd name="T11" fmla="*/ 17 h 154"/>
                    <a:gd name="T12" fmla="*/ 8 w 99"/>
                    <a:gd name="T13" fmla="*/ 16 h 154"/>
                    <a:gd name="T14" fmla="*/ 8 w 99"/>
                    <a:gd name="T15" fmla="*/ 15 h 154"/>
                    <a:gd name="T16" fmla="*/ 9 w 99"/>
                    <a:gd name="T17" fmla="*/ 14 h 154"/>
                    <a:gd name="T18" fmla="*/ 9 w 99"/>
                    <a:gd name="T19" fmla="*/ 11 h 154"/>
                    <a:gd name="T20" fmla="*/ 8 w 99"/>
                    <a:gd name="T21" fmla="*/ 12 h 154"/>
                    <a:gd name="T22" fmla="*/ 7 w 99"/>
                    <a:gd name="T23" fmla="*/ 13 h 154"/>
                    <a:gd name="T24" fmla="*/ 5 w 99"/>
                    <a:gd name="T25" fmla="*/ 13 h 154"/>
                    <a:gd name="T26" fmla="*/ 3 w 99"/>
                    <a:gd name="T27" fmla="*/ 12 h 154"/>
                    <a:gd name="T28" fmla="*/ 2 w 99"/>
                    <a:gd name="T29" fmla="*/ 11 h 154"/>
                    <a:gd name="T30" fmla="*/ 1 w 99"/>
                    <a:gd name="T31" fmla="*/ 9 h 154"/>
                    <a:gd name="T32" fmla="*/ 1 w 99"/>
                    <a:gd name="T33" fmla="*/ 7 h 154"/>
                    <a:gd name="T34" fmla="*/ 1 w 99"/>
                    <a:gd name="T35" fmla="*/ 5 h 154"/>
                    <a:gd name="T36" fmla="*/ 1 w 99"/>
                    <a:gd name="T37" fmla="*/ 3 h 154"/>
                    <a:gd name="T38" fmla="*/ 3 w 99"/>
                    <a:gd name="T39" fmla="*/ 2 h 154"/>
                    <a:gd name="T40" fmla="*/ 4 w 99"/>
                    <a:gd name="T41" fmla="*/ 1 h 154"/>
                    <a:gd name="T42" fmla="*/ 6 w 99"/>
                    <a:gd name="T43" fmla="*/ 0 h 154"/>
                    <a:gd name="T44" fmla="*/ 9 w 99"/>
                    <a:gd name="T45" fmla="*/ 1 h 154"/>
                    <a:gd name="T46" fmla="*/ 10 w 99"/>
                    <a:gd name="T47" fmla="*/ 2 h 154"/>
                    <a:gd name="T48" fmla="*/ 12 w 99"/>
                    <a:gd name="T49" fmla="*/ 4 h 154"/>
                    <a:gd name="T50" fmla="*/ 13 w 99"/>
                    <a:gd name="T51" fmla="*/ 7 h 154"/>
                    <a:gd name="T52" fmla="*/ 13 w 99"/>
                    <a:gd name="T53" fmla="*/ 11 h 154"/>
                    <a:gd name="T54" fmla="*/ 12 w 99"/>
                    <a:gd name="T55" fmla="*/ 14 h 154"/>
                    <a:gd name="T56" fmla="*/ 11 w 99"/>
                    <a:gd name="T57" fmla="*/ 17 h 154"/>
                    <a:gd name="T58" fmla="*/ 10 w 99"/>
                    <a:gd name="T59" fmla="*/ 19 h 154"/>
                    <a:gd name="T60" fmla="*/ 7 w 99"/>
                    <a:gd name="T61" fmla="*/ 20 h 154"/>
                    <a:gd name="T62" fmla="*/ 5 w 99"/>
                    <a:gd name="T63" fmla="*/ 20 h 154"/>
                    <a:gd name="T64" fmla="*/ 4 w 99"/>
                    <a:gd name="T65" fmla="*/ 19 h 154"/>
                    <a:gd name="T66" fmla="*/ 3 w 99"/>
                    <a:gd name="T67" fmla="*/ 18 h 154"/>
                    <a:gd name="T68" fmla="*/ 2 w 99"/>
                    <a:gd name="T69" fmla="*/ 17 h 154"/>
                    <a:gd name="T70" fmla="*/ 1 w 99"/>
                    <a:gd name="T71" fmla="*/ 16 h 154"/>
                    <a:gd name="T72" fmla="*/ 9 w 99"/>
                    <a:gd name="T73" fmla="*/ 7 h 154"/>
                    <a:gd name="T74" fmla="*/ 9 w 99"/>
                    <a:gd name="T75" fmla="*/ 6 h 154"/>
                    <a:gd name="T76" fmla="*/ 8 w 99"/>
                    <a:gd name="T77" fmla="*/ 5 h 154"/>
                    <a:gd name="T78" fmla="*/ 8 w 99"/>
                    <a:gd name="T79" fmla="*/ 4 h 154"/>
                    <a:gd name="T80" fmla="*/ 7 w 99"/>
                    <a:gd name="T81" fmla="*/ 3 h 154"/>
                    <a:gd name="T82" fmla="*/ 6 w 99"/>
                    <a:gd name="T83" fmla="*/ 3 h 154"/>
                    <a:gd name="T84" fmla="*/ 5 w 99"/>
                    <a:gd name="T85" fmla="*/ 4 h 154"/>
                    <a:gd name="T86" fmla="*/ 5 w 99"/>
                    <a:gd name="T87" fmla="*/ 4 h 154"/>
                    <a:gd name="T88" fmla="*/ 4 w 99"/>
                    <a:gd name="T89" fmla="*/ 5 h 154"/>
                    <a:gd name="T90" fmla="*/ 4 w 99"/>
                    <a:gd name="T91" fmla="*/ 6 h 154"/>
                    <a:gd name="T92" fmla="*/ 4 w 99"/>
                    <a:gd name="T93" fmla="*/ 7 h 154"/>
                    <a:gd name="T94" fmla="*/ 4 w 99"/>
                    <a:gd name="T95" fmla="*/ 9 h 154"/>
                    <a:gd name="T96" fmla="*/ 5 w 99"/>
                    <a:gd name="T97" fmla="*/ 9 h 154"/>
                    <a:gd name="T98" fmla="*/ 5 w 99"/>
                    <a:gd name="T99" fmla="*/ 10 h 154"/>
                    <a:gd name="T100" fmla="*/ 6 w 99"/>
                    <a:gd name="T101" fmla="*/ 10 h 154"/>
                    <a:gd name="T102" fmla="*/ 7 w 99"/>
                    <a:gd name="T103" fmla="*/ 10 h 154"/>
                    <a:gd name="T104" fmla="*/ 8 w 99"/>
                    <a:gd name="T105" fmla="*/ 10 h 154"/>
                    <a:gd name="T106" fmla="*/ 8 w 99"/>
                    <a:gd name="T107" fmla="*/ 9 h 154"/>
                    <a:gd name="T108" fmla="*/ 9 w 99"/>
                    <a:gd name="T109" fmla="*/ 9 h 154"/>
                    <a:gd name="T110" fmla="*/ 9 w 99"/>
                    <a:gd name="T111" fmla="*/ 7 h 15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99"/>
                    <a:gd name="T169" fmla="*/ 0 h 154"/>
                    <a:gd name="T170" fmla="*/ 99 w 99"/>
                    <a:gd name="T171" fmla="*/ 154 h 15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99" h="154">
                      <a:moveTo>
                        <a:pt x="3" y="116"/>
                      </a:moveTo>
                      <a:lnTo>
                        <a:pt x="30" y="113"/>
                      </a:lnTo>
                      <a:lnTo>
                        <a:pt x="31" y="115"/>
                      </a:lnTo>
                      <a:lnTo>
                        <a:pt x="31" y="116"/>
                      </a:lnTo>
                      <a:lnTo>
                        <a:pt x="31" y="117"/>
                      </a:lnTo>
                      <a:lnTo>
                        <a:pt x="32" y="118"/>
                      </a:lnTo>
                      <a:lnTo>
                        <a:pt x="32" y="119"/>
                      </a:lnTo>
                      <a:lnTo>
                        <a:pt x="32" y="121"/>
                      </a:lnTo>
                      <a:lnTo>
                        <a:pt x="33" y="121"/>
                      </a:lnTo>
                      <a:lnTo>
                        <a:pt x="33" y="122"/>
                      </a:lnTo>
                      <a:lnTo>
                        <a:pt x="34" y="123"/>
                      </a:lnTo>
                      <a:lnTo>
                        <a:pt x="34" y="124"/>
                      </a:lnTo>
                      <a:lnTo>
                        <a:pt x="35" y="125"/>
                      </a:lnTo>
                      <a:lnTo>
                        <a:pt x="37" y="126"/>
                      </a:lnTo>
                      <a:lnTo>
                        <a:pt x="38" y="128"/>
                      </a:lnTo>
                      <a:lnTo>
                        <a:pt x="39" y="128"/>
                      </a:lnTo>
                      <a:lnTo>
                        <a:pt x="40" y="129"/>
                      </a:lnTo>
                      <a:lnTo>
                        <a:pt x="41" y="130"/>
                      </a:lnTo>
                      <a:lnTo>
                        <a:pt x="42" y="130"/>
                      </a:lnTo>
                      <a:lnTo>
                        <a:pt x="43" y="130"/>
                      </a:lnTo>
                      <a:lnTo>
                        <a:pt x="44" y="130"/>
                      </a:lnTo>
                      <a:lnTo>
                        <a:pt x="45" y="130"/>
                      </a:lnTo>
                      <a:lnTo>
                        <a:pt x="46" y="130"/>
                      </a:lnTo>
                      <a:lnTo>
                        <a:pt x="47" y="130"/>
                      </a:lnTo>
                      <a:lnTo>
                        <a:pt x="49" y="130"/>
                      </a:lnTo>
                      <a:lnTo>
                        <a:pt x="50" y="130"/>
                      </a:lnTo>
                      <a:lnTo>
                        <a:pt x="51" y="130"/>
                      </a:lnTo>
                      <a:lnTo>
                        <a:pt x="53" y="130"/>
                      </a:lnTo>
                      <a:lnTo>
                        <a:pt x="54" y="129"/>
                      </a:lnTo>
                      <a:lnTo>
                        <a:pt x="55" y="128"/>
                      </a:lnTo>
                      <a:lnTo>
                        <a:pt x="56" y="128"/>
                      </a:lnTo>
                      <a:lnTo>
                        <a:pt x="57" y="126"/>
                      </a:lnTo>
                      <a:lnTo>
                        <a:pt x="58" y="125"/>
                      </a:lnTo>
                      <a:lnTo>
                        <a:pt x="59" y="124"/>
                      </a:lnTo>
                      <a:lnTo>
                        <a:pt x="61" y="123"/>
                      </a:lnTo>
                      <a:lnTo>
                        <a:pt x="62" y="121"/>
                      </a:lnTo>
                      <a:lnTo>
                        <a:pt x="63" y="120"/>
                      </a:lnTo>
                      <a:lnTo>
                        <a:pt x="64" y="118"/>
                      </a:lnTo>
                      <a:lnTo>
                        <a:pt x="65" y="116"/>
                      </a:lnTo>
                      <a:lnTo>
                        <a:pt x="66" y="114"/>
                      </a:lnTo>
                      <a:lnTo>
                        <a:pt x="67" y="112"/>
                      </a:lnTo>
                      <a:lnTo>
                        <a:pt x="68" y="109"/>
                      </a:lnTo>
                      <a:lnTo>
                        <a:pt x="68" y="106"/>
                      </a:lnTo>
                      <a:lnTo>
                        <a:pt x="69" y="102"/>
                      </a:lnTo>
                      <a:lnTo>
                        <a:pt x="69" y="99"/>
                      </a:lnTo>
                      <a:lnTo>
                        <a:pt x="70" y="95"/>
                      </a:lnTo>
                      <a:lnTo>
                        <a:pt x="70" y="92"/>
                      </a:lnTo>
                      <a:lnTo>
                        <a:pt x="70" y="87"/>
                      </a:lnTo>
                      <a:lnTo>
                        <a:pt x="69" y="89"/>
                      </a:lnTo>
                      <a:lnTo>
                        <a:pt x="67" y="91"/>
                      </a:lnTo>
                      <a:lnTo>
                        <a:pt x="65" y="93"/>
                      </a:lnTo>
                      <a:lnTo>
                        <a:pt x="63" y="94"/>
                      </a:lnTo>
                      <a:lnTo>
                        <a:pt x="61" y="95"/>
                      </a:lnTo>
                      <a:lnTo>
                        <a:pt x="58" y="97"/>
                      </a:lnTo>
                      <a:lnTo>
                        <a:pt x="56" y="97"/>
                      </a:lnTo>
                      <a:lnTo>
                        <a:pt x="53" y="98"/>
                      </a:lnTo>
                      <a:lnTo>
                        <a:pt x="51" y="99"/>
                      </a:lnTo>
                      <a:lnTo>
                        <a:pt x="49" y="99"/>
                      </a:lnTo>
                      <a:lnTo>
                        <a:pt x="46" y="99"/>
                      </a:lnTo>
                      <a:lnTo>
                        <a:pt x="43" y="99"/>
                      </a:lnTo>
                      <a:lnTo>
                        <a:pt x="41" y="99"/>
                      </a:lnTo>
                      <a:lnTo>
                        <a:pt x="38" y="99"/>
                      </a:lnTo>
                      <a:lnTo>
                        <a:pt x="34" y="99"/>
                      </a:lnTo>
                      <a:lnTo>
                        <a:pt x="32" y="98"/>
                      </a:lnTo>
                      <a:lnTo>
                        <a:pt x="29" y="97"/>
                      </a:lnTo>
                      <a:lnTo>
                        <a:pt x="27" y="96"/>
                      </a:lnTo>
                      <a:lnTo>
                        <a:pt x="24" y="95"/>
                      </a:lnTo>
                      <a:lnTo>
                        <a:pt x="22" y="94"/>
                      </a:lnTo>
                      <a:lnTo>
                        <a:pt x="20" y="92"/>
                      </a:lnTo>
                      <a:lnTo>
                        <a:pt x="18" y="90"/>
                      </a:lnTo>
                      <a:lnTo>
                        <a:pt x="16" y="89"/>
                      </a:lnTo>
                      <a:lnTo>
                        <a:pt x="13" y="86"/>
                      </a:lnTo>
                      <a:lnTo>
                        <a:pt x="11" y="84"/>
                      </a:lnTo>
                      <a:lnTo>
                        <a:pt x="9" y="82"/>
                      </a:lnTo>
                      <a:lnTo>
                        <a:pt x="7" y="80"/>
                      </a:lnTo>
                      <a:lnTo>
                        <a:pt x="6" y="76"/>
                      </a:lnTo>
                      <a:lnTo>
                        <a:pt x="5" y="73"/>
                      </a:lnTo>
                      <a:lnTo>
                        <a:pt x="3" y="71"/>
                      </a:lnTo>
                      <a:lnTo>
                        <a:pt x="3" y="68"/>
                      </a:lnTo>
                      <a:lnTo>
                        <a:pt x="2" y="65"/>
                      </a:lnTo>
                      <a:lnTo>
                        <a:pt x="1" y="62"/>
                      </a:lnTo>
                      <a:lnTo>
                        <a:pt x="1" y="59"/>
                      </a:lnTo>
                      <a:lnTo>
                        <a:pt x="1" y="55"/>
                      </a:lnTo>
                      <a:lnTo>
                        <a:pt x="0" y="51"/>
                      </a:lnTo>
                      <a:lnTo>
                        <a:pt x="1" y="48"/>
                      </a:lnTo>
                      <a:lnTo>
                        <a:pt x="1" y="44"/>
                      </a:lnTo>
                      <a:lnTo>
                        <a:pt x="1" y="41"/>
                      </a:lnTo>
                      <a:lnTo>
                        <a:pt x="2" y="38"/>
                      </a:lnTo>
                      <a:lnTo>
                        <a:pt x="3" y="35"/>
                      </a:lnTo>
                      <a:lnTo>
                        <a:pt x="4" y="30"/>
                      </a:lnTo>
                      <a:lnTo>
                        <a:pt x="5" y="28"/>
                      </a:lnTo>
                      <a:lnTo>
                        <a:pt x="6" y="25"/>
                      </a:lnTo>
                      <a:lnTo>
                        <a:pt x="8" y="22"/>
                      </a:lnTo>
                      <a:lnTo>
                        <a:pt x="10" y="19"/>
                      </a:lnTo>
                      <a:lnTo>
                        <a:pt x="11" y="17"/>
                      </a:lnTo>
                      <a:lnTo>
                        <a:pt x="14" y="14"/>
                      </a:lnTo>
                      <a:lnTo>
                        <a:pt x="17" y="12"/>
                      </a:lnTo>
                      <a:lnTo>
                        <a:pt x="19" y="11"/>
                      </a:lnTo>
                      <a:lnTo>
                        <a:pt x="21" y="9"/>
                      </a:lnTo>
                      <a:lnTo>
                        <a:pt x="24" y="6"/>
                      </a:lnTo>
                      <a:lnTo>
                        <a:pt x="27" y="5"/>
                      </a:lnTo>
                      <a:lnTo>
                        <a:pt x="29" y="4"/>
                      </a:lnTo>
                      <a:lnTo>
                        <a:pt x="32" y="3"/>
                      </a:lnTo>
                      <a:lnTo>
                        <a:pt x="35" y="2"/>
                      </a:lnTo>
                      <a:lnTo>
                        <a:pt x="39" y="1"/>
                      </a:lnTo>
                      <a:lnTo>
                        <a:pt x="42" y="1"/>
                      </a:lnTo>
                      <a:lnTo>
                        <a:pt x="45" y="1"/>
                      </a:lnTo>
                      <a:lnTo>
                        <a:pt x="48" y="0"/>
                      </a:lnTo>
                      <a:lnTo>
                        <a:pt x="52" y="1"/>
                      </a:lnTo>
                      <a:lnTo>
                        <a:pt x="55" y="1"/>
                      </a:lnTo>
                      <a:lnTo>
                        <a:pt x="59" y="2"/>
                      </a:lnTo>
                      <a:lnTo>
                        <a:pt x="63" y="2"/>
                      </a:lnTo>
                      <a:lnTo>
                        <a:pt x="66" y="3"/>
                      </a:lnTo>
                      <a:lnTo>
                        <a:pt x="69" y="5"/>
                      </a:lnTo>
                      <a:lnTo>
                        <a:pt x="72" y="6"/>
                      </a:lnTo>
                      <a:lnTo>
                        <a:pt x="74" y="9"/>
                      </a:lnTo>
                      <a:lnTo>
                        <a:pt x="77" y="11"/>
                      </a:lnTo>
                      <a:lnTo>
                        <a:pt x="80" y="13"/>
                      </a:lnTo>
                      <a:lnTo>
                        <a:pt x="82" y="16"/>
                      </a:lnTo>
                      <a:lnTo>
                        <a:pt x="85" y="18"/>
                      </a:lnTo>
                      <a:lnTo>
                        <a:pt x="88" y="21"/>
                      </a:lnTo>
                      <a:lnTo>
                        <a:pt x="90" y="25"/>
                      </a:lnTo>
                      <a:lnTo>
                        <a:pt x="92" y="28"/>
                      </a:lnTo>
                      <a:lnTo>
                        <a:pt x="93" y="33"/>
                      </a:lnTo>
                      <a:lnTo>
                        <a:pt x="95" y="37"/>
                      </a:lnTo>
                      <a:lnTo>
                        <a:pt x="96" y="42"/>
                      </a:lnTo>
                      <a:lnTo>
                        <a:pt x="97" y="47"/>
                      </a:lnTo>
                      <a:lnTo>
                        <a:pt x="98" y="52"/>
                      </a:lnTo>
                      <a:lnTo>
                        <a:pt x="99" y="58"/>
                      </a:lnTo>
                      <a:lnTo>
                        <a:pt x="99" y="64"/>
                      </a:lnTo>
                      <a:lnTo>
                        <a:pt x="99" y="70"/>
                      </a:lnTo>
                      <a:lnTo>
                        <a:pt x="99" y="76"/>
                      </a:lnTo>
                      <a:lnTo>
                        <a:pt x="99" y="84"/>
                      </a:lnTo>
                      <a:lnTo>
                        <a:pt x="99" y="90"/>
                      </a:lnTo>
                      <a:lnTo>
                        <a:pt x="99" y="96"/>
                      </a:lnTo>
                      <a:lnTo>
                        <a:pt x="98" y="101"/>
                      </a:lnTo>
                      <a:lnTo>
                        <a:pt x="97" y="107"/>
                      </a:lnTo>
                      <a:lnTo>
                        <a:pt x="96" y="112"/>
                      </a:lnTo>
                      <a:lnTo>
                        <a:pt x="95" y="117"/>
                      </a:lnTo>
                      <a:lnTo>
                        <a:pt x="93" y="121"/>
                      </a:lnTo>
                      <a:lnTo>
                        <a:pt x="92" y="125"/>
                      </a:lnTo>
                      <a:lnTo>
                        <a:pt x="90" y="129"/>
                      </a:lnTo>
                      <a:lnTo>
                        <a:pt x="88" y="133"/>
                      </a:lnTo>
                      <a:lnTo>
                        <a:pt x="85" y="135"/>
                      </a:lnTo>
                      <a:lnTo>
                        <a:pt x="82" y="138"/>
                      </a:lnTo>
                      <a:lnTo>
                        <a:pt x="79" y="141"/>
                      </a:lnTo>
                      <a:lnTo>
                        <a:pt x="76" y="143"/>
                      </a:lnTo>
                      <a:lnTo>
                        <a:pt x="74" y="146"/>
                      </a:lnTo>
                      <a:lnTo>
                        <a:pt x="71" y="147"/>
                      </a:lnTo>
                      <a:lnTo>
                        <a:pt x="67" y="149"/>
                      </a:lnTo>
                      <a:lnTo>
                        <a:pt x="64" y="150"/>
                      </a:lnTo>
                      <a:lnTo>
                        <a:pt x="61" y="153"/>
                      </a:lnTo>
                      <a:lnTo>
                        <a:pt x="56" y="153"/>
                      </a:lnTo>
                      <a:lnTo>
                        <a:pt x="53" y="154"/>
                      </a:lnTo>
                      <a:lnTo>
                        <a:pt x="49" y="154"/>
                      </a:lnTo>
                      <a:lnTo>
                        <a:pt x="45" y="154"/>
                      </a:lnTo>
                      <a:lnTo>
                        <a:pt x="43" y="154"/>
                      </a:lnTo>
                      <a:lnTo>
                        <a:pt x="40" y="154"/>
                      </a:lnTo>
                      <a:lnTo>
                        <a:pt x="37" y="154"/>
                      </a:lnTo>
                      <a:lnTo>
                        <a:pt x="34" y="153"/>
                      </a:lnTo>
                      <a:lnTo>
                        <a:pt x="32" y="153"/>
                      </a:lnTo>
                      <a:lnTo>
                        <a:pt x="29" y="152"/>
                      </a:lnTo>
                      <a:lnTo>
                        <a:pt x="27" y="150"/>
                      </a:lnTo>
                      <a:lnTo>
                        <a:pt x="25" y="149"/>
                      </a:lnTo>
                      <a:lnTo>
                        <a:pt x="23" y="148"/>
                      </a:lnTo>
                      <a:lnTo>
                        <a:pt x="21" y="147"/>
                      </a:lnTo>
                      <a:lnTo>
                        <a:pt x="19" y="146"/>
                      </a:lnTo>
                      <a:lnTo>
                        <a:pt x="17" y="144"/>
                      </a:lnTo>
                      <a:lnTo>
                        <a:pt x="16" y="143"/>
                      </a:lnTo>
                      <a:lnTo>
                        <a:pt x="14" y="141"/>
                      </a:lnTo>
                      <a:lnTo>
                        <a:pt x="13" y="139"/>
                      </a:lnTo>
                      <a:lnTo>
                        <a:pt x="11" y="137"/>
                      </a:lnTo>
                      <a:lnTo>
                        <a:pt x="9" y="135"/>
                      </a:lnTo>
                      <a:lnTo>
                        <a:pt x="8" y="133"/>
                      </a:lnTo>
                      <a:lnTo>
                        <a:pt x="7" y="131"/>
                      </a:lnTo>
                      <a:lnTo>
                        <a:pt x="6" y="128"/>
                      </a:lnTo>
                      <a:lnTo>
                        <a:pt x="5" y="125"/>
                      </a:lnTo>
                      <a:lnTo>
                        <a:pt x="5" y="122"/>
                      </a:lnTo>
                      <a:lnTo>
                        <a:pt x="4" y="119"/>
                      </a:lnTo>
                      <a:lnTo>
                        <a:pt x="3" y="116"/>
                      </a:lnTo>
                      <a:close/>
                      <a:moveTo>
                        <a:pt x="68" y="53"/>
                      </a:moveTo>
                      <a:lnTo>
                        <a:pt x="68" y="51"/>
                      </a:lnTo>
                      <a:lnTo>
                        <a:pt x="68" y="49"/>
                      </a:lnTo>
                      <a:lnTo>
                        <a:pt x="68" y="47"/>
                      </a:lnTo>
                      <a:lnTo>
                        <a:pt x="68" y="45"/>
                      </a:lnTo>
                      <a:lnTo>
                        <a:pt x="67" y="44"/>
                      </a:lnTo>
                      <a:lnTo>
                        <a:pt x="67" y="42"/>
                      </a:lnTo>
                      <a:lnTo>
                        <a:pt x="66" y="40"/>
                      </a:lnTo>
                      <a:lnTo>
                        <a:pt x="65" y="38"/>
                      </a:lnTo>
                      <a:lnTo>
                        <a:pt x="65" y="37"/>
                      </a:lnTo>
                      <a:lnTo>
                        <a:pt x="64" y="35"/>
                      </a:lnTo>
                      <a:lnTo>
                        <a:pt x="63" y="34"/>
                      </a:lnTo>
                      <a:lnTo>
                        <a:pt x="61" y="31"/>
                      </a:lnTo>
                      <a:lnTo>
                        <a:pt x="59" y="30"/>
                      </a:lnTo>
                      <a:lnTo>
                        <a:pt x="58" y="29"/>
                      </a:lnTo>
                      <a:lnTo>
                        <a:pt x="57" y="28"/>
                      </a:lnTo>
                      <a:lnTo>
                        <a:pt x="56" y="28"/>
                      </a:lnTo>
                      <a:lnTo>
                        <a:pt x="55" y="27"/>
                      </a:lnTo>
                      <a:lnTo>
                        <a:pt x="54" y="26"/>
                      </a:lnTo>
                      <a:lnTo>
                        <a:pt x="53" y="26"/>
                      </a:lnTo>
                      <a:lnTo>
                        <a:pt x="52" y="25"/>
                      </a:lnTo>
                      <a:lnTo>
                        <a:pt x="50" y="25"/>
                      </a:lnTo>
                      <a:lnTo>
                        <a:pt x="49" y="25"/>
                      </a:lnTo>
                      <a:lnTo>
                        <a:pt x="48" y="25"/>
                      </a:lnTo>
                      <a:lnTo>
                        <a:pt x="46" y="24"/>
                      </a:lnTo>
                      <a:lnTo>
                        <a:pt x="45" y="25"/>
                      </a:lnTo>
                      <a:lnTo>
                        <a:pt x="44" y="25"/>
                      </a:lnTo>
                      <a:lnTo>
                        <a:pt x="43" y="25"/>
                      </a:lnTo>
                      <a:lnTo>
                        <a:pt x="42" y="25"/>
                      </a:lnTo>
                      <a:lnTo>
                        <a:pt x="41" y="26"/>
                      </a:lnTo>
                      <a:lnTo>
                        <a:pt x="40" y="26"/>
                      </a:lnTo>
                      <a:lnTo>
                        <a:pt x="39" y="27"/>
                      </a:lnTo>
                      <a:lnTo>
                        <a:pt x="38" y="27"/>
                      </a:lnTo>
                      <a:lnTo>
                        <a:pt x="37" y="28"/>
                      </a:lnTo>
                      <a:lnTo>
                        <a:pt x="35" y="29"/>
                      </a:lnTo>
                      <a:lnTo>
                        <a:pt x="34" y="30"/>
                      </a:lnTo>
                      <a:lnTo>
                        <a:pt x="33" y="30"/>
                      </a:lnTo>
                      <a:lnTo>
                        <a:pt x="33" y="33"/>
                      </a:lnTo>
                      <a:lnTo>
                        <a:pt x="32" y="34"/>
                      </a:lnTo>
                      <a:lnTo>
                        <a:pt x="31" y="35"/>
                      </a:lnTo>
                      <a:lnTo>
                        <a:pt x="31" y="36"/>
                      </a:lnTo>
                      <a:lnTo>
                        <a:pt x="30" y="38"/>
                      </a:lnTo>
                      <a:lnTo>
                        <a:pt x="30" y="40"/>
                      </a:lnTo>
                      <a:lnTo>
                        <a:pt x="29" y="41"/>
                      </a:lnTo>
                      <a:lnTo>
                        <a:pt x="29" y="43"/>
                      </a:lnTo>
                      <a:lnTo>
                        <a:pt x="29" y="45"/>
                      </a:lnTo>
                      <a:lnTo>
                        <a:pt x="29" y="47"/>
                      </a:lnTo>
                      <a:lnTo>
                        <a:pt x="29" y="49"/>
                      </a:lnTo>
                      <a:lnTo>
                        <a:pt x="28" y="51"/>
                      </a:lnTo>
                      <a:lnTo>
                        <a:pt x="29" y="54"/>
                      </a:lnTo>
                      <a:lnTo>
                        <a:pt x="29" y="57"/>
                      </a:lnTo>
                      <a:lnTo>
                        <a:pt x="29" y="59"/>
                      </a:lnTo>
                      <a:lnTo>
                        <a:pt x="29" y="61"/>
                      </a:lnTo>
                      <a:lnTo>
                        <a:pt x="29" y="62"/>
                      </a:lnTo>
                      <a:lnTo>
                        <a:pt x="30" y="64"/>
                      </a:lnTo>
                      <a:lnTo>
                        <a:pt x="30" y="66"/>
                      </a:lnTo>
                      <a:lnTo>
                        <a:pt x="31" y="67"/>
                      </a:lnTo>
                      <a:lnTo>
                        <a:pt x="31" y="69"/>
                      </a:lnTo>
                      <a:lnTo>
                        <a:pt x="32" y="70"/>
                      </a:lnTo>
                      <a:lnTo>
                        <a:pt x="33" y="71"/>
                      </a:lnTo>
                      <a:lnTo>
                        <a:pt x="33" y="72"/>
                      </a:lnTo>
                      <a:lnTo>
                        <a:pt x="35" y="73"/>
                      </a:lnTo>
                      <a:lnTo>
                        <a:pt x="37" y="74"/>
                      </a:lnTo>
                      <a:lnTo>
                        <a:pt x="38" y="75"/>
                      </a:lnTo>
                      <a:lnTo>
                        <a:pt x="39" y="76"/>
                      </a:lnTo>
                      <a:lnTo>
                        <a:pt x="40" y="76"/>
                      </a:lnTo>
                      <a:lnTo>
                        <a:pt x="41" y="77"/>
                      </a:lnTo>
                      <a:lnTo>
                        <a:pt x="42" y="77"/>
                      </a:lnTo>
                      <a:lnTo>
                        <a:pt x="43" y="78"/>
                      </a:lnTo>
                      <a:lnTo>
                        <a:pt x="45" y="78"/>
                      </a:lnTo>
                      <a:lnTo>
                        <a:pt x="46" y="78"/>
                      </a:lnTo>
                      <a:lnTo>
                        <a:pt x="47" y="78"/>
                      </a:lnTo>
                      <a:lnTo>
                        <a:pt x="48" y="78"/>
                      </a:lnTo>
                      <a:lnTo>
                        <a:pt x="50" y="78"/>
                      </a:lnTo>
                      <a:lnTo>
                        <a:pt x="51" y="78"/>
                      </a:lnTo>
                      <a:lnTo>
                        <a:pt x="52" y="78"/>
                      </a:lnTo>
                      <a:lnTo>
                        <a:pt x="54" y="78"/>
                      </a:lnTo>
                      <a:lnTo>
                        <a:pt x="55" y="77"/>
                      </a:lnTo>
                      <a:lnTo>
                        <a:pt x="56" y="77"/>
                      </a:lnTo>
                      <a:lnTo>
                        <a:pt x="57" y="76"/>
                      </a:lnTo>
                      <a:lnTo>
                        <a:pt x="58" y="76"/>
                      </a:lnTo>
                      <a:lnTo>
                        <a:pt x="59" y="75"/>
                      </a:lnTo>
                      <a:lnTo>
                        <a:pt x="61" y="74"/>
                      </a:lnTo>
                      <a:lnTo>
                        <a:pt x="62" y="73"/>
                      </a:lnTo>
                      <a:lnTo>
                        <a:pt x="62" y="72"/>
                      </a:lnTo>
                      <a:lnTo>
                        <a:pt x="63" y="71"/>
                      </a:lnTo>
                      <a:lnTo>
                        <a:pt x="64" y="70"/>
                      </a:lnTo>
                      <a:lnTo>
                        <a:pt x="65" y="69"/>
                      </a:lnTo>
                      <a:lnTo>
                        <a:pt x="66" y="68"/>
                      </a:lnTo>
                      <a:lnTo>
                        <a:pt x="66" y="66"/>
                      </a:lnTo>
                      <a:lnTo>
                        <a:pt x="67" y="65"/>
                      </a:lnTo>
                      <a:lnTo>
                        <a:pt x="67" y="63"/>
                      </a:lnTo>
                      <a:lnTo>
                        <a:pt x="68" y="62"/>
                      </a:lnTo>
                      <a:lnTo>
                        <a:pt x="68" y="60"/>
                      </a:lnTo>
                      <a:lnTo>
                        <a:pt x="68" y="58"/>
                      </a:lnTo>
                      <a:lnTo>
                        <a:pt x="68" y="55"/>
                      </a:lnTo>
                      <a:lnTo>
                        <a:pt x="68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50" name="Freeform 119"/>
                <p:cNvSpPr>
                  <a:spLocks noEditPoints="1"/>
                </p:cNvSpPr>
                <p:nvPr/>
              </p:nvSpPr>
              <p:spPr bwMode="auto">
                <a:xfrm>
                  <a:off x="2808" y="1346"/>
                  <a:ext cx="48" cy="77"/>
                </a:xfrm>
                <a:custGeom>
                  <a:avLst/>
                  <a:gdLst>
                    <a:gd name="T0" fmla="*/ 7 w 97"/>
                    <a:gd name="T1" fmla="*/ 1 h 154"/>
                    <a:gd name="T2" fmla="*/ 8 w 97"/>
                    <a:gd name="T3" fmla="*/ 1 h 154"/>
                    <a:gd name="T4" fmla="*/ 10 w 97"/>
                    <a:gd name="T5" fmla="*/ 2 h 154"/>
                    <a:gd name="T6" fmla="*/ 11 w 97"/>
                    <a:gd name="T7" fmla="*/ 4 h 154"/>
                    <a:gd name="T8" fmla="*/ 11 w 97"/>
                    <a:gd name="T9" fmla="*/ 6 h 154"/>
                    <a:gd name="T10" fmla="*/ 12 w 97"/>
                    <a:gd name="T11" fmla="*/ 9 h 154"/>
                    <a:gd name="T12" fmla="*/ 12 w 97"/>
                    <a:gd name="T13" fmla="*/ 12 h 154"/>
                    <a:gd name="T14" fmla="*/ 11 w 97"/>
                    <a:gd name="T15" fmla="*/ 15 h 154"/>
                    <a:gd name="T16" fmla="*/ 10 w 97"/>
                    <a:gd name="T17" fmla="*/ 17 h 154"/>
                    <a:gd name="T18" fmla="*/ 9 w 97"/>
                    <a:gd name="T19" fmla="*/ 19 h 154"/>
                    <a:gd name="T20" fmla="*/ 8 w 97"/>
                    <a:gd name="T21" fmla="*/ 19 h 154"/>
                    <a:gd name="T22" fmla="*/ 6 w 97"/>
                    <a:gd name="T23" fmla="*/ 20 h 154"/>
                    <a:gd name="T24" fmla="*/ 4 w 97"/>
                    <a:gd name="T25" fmla="*/ 20 h 154"/>
                    <a:gd name="T26" fmla="*/ 3 w 97"/>
                    <a:gd name="T27" fmla="*/ 19 h 154"/>
                    <a:gd name="T28" fmla="*/ 2 w 97"/>
                    <a:gd name="T29" fmla="*/ 18 h 154"/>
                    <a:gd name="T30" fmla="*/ 1 w 97"/>
                    <a:gd name="T31" fmla="*/ 16 h 154"/>
                    <a:gd name="T32" fmla="*/ 0 w 97"/>
                    <a:gd name="T33" fmla="*/ 14 h 154"/>
                    <a:gd name="T34" fmla="*/ 0 w 97"/>
                    <a:gd name="T35" fmla="*/ 11 h 154"/>
                    <a:gd name="T36" fmla="*/ 0 w 97"/>
                    <a:gd name="T37" fmla="*/ 8 h 154"/>
                    <a:gd name="T38" fmla="*/ 0 w 97"/>
                    <a:gd name="T39" fmla="*/ 5 h 154"/>
                    <a:gd name="T40" fmla="*/ 1 w 97"/>
                    <a:gd name="T41" fmla="*/ 3 h 154"/>
                    <a:gd name="T42" fmla="*/ 2 w 97"/>
                    <a:gd name="T43" fmla="*/ 2 h 154"/>
                    <a:gd name="T44" fmla="*/ 4 w 97"/>
                    <a:gd name="T45" fmla="*/ 1 h 154"/>
                    <a:gd name="T46" fmla="*/ 5 w 97"/>
                    <a:gd name="T47" fmla="*/ 1 h 154"/>
                    <a:gd name="T48" fmla="*/ 6 w 97"/>
                    <a:gd name="T49" fmla="*/ 3 h 154"/>
                    <a:gd name="T50" fmla="*/ 5 w 97"/>
                    <a:gd name="T51" fmla="*/ 3 h 154"/>
                    <a:gd name="T52" fmla="*/ 5 w 97"/>
                    <a:gd name="T53" fmla="*/ 4 h 154"/>
                    <a:gd name="T54" fmla="*/ 5 w 97"/>
                    <a:gd name="T55" fmla="*/ 4 h 154"/>
                    <a:gd name="T56" fmla="*/ 4 w 97"/>
                    <a:gd name="T57" fmla="*/ 4 h 154"/>
                    <a:gd name="T58" fmla="*/ 4 w 97"/>
                    <a:gd name="T59" fmla="*/ 5 h 154"/>
                    <a:gd name="T60" fmla="*/ 4 w 97"/>
                    <a:gd name="T61" fmla="*/ 5 h 154"/>
                    <a:gd name="T62" fmla="*/ 4 w 97"/>
                    <a:gd name="T63" fmla="*/ 6 h 154"/>
                    <a:gd name="T64" fmla="*/ 3 w 97"/>
                    <a:gd name="T65" fmla="*/ 8 h 154"/>
                    <a:gd name="T66" fmla="*/ 3 w 97"/>
                    <a:gd name="T67" fmla="*/ 10 h 154"/>
                    <a:gd name="T68" fmla="*/ 3 w 97"/>
                    <a:gd name="T69" fmla="*/ 12 h 154"/>
                    <a:gd name="T70" fmla="*/ 3 w 97"/>
                    <a:gd name="T71" fmla="*/ 14 h 154"/>
                    <a:gd name="T72" fmla="*/ 4 w 97"/>
                    <a:gd name="T73" fmla="*/ 14 h 154"/>
                    <a:gd name="T74" fmla="*/ 4 w 97"/>
                    <a:gd name="T75" fmla="*/ 15 h 154"/>
                    <a:gd name="T76" fmla="*/ 4 w 97"/>
                    <a:gd name="T77" fmla="*/ 16 h 154"/>
                    <a:gd name="T78" fmla="*/ 5 w 97"/>
                    <a:gd name="T79" fmla="*/ 16 h 154"/>
                    <a:gd name="T80" fmla="*/ 5 w 97"/>
                    <a:gd name="T81" fmla="*/ 17 h 154"/>
                    <a:gd name="T82" fmla="*/ 5 w 97"/>
                    <a:gd name="T83" fmla="*/ 17 h 154"/>
                    <a:gd name="T84" fmla="*/ 6 w 97"/>
                    <a:gd name="T85" fmla="*/ 17 h 154"/>
                    <a:gd name="T86" fmla="*/ 6 w 97"/>
                    <a:gd name="T87" fmla="*/ 17 h 154"/>
                    <a:gd name="T88" fmla="*/ 6 w 97"/>
                    <a:gd name="T89" fmla="*/ 17 h 154"/>
                    <a:gd name="T90" fmla="*/ 7 w 97"/>
                    <a:gd name="T91" fmla="*/ 16 h 154"/>
                    <a:gd name="T92" fmla="*/ 7 w 97"/>
                    <a:gd name="T93" fmla="*/ 16 h 154"/>
                    <a:gd name="T94" fmla="*/ 7 w 97"/>
                    <a:gd name="T95" fmla="*/ 15 h 154"/>
                    <a:gd name="T96" fmla="*/ 8 w 97"/>
                    <a:gd name="T97" fmla="*/ 15 h 154"/>
                    <a:gd name="T98" fmla="*/ 8 w 97"/>
                    <a:gd name="T99" fmla="*/ 14 h 154"/>
                    <a:gd name="T100" fmla="*/ 8 w 97"/>
                    <a:gd name="T101" fmla="*/ 12 h 154"/>
                    <a:gd name="T102" fmla="*/ 8 w 97"/>
                    <a:gd name="T103" fmla="*/ 10 h 154"/>
                    <a:gd name="T104" fmla="*/ 8 w 97"/>
                    <a:gd name="T105" fmla="*/ 8 h 154"/>
                    <a:gd name="T106" fmla="*/ 8 w 97"/>
                    <a:gd name="T107" fmla="*/ 6 h 154"/>
                    <a:gd name="T108" fmla="*/ 8 w 97"/>
                    <a:gd name="T109" fmla="*/ 5 h 154"/>
                    <a:gd name="T110" fmla="*/ 7 w 97"/>
                    <a:gd name="T111" fmla="*/ 5 h 154"/>
                    <a:gd name="T112" fmla="*/ 7 w 97"/>
                    <a:gd name="T113" fmla="*/ 4 h 154"/>
                    <a:gd name="T114" fmla="*/ 7 w 97"/>
                    <a:gd name="T115" fmla="*/ 4 h 154"/>
                    <a:gd name="T116" fmla="*/ 6 w 97"/>
                    <a:gd name="T117" fmla="*/ 4 h 154"/>
                    <a:gd name="T118" fmla="*/ 6 w 97"/>
                    <a:gd name="T119" fmla="*/ 3 h 154"/>
                    <a:gd name="T120" fmla="*/ 6 w 97"/>
                    <a:gd name="T121" fmla="*/ 3 h 15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97"/>
                    <a:gd name="T184" fmla="*/ 0 h 154"/>
                    <a:gd name="T185" fmla="*/ 97 w 97"/>
                    <a:gd name="T186" fmla="*/ 154 h 15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97" h="154">
                      <a:moveTo>
                        <a:pt x="48" y="0"/>
                      </a:moveTo>
                      <a:lnTo>
                        <a:pt x="52" y="1"/>
                      </a:lnTo>
                      <a:lnTo>
                        <a:pt x="55" y="1"/>
                      </a:lnTo>
                      <a:lnTo>
                        <a:pt x="58" y="1"/>
                      </a:lnTo>
                      <a:lnTo>
                        <a:pt x="63" y="2"/>
                      </a:lnTo>
                      <a:lnTo>
                        <a:pt x="65" y="3"/>
                      </a:lnTo>
                      <a:lnTo>
                        <a:pt x="68" y="4"/>
                      </a:lnTo>
                      <a:lnTo>
                        <a:pt x="71" y="6"/>
                      </a:lnTo>
                      <a:lnTo>
                        <a:pt x="74" y="7"/>
                      </a:lnTo>
                      <a:lnTo>
                        <a:pt x="76" y="10"/>
                      </a:lnTo>
                      <a:lnTo>
                        <a:pt x="78" y="12"/>
                      </a:lnTo>
                      <a:lnTo>
                        <a:pt x="80" y="14"/>
                      </a:lnTo>
                      <a:lnTo>
                        <a:pt x="82" y="16"/>
                      </a:lnTo>
                      <a:lnTo>
                        <a:pt x="86" y="20"/>
                      </a:lnTo>
                      <a:lnTo>
                        <a:pt x="88" y="23"/>
                      </a:lnTo>
                      <a:lnTo>
                        <a:pt x="90" y="27"/>
                      </a:lnTo>
                      <a:lnTo>
                        <a:pt x="91" y="31"/>
                      </a:lnTo>
                      <a:lnTo>
                        <a:pt x="93" y="36"/>
                      </a:lnTo>
                      <a:lnTo>
                        <a:pt x="94" y="41"/>
                      </a:lnTo>
                      <a:lnTo>
                        <a:pt x="95" y="46"/>
                      </a:lnTo>
                      <a:lnTo>
                        <a:pt x="96" y="51"/>
                      </a:lnTo>
                      <a:lnTo>
                        <a:pt x="97" y="58"/>
                      </a:lnTo>
                      <a:lnTo>
                        <a:pt x="97" y="64"/>
                      </a:lnTo>
                      <a:lnTo>
                        <a:pt x="97" y="70"/>
                      </a:lnTo>
                      <a:lnTo>
                        <a:pt x="97" y="76"/>
                      </a:lnTo>
                      <a:lnTo>
                        <a:pt x="97" y="84"/>
                      </a:lnTo>
                      <a:lnTo>
                        <a:pt x="97" y="91"/>
                      </a:lnTo>
                      <a:lnTo>
                        <a:pt x="97" y="97"/>
                      </a:lnTo>
                      <a:lnTo>
                        <a:pt x="96" y="102"/>
                      </a:lnTo>
                      <a:lnTo>
                        <a:pt x="95" y="109"/>
                      </a:lnTo>
                      <a:lnTo>
                        <a:pt x="94" y="114"/>
                      </a:lnTo>
                      <a:lnTo>
                        <a:pt x="93" y="119"/>
                      </a:lnTo>
                      <a:lnTo>
                        <a:pt x="91" y="123"/>
                      </a:lnTo>
                      <a:lnTo>
                        <a:pt x="90" y="128"/>
                      </a:lnTo>
                      <a:lnTo>
                        <a:pt x="88" y="132"/>
                      </a:lnTo>
                      <a:lnTo>
                        <a:pt x="86" y="135"/>
                      </a:lnTo>
                      <a:lnTo>
                        <a:pt x="82" y="138"/>
                      </a:lnTo>
                      <a:lnTo>
                        <a:pt x="80" y="141"/>
                      </a:lnTo>
                      <a:lnTo>
                        <a:pt x="78" y="143"/>
                      </a:lnTo>
                      <a:lnTo>
                        <a:pt x="76" y="145"/>
                      </a:lnTo>
                      <a:lnTo>
                        <a:pt x="73" y="147"/>
                      </a:lnTo>
                      <a:lnTo>
                        <a:pt x="71" y="148"/>
                      </a:lnTo>
                      <a:lnTo>
                        <a:pt x="68" y="150"/>
                      </a:lnTo>
                      <a:lnTo>
                        <a:pt x="65" y="152"/>
                      </a:lnTo>
                      <a:lnTo>
                        <a:pt x="62" y="153"/>
                      </a:lnTo>
                      <a:lnTo>
                        <a:pt x="58" y="154"/>
                      </a:lnTo>
                      <a:lnTo>
                        <a:pt x="55" y="154"/>
                      </a:lnTo>
                      <a:lnTo>
                        <a:pt x="52" y="154"/>
                      </a:lnTo>
                      <a:lnTo>
                        <a:pt x="48" y="154"/>
                      </a:lnTo>
                      <a:lnTo>
                        <a:pt x="45" y="154"/>
                      </a:lnTo>
                      <a:lnTo>
                        <a:pt x="42" y="154"/>
                      </a:lnTo>
                      <a:lnTo>
                        <a:pt x="39" y="153"/>
                      </a:lnTo>
                      <a:lnTo>
                        <a:pt x="34" y="153"/>
                      </a:lnTo>
                      <a:lnTo>
                        <a:pt x="32" y="152"/>
                      </a:lnTo>
                      <a:lnTo>
                        <a:pt x="29" y="149"/>
                      </a:lnTo>
                      <a:lnTo>
                        <a:pt x="26" y="148"/>
                      </a:lnTo>
                      <a:lnTo>
                        <a:pt x="23" y="146"/>
                      </a:lnTo>
                      <a:lnTo>
                        <a:pt x="21" y="144"/>
                      </a:lnTo>
                      <a:lnTo>
                        <a:pt x="19" y="142"/>
                      </a:lnTo>
                      <a:lnTo>
                        <a:pt x="17" y="140"/>
                      </a:lnTo>
                      <a:lnTo>
                        <a:pt x="14" y="137"/>
                      </a:lnTo>
                      <a:lnTo>
                        <a:pt x="11" y="134"/>
                      </a:lnTo>
                      <a:lnTo>
                        <a:pt x="10" y="131"/>
                      </a:lnTo>
                      <a:lnTo>
                        <a:pt x="8" y="126"/>
                      </a:lnTo>
                      <a:lnTo>
                        <a:pt x="6" y="122"/>
                      </a:lnTo>
                      <a:lnTo>
                        <a:pt x="5" y="118"/>
                      </a:lnTo>
                      <a:lnTo>
                        <a:pt x="4" y="113"/>
                      </a:lnTo>
                      <a:lnTo>
                        <a:pt x="3" y="108"/>
                      </a:lnTo>
                      <a:lnTo>
                        <a:pt x="2" y="102"/>
                      </a:lnTo>
                      <a:lnTo>
                        <a:pt x="1" y="96"/>
                      </a:lnTo>
                      <a:lnTo>
                        <a:pt x="1" y="90"/>
                      </a:lnTo>
                      <a:lnTo>
                        <a:pt x="1" y="84"/>
                      </a:lnTo>
                      <a:lnTo>
                        <a:pt x="0" y="76"/>
                      </a:lnTo>
                      <a:lnTo>
                        <a:pt x="1" y="70"/>
                      </a:lnTo>
                      <a:lnTo>
                        <a:pt x="1" y="64"/>
                      </a:lnTo>
                      <a:lnTo>
                        <a:pt x="1" y="58"/>
                      </a:lnTo>
                      <a:lnTo>
                        <a:pt x="2" y="51"/>
                      </a:lnTo>
                      <a:lnTo>
                        <a:pt x="3" y="46"/>
                      </a:lnTo>
                      <a:lnTo>
                        <a:pt x="4" y="41"/>
                      </a:lnTo>
                      <a:lnTo>
                        <a:pt x="5" y="36"/>
                      </a:lnTo>
                      <a:lnTo>
                        <a:pt x="7" y="31"/>
                      </a:lnTo>
                      <a:lnTo>
                        <a:pt x="8" y="27"/>
                      </a:lnTo>
                      <a:lnTo>
                        <a:pt x="10" y="23"/>
                      </a:lnTo>
                      <a:lnTo>
                        <a:pt x="12" y="20"/>
                      </a:lnTo>
                      <a:lnTo>
                        <a:pt x="15" y="16"/>
                      </a:lnTo>
                      <a:lnTo>
                        <a:pt x="18" y="14"/>
                      </a:lnTo>
                      <a:lnTo>
                        <a:pt x="20" y="12"/>
                      </a:lnTo>
                      <a:lnTo>
                        <a:pt x="22" y="10"/>
                      </a:lnTo>
                      <a:lnTo>
                        <a:pt x="24" y="7"/>
                      </a:lnTo>
                      <a:lnTo>
                        <a:pt x="27" y="6"/>
                      </a:lnTo>
                      <a:lnTo>
                        <a:pt x="30" y="4"/>
                      </a:lnTo>
                      <a:lnTo>
                        <a:pt x="32" y="3"/>
                      </a:lnTo>
                      <a:lnTo>
                        <a:pt x="35" y="2"/>
                      </a:lnTo>
                      <a:lnTo>
                        <a:pt x="39" y="1"/>
                      </a:lnTo>
                      <a:lnTo>
                        <a:pt x="42" y="1"/>
                      </a:lnTo>
                      <a:lnTo>
                        <a:pt x="45" y="1"/>
                      </a:lnTo>
                      <a:lnTo>
                        <a:pt x="48" y="0"/>
                      </a:lnTo>
                      <a:close/>
                      <a:moveTo>
                        <a:pt x="48" y="24"/>
                      </a:moveTo>
                      <a:lnTo>
                        <a:pt x="48" y="25"/>
                      </a:lnTo>
                      <a:lnTo>
                        <a:pt x="47" y="25"/>
                      </a:lnTo>
                      <a:lnTo>
                        <a:pt x="46" y="25"/>
                      </a:lnTo>
                      <a:lnTo>
                        <a:pt x="45" y="25"/>
                      </a:lnTo>
                      <a:lnTo>
                        <a:pt x="44" y="25"/>
                      </a:lnTo>
                      <a:lnTo>
                        <a:pt x="43" y="26"/>
                      </a:lnTo>
                      <a:lnTo>
                        <a:pt x="42" y="26"/>
                      </a:lnTo>
                      <a:lnTo>
                        <a:pt x="42" y="27"/>
                      </a:lnTo>
                      <a:lnTo>
                        <a:pt x="41" y="27"/>
                      </a:lnTo>
                      <a:lnTo>
                        <a:pt x="40" y="27"/>
                      </a:lnTo>
                      <a:lnTo>
                        <a:pt x="40" y="28"/>
                      </a:lnTo>
                      <a:lnTo>
                        <a:pt x="39" y="29"/>
                      </a:lnTo>
                      <a:lnTo>
                        <a:pt x="38" y="30"/>
                      </a:lnTo>
                      <a:lnTo>
                        <a:pt x="38" y="31"/>
                      </a:lnTo>
                      <a:lnTo>
                        <a:pt x="36" y="33"/>
                      </a:lnTo>
                      <a:lnTo>
                        <a:pt x="36" y="34"/>
                      </a:lnTo>
                      <a:lnTo>
                        <a:pt x="35" y="35"/>
                      </a:lnTo>
                      <a:lnTo>
                        <a:pt x="35" y="36"/>
                      </a:lnTo>
                      <a:lnTo>
                        <a:pt x="34" y="37"/>
                      </a:lnTo>
                      <a:lnTo>
                        <a:pt x="34" y="38"/>
                      </a:lnTo>
                      <a:lnTo>
                        <a:pt x="33" y="39"/>
                      </a:lnTo>
                      <a:lnTo>
                        <a:pt x="33" y="41"/>
                      </a:lnTo>
                      <a:lnTo>
                        <a:pt x="33" y="44"/>
                      </a:lnTo>
                      <a:lnTo>
                        <a:pt x="32" y="46"/>
                      </a:lnTo>
                      <a:lnTo>
                        <a:pt x="32" y="48"/>
                      </a:lnTo>
                      <a:lnTo>
                        <a:pt x="32" y="51"/>
                      </a:lnTo>
                      <a:lnTo>
                        <a:pt x="31" y="54"/>
                      </a:lnTo>
                      <a:lnTo>
                        <a:pt x="31" y="58"/>
                      </a:lnTo>
                      <a:lnTo>
                        <a:pt x="31" y="61"/>
                      </a:lnTo>
                      <a:lnTo>
                        <a:pt x="31" y="65"/>
                      </a:lnTo>
                      <a:lnTo>
                        <a:pt x="31" y="69"/>
                      </a:lnTo>
                      <a:lnTo>
                        <a:pt x="31" y="72"/>
                      </a:lnTo>
                      <a:lnTo>
                        <a:pt x="30" y="76"/>
                      </a:lnTo>
                      <a:lnTo>
                        <a:pt x="31" y="82"/>
                      </a:lnTo>
                      <a:lnTo>
                        <a:pt x="31" y="86"/>
                      </a:lnTo>
                      <a:lnTo>
                        <a:pt x="31" y="89"/>
                      </a:lnTo>
                      <a:lnTo>
                        <a:pt x="31" y="93"/>
                      </a:lnTo>
                      <a:lnTo>
                        <a:pt x="31" y="96"/>
                      </a:lnTo>
                      <a:lnTo>
                        <a:pt x="31" y="99"/>
                      </a:lnTo>
                      <a:lnTo>
                        <a:pt x="31" y="102"/>
                      </a:lnTo>
                      <a:lnTo>
                        <a:pt x="31" y="106"/>
                      </a:lnTo>
                      <a:lnTo>
                        <a:pt x="32" y="108"/>
                      </a:lnTo>
                      <a:lnTo>
                        <a:pt x="32" y="110"/>
                      </a:lnTo>
                      <a:lnTo>
                        <a:pt x="32" y="112"/>
                      </a:lnTo>
                      <a:lnTo>
                        <a:pt x="32" y="113"/>
                      </a:lnTo>
                      <a:lnTo>
                        <a:pt x="33" y="115"/>
                      </a:lnTo>
                      <a:lnTo>
                        <a:pt x="34" y="117"/>
                      </a:lnTo>
                      <a:lnTo>
                        <a:pt x="34" y="118"/>
                      </a:lnTo>
                      <a:lnTo>
                        <a:pt x="35" y="119"/>
                      </a:lnTo>
                      <a:lnTo>
                        <a:pt x="35" y="121"/>
                      </a:lnTo>
                      <a:lnTo>
                        <a:pt x="36" y="122"/>
                      </a:lnTo>
                      <a:lnTo>
                        <a:pt x="36" y="123"/>
                      </a:lnTo>
                      <a:lnTo>
                        <a:pt x="38" y="124"/>
                      </a:lnTo>
                      <a:lnTo>
                        <a:pt x="39" y="125"/>
                      </a:lnTo>
                      <a:lnTo>
                        <a:pt x="40" y="126"/>
                      </a:lnTo>
                      <a:lnTo>
                        <a:pt x="41" y="128"/>
                      </a:lnTo>
                      <a:lnTo>
                        <a:pt x="42" y="128"/>
                      </a:lnTo>
                      <a:lnTo>
                        <a:pt x="42" y="129"/>
                      </a:lnTo>
                      <a:lnTo>
                        <a:pt x="43" y="129"/>
                      </a:lnTo>
                      <a:lnTo>
                        <a:pt x="44" y="130"/>
                      </a:lnTo>
                      <a:lnTo>
                        <a:pt x="45" y="130"/>
                      </a:lnTo>
                      <a:lnTo>
                        <a:pt x="46" y="130"/>
                      </a:lnTo>
                      <a:lnTo>
                        <a:pt x="47" y="130"/>
                      </a:lnTo>
                      <a:lnTo>
                        <a:pt x="48" y="130"/>
                      </a:lnTo>
                      <a:lnTo>
                        <a:pt x="49" y="130"/>
                      </a:lnTo>
                      <a:lnTo>
                        <a:pt x="50" y="130"/>
                      </a:lnTo>
                      <a:lnTo>
                        <a:pt x="51" y="130"/>
                      </a:lnTo>
                      <a:lnTo>
                        <a:pt x="52" y="130"/>
                      </a:lnTo>
                      <a:lnTo>
                        <a:pt x="53" y="130"/>
                      </a:lnTo>
                      <a:lnTo>
                        <a:pt x="54" y="129"/>
                      </a:lnTo>
                      <a:lnTo>
                        <a:pt x="55" y="129"/>
                      </a:lnTo>
                      <a:lnTo>
                        <a:pt x="56" y="128"/>
                      </a:lnTo>
                      <a:lnTo>
                        <a:pt x="57" y="128"/>
                      </a:lnTo>
                      <a:lnTo>
                        <a:pt x="57" y="126"/>
                      </a:lnTo>
                      <a:lnTo>
                        <a:pt x="58" y="126"/>
                      </a:lnTo>
                      <a:lnTo>
                        <a:pt x="59" y="125"/>
                      </a:lnTo>
                      <a:lnTo>
                        <a:pt x="60" y="124"/>
                      </a:lnTo>
                      <a:lnTo>
                        <a:pt x="60" y="123"/>
                      </a:lnTo>
                      <a:lnTo>
                        <a:pt x="62" y="122"/>
                      </a:lnTo>
                      <a:lnTo>
                        <a:pt x="62" y="121"/>
                      </a:lnTo>
                      <a:lnTo>
                        <a:pt x="63" y="120"/>
                      </a:lnTo>
                      <a:lnTo>
                        <a:pt x="63" y="119"/>
                      </a:lnTo>
                      <a:lnTo>
                        <a:pt x="64" y="117"/>
                      </a:lnTo>
                      <a:lnTo>
                        <a:pt x="64" y="116"/>
                      </a:lnTo>
                      <a:lnTo>
                        <a:pt x="64" y="114"/>
                      </a:lnTo>
                      <a:lnTo>
                        <a:pt x="65" y="113"/>
                      </a:lnTo>
                      <a:lnTo>
                        <a:pt x="65" y="111"/>
                      </a:lnTo>
                      <a:lnTo>
                        <a:pt x="66" y="108"/>
                      </a:lnTo>
                      <a:lnTo>
                        <a:pt x="66" y="106"/>
                      </a:lnTo>
                      <a:lnTo>
                        <a:pt x="66" y="102"/>
                      </a:lnTo>
                      <a:lnTo>
                        <a:pt x="67" y="99"/>
                      </a:lnTo>
                      <a:lnTo>
                        <a:pt x="67" y="96"/>
                      </a:lnTo>
                      <a:lnTo>
                        <a:pt x="67" y="93"/>
                      </a:lnTo>
                      <a:lnTo>
                        <a:pt x="67" y="89"/>
                      </a:lnTo>
                      <a:lnTo>
                        <a:pt x="67" y="86"/>
                      </a:lnTo>
                      <a:lnTo>
                        <a:pt x="67" y="82"/>
                      </a:lnTo>
                      <a:lnTo>
                        <a:pt x="67" y="76"/>
                      </a:lnTo>
                      <a:lnTo>
                        <a:pt x="67" y="72"/>
                      </a:lnTo>
                      <a:lnTo>
                        <a:pt x="67" y="69"/>
                      </a:lnTo>
                      <a:lnTo>
                        <a:pt x="67" y="65"/>
                      </a:lnTo>
                      <a:lnTo>
                        <a:pt x="67" y="62"/>
                      </a:lnTo>
                      <a:lnTo>
                        <a:pt x="67" y="58"/>
                      </a:lnTo>
                      <a:lnTo>
                        <a:pt x="67" y="54"/>
                      </a:lnTo>
                      <a:lnTo>
                        <a:pt x="66" y="52"/>
                      </a:lnTo>
                      <a:lnTo>
                        <a:pt x="66" y="49"/>
                      </a:lnTo>
                      <a:lnTo>
                        <a:pt x="66" y="47"/>
                      </a:lnTo>
                      <a:lnTo>
                        <a:pt x="65" y="45"/>
                      </a:lnTo>
                      <a:lnTo>
                        <a:pt x="65" y="43"/>
                      </a:lnTo>
                      <a:lnTo>
                        <a:pt x="64" y="41"/>
                      </a:lnTo>
                      <a:lnTo>
                        <a:pt x="64" y="40"/>
                      </a:lnTo>
                      <a:lnTo>
                        <a:pt x="64" y="38"/>
                      </a:lnTo>
                      <a:lnTo>
                        <a:pt x="63" y="37"/>
                      </a:lnTo>
                      <a:lnTo>
                        <a:pt x="63" y="36"/>
                      </a:lnTo>
                      <a:lnTo>
                        <a:pt x="62" y="34"/>
                      </a:lnTo>
                      <a:lnTo>
                        <a:pt x="62" y="33"/>
                      </a:lnTo>
                      <a:lnTo>
                        <a:pt x="60" y="31"/>
                      </a:lnTo>
                      <a:lnTo>
                        <a:pt x="60" y="30"/>
                      </a:lnTo>
                      <a:lnTo>
                        <a:pt x="59" y="29"/>
                      </a:lnTo>
                      <a:lnTo>
                        <a:pt x="58" y="28"/>
                      </a:lnTo>
                      <a:lnTo>
                        <a:pt x="57" y="27"/>
                      </a:lnTo>
                      <a:lnTo>
                        <a:pt x="56" y="27"/>
                      </a:lnTo>
                      <a:lnTo>
                        <a:pt x="55" y="26"/>
                      </a:lnTo>
                      <a:lnTo>
                        <a:pt x="54" y="26"/>
                      </a:lnTo>
                      <a:lnTo>
                        <a:pt x="53" y="25"/>
                      </a:lnTo>
                      <a:lnTo>
                        <a:pt x="52" y="25"/>
                      </a:lnTo>
                      <a:lnTo>
                        <a:pt x="51" y="25"/>
                      </a:lnTo>
                      <a:lnTo>
                        <a:pt x="50" y="25"/>
                      </a:lnTo>
                      <a:lnTo>
                        <a:pt x="49" y="25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51" name="Freeform 120"/>
                <p:cNvSpPr>
                  <a:spLocks noEditPoints="1"/>
                </p:cNvSpPr>
                <p:nvPr/>
              </p:nvSpPr>
              <p:spPr bwMode="auto">
                <a:xfrm>
                  <a:off x="2866" y="1346"/>
                  <a:ext cx="48" cy="77"/>
                </a:xfrm>
                <a:custGeom>
                  <a:avLst/>
                  <a:gdLst>
                    <a:gd name="T0" fmla="*/ 7 w 97"/>
                    <a:gd name="T1" fmla="*/ 1 h 154"/>
                    <a:gd name="T2" fmla="*/ 8 w 97"/>
                    <a:gd name="T3" fmla="*/ 1 h 154"/>
                    <a:gd name="T4" fmla="*/ 10 w 97"/>
                    <a:gd name="T5" fmla="*/ 2 h 154"/>
                    <a:gd name="T6" fmla="*/ 11 w 97"/>
                    <a:gd name="T7" fmla="*/ 4 h 154"/>
                    <a:gd name="T8" fmla="*/ 11 w 97"/>
                    <a:gd name="T9" fmla="*/ 6 h 154"/>
                    <a:gd name="T10" fmla="*/ 12 w 97"/>
                    <a:gd name="T11" fmla="*/ 9 h 154"/>
                    <a:gd name="T12" fmla="*/ 12 w 97"/>
                    <a:gd name="T13" fmla="*/ 12 h 154"/>
                    <a:gd name="T14" fmla="*/ 11 w 97"/>
                    <a:gd name="T15" fmla="*/ 15 h 154"/>
                    <a:gd name="T16" fmla="*/ 10 w 97"/>
                    <a:gd name="T17" fmla="*/ 17 h 154"/>
                    <a:gd name="T18" fmla="*/ 9 w 97"/>
                    <a:gd name="T19" fmla="*/ 19 h 154"/>
                    <a:gd name="T20" fmla="*/ 8 w 97"/>
                    <a:gd name="T21" fmla="*/ 19 h 154"/>
                    <a:gd name="T22" fmla="*/ 6 w 97"/>
                    <a:gd name="T23" fmla="*/ 20 h 154"/>
                    <a:gd name="T24" fmla="*/ 4 w 97"/>
                    <a:gd name="T25" fmla="*/ 20 h 154"/>
                    <a:gd name="T26" fmla="*/ 3 w 97"/>
                    <a:gd name="T27" fmla="*/ 19 h 154"/>
                    <a:gd name="T28" fmla="*/ 2 w 97"/>
                    <a:gd name="T29" fmla="*/ 18 h 154"/>
                    <a:gd name="T30" fmla="*/ 1 w 97"/>
                    <a:gd name="T31" fmla="*/ 16 h 154"/>
                    <a:gd name="T32" fmla="*/ 0 w 97"/>
                    <a:gd name="T33" fmla="*/ 14 h 154"/>
                    <a:gd name="T34" fmla="*/ 0 w 97"/>
                    <a:gd name="T35" fmla="*/ 11 h 154"/>
                    <a:gd name="T36" fmla="*/ 0 w 97"/>
                    <a:gd name="T37" fmla="*/ 8 h 154"/>
                    <a:gd name="T38" fmla="*/ 0 w 97"/>
                    <a:gd name="T39" fmla="*/ 5 h 154"/>
                    <a:gd name="T40" fmla="*/ 1 w 97"/>
                    <a:gd name="T41" fmla="*/ 3 h 154"/>
                    <a:gd name="T42" fmla="*/ 2 w 97"/>
                    <a:gd name="T43" fmla="*/ 2 h 154"/>
                    <a:gd name="T44" fmla="*/ 4 w 97"/>
                    <a:gd name="T45" fmla="*/ 1 h 154"/>
                    <a:gd name="T46" fmla="*/ 5 w 97"/>
                    <a:gd name="T47" fmla="*/ 1 h 154"/>
                    <a:gd name="T48" fmla="*/ 6 w 97"/>
                    <a:gd name="T49" fmla="*/ 3 h 154"/>
                    <a:gd name="T50" fmla="*/ 5 w 97"/>
                    <a:gd name="T51" fmla="*/ 3 h 154"/>
                    <a:gd name="T52" fmla="*/ 5 w 97"/>
                    <a:gd name="T53" fmla="*/ 4 h 154"/>
                    <a:gd name="T54" fmla="*/ 4 w 97"/>
                    <a:gd name="T55" fmla="*/ 4 h 154"/>
                    <a:gd name="T56" fmla="*/ 4 w 97"/>
                    <a:gd name="T57" fmla="*/ 4 h 154"/>
                    <a:gd name="T58" fmla="*/ 4 w 97"/>
                    <a:gd name="T59" fmla="*/ 5 h 154"/>
                    <a:gd name="T60" fmla="*/ 4 w 97"/>
                    <a:gd name="T61" fmla="*/ 5 h 154"/>
                    <a:gd name="T62" fmla="*/ 4 w 97"/>
                    <a:gd name="T63" fmla="*/ 6 h 154"/>
                    <a:gd name="T64" fmla="*/ 3 w 97"/>
                    <a:gd name="T65" fmla="*/ 8 h 154"/>
                    <a:gd name="T66" fmla="*/ 3 w 97"/>
                    <a:gd name="T67" fmla="*/ 10 h 154"/>
                    <a:gd name="T68" fmla="*/ 3 w 97"/>
                    <a:gd name="T69" fmla="*/ 12 h 154"/>
                    <a:gd name="T70" fmla="*/ 4 w 97"/>
                    <a:gd name="T71" fmla="*/ 14 h 154"/>
                    <a:gd name="T72" fmla="*/ 4 w 97"/>
                    <a:gd name="T73" fmla="*/ 14 h 154"/>
                    <a:gd name="T74" fmla="*/ 4 w 97"/>
                    <a:gd name="T75" fmla="*/ 15 h 154"/>
                    <a:gd name="T76" fmla="*/ 4 w 97"/>
                    <a:gd name="T77" fmla="*/ 16 h 154"/>
                    <a:gd name="T78" fmla="*/ 4 w 97"/>
                    <a:gd name="T79" fmla="*/ 16 h 154"/>
                    <a:gd name="T80" fmla="*/ 5 w 97"/>
                    <a:gd name="T81" fmla="*/ 17 h 154"/>
                    <a:gd name="T82" fmla="*/ 5 w 97"/>
                    <a:gd name="T83" fmla="*/ 17 h 154"/>
                    <a:gd name="T84" fmla="*/ 6 w 97"/>
                    <a:gd name="T85" fmla="*/ 17 h 154"/>
                    <a:gd name="T86" fmla="*/ 6 w 97"/>
                    <a:gd name="T87" fmla="*/ 17 h 154"/>
                    <a:gd name="T88" fmla="*/ 6 w 97"/>
                    <a:gd name="T89" fmla="*/ 17 h 154"/>
                    <a:gd name="T90" fmla="*/ 7 w 97"/>
                    <a:gd name="T91" fmla="*/ 16 h 154"/>
                    <a:gd name="T92" fmla="*/ 7 w 97"/>
                    <a:gd name="T93" fmla="*/ 16 h 154"/>
                    <a:gd name="T94" fmla="*/ 7 w 97"/>
                    <a:gd name="T95" fmla="*/ 15 h 154"/>
                    <a:gd name="T96" fmla="*/ 7 w 97"/>
                    <a:gd name="T97" fmla="*/ 15 h 154"/>
                    <a:gd name="T98" fmla="*/ 8 w 97"/>
                    <a:gd name="T99" fmla="*/ 14 h 154"/>
                    <a:gd name="T100" fmla="*/ 8 w 97"/>
                    <a:gd name="T101" fmla="*/ 12 h 154"/>
                    <a:gd name="T102" fmla="*/ 8 w 97"/>
                    <a:gd name="T103" fmla="*/ 10 h 154"/>
                    <a:gd name="T104" fmla="*/ 8 w 97"/>
                    <a:gd name="T105" fmla="*/ 8 h 154"/>
                    <a:gd name="T106" fmla="*/ 8 w 97"/>
                    <a:gd name="T107" fmla="*/ 6 h 154"/>
                    <a:gd name="T108" fmla="*/ 8 w 97"/>
                    <a:gd name="T109" fmla="*/ 5 h 154"/>
                    <a:gd name="T110" fmla="*/ 7 w 97"/>
                    <a:gd name="T111" fmla="*/ 5 h 154"/>
                    <a:gd name="T112" fmla="*/ 7 w 97"/>
                    <a:gd name="T113" fmla="*/ 4 h 154"/>
                    <a:gd name="T114" fmla="*/ 7 w 97"/>
                    <a:gd name="T115" fmla="*/ 4 h 154"/>
                    <a:gd name="T116" fmla="*/ 6 w 97"/>
                    <a:gd name="T117" fmla="*/ 4 h 154"/>
                    <a:gd name="T118" fmla="*/ 6 w 97"/>
                    <a:gd name="T119" fmla="*/ 3 h 154"/>
                    <a:gd name="T120" fmla="*/ 6 w 97"/>
                    <a:gd name="T121" fmla="*/ 3 h 15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97"/>
                    <a:gd name="T184" fmla="*/ 0 h 154"/>
                    <a:gd name="T185" fmla="*/ 97 w 97"/>
                    <a:gd name="T186" fmla="*/ 154 h 15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97" h="154">
                      <a:moveTo>
                        <a:pt x="49" y="0"/>
                      </a:moveTo>
                      <a:lnTo>
                        <a:pt x="53" y="1"/>
                      </a:lnTo>
                      <a:lnTo>
                        <a:pt x="56" y="1"/>
                      </a:lnTo>
                      <a:lnTo>
                        <a:pt x="59" y="1"/>
                      </a:lnTo>
                      <a:lnTo>
                        <a:pt x="62" y="2"/>
                      </a:lnTo>
                      <a:lnTo>
                        <a:pt x="66" y="3"/>
                      </a:lnTo>
                      <a:lnTo>
                        <a:pt x="69" y="4"/>
                      </a:lnTo>
                      <a:lnTo>
                        <a:pt x="71" y="6"/>
                      </a:lnTo>
                      <a:lnTo>
                        <a:pt x="74" y="7"/>
                      </a:lnTo>
                      <a:lnTo>
                        <a:pt x="76" y="10"/>
                      </a:lnTo>
                      <a:lnTo>
                        <a:pt x="78" y="12"/>
                      </a:lnTo>
                      <a:lnTo>
                        <a:pt x="80" y="14"/>
                      </a:lnTo>
                      <a:lnTo>
                        <a:pt x="82" y="16"/>
                      </a:lnTo>
                      <a:lnTo>
                        <a:pt x="85" y="20"/>
                      </a:lnTo>
                      <a:lnTo>
                        <a:pt x="87" y="23"/>
                      </a:lnTo>
                      <a:lnTo>
                        <a:pt x="90" y="27"/>
                      </a:lnTo>
                      <a:lnTo>
                        <a:pt x="91" y="31"/>
                      </a:lnTo>
                      <a:lnTo>
                        <a:pt x="93" y="36"/>
                      </a:lnTo>
                      <a:lnTo>
                        <a:pt x="94" y="41"/>
                      </a:lnTo>
                      <a:lnTo>
                        <a:pt x="95" y="46"/>
                      </a:lnTo>
                      <a:lnTo>
                        <a:pt x="96" y="51"/>
                      </a:lnTo>
                      <a:lnTo>
                        <a:pt x="97" y="58"/>
                      </a:lnTo>
                      <a:lnTo>
                        <a:pt x="97" y="64"/>
                      </a:lnTo>
                      <a:lnTo>
                        <a:pt x="97" y="70"/>
                      </a:lnTo>
                      <a:lnTo>
                        <a:pt x="97" y="76"/>
                      </a:lnTo>
                      <a:lnTo>
                        <a:pt x="97" y="84"/>
                      </a:lnTo>
                      <a:lnTo>
                        <a:pt x="97" y="91"/>
                      </a:lnTo>
                      <a:lnTo>
                        <a:pt x="97" y="97"/>
                      </a:lnTo>
                      <a:lnTo>
                        <a:pt x="96" y="102"/>
                      </a:lnTo>
                      <a:lnTo>
                        <a:pt x="95" y="109"/>
                      </a:lnTo>
                      <a:lnTo>
                        <a:pt x="94" y="114"/>
                      </a:lnTo>
                      <a:lnTo>
                        <a:pt x="93" y="119"/>
                      </a:lnTo>
                      <a:lnTo>
                        <a:pt x="91" y="123"/>
                      </a:lnTo>
                      <a:lnTo>
                        <a:pt x="90" y="128"/>
                      </a:lnTo>
                      <a:lnTo>
                        <a:pt x="87" y="132"/>
                      </a:lnTo>
                      <a:lnTo>
                        <a:pt x="85" y="135"/>
                      </a:lnTo>
                      <a:lnTo>
                        <a:pt x="82" y="138"/>
                      </a:lnTo>
                      <a:lnTo>
                        <a:pt x="80" y="141"/>
                      </a:lnTo>
                      <a:lnTo>
                        <a:pt x="78" y="143"/>
                      </a:lnTo>
                      <a:lnTo>
                        <a:pt x="76" y="145"/>
                      </a:lnTo>
                      <a:lnTo>
                        <a:pt x="74" y="147"/>
                      </a:lnTo>
                      <a:lnTo>
                        <a:pt x="71" y="148"/>
                      </a:lnTo>
                      <a:lnTo>
                        <a:pt x="68" y="150"/>
                      </a:lnTo>
                      <a:lnTo>
                        <a:pt x="66" y="152"/>
                      </a:lnTo>
                      <a:lnTo>
                        <a:pt x="62" y="153"/>
                      </a:lnTo>
                      <a:lnTo>
                        <a:pt x="59" y="154"/>
                      </a:lnTo>
                      <a:lnTo>
                        <a:pt x="56" y="154"/>
                      </a:lnTo>
                      <a:lnTo>
                        <a:pt x="53" y="154"/>
                      </a:lnTo>
                      <a:lnTo>
                        <a:pt x="49" y="154"/>
                      </a:lnTo>
                      <a:lnTo>
                        <a:pt x="46" y="154"/>
                      </a:lnTo>
                      <a:lnTo>
                        <a:pt x="43" y="154"/>
                      </a:lnTo>
                      <a:lnTo>
                        <a:pt x="38" y="153"/>
                      </a:lnTo>
                      <a:lnTo>
                        <a:pt x="35" y="153"/>
                      </a:lnTo>
                      <a:lnTo>
                        <a:pt x="32" y="152"/>
                      </a:lnTo>
                      <a:lnTo>
                        <a:pt x="29" y="149"/>
                      </a:lnTo>
                      <a:lnTo>
                        <a:pt x="27" y="148"/>
                      </a:lnTo>
                      <a:lnTo>
                        <a:pt x="24" y="146"/>
                      </a:lnTo>
                      <a:lnTo>
                        <a:pt x="21" y="144"/>
                      </a:lnTo>
                      <a:lnTo>
                        <a:pt x="19" y="142"/>
                      </a:lnTo>
                      <a:lnTo>
                        <a:pt x="16" y="140"/>
                      </a:lnTo>
                      <a:lnTo>
                        <a:pt x="13" y="137"/>
                      </a:lnTo>
                      <a:lnTo>
                        <a:pt x="11" y="134"/>
                      </a:lnTo>
                      <a:lnTo>
                        <a:pt x="10" y="131"/>
                      </a:lnTo>
                      <a:lnTo>
                        <a:pt x="8" y="126"/>
                      </a:lnTo>
                      <a:lnTo>
                        <a:pt x="6" y="122"/>
                      </a:lnTo>
                      <a:lnTo>
                        <a:pt x="5" y="118"/>
                      </a:lnTo>
                      <a:lnTo>
                        <a:pt x="4" y="113"/>
                      </a:lnTo>
                      <a:lnTo>
                        <a:pt x="3" y="108"/>
                      </a:lnTo>
                      <a:lnTo>
                        <a:pt x="2" y="102"/>
                      </a:lnTo>
                      <a:lnTo>
                        <a:pt x="1" y="96"/>
                      </a:lnTo>
                      <a:lnTo>
                        <a:pt x="1" y="90"/>
                      </a:lnTo>
                      <a:lnTo>
                        <a:pt x="1" y="84"/>
                      </a:lnTo>
                      <a:lnTo>
                        <a:pt x="0" y="76"/>
                      </a:lnTo>
                      <a:lnTo>
                        <a:pt x="1" y="70"/>
                      </a:lnTo>
                      <a:lnTo>
                        <a:pt x="1" y="64"/>
                      </a:lnTo>
                      <a:lnTo>
                        <a:pt x="1" y="58"/>
                      </a:lnTo>
                      <a:lnTo>
                        <a:pt x="2" y="51"/>
                      </a:lnTo>
                      <a:lnTo>
                        <a:pt x="3" y="46"/>
                      </a:lnTo>
                      <a:lnTo>
                        <a:pt x="4" y="41"/>
                      </a:lnTo>
                      <a:lnTo>
                        <a:pt x="5" y="36"/>
                      </a:lnTo>
                      <a:lnTo>
                        <a:pt x="7" y="31"/>
                      </a:lnTo>
                      <a:lnTo>
                        <a:pt x="8" y="27"/>
                      </a:lnTo>
                      <a:lnTo>
                        <a:pt x="10" y="23"/>
                      </a:lnTo>
                      <a:lnTo>
                        <a:pt x="12" y="20"/>
                      </a:lnTo>
                      <a:lnTo>
                        <a:pt x="14" y="16"/>
                      </a:lnTo>
                      <a:lnTo>
                        <a:pt x="18" y="14"/>
                      </a:lnTo>
                      <a:lnTo>
                        <a:pt x="20" y="12"/>
                      </a:lnTo>
                      <a:lnTo>
                        <a:pt x="22" y="10"/>
                      </a:lnTo>
                      <a:lnTo>
                        <a:pt x="25" y="7"/>
                      </a:lnTo>
                      <a:lnTo>
                        <a:pt x="27" y="6"/>
                      </a:lnTo>
                      <a:lnTo>
                        <a:pt x="30" y="4"/>
                      </a:lnTo>
                      <a:lnTo>
                        <a:pt x="33" y="3"/>
                      </a:lnTo>
                      <a:lnTo>
                        <a:pt x="36" y="2"/>
                      </a:lnTo>
                      <a:lnTo>
                        <a:pt x="39" y="1"/>
                      </a:lnTo>
                      <a:lnTo>
                        <a:pt x="43" y="1"/>
                      </a:lnTo>
                      <a:lnTo>
                        <a:pt x="46" y="1"/>
                      </a:lnTo>
                      <a:lnTo>
                        <a:pt x="49" y="0"/>
                      </a:lnTo>
                      <a:close/>
                      <a:moveTo>
                        <a:pt x="49" y="24"/>
                      </a:moveTo>
                      <a:lnTo>
                        <a:pt x="49" y="25"/>
                      </a:lnTo>
                      <a:lnTo>
                        <a:pt x="48" y="25"/>
                      </a:lnTo>
                      <a:lnTo>
                        <a:pt x="47" y="25"/>
                      </a:lnTo>
                      <a:lnTo>
                        <a:pt x="46" y="25"/>
                      </a:lnTo>
                      <a:lnTo>
                        <a:pt x="45" y="25"/>
                      </a:lnTo>
                      <a:lnTo>
                        <a:pt x="44" y="26"/>
                      </a:lnTo>
                      <a:lnTo>
                        <a:pt x="43" y="26"/>
                      </a:lnTo>
                      <a:lnTo>
                        <a:pt x="42" y="27"/>
                      </a:lnTo>
                      <a:lnTo>
                        <a:pt x="40" y="27"/>
                      </a:lnTo>
                      <a:lnTo>
                        <a:pt x="39" y="27"/>
                      </a:lnTo>
                      <a:lnTo>
                        <a:pt x="39" y="28"/>
                      </a:lnTo>
                      <a:lnTo>
                        <a:pt x="38" y="29"/>
                      </a:lnTo>
                      <a:lnTo>
                        <a:pt x="37" y="30"/>
                      </a:lnTo>
                      <a:lnTo>
                        <a:pt x="37" y="31"/>
                      </a:lnTo>
                      <a:lnTo>
                        <a:pt x="36" y="33"/>
                      </a:lnTo>
                      <a:lnTo>
                        <a:pt x="36" y="34"/>
                      </a:lnTo>
                      <a:lnTo>
                        <a:pt x="35" y="35"/>
                      </a:lnTo>
                      <a:lnTo>
                        <a:pt x="35" y="36"/>
                      </a:lnTo>
                      <a:lnTo>
                        <a:pt x="34" y="37"/>
                      </a:lnTo>
                      <a:lnTo>
                        <a:pt x="34" y="38"/>
                      </a:lnTo>
                      <a:lnTo>
                        <a:pt x="33" y="39"/>
                      </a:lnTo>
                      <a:lnTo>
                        <a:pt x="33" y="41"/>
                      </a:lnTo>
                      <a:lnTo>
                        <a:pt x="33" y="44"/>
                      </a:lnTo>
                      <a:lnTo>
                        <a:pt x="32" y="46"/>
                      </a:lnTo>
                      <a:lnTo>
                        <a:pt x="32" y="48"/>
                      </a:lnTo>
                      <a:lnTo>
                        <a:pt x="32" y="51"/>
                      </a:lnTo>
                      <a:lnTo>
                        <a:pt x="31" y="54"/>
                      </a:lnTo>
                      <a:lnTo>
                        <a:pt x="31" y="58"/>
                      </a:lnTo>
                      <a:lnTo>
                        <a:pt x="31" y="61"/>
                      </a:lnTo>
                      <a:lnTo>
                        <a:pt x="31" y="65"/>
                      </a:lnTo>
                      <a:lnTo>
                        <a:pt x="31" y="69"/>
                      </a:lnTo>
                      <a:lnTo>
                        <a:pt x="31" y="72"/>
                      </a:lnTo>
                      <a:lnTo>
                        <a:pt x="30" y="76"/>
                      </a:lnTo>
                      <a:lnTo>
                        <a:pt x="31" y="82"/>
                      </a:lnTo>
                      <a:lnTo>
                        <a:pt x="31" y="86"/>
                      </a:lnTo>
                      <a:lnTo>
                        <a:pt x="31" y="89"/>
                      </a:lnTo>
                      <a:lnTo>
                        <a:pt x="31" y="93"/>
                      </a:lnTo>
                      <a:lnTo>
                        <a:pt x="31" y="96"/>
                      </a:lnTo>
                      <a:lnTo>
                        <a:pt x="31" y="99"/>
                      </a:lnTo>
                      <a:lnTo>
                        <a:pt x="32" y="102"/>
                      </a:lnTo>
                      <a:lnTo>
                        <a:pt x="32" y="106"/>
                      </a:lnTo>
                      <a:lnTo>
                        <a:pt x="32" y="108"/>
                      </a:lnTo>
                      <a:lnTo>
                        <a:pt x="33" y="110"/>
                      </a:lnTo>
                      <a:lnTo>
                        <a:pt x="33" y="112"/>
                      </a:lnTo>
                      <a:lnTo>
                        <a:pt x="33" y="113"/>
                      </a:lnTo>
                      <a:lnTo>
                        <a:pt x="34" y="115"/>
                      </a:lnTo>
                      <a:lnTo>
                        <a:pt x="34" y="117"/>
                      </a:lnTo>
                      <a:lnTo>
                        <a:pt x="35" y="118"/>
                      </a:lnTo>
                      <a:lnTo>
                        <a:pt x="35" y="119"/>
                      </a:lnTo>
                      <a:lnTo>
                        <a:pt x="36" y="121"/>
                      </a:lnTo>
                      <a:lnTo>
                        <a:pt x="36" y="122"/>
                      </a:lnTo>
                      <a:lnTo>
                        <a:pt x="37" y="123"/>
                      </a:lnTo>
                      <a:lnTo>
                        <a:pt x="37" y="124"/>
                      </a:lnTo>
                      <a:lnTo>
                        <a:pt x="38" y="125"/>
                      </a:lnTo>
                      <a:lnTo>
                        <a:pt x="39" y="126"/>
                      </a:lnTo>
                      <a:lnTo>
                        <a:pt x="40" y="128"/>
                      </a:lnTo>
                      <a:lnTo>
                        <a:pt x="42" y="128"/>
                      </a:lnTo>
                      <a:lnTo>
                        <a:pt x="43" y="129"/>
                      </a:lnTo>
                      <a:lnTo>
                        <a:pt x="44" y="129"/>
                      </a:lnTo>
                      <a:lnTo>
                        <a:pt x="45" y="130"/>
                      </a:lnTo>
                      <a:lnTo>
                        <a:pt x="46" y="130"/>
                      </a:lnTo>
                      <a:lnTo>
                        <a:pt x="47" y="130"/>
                      </a:lnTo>
                      <a:lnTo>
                        <a:pt x="48" y="130"/>
                      </a:lnTo>
                      <a:lnTo>
                        <a:pt x="49" y="130"/>
                      </a:lnTo>
                      <a:lnTo>
                        <a:pt x="50" y="130"/>
                      </a:lnTo>
                      <a:lnTo>
                        <a:pt x="51" y="130"/>
                      </a:lnTo>
                      <a:lnTo>
                        <a:pt x="52" y="130"/>
                      </a:lnTo>
                      <a:lnTo>
                        <a:pt x="53" y="130"/>
                      </a:lnTo>
                      <a:lnTo>
                        <a:pt x="54" y="130"/>
                      </a:lnTo>
                      <a:lnTo>
                        <a:pt x="55" y="129"/>
                      </a:lnTo>
                      <a:lnTo>
                        <a:pt x="56" y="129"/>
                      </a:lnTo>
                      <a:lnTo>
                        <a:pt x="56" y="128"/>
                      </a:lnTo>
                      <a:lnTo>
                        <a:pt x="57" y="128"/>
                      </a:lnTo>
                      <a:lnTo>
                        <a:pt x="57" y="126"/>
                      </a:lnTo>
                      <a:lnTo>
                        <a:pt x="58" y="126"/>
                      </a:lnTo>
                      <a:lnTo>
                        <a:pt x="59" y="125"/>
                      </a:lnTo>
                      <a:lnTo>
                        <a:pt x="60" y="124"/>
                      </a:lnTo>
                      <a:lnTo>
                        <a:pt x="60" y="123"/>
                      </a:lnTo>
                      <a:lnTo>
                        <a:pt x="61" y="122"/>
                      </a:lnTo>
                      <a:lnTo>
                        <a:pt x="61" y="121"/>
                      </a:lnTo>
                      <a:lnTo>
                        <a:pt x="62" y="120"/>
                      </a:lnTo>
                      <a:lnTo>
                        <a:pt x="62" y="119"/>
                      </a:lnTo>
                      <a:lnTo>
                        <a:pt x="63" y="117"/>
                      </a:lnTo>
                      <a:lnTo>
                        <a:pt x="63" y="116"/>
                      </a:lnTo>
                      <a:lnTo>
                        <a:pt x="63" y="114"/>
                      </a:lnTo>
                      <a:lnTo>
                        <a:pt x="64" y="113"/>
                      </a:lnTo>
                      <a:lnTo>
                        <a:pt x="64" y="111"/>
                      </a:lnTo>
                      <a:lnTo>
                        <a:pt x="66" y="108"/>
                      </a:lnTo>
                      <a:lnTo>
                        <a:pt x="66" y="106"/>
                      </a:lnTo>
                      <a:lnTo>
                        <a:pt x="66" y="102"/>
                      </a:lnTo>
                      <a:lnTo>
                        <a:pt x="67" y="99"/>
                      </a:lnTo>
                      <a:lnTo>
                        <a:pt x="67" y="96"/>
                      </a:lnTo>
                      <a:lnTo>
                        <a:pt x="67" y="93"/>
                      </a:lnTo>
                      <a:lnTo>
                        <a:pt x="67" y="89"/>
                      </a:lnTo>
                      <a:lnTo>
                        <a:pt x="67" y="86"/>
                      </a:lnTo>
                      <a:lnTo>
                        <a:pt x="67" y="82"/>
                      </a:lnTo>
                      <a:lnTo>
                        <a:pt x="67" y="76"/>
                      </a:lnTo>
                      <a:lnTo>
                        <a:pt x="67" y="72"/>
                      </a:lnTo>
                      <a:lnTo>
                        <a:pt x="67" y="69"/>
                      </a:lnTo>
                      <a:lnTo>
                        <a:pt x="67" y="65"/>
                      </a:lnTo>
                      <a:lnTo>
                        <a:pt x="67" y="62"/>
                      </a:lnTo>
                      <a:lnTo>
                        <a:pt x="67" y="58"/>
                      </a:lnTo>
                      <a:lnTo>
                        <a:pt x="67" y="54"/>
                      </a:lnTo>
                      <a:lnTo>
                        <a:pt x="67" y="52"/>
                      </a:lnTo>
                      <a:lnTo>
                        <a:pt x="67" y="49"/>
                      </a:lnTo>
                      <a:lnTo>
                        <a:pt x="66" y="47"/>
                      </a:lnTo>
                      <a:lnTo>
                        <a:pt x="66" y="45"/>
                      </a:lnTo>
                      <a:lnTo>
                        <a:pt x="66" y="43"/>
                      </a:lnTo>
                      <a:lnTo>
                        <a:pt x="64" y="41"/>
                      </a:lnTo>
                      <a:lnTo>
                        <a:pt x="64" y="40"/>
                      </a:lnTo>
                      <a:lnTo>
                        <a:pt x="63" y="38"/>
                      </a:lnTo>
                      <a:lnTo>
                        <a:pt x="63" y="37"/>
                      </a:lnTo>
                      <a:lnTo>
                        <a:pt x="62" y="36"/>
                      </a:lnTo>
                      <a:lnTo>
                        <a:pt x="62" y="34"/>
                      </a:lnTo>
                      <a:lnTo>
                        <a:pt x="61" y="33"/>
                      </a:lnTo>
                      <a:lnTo>
                        <a:pt x="61" y="31"/>
                      </a:lnTo>
                      <a:lnTo>
                        <a:pt x="60" y="30"/>
                      </a:lnTo>
                      <a:lnTo>
                        <a:pt x="59" y="29"/>
                      </a:lnTo>
                      <a:lnTo>
                        <a:pt x="58" y="28"/>
                      </a:lnTo>
                      <a:lnTo>
                        <a:pt x="57" y="27"/>
                      </a:lnTo>
                      <a:lnTo>
                        <a:pt x="56" y="27"/>
                      </a:lnTo>
                      <a:lnTo>
                        <a:pt x="56" y="26"/>
                      </a:lnTo>
                      <a:lnTo>
                        <a:pt x="55" y="26"/>
                      </a:lnTo>
                      <a:lnTo>
                        <a:pt x="54" y="25"/>
                      </a:lnTo>
                      <a:lnTo>
                        <a:pt x="53" y="25"/>
                      </a:lnTo>
                      <a:lnTo>
                        <a:pt x="52" y="25"/>
                      </a:lnTo>
                      <a:lnTo>
                        <a:pt x="51" y="25"/>
                      </a:lnTo>
                      <a:lnTo>
                        <a:pt x="50" y="25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52" name="Freeform 121"/>
                <p:cNvSpPr>
                  <a:spLocks/>
                </p:cNvSpPr>
                <p:nvPr/>
              </p:nvSpPr>
              <p:spPr bwMode="auto">
                <a:xfrm>
                  <a:off x="2923" y="1346"/>
                  <a:ext cx="26" cy="97"/>
                </a:xfrm>
                <a:custGeom>
                  <a:avLst/>
                  <a:gdLst>
                    <a:gd name="T0" fmla="*/ 1 w 52"/>
                    <a:gd name="T1" fmla="*/ 24 h 195"/>
                    <a:gd name="T2" fmla="*/ 1 w 52"/>
                    <a:gd name="T3" fmla="*/ 23 h 195"/>
                    <a:gd name="T4" fmla="*/ 1 w 52"/>
                    <a:gd name="T5" fmla="*/ 22 h 195"/>
                    <a:gd name="T6" fmla="*/ 2 w 52"/>
                    <a:gd name="T7" fmla="*/ 22 h 195"/>
                    <a:gd name="T8" fmla="*/ 2 w 52"/>
                    <a:gd name="T9" fmla="*/ 21 h 195"/>
                    <a:gd name="T10" fmla="*/ 2 w 52"/>
                    <a:gd name="T11" fmla="*/ 21 h 195"/>
                    <a:gd name="T12" fmla="*/ 2 w 52"/>
                    <a:gd name="T13" fmla="*/ 20 h 195"/>
                    <a:gd name="T14" fmla="*/ 2 w 52"/>
                    <a:gd name="T15" fmla="*/ 20 h 195"/>
                    <a:gd name="T16" fmla="*/ 2 w 52"/>
                    <a:gd name="T17" fmla="*/ 19 h 195"/>
                    <a:gd name="T18" fmla="*/ 2 w 52"/>
                    <a:gd name="T19" fmla="*/ 19 h 195"/>
                    <a:gd name="T20" fmla="*/ 3 w 52"/>
                    <a:gd name="T21" fmla="*/ 18 h 195"/>
                    <a:gd name="T22" fmla="*/ 3 w 52"/>
                    <a:gd name="T23" fmla="*/ 18 h 195"/>
                    <a:gd name="T24" fmla="*/ 3 w 52"/>
                    <a:gd name="T25" fmla="*/ 18 h 195"/>
                    <a:gd name="T26" fmla="*/ 3 w 52"/>
                    <a:gd name="T27" fmla="*/ 17 h 195"/>
                    <a:gd name="T28" fmla="*/ 3 w 52"/>
                    <a:gd name="T29" fmla="*/ 17 h 195"/>
                    <a:gd name="T30" fmla="*/ 3 w 52"/>
                    <a:gd name="T31" fmla="*/ 16 h 195"/>
                    <a:gd name="T32" fmla="*/ 3 w 52"/>
                    <a:gd name="T33" fmla="*/ 15 h 195"/>
                    <a:gd name="T34" fmla="*/ 3 w 52"/>
                    <a:gd name="T35" fmla="*/ 15 h 195"/>
                    <a:gd name="T36" fmla="*/ 3 w 52"/>
                    <a:gd name="T37" fmla="*/ 15 h 195"/>
                    <a:gd name="T38" fmla="*/ 3 w 52"/>
                    <a:gd name="T39" fmla="*/ 14 h 195"/>
                    <a:gd name="T40" fmla="*/ 4 w 52"/>
                    <a:gd name="T41" fmla="*/ 14 h 195"/>
                    <a:gd name="T42" fmla="*/ 4 w 52"/>
                    <a:gd name="T43" fmla="*/ 13 h 195"/>
                    <a:gd name="T44" fmla="*/ 4 w 52"/>
                    <a:gd name="T45" fmla="*/ 13 h 195"/>
                    <a:gd name="T46" fmla="*/ 4 w 52"/>
                    <a:gd name="T47" fmla="*/ 12 h 195"/>
                    <a:gd name="T48" fmla="*/ 4 w 52"/>
                    <a:gd name="T49" fmla="*/ 11 h 195"/>
                    <a:gd name="T50" fmla="*/ 4 w 52"/>
                    <a:gd name="T51" fmla="*/ 10 h 195"/>
                    <a:gd name="T52" fmla="*/ 4 w 52"/>
                    <a:gd name="T53" fmla="*/ 9 h 195"/>
                    <a:gd name="T54" fmla="*/ 3 w 52"/>
                    <a:gd name="T55" fmla="*/ 8 h 195"/>
                    <a:gd name="T56" fmla="*/ 3 w 52"/>
                    <a:gd name="T57" fmla="*/ 8 h 195"/>
                    <a:gd name="T58" fmla="*/ 3 w 52"/>
                    <a:gd name="T59" fmla="*/ 7 h 195"/>
                    <a:gd name="T60" fmla="*/ 3 w 52"/>
                    <a:gd name="T61" fmla="*/ 6 h 195"/>
                    <a:gd name="T62" fmla="*/ 2 w 52"/>
                    <a:gd name="T63" fmla="*/ 5 h 195"/>
                    <a:gd name="T64" fmla="*/ 2 w 52"/>
                    <a:gd name="T65" fmla="*/ 4 h 195"/>
                    <a:gd name="T66" fmla="*/ 2 w 52"/>
                    <a:gd name="T67" fmla="*/ 3 h 195"/>
                    <a:gd name="T68" fmla="*/ 1 w 52"/>
                    <a:gd name="T69" fmla="*/ 1 h 195"/>
                    <a:gd name="T70" fmla="*/ 1 w 52"/>
                    <a:gd name="T71" fmla="*/ 0 h 195"/>
                    <a:gd name="T72" fmla="*/ 3 w 52"/>
                    <a:gd name="T73" fmla="*/ 0 h 195"/>
                    <a:gd name="T74" fmla="*/ 4 w 52"/>
                    <a:gd name="T75" fmla="*/ 0 h 195"/>
                    <a:gd name="T76" fmla="*/ 4 w 52"/>
                    <a:gd name="T77" fmla="*/ 1 h 195"/>
                    <a:gd name="T78" fmla="*/ 5 w 52"/>
                    <a:gd name="T79" fmla="*/ 2 h 195"/>
                    <a:gd name="T80" fmla="*/ 5 w 52"/>
                    <a:gd name="T81" fmla="*/ 3 h 195"/>
                    <a:gd name="T82" fmla="*/ 6 w 52"/>
                    <a:gd name="T83" fmla="*/ 4 h 195"/>
                    <a:gd name="T84" fmla="*/ 6 w 52"/>
                    <a:gd name="T85" fmla="*/ 5 h 195"/>
                    <a:gd name="T86" fmla="*/ 6 w 52"/>
                    <a:gd name="T87" fmla="*/ 6 h 195"/>
                    <a:gd name="T88" fmla="*/ 7 w 52"/>
                    <a:gd name="T89" fmla="*/ 8 h 195"/>
                    <a:gd name="T90" fmla="*/ 7 w 52"/>
                    <a:gd name="T91" fmla="*/ 9 h 195"/>
                    <a:gd name="T92" fmla="*/ 7 w 52"/>
                    <a:gd name="T93" fmla="*/ 10 h 195"/>
                    <a:gd name="T94" fmla="*/ 7 w 52"/>
                    <a:gd name="T95" fmla="*/ 11 h 195"/>
                    <a:gd name="T96" fmla="*/ 7 w 52"/>
                    <a:gd name="T97" fmla="*/ 12 h 195"/>
                    <a:gd name="T98" fmla="*/ 7 w 52"/>
                    <a:gd name="T99" fmla="*/ 12 h 195"/>
                    <a:gd name="T100" fmla="*/ 7 w 52"/>
                    <a:gd name="T101" fmla="*/ 13 h 195"/>
                    <a:gd name="T102" fmla="*/ 7 w 52"/>
                    <a:gd name="T103" fmla="*/ 14 h 195"/>
                    <a:gd name="T104" fmla="*/ 7 w 52"/>
                    <a:gd name="T105" fmla="*/ 15 h 195"/>
                    <a:gd name="T106" fmla="*/ 6 w 52"/>
                    <a:gd name="T107" fmla="*/ 16 h 195"/>
                    <a:gd name="T108" fmla="*/ 6 w 52"/>
                    <a:gd name="T109" fmla="*/ 17 h 195"/>
                    <a:gd name="T110" fmla="*/ 6 w 52"/>
                    <a:gd name="T111" fmla="*/ 18 h 195"/>
                    <a:gd name="T112" fmla="*/ 5 w 52"/>
                    <a:gd name="T113" fmla="*/ 20 h 195"/>
                    <a:gd name="T114" fmla="*/ 5 w 52"/>
                    <a:gd name="T115" fmla="*/ 21 h 195"/>
                    <a:gd name="T116" fmla="*/ 4 w 52"/>
                    <a:gd name="T117" fmla="*/ 22 h 195"/>
                    <a:gd name="T118" fmla="*/ 4 w 52"/>
                    <a:gd name="T119" fmla="*/ 23 h 195"/>
                    <a:gd name="T120" fmla="*/ 3 w 52"/>
                    <a:gd name="T121" fmla="*/ 24 h 195"/>
                    <a:gd name="T122" fmla="*/ 1 w 52"/>
                    <a:gd name="T123" fmla="*/ 24 h 19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52"/>
                    <a:gd name="T187" fmla="*/ 0 h 195"/>
                    <a:gd name="T188" fmla="*/ 52 w 52"/>
                    <a:gd name="T189" fmla="*/ 195 h 195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52" h="195">
                      <a:moveTo>
                        <a:pt x="1" y="195"/>
                      </a:moveTo>
                      <a:lnTo>
                        <a:pt x="3" y="193"/>
                      </a:lnTo>
                      <a:lnTo>
                        <a:pt x="4" y="190"/>
                      </a:lnTo>
                      <a:lnTo>
                        <a:pt x="5" y="187"/>
                      </a:lnTo>
                      <a:lnTo>
                        <a:pt x="6" y="185"/>
                      </a:lnTo>
                      <a:lnTo>
                        <a:pt x="7" y="183"/>
                      </a:lnTo>
                      <a:lnTo>
                        <a:pt x="8" y="180"/>
                      </a:lnTo>
                      <a:lnTo>
                        <a:pt x="9" y="178"/>
                      </a:lnTo>
                      <a:lnTo>
                        <a:pt x="10" y="175"/>
                      </a:lnTo>
                      <a:lnTo>
                        <a:pt x="11" y="173"/>
                      </a:lnTo>
                      <a:lnTo>
                        <a:pt x="11" y="171"/>
                      </a:lnTo>
                      <a:lnTo>
                        <a:pt x="12" y="169"/>
                      </a:lnTo>
                      <a:lnTo>
                        <a:pt x="12" y="167"/>
                      </a:lnTo>
                      <a:lnTo>
                        <a:pt x="13" y="166"/>
                      </a:lnTo>
                      <a:lnTo>
                        <a:pt x="14" y="164"/>
                      </a:lnTo>
                      <a:lnTo>
                        <a:pt x="14" y="163"/>
                      </a:lnTo>
                      <a:lnTo>
                        <a:pt x="15" y="161"/>
                      </a:lnTo>
                      <a:lnTo>
                        <a:pt x="15" y="159"/>
                      </a:lnTo>
                      <a:lnTo>
                        <a:pt x="16" y="158"/>
                      </a:lnTo>
                      <a:lnTo>
                        <a:pt x="16" y="156"/>
                      </a:lnTo>
                      <a:lnTo>
                        <a:pt x="17" y="154"/>
                      </a:lnTo>
                      <a:lnTo>
                        <a:pt x="17" y="151"/>
                      </a:lnTo>
                      <a:lnTo>
                        <a:pt x="18" y="149"/>
                      </a:lnTo>
                      <a:lnTo>
                        <a:pt x="18" y="147"/>
                      </a:lnTo>
                      <a:lnTo>
                        <a:pt x="18" y="145"/>
                      </a:lnTo>
                      <a:lnTo>
                        <a:pt x="19" y="144"/>
                      </a:lnTo>
                      <a:lnTo>
                        <a:pt x="19" y="142"/>
                      </a:lnTo>
                      <a:lnTo>
                        <a:pt x="20" y="140"/>
                      </a:lnTo>
                      <a:lnTo>
                        <a:pt x="20" y="138"/>
                      </a:lnTo>
                      <a:lnTo>
                        <a:pt x="21" y="136"/>
                      </a:lnTo>
                      <a:lnTo>
                        <a:pt x="21" y="134"/>
                      </a:lnTo>
                      <a:lnTo>
                        <a:pt x="21" y="132"/>
                      </a:lnTo>
                      <a:lnTo>
                        <a:pt x="23" y="130"/>
                      </a:lnTo>
                      <a:lnTo>
                        <a:pt x="23" y="127"/>
                      </a:lnTo>
                      <a:lnTo>
                        <a:pt x="23" y="125"/>
                      </a:lnTo>
                      <a:lnTo>
                        <a:pt x="23" y="123"/>
                      </a:lnTo>
                      <a:lnTo>
                        <a:pt x="23" y="121"/>
                      </a:lnTo>
                      <a:lnTo>
                        <a:pt x="24" y="120"/>
                      </a:lnTo>
                      <a:lnTo>
                        <a:pt x="24" y="118"/>
                      </a:lnTo>
                      <a:lnTo>
                        <a:pt x="24" y="116"/>
                      </a:lnTo>
                      <a:lnTo>
                        <a:pt x="25" y="114"/>
                      </a:lnTo>
                      <a:lnTo>
                        <a:pt x="25" y="112"/>
                      </a:lnTo>
                      <a:lnTo>
                        <a:pt x="25" y="110"/>
                      </a:lnTo>
                      <a:lnTo>
                        <a:pt x="25" y="109"/>
                      </a:lnTo>
                      <a:lnTo>
                        <a:pt x="25" y="107"/>
                      </a:lnTo>
                      <a:lnTo>
                        <a:pt x="25" y="105"/>
                      </a:lnTo>
                      <a:lnTo>
                        <a:pt x="25" y="102"/>
                      </a:lnTo>
                      <a:lnTo>
                        <a:pt x="25" y="100"/>
                      </a:lnTo>
                      <a:lnTo>
                        <a:pt x="25" y="98"/>
                      </a:lnTo>
                      <a:lnTo>
                        <a:pt x="25" y="95"/>
                      </a:lnTo>
                      <a:lnTo>
                        <a:pt x="25" y="91"/>
                      </a:lnTo>
                      <a:lnTo>
                        <a:pt x="25" y="87"/>
                      </a:lnTo>
                      <a:lnTo>
                        <a:pt x="25" y="83"/>
                      </a:lnTo>
                      <a:lnTo>
                        <a:pt x="25" y="79"/>
                      </a:lnTo>
                      <a:lnTo>
                        <a:pt x="24" y="75"/>
                      </a:lnTo>
                      <a:lnTo>
                        <a:pt x="24" y="71"/>
                      </a:lnTo>
                      <a:lnTo>
                        <a:pt x="23" y="68"/>
                      </a:lnTo>
                      <a:lnTo>
                        <a:pt x="23" y="64"/>
                      </a:lnTo>
                      <a:lnTo>
                        <a:pt x="21" y="61"/>
                      </a:lnTo>
                      <a:lnTo>
                        <a:pt x="20" y="56"/>
                      </a:lnTo>
                      <a:lnTo>
                        <a:pt x="19" y="52"/>
                      </a:lnTo>
                      <a:lnTo>
                        <a:pt x="19" y="49"/>
                      </a:lnTo>
                      <a:lnTo>
                        <a:pt x="18" y="45"/>
                      </a:lnTo>
                      <a:lnTo>
                        <a:pt x="16" y="41"/>
                      </a:lnTo>
                      <a:lnTo>
                        <a:pt x="15" y="38"/>
                      </a:lnTo>
                      <a:lnTo>
                        <a:pt x="14" y="34"/>
                      </a:lnTo>
                      <a:lnTo>
                        <a:pt x="12" y="28"/>
                      </a:lnTo>
                      <a:lnTo>
                        <a:pt x="11" y="24"/>
                      </a:lnTo>
                      <a:lnTo>
                        <a:pt x="9" y="20"/>
                      </a:lnTo>
                      <a:lnTo>
                        <a:pt x="7" y="15"/>
                      </a:lnTo>
                      <a:lnTo>
                        <a:pt x="5" y="11"/>
                      </a:lnTo>
                      <a:lnTo>
                        <a:pt x="3" y="5"/>
                      </a:ln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23" y="4"/>
                      </a:lnTo>
                      <a:lnTo>
                        <a:pt x="25" y="7"/>
                      </a:lnTo>
                      <a:lnTo>
                        <a:pt x="28" y="12"/>
                      </a:lnTo>
                      <a:lnTo>
                        <a:pt x="30" y="15"/>
                      </a:lnTo>
                      <a:lnTo>
                        <a:pt x="32" y="19"/>
                      </a:lnTo>
                      <a:lnTo>
                        <a:pt x="34" y="23"/>
                      </a:lnTo>
                      <a:lnTo>
                        <a:pt x="36" y="26"/>
                      </a:lnTo>
                      <a:lnTo>
                        <a:pt x="37" y="30"/>
                      </a:lnTo>
                      <a:lnTo>
                        <a:pt x="39" y="35"/>
                      </a:lnTo>
                      <a:lnTo>
                        <a:pt x="41" y="39"/>
                      </a:lnTo>
                      <a:lnTo>
                        <a:pt x="42" y="43"/>
                      </a:lnTo>
                      <a:lnTo>
                        <a:pt x="43" y="46"/>
                      </a:lnTo>
                      <a:lnTo>
                        <a:pt x="45" y="51"/>
                      </a:lnTo>
                      <a:lnTo>
                        <a:pt x="47" y="55"/>
                      </a:lnTo>
                      <a:lnTo>
                        <a:pt x="48" y="60"/>
                      </a:lnTo>
                      <a:lnTo>
                        <a:pt x="49" y="64"/>
                      </a:lnTo>
                      <a:lnTo>
                        <a:pt x="50" y="68"/>
                      </a:lnTo>
                      <a:lnTo>
                        <a:pt x="51" y="72"/>
                      </a:lnTo>
                      <a:lnTo>
                        <a:pt x="51" y="76"/>
                      </a:lnTo>
                      <a:lnTo>
                        <a:pt x="52" y="81"/>
                      </a:lnTo>
                      <a:lnTo>
                        <a:pt x="52" y="85"/>
                      </a:lnTo>
                      <a:lnTo>
                        <a:pt x="52" y="89"/>
                      </a:lnTo>
                      <a:lnTo>
                        <a:pt x="52" y="93"/>
                      </a:lnTo>
                      <a:lnTo>
                        <a:pt x="52" y="96"/>
                      </a:lnTo>
                      <a:lnTo>
                        <a:pt x="52" y="100"/>
                      </a:lnTo>
                      <a:lnTo>
                        <a:pt x="52" y="103"/>
                      </a:lnTo>
                      <a:lnTo>
                        <a:pt x="52" y="108"/>
                      </a:lnTo>
                      <a:lnTo>
                        <a:pt x="52" y="111"/>
                      </a:lnTo>
                      <a:lnTo>
                        <a:pt x="51" y="115"/>
                      </a:lnTo>
                      <a:lnTo>
                        <a:pt x="51" y="118"/>
                      </a:lnTo>
                      <a:lnTo>
                        <a:pt x="50" y="122"/>
                      </a:lnTo>
                      <a:lnTo>
                        <a:pt x="50" y="126"/>
                      </a:lnTo>
                      <a:lnTo>
                        <a:pt x="49" y="130"/>
                      </a:lnTo>
                      <a:lnTo>
                        <a:pt x="48" y="134"/>
                      </a:lnTo>
                      <a:lnTo>
                        <a:pt x="47" y="138"/>
                      </a:lnTo>
                      <a:lnTo>
                        <a:pt x="45" y="141"/>
                      </a:lnTo>
                      <a:lnTo>
                        <a:pt x="44" y="146"/>
                      </a:lnTo>
                      <a:lnTo>
                        <a:pt x="43" y="150"/>
                      </a:lnTo>
                      <a:lnTo>
                        <a:pt x="41" y="156"/>
                      </a:lnTo>
                      <a:lnTo>
                        <a:pt x="39" y="160"/>
                      </a:lnTo>
                      <a:lnTo>
                        <a:pt x="37" y="165"/>
                      </a:lnTo>
                      <a:lnTo>
                        <a:pt x="35" y="169"/>
                      </a:lnTo>
                      <a:lnTo>
                        <a:pt x="33" y="173"/>
                      </a:lnTo>
                      <a:lnTo>
                        <a:pt x="31" y="179"/>
                      </a:lnTo>
                      <a:lnTo>
                        <a:pt x="29" y="183"/>
                      </a:lnTo>
                      <a:lnTo>
                        <a:pt x="27" y="187"/>
                      </a:lnTo>
                      <a:lnTo>
                        <a:pt x="24" y="191"/>
                      </a:lnTo>
                      <a:lnTo>
                        <a:pt x="20" y="195"/>
                      </a:lnTo>
                      <a:lnTo>
                        <a:pt x="1" y="1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53" name="Freeform 122"/>
                <p:cNvSpPr>
                  <a:spLocks/>
                </p:cNvSpPr>
                <p:nvPr/>
              </p:nvSpPr>
              <p:spPr bwMode="auto">
                <a:xfrm>
                  <a:off x="3347" y="1630"/>
                  <a:ext cx="2166" cy="2166"/>
                </a:xfrm>
                <a:custGeom>
                  <a:avLst/>
                  <a:gdLst>
                    <a:gd name="T0" fmla="*/ 0 w 4331"/>
                    <a:gd name="T1" fmla="*/ 0 h 4332"/>
                    <a:gd name="T2" fmla="*/ 0 w 4331"/>
                    <a:gd name="T3" fmla="*/ 542 h 4332"/>
                    <a:gd name="T4" fmla="*/ 542 w 4331"/>
                    <a:gd name="T5" fmla="*/ 542 h 4332"/>
                    <a:gd name="T6" fmla="*/ 542 w 4331"/>
                    <a:gd name="T7" fmla="*/ 0 h 4332"/>
                    <a:gd name="T8" fmla="*/ 0 w 4331"/>
                    <a:gd name="T9" fmla="*/ 0 h 4332"/>
                    <a:gd name="T10" fmla="*/ 0 w 4331"/>
                    <a:gd name="T11" fmla="*/ 0 h 433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331"/>
                    <a:gd name="T19" fmla="*/ 0 h 4332"/>
                    <a:gd name="T20" fmla="*/ 4331 w 4331"/>
                    <a:gd name="T21" fmla="*/ 4332 h 433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331" h="4332">
                      <a:moveTo>
                        <a:pt x="0" y="0"/>
                      </a:moveTo>
                      <a:lnTo>
                        <a:pt x="0" y="4332"/>
                      </a:lnTo>
                      <a:lnTo>
                        <a:pt x="4331" y="4332"/>
                      </a:lnTo>
                      <a:lnTo>
                        <a:pt x="433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54" name="Freeform 123"/>
                <p:cNvSpPr>
                  <a:spLocks/>
                </p:cNvSpPr>
                <p:nvPr/>
              </p:nvSpPr>
              <p:spPr bwMode="auto">
                <a:xfrm>
                  <a:off x="3346" y="1630"/>
                  <a:ext cx="2167" cy="2167"/>
                </a:xfrm>
                <a:custGeom>
                  <a:avLst/>
                  <a:gdLst>
                    <a:gd name="T0" fmla="*/ 1 w 4334"/>
                    <a:gd name="T1" fmla="*/ 0 h 4334"/>
                    <a:gd name="T2" fmla="*/ 0 w 4334"/>
                    <a:gd name="T3" fmla="*/ 0 h 4334"/>
                    <a:gd name="T4" fmla="*/ 0 w 4334"/>
                    <a:gd name="T5" fmla="*/ 542 h 4334"/>
                    <a:gd name="T6" fmla="*/ 542 w 4334"/>
                    <a:gd name="T7" fmla="*/ 542 h 4334"/>
                    <a:gd name="T8" fmla="*/ 542 w 4334"/>
                    <a:gd name="T9" fmla="*/ 542 h 4334"/>
                    <a:gd name="T10" fmla="*/ 1 w 4334"/>
                    <a:gd name="T11" fmla="*/ 542 h 4334"/>
                    <a:gd name="T12" fmla="*/ 1 w 4334"/>
                    <a:gd name="T13" fmla="*/ 0 h 43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334"/>
                    <a:gd name="T22" fmla="*/ 0 h 4334"/>
                    <a:gd name="T23" fmla="*/ 4334 w 4334"/>
                    <a:gd name="T24" fmla="*/ 4334 h 43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334" h="4334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0" y="4333"/>
                      </a:lnTo>
                      <a:lnTo>
                        <a:pt x="4334" y="4334"/>
                      </a:lnTo>
                      <a:lnTo>
                        <a:pt x="4331" y="4330"/>
                      </a:lnTo>
                      <a:lnTo>
                        <a:pt x="4" y="433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55" name="Freeform 124"/>
                <p:cNvSpPr>
                  <a:spLocks/>
                </p:cNvSpPr>
                <p:nvPr/>
              </p:nvSpPr>
              <p:spPr bwMode="auto">
                <a:xfrm>
                  <a:off x="3346" y="1629"/>
                  <a:ext cx="2168" cy="2168"/>
                </a:xfrm>
                <a:custGeom>
                  <a:avLst/>
                  <a:gdLst>
                    <a:gd name="T0" fmla="*/ 542 w 4335"/>
                    <a:gd name="T1" fmla="*/ 542 h 4336"/>
                    <a:gd name="T2" fmla="*/ 542 w 4335"/>
                    <a:gd name="T3" fmla="*/ 1 h 4336"/>
                    <a:gd name="T4" fmla="*/ 1 w 4335"/>
                    <a:gd name="T5" fmla="*/ 0 h 4336"/>
                    <a:gd name="T6" fmla="*/ 0 w 4335"/>
                    <a:gd name="T7" fmla="*/ 1 h 4336"/>
                    <a:gd name="T8" fmla="*/ 1 w 4335"/>
                    <a:gd name="T9" fmla="*/ 1 h 4336"/>
                    <a:gd name="T10" fmla="*/ 542 w 4335"/>
                    <a:gd name="T11" fmla="*/ 1 h 4336"/>
                    <a:gd name="T12" fmla="*/ 542 w 4335"/>
                    <a:gd name="T13" fmla="*/ 542 h 4336"/>
                    <a:gd name="T14" fmla="*/ 542 w 4335"/>
                    <a:gd name="T15" fmla="*/ 542 h 43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35"/>
                    <a:gd name="T25" fmla="*/ 0 h 4336"/>
                    <a:gd name="T26" fmla="*/ 4335 w 4335"/>
                    <a:gd name="T27" fmla="*/ 4336 h 43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35" h="4336">
                      <a:moveTo>
                        <a:pt x="4334" y="4336"/>
                      </a:moveTo>
                      <a:lnTo>
                        <a:pt x="4335" y="1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4" y="4"/>
                      </a:lnTo>
                      <a:lnTo>
                        <a:pt x="4331" y="4"/>
                      </a:lnTo>
                      <a:lnTo>
                        <a:pt x="4331" y="4332"/>
                      </a:lnTo>
                      <a:lnTo>
                        <a:pt x="4334" y="4336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56" name="Freeform 125"/>
                <p:cNvSpPr>
                  <a:spLocks/>
                </p:cNvSpPr>
                <p:nvPr/>
              </p:nvSpPr>
              <p:spPr bwMode="auto">
                <a:xfrm>
                  <a:off x="4260" y="4242"/>
                  <a:ext cx="66" cy="69"/>
                </a:xfrm>
                <a:custGeom>
                  <a:avLst/>
                  <a:gdLst>
                    <a:gd name="T0" fmla="*/ 0 w 132"/>
                    <a:gd name="T1" fmla="*/ 18 h 138"/>
                    <a:gd name="T2" fmla="*/ 0 w 132"/>
                    <a:gd name="T3" fmla="*/ 0 h 138"/>
                    <a:gd name="T4" fmla="*/ 4 w 132"/>
                    <a:gd name="T5" fmla="*/ 0 h 138"/>
                    <a:gd name="T6" fmla="*/ 8 w 132"/>
                    <a:gd name="T7" fmla="*/ 12 h 138"/>
                    <a:gd name="T8" fmla="*/ 8 w 132"/>
                    <a:gd name="T9" fmla="*/ 13 h 138"/>
                    <a:gd name="T10" fmla="*/ 8 w 132"/>
                    <a:gd name="T11" fmla="*/ 13 h 138"/>
                    <a:gd name="T12" fmla="*/ 8 w 132"/>
                    <a:gd name="T13" fmla="*/ 13 h 138"/>
                    <a:gd name="T14" fmla="*/ 8 w 132"/>
                    <a:gd name="T15" fmla="*/ 14 h 138"/>
                    <a:gd name="T16" fmla="*/ 8 w 132"/>
                    <a:gd name="T17" fmla="*/ 14 h 138"/>
                    <a:gd name="T18" fmla="*/ 8 w 132"/>
                    <a:gd name="T19" fmla="*/ 14 h 138"/>
                    <a:gd name="T20" fmla="*/ 8 w 132"/>
                    <a:gd name="T21" fmla="*/ 14 h 138"/>
                    <a:gd name="T22" fmla="*/ 9 w 132"/>
                    <a:gd name="T23" fmla="*/ 14 h 138"/>
                    <a:gd name="T24" fmla="*/ 9 w 132"/>
                    <a:gd name="T25" fmla="*/ 15 h 138"/>
                    <a:gd name="T26" fmla="*/ 9 w 132"/>
                    <a:gd name="T27" fmla="*/ 15 h 138"/>
                    <a:gd name="T28" fmla="*/ 9 w 132"/>
                    <a:gd name="T29" fmla="*/ 15 h 138"/>
                    <a:gd name="T30" fmla="*/ 9 w 132"/>
                    <a:gd name="T31" fmla="*/ 15 h 138"/>
                    <a:gd name="T32" fmla="*/ 9 w 132"/>
                    <a:gd name="T33" fmla="*/ 15 h 138"/>
                    <a:gd name="T34" fmla="*/ 9 w 132"/>
                    <a:gd name="T35" fmla="*/ 15 h 138"/>
                    <a:gd name="T36" fmla="*/ 9 w 132"/>
                    <a:gd name="T37" fmla="*/ 14 h 138"/>
                    <a:gd name="T38" fmla="*/ 9 w 132"/>
                    <a:gd name="T39" fmla="*/ 14 h 138"/>
                    <a:gd name="T40" fmla="*/ 9 w 132"/>
                    <a:gd name="T41" fmla="*/ 14 h 138"/>
                    <a:gd name="T42" fmla="*/ 9 w 132"/>
                    <a:gd name="T43" fmla="*/ 14 h 138"/>
                    <a:gd name="T44" fmla="*/ 9 w 132"/>
                    <a:gd name="T45" fmla="*/ 14 h 138"/>
                    <a:gd name="T46" fmla="*/ 9 w 132"/>
                    <a:gd name="T47" fmla="*/ 13 h 138"/>
                    <a:gd name="T48" fmla="*/ 9 w 132"/>
                    <a:gd name="T49" fmla="*/ 13 h 138"/>
                    <a:gd name="T50" fmla="*/ 9 w 132"/>
                    <a:gd name="T51" fmla="*/ 13 h 138"/>
                    <a:gd name="T52" fmla="*/ 9 w 132"/>
                    <a:gd name="T53" fmla="*/ 13 h 138"/>
                    <a:gd name="T54" fmla="*/ 10 w 132"/>
                    <a:gd name="T55" fmla="*/ 12 h 138"/>
                    <a:gd name="T56" fmla="*/ 14 w 132"/>
                    <a:gd name="T57" fmla="*/ 0 h 138"/>
                    <a:gd name="T58" fmla="*/ 17 w 132"/>
                    <a:gd name="T59" fmla="*/ 0 h 138"/>
                    <a:gd name="T60" fmla="*/ 17 w 132"/>
                    <a:gd name="T61" fmla="*/ 18 h 138"/>
                    <a:gd name="T62" fmla="*/ 15 w 132"/>
                    <a:gd name="T63" fmla="*/ 18 h 138"/>
                    <a:gd name="T64" fmla="*/ 15 w 132"/>
                    <a:gd name="T65" fmla="*/ 3 h 138"/>
                    <a:gd name="T66" fmla="*/ 10 w 132"/>
                    <a:gd name="T67" fmla="*/ 18 h 138"/>
                    <a:gd name="T68" fmla="*/ 8 w 132"/>
                    <a:gd name="T69" fmla="*/ 18 h 138"/>
                    <a:gd name="T70" fmla="*/ 3 w 132"/>
                    <a:gd name="T71" fmla="*/ 3 h 138"/>
                    <a:gd name="T72" fmla="*/ 3 w 132"/>
                    <a:gd name="T73" fmla="*/ 18 h 138"/>
                    <a:gd name="T74" fmla="*/ 0 w 132"/>
                    <a:gd name="T75" fmla="*/ 18 h 138"/>
                    <a:gd name="T76" fmla="*/ 0 w 132"/>
                    <a:gd name="T77" fmla="*/ 18 h 13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32"/>
                    <a:gd name="T118" fmla="*/ 0 h 138"/>
                    <a:gd name="T119" fmla="*/ 132 w 132"/>
                    <a:gd name="T120" fmla="*/ 138 h 13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32" h="138">
                      <a:moveTo>
                        <a:pt x="0" y="138"/>
                      </a:move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61" y="97"/>
                      </a:lnTo>
                      <a:lnTo>
                        <a:pt x="61" y="99"/>
                      </a:lnTo>
                      <a:lnTo>
                        <a:pt x="62" y="101"/>
                      </a:lnTo>
                      <a:lnTo>
                        <a:pt x="62" y="103"/>
                      </a:lnTo>
                      <a:lnTo>
                        <a:pt x="63" y="106"/>
                      </a:lnTo>
                      <a:lnTo>
                        <a:pt x="63" y="107"/>
                      </a:lnTo>
                      <a:lnTo>
                        <a:pt x="64" y="109"/>
                      </a:lnTo>
                      <a:lnTo>
                        <a:pt x="64" y="111"/>
                      </a:lnTo>
                      <a:lnTo>
                        <a:pt x="65" y="112"/>
                      </a:lnTo>
                      <a:lnTo>
                        <a:pt x="65" y="114"/>
                      </a:lnTo>
                      <a:lnTo>
                        <a:pt x="66" y="115"/>
                      </a:lnTo>
                      <a:lnTo>
                        <a:pt x="66" y="116"/>
                      </a:lnTo>
                      <a:lnTo>
                        <a:pt x="67" y="118"/>
                      </a:lnTo>
                      <a:lnTo>
                        <a:pt x="67" y="116"/>
                      </a:lnTo>
                      <a:lnTo>
                        <a:pt x="67" y="115"/>
                      </a:lnTo>
                      <a:lnTo>
                        <a:pt x="68" y="113"/>
                      </a:lnTo>
                      <a:lnTo>
                        <a:pt x="68" y="112"/>
                      </a:lnTo>
                      <a:lnTo>
                        <a:pt x="69" y="110"/>
                      </a:lnTo>
                      <a:lnTo>
                        <a:pt x="69" y="108"/>
                      </a:lnTo>
                      <a:lnTo>
                        <a:pt x="70" y="106"/>
                      </a:lnTo>
                      <a:lnTo>
                        <a:pt x="71" y="104"/>
                      </a:lnTo>
                      <a:lnTo>
                        <a:pt x="71" y="102"/>
                      </a:lnTo>
                      <a:lnTo>
                        <a:pt x="72" y="100"/>
                      </a:lnTo>
                      <a:lnTo>
                        <a:pt x="73" y="98"/>
                      </a:lnTo>
                      <a:lnTo>
                        <a:pt x="74" y="96"/>
                      </a:lnTo>
                      <a:lnTo>
                        <a:pt x="108" y="0"/>
                      </a:lnTo>
                      <a:lnTo>
                        <a:pt x="132" y="0"/>
                      </a:lnTo>
                      <a:lnTo>
                        <a:pt x="132" y="138"/>
                      </a:lnTo>
                      <a:lnTo>
                        <a:pt x="114" y="138"/>
                      </a:lnTo>
                      <a:lnTo>
                        <a:pt x="114" y="22"/>
                      </a:lnTo>
                      <a:lnTo>
                        <a:pt x="74" y="138"/>
                      </a:lnTo>
                      <a:lnTo>
                        <a:pt x="58" y="138"/>
                      </a:lnTo>
                      <a:lnTo>
                        <a:pt x="18" y="20"/>
                      </a:lnTo>
                      <a:lnTo>
                        <a:pt x="18" y="138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57" name="Freeform 126"/>
                <p:cNvSpPr>
                  <a:spLocks noEditPoints="1"/>
                </p:cNvSpPr>
                <p:nvPr/>
              </p:nvSpPr>
              <p:spPr bwMode="auto">
                <a:xfrm>
                  <a:off x="4336" y="4260"/>
                  <a:ext cx="47" cy="52"/>
                </a:xfrm>
                <a:custGeom>
                  <a:avLst/>
                  <a:gdLst>
                    <a:gd name="T0" fmla="*/ 0 w 93"/>
                    <a:gd name="T1" fmla="*/ 5 h 104"/>
                    <a:gd name="T2" fmla="*/ 1 w 93"/>
                    <a:gd name="T3" fmla="*/ 3 h 104"/>
                    <a:gd name="T4" fmla="*/ 2 w 93"/>
                    <a:gd name="T5" fmla="*/ 2 h 104"/>
                    <a:gd name="T6" fmla="*/ 3 w 93"/>
                    <a:gd name="T7" fmla="*/ 1 h 104"/>
                    <a:gd name="T8" fmla="*/ 4 w 93"/>
                    <a:gd name="T9" fmla="*/ 1 h 104"/>
                    <a:gd name="T10" fmla="*/ 6 w 93"/>
                    <a:gd name="T11" fmla="*/ 0 h 104"/>
                    <a:gd name="T12" fmla="*/ 7 w 93"/>
                    <a:gd name="T13" fmla="*/ 0 h 104"/>
                    <a:gd name="T14" fmla="*/ 9 w 93"/>
                    <a:gd name="T15" fmla="*/ 1 h 104"/>
                    <a:gd name="T16" fmla="*/ 10 w 93"/>
                    <a:gd name="T17" fmla="*/ 2 h 104"/>
                    <a:gd name="T18" fmla="*/ 11 w 93"/>
                    <a:gd name="T19" fmla="*/ 3 h 104"/>
                    <a:gd name="T20" fmla="*/ 12 w 93"/>
                    <a:gd name="T21" fmla="*/ 4 h 104"/>
                    <a:gd name="T22" fmla="*/ 12 w 93"/>
                    <a:gd name="T23" fmla="*/ 6 h 104"/>
                    <a:gd name="T24" fmla="*/ 12 w 93"/>
                    <a:gd name="T25" fmla="*/ 8 h 104"/>
                    <a:gd name="T26" fmla="*/ 12 w 93"/>
                    <a:gd name="T27" fmla="*/ 9 h 104"/>
                    <a:gd name="T28" fmla="*/ 11 w 93"/>
                    <a:gd name="T29" fmla="*/ 10 h 104"/>
                    <a:gd name="T30" fmla="*/ 11 w 93"/>
                    <a:gd name="T31" fmla="*/ 11 h 104"/>
                    <a:gd name="T32" fmla="*/ 10 w 93"/>
                    <a:gd name="T33" fmla="*/ 12 h 104"/>
                    <a:gd name="T34" fmla="*/ 9 w 93"/>
                    <a:gd name="T35" fmla="*/ 12 h 104"/>
                    <a:gd name="T36" fmla="*/ 8 w 93"/>
                    <a:gd name="T37" fmla="*/ 13 h 104"/>
                    <a:gd name="T38" fmla="*/ 7 w 93"/>
                    <a:gd name="T39" fmla="*/ 13 h 104"/>
                    <a:gd name="T40" fmla="*/ 6 w 93"/>
                    <a:gd name="T41" fmla="*/ 13 h 104"/>
                    <a:gd name="T42" fmla="*/ 5 w 93"/>
                    <a:gd name="T43" fmla="*/ 13 h 104"/>
                    <a:gd name="T44" fmla="*/ 4 w 93"/>
                    <a:gd name="T45" fmla="*/ 13 h 104"/>
                    <a:gd name="T46" fmla="*/ 2 w 93"/>
                    <a:gd name="T47" fmla="*/ 12 h 104"/>
                    <a:gd name="T48" fmla="*/ 1 w 93"/>
                    <a:gd name="T49" fmla="*/ 11 h 104"/>
                    <a:gd name="T50" fmla="*/ 1 w 93"/>
                    <a:gd name="T51" fmla="*/ 9 h 104"/>
                    <a:gd name="T52" fmla="*/ 0 w 93"/>
                    <a:gd name="T53" fmla="*/ 7 h 104"/>
                    <a:gd name="T54" fmla="*/ 2 w 93"/>
                    <a:gd name="T55" fmla="*/ 7 h 104"/>
                    <a:gd name="T56" fmla="*/ 2 w 93"/>
                    <a:gd name="T57" fmla="*/ 8 h 104"/>
                    <a:gd name="T58" fmla="*/ 3 w 93"/>
                    <a:gd name="T59" fmla="*/ 10 h 104"/>
                    <a:gd name="T60" fmla="*/ 4 w 93"/>
                    <a:gd name="T61" fmla="*/ 10 h 104"/>
                    <a:gd name="T62" fmla="*/ 4 w 93"/>
                    <a:gd name="T63" fmla="*/ 11 h 104"/>
                    <a:gd name="T64" fmla="*/ 5 w 93"/>
                    <a:gd name="T65" fmla="*/ 11 h 104"/>
                    <a:gd name="T66" fmla="*/ 6 w 93"/>
                    <a:gd name="T67" fmla="*/ 12 h 104"/>
                    <a:gd name="T68" fmla="*/ 7 w 93"/>
                    <a:gd name="T69" fmla="*/ 11 h 104"/>
                    <a:gd name="T70" fmla="*/ 8 w 93"/>
                    <a:gd name="T71" fmla="*/ 11 h 104"/>
                    <a:gd name="T72" fmla="*/ 9 w 93"/>
                    <a:gd name="T73" fmla="*/ 10 h 104"/>
                    <a:gd name="T74" fmla="*/ 9 w 93"/>
                    <a:gd name="T75" fmla="*/ 9 h 104"/>
                    <a:gd name="T76" fmla="*/ 10 w 93"/>
                    <a:gd name="T77" fmla="*/ 8 h 104"/>
                    <a:gd name="T78" fmla="*/ 10 w 93"/>
                    <a:gd name="T79" fmla="*/ 7 h 104"/>
                    <a:gd name="T80" fmla="*/ 10 w 93"/>
                    <a:gd name="T81" fmla="*/ 5 h 104"/>
                    <a:gd name="T82" fmla="*/ 9 w 93"/>
                    <a:gd name="T83" fmla="*/ 4 h 104"/>
                    <a:gd name="T84" fmla="*/ 9 w 93"/>
                    <a:gd name="T85" fmla="*/ 3 h 104"/>
                    <a:gd name="T86" fmla="*/ 8 w 93"/>
                    <a:gd name="T87" fmla="*/ 3 h 104"/>
                    <a:gd name="T88" fmla="*/ 7 w 93"/>
                    <a:gd name="T89" fmla="*/ 2 h 104"/>
                    <a:gd name="T90" fmla="*/ 6 w 93"/>
                    <a:gd name="T91" fmla="*/ 2 h 104"/>
                    <a:gd name="T92" fmla="*/ 5 w 93"/>
                    <a:gd name="T93" fmla="*/ 2 h 104"/>
                    <a:gd name="T94" fmla="*/ 4 w 93"/>
                    <a:gd name="T95" fmla="*/ 3 h 104"/>
                    <a:gd name="T96" fmla="*/ 4 w 93"/>
                    <a:gd name="T97" fmla="*/ 3 h 104"/>
                    <a:gd name="T98" fmla="*/ 3 w 93"/>
                    <a:gd name="T99" fmla="*/ 4 h 104"/>
                    <a:gd name="T100" fmla="*/ 2 w 93"/>
                    <a:gd name="T101" fmla="*/ 5 h 104"/>
                    <a:gd name="T102" fmla="*/ 2 w 93"/>
                    <a:gd name="T103" fmla="*/ 7 h 10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93"/>
                    <a:gd name="T157" fmla="*/ 0 h 104"/>
                    <a:gd name="T158" fmla="*/ 93 w 93"/>
                    <a:gd name="T159" fmla="*/ 104 h 10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93" h="104">
                      <a:moveTo>
                        <a:pt x="0" y="52"/>
                      </a:moveTo>
                      <a:lnTo>
                        <a:pt x="0" y="47"/>
                      </a:lnTo>
                      <a:lnTo>
                        <a:pt x="0" y="42"/>
                      </a:lnTo>
                      <a:lnTo>
                        <a:pt x="0" y="38"/>
                      </a:lnTo>
                      <a:lnTo>
                        <a:pt x="1" y="34"/>
                      </a:lnTo>
                      <a:lnTo>
                        <a:pt x="2" y="31"/>
                      </a:lnTo>
                      <a:lnTo>
                        <a:pt x="3" y="27"/>
                      </a:lnTo>
                      <a:lnTo>
                        <a:pt x="5" y="24"/>
                      </a:lnTo>
                      <a:lnTo>
                        <a:pt x="6" y="20"/>
                      </a:lnTo>
                      <a:lnTo>
                        <a:pt x="8" y="17"/>
                      </a:lnTo>
                      <a:lnTo>
                        <a:pt x="10" y="15"/>
                      </a:lnTo>
                      <a:lnTo>
                        <a:pt x="12" y="13"/>
                      </a:lnTo>
                      <a:lnTo>
                        <a:pt x="15" y="11"/>
                      </a:lnTo>
                      <a:lnTo>
                        <a:pt x="18" y="9"/>
                      </a:lnTo>
                      <a:lnTo>
                        <a:pt x="20" y="7"/>
                      </a:lnTo>
                      <a:lnTo>
                        <a:pt x="22" y="6"/>
                      </a:lnTo>
                      <a:lnTo>
                        <a:pt x="24" y="4"/>
                      </a:lnTo>
                      <a:lnTo>
                        <a:pt x="27" y="3"/>
                      </a:lnTo>
                      <a:lnTo>
                        <a:pt x="29" y="2"/>
                      </a:lnTo>
                      <a:lnTo>
                        <a:pt x="32" y="1"/>
                      </a:lnTo>
                      <a:lnTo>
                        <a:pt x="34" y="1"/>
                      </a:lnTo>
                      <a:lnTo>
                        <a:pt x="37" y="0"/>
                      </a:lnTo>
                      <a:lnTo>
                        <a:pt x="40" y="0"/>
                      </a:lnTo>
                      <a:lnTo>
                        <a:pt x="44" y="0"/>
                      </a:lnTo>
                      <a:lnTo>
                        <a:pt x="47" y="0"/>
                      </a:lnTo>
                      <a:lnTo>
                        <a:pt x="50" y="0"/>
                      </a:lnTo>
                      <a:lnTo>
                        <a:pt x="53" y="0"/>
                      </a:lnTo>
                      <a:lnTo>
                        <a:pt x="56" y="0"/>
                      </a:lnTo>
                      <a:lnTo>
                        <a:pt x="59" y="1"/>
                      </a:lnTo>
                      <a:lnTo>
                        <a:pt x="61" y="2"/>
                      </a:lnTo>
                      <a:lnTo>
                        <a:pt x="64" y="3"/>
                      </a:lnTo>
                      <a:lnTo>
                        <a:pt x="68" y="4"/>
                      </a:lnTo>
                      <a:lnTo>
                        <a:pt x="70" y="5"/>
                      </a:lnTo>
                      <a:lnTo>
                        <a:pt x="73" y="7"/>
                      </a:lnTo>
                      <a:lnTo>
                        <a:pt x="75" y="9"/>
                      </a:lnTo>
                      <a:lnTo>
                        <a:pt x="77" y="10"/>
                      </a:lnTo>
                      <a:lnTo>
                        <a:pt x="80" y="13"/>
                      </a:lnTo>
                      <a:lnTo>
                        <a:pt x="81" y="15"/>
                      </a:lnTo>
                      <a:lnTo>
                        <a:pt x="83" y="17"/>
                      </a:lnTo>
                      <a:lnTo>
                        <a:pt x="85" y="20"/>
                      </a:lnTo>
                      <a:lnTo>
                        <a:pt x="86" y="23"/>
                      </a:lnTo>
                      <a:lnTo>
                        <a:pt x="87" y="26"/>
                      </a:lnTo>
                      <a:lnTo>
                        <a:pt x="90" y="29"/>
                      </a:lnTo>
                      <a:lnTo>
                        <a:pt x="90" y="32"/>
                      </a:lnTo>
                      <a:lnTo>
                        <a:pt x="91" y="35"/>
                      </a:lnTo>
                      <a:lnTo>
                        <a:pt x="92" y="39"/>
                      </a:lnTo>
                      <a:lnTo>
                        <a:pt x="92" y="42"/>
                      </a:lnTo>
                      <a:lnTo>
                        <a:pt x="92" y="47"/>
                      </a:lnTo>
                      <a:lnTo>
                        <a:pt x="93" y="51"/>
                      </a:lnTo>
                      <a:lnTo>
                        <a:pt x="92" y="53"/>
                      </a:lnTo>
                      <a:lnTo>
                        <a:pt x="92" y="56"/>
                      </a:lnTo>
                      <a:lnTo>
                        <a:pt x="92" y="59"/>
                      </a:lnTo>
                      <a:lnTo>
                        <a:pt x="92" y="62"/>
                      </a:lnTo>
                      <a:lnTo>
                        <a:pt x="92" y="64"/>
                      </a:lnTo>
                      <a:lnTo>
                        <a:pt x="91" y="67"/>
                      </a:lnTo>
                      <a:lnTo>
                        <a:pt x="91" y="70"/>
                      </a:lnTo>
                      <a:lnTo>
                        <a:pt x="90" y="72"/>
                      </a:lnTo>
                      <a:lnTo>
                        <a:pt x="90" y="74"/>
                      </a:lnTo>
                      <a:lnTo>
                        <a:pt x="88" y="76"/>
                      </a:lnTo>
                      <a:lnTo>
                        <a:pt x="87" y="78"/>
                      </a:lnTo>
                      <a:lnTo>
                        <a:pt x="87" y="80"/>
                      </a:lnTo>
                      <a:lnTo>
                        <a:pt x="85" y="81"/>
                      </a:lnTo>
                      <a:lnTo>
                        <a:pt x="84" y="83"/>
                      </a:lnTo>
                      <a:lnTo>
                        <a:pt x="83" y="85"/>
                      </a:lnTo>
                      <a:lnTo>
                        <a:pt x="82" y="86"/>
                      </a:lnTo>
                      <a:lnTo>
                        <a:pt x="81" y="88"/>
                      </a:lnTo>
                      <a:lnTo>
                        <a:pt x="79" y="89"/>
                      </a:lnTo>
                      <a:lnTo>
                        <a:pt x="78" y="91"/>
                      </a:lnTo>
                      <a:lnTo>
                        <a:pt x="77" y="92"/>
                      </a:lnTo>
                      <a:lnTo>
                        <a:pt x="75" y="94"/>
                      </a:lnTo>
                      <a:lnTo>
                        <a:pt x="74" y="95"/>
                      </a:lnTo>
                      <a:lnTo>
                        <a:pt x="72" y="96"/>
                      </a:lnTo>
                      <a:lnTo>
                        <a:pt x="71" y="98"/>
                      </a:lnTo>
                      <a:lnTo>
                        <a:pt x="69" y="98"/>
                      </a:lnTo>
                      <a:lnTo>
                        <a:pt x="67" y="99"/>
                      </a:lnTo>
                      <a:lnTo>
                        <a:pt x="64" y="100"/>
                      </a:lnTo>
                      <a:lnTo>
                        <a:pt x="62" y="101"/>
                      </a:lnTo>
                      <a:lnTo>
                        <a:pt x="60" y="101"/>
                      </a:lnTo>
                      <a:lnTo>
                        <a:pt x="58" y="102"/>
                      </a:lnTo>
                      <a:lnTo>
                        <a:pt x="56" y="102"/>
                      </a:lnTo>
                      <a:lnTo>
                        <a:pt x="54" y="103"/>
                      </a:lnTo>
                      <a:lnTo>
                        <a:pt x="52" y="103"/>
                      </a:lnTo>
                      <a:lnTo>
                        <a:pt x="50" y="103"/>
                      </a:lnTo>
                      <a:lnTo>
                        <a:pt x="48" y="103"/>
                      </a:lnTo>
                      <a:lnTo>
                        <a:pt x="47" y="104"/>
                      </a:lnTo>
                      <a:lnTo>
                        <a:pt x="43" y="103"/>
                      </a:lnTo>
                      <a:lnTo>
                        <a:pt x="39" y="103"/>
                      </a:lnTo>
                      <a:lnTo>
                        <a:pt x="36" y="103"/>
                      </a:lnTo>
                      <a:lnTo>
                        <a:pt x="33" y="102"/>
                      </a:lnTo>
                      <a:lnTo>
                        <a:pt x="30" y="101"/>
                      </a:lnTo>
                      <a:lnTo>
                        <a:pt x="27" y="100"/>
                      </a:lnTo>
                      <a:lnTo>
                        <a:pt x="25" y="99"/>
                      </a:lnTo>
                      <a:lnTo>
                        <a:pt x="22" y="98"/>
                      </a:lnTo>
                      <a:lnTo>
                        <a:pt x="19" y="96"/>
                      </a:lnTo>
                      <a:lnTo>
                        <a:pt x="16" y="94"/>
                      </a:lnTo>
                      <a:lnTo>
                        <a:pt x="14" y="92"/>
                      </a:lnTo>
                      <a:lnTo>
                        <a:pt x="12" y="90"/>
                      </a:lnTo>
                      <a:lnTo>
                        <a:pt x="10" y="87"/>
                      </a:lnTo>
                      <a:lnTo>
                        <a:pt x="8" y="85"/>
                      </a:lnTo>
                      <a:lnTo>
                        <a:pt x="6" y="82"/>
                      </a:lnTo>
                      <a:lnTo>
                        <a:pt x="5" y="80"/>
                      </a:lnTo>
                      <a:lnTo>
                        <a:pt x="4" y="77"/>
                      </a:lnTo>
                      <a:lnTo>
                        <a:pt x="2" y="74"/>
                      </a:lnTo>
                      <a:lnTo>
                        <a:pt x="2" y="71"/>
                      </a:lnTo>
                      <a:lnTo>
                        <a:pt x="1" y="66"/>
                      </a:lnTo>
                      <a:lnTo>
                        <a:pt x="0" y="63"/>
                      </a:lnTo>
                      <a:lnTo>
                        <a:pt x="0" y="59"/>
                      </a:lnTo>
                      <a:lnTo>
                        <a:pt x="0" y="55"/>
                      </a:lnTo>
                      <a:lnTo>
                        <a:pt x="0" y="52"/>
                      </a:lnTo>
                      <a:close/>
                      <a:moveTo>
                        <a:pt x="16" y="52"/>
                      </a:moveTo>
                      <a:lnTo>
                        <a:pt x="16" y="54"/>
                      </a:lnTo>
                      <a:lnTo>
                        <a:pt x="16" y="57"/>
                      </a:lnTo>
                      <a:lnTo>
                        <a:pt x="16" y="60"/>
                      </a:lnTo>
                      <a:lnTo>
                        <a:pt x="16" y="63"/>
                      </a:lnTo>
                      <a:lnTo>
                        <a:pt x="18" y="65"/>
                      </a:lnTo>
                      <a:lnTo>
                        <a:pt x="19" y="67"/>
                      </a:lnTo>
                      <a:lnTo>
                        <a:pt x="19" y="70"/>
                      </a:lnTo>
                      <a:lnTo>
                        <a:pt x="20" y="73"/>
                      </a:lnTo>
                      <a:lnTo>
                        <a:pt x="21" y="74"/>
                      </a:lnTo>
                      <a:lnTo>
                        <a:pt x="22" y="76"/>
                      </a:lnTo>
                      <a:lnTo>
                        <a:pt x="23" y="78"/>
                      </a:lnTo>
                      <a:lnTo>
                        <a:pt x="25" y="80"/>
                      </a:lnTo>
                      <a:lnTo>
                        <a:pt x="26" y="81"/>
                      </a:lnTo>
                      <a:lnTo>
                        <a:pt x="27" y="82"/>
                      </a:lnTo>
                      <a:lnTo>
                        <a:pt x="29" y="83"/>
                      </a:lnTo>
                      <a:lnTo>
                        <a:pt x="30" y="85"/>
                      </a:lnTo>
                      <a:lnTo>
                        <a:pt x="32" y="85"/>
                      </a:lnTo>
                      <a:lnTo>
                        <a:pt x="34" y="86"/>
                      </a:lnTo>
                      <a:lnTo>
                        <a:pt x="36" y="87"/>
                      </a:lnTo>
                      <a:lnTo>
                        <a:pt x="37" y="88"/>
                      </a:lnTo>
                      <a:lnTo>
                        <a:pt x="39" y="88"/>
                      </a:lnTo>
                      <a:lnTo>
                        <a:pt x="42" y="88"/>
                      </a:lnTo>
                      <a:lnTo>
                        <a:pt x="44" y="88"/>
                      </a:lnTo>
                      <a:lnTo>
                        <a:pt x="47" y="89"/>
                      </a:lnTo>
                      <a:lnTo>
                        <a:pt x="48" y="88"/>
                      </a:lnTo>
                      <a:lnTo>
                        <a:pt x="50" y="88"/>
                      </a:lnTo>
                      <a:lnTo>
                        <a:pt x="52" y="88"/>
                      </a:lnTo>
                      <a:lnTo>
                        <a:pt x="54" y="87"/>
                      </a:lnTo>
                      <a:lnTo>
                        <a:pt x="56" y="87"/>
                      </a:lnTo>
                      <a:lnTo>
                        <a:pt x="58" y="86"/>
                      </a:lnTo>
                      <a:lnTo>
                        <a:pt x="59" y="85"/>
                      </a:lnTo>
                      <a:lnTo>
                        <a:pt x="61" y="84"/>
                      </a:lnTo>
                      <a:lnTo>
                        <a:pt x="62" y="83"/>
                      </a:lnTo>
                      <a:lnTo>
                        <a:pt x="64" y="82"/>
                      </a:lnTo>
                      <a:lnTo>
                        <a:pt x="66" y="81"/>
                      </a:lnTo>
                      <a:lnTo>
                        <a:pt x="68" y="80"/>
                      </a:lnTo>
                      <a:lnTo>
                        <a:pt x="69" y="78"/>
                      </a:lnTo>
                      <a:lnTo>
                        <a:pt x="70" y="76"/>
                      </a:lnTo>
                      <a:lnTo>
                        <a:pt x="71" y="74"/>
                      </a:lnTo>
                      <a:lnTo>
                        <a:pt x="72" y="72"/>
                      </a:lnTo>
                      <a:lnTo>
                        <a:pt x="73" y="70"/>
                      </a:lnTo>
                      <a:lnTo>
                        <a:pt x="74" y="67"/>
                      </a:lnTo>
                      <a:lnTo>
                        <a:pt x="74" y="65"/>
                      </a:lnTo>
                      <a:lnTo>
                        <a:pt x="75" y="62"/>
                      </a:lnTo>
                      <a:lnTo>
                        <a:pt x="75" y="59"/>
                      </a:lnTo>
                      <a:lnTo>
                        <a:pt x="75" y="57"/>
                      </a:lnTo>
                      <a:lnTo>
                        <a:pt x="75" y="54"/>
                      </a:lnTo>
                      <a:lnTo>
                        <a:pt x="76" y="51"/>
                      </a:lnTo>
                      <a:lnTo>
                        <a:pt x="75" y="48"/>
                      </a:lnTo>
                      <a:lnTo>
                        <a:pt x="75" y="44"/>
                      </a:lnTo>
                      <a:lnTo>
                        <a:pt x="75" y="41"/>
                      </a:lnTo>
                      <a:lnTo>
                        <a:pt x="75" y="39"/>
                      </a:lnTo>
                      <a:lnTo>
                        <a:pt x="74" y="37"/>
                      </a:lnTo>
                      <a:lnTo>
                        <a:pt x="73" y="34"/>
                      </a:lnTo>
                      <a:lnTo>
                        <a:pt x="73" y="32"/>
                      </a:lnTo>
                      <a:lnTo>
                        <a:pt x="72" y="30"/>
                      </a:lnTo>
                      <a:lnTo>
                        <a:pt x="71" y="28"/>
                      </a:lnTo>
                      <a:lnTo>
                        <a:pt x="70" y="27"/>
                      </a:lnTo>
                      <a:lnTo>
                        <a:pt x="69" y="25"/>
                      </a:lnTo>
                      <a:lnTo>
                        <a:pt x="68" y="24"/>
                      </a:lnTo>
                      <a:lnTo>
                        <a:pt x="66" y="22"/>
                      </a:lnTo>
                      <a:lnTo>
                        <a:pt x="64" y="19"/>
                      </a:lnTo>
                      <a:lnTo>
                        <a:pt x="62" y="18"/>
                      </a:lnTo>
                      <a:lnTo>
                        <a:pt x="61" y="17"/>
                      </a:lnTo>
                      <a:lnTo>
                        <a:pt x="59" y="16"/>
                      </a:lnTo>
                      <a:lnTo>
                        <a:pt x="57" y="15"/>
                      </a:lnTo>
                      <a:lnTo>
                        <a:pt x="56" y="14"/>
                      </a:lnTo>
                      <a:lnTo>
                        <a:pt x="54" y="14"/>
                      </a:lnTo>
                      <a:lnTo>
                        <a:pt x="52" y="13"/>
                      </a:lnTo>
                      <a:lnTo>
                        <a:pt x="50" y="13"/>
                      </a:lnTo>
                      <a:lnTo>
                        <a:pt x="48" y="13"/>
                      </a:lnTo>
                      <a:lnTo>
                        <a:pt x="47" y="13"/>
                      </a:lnTo>
                      <a:lnTo>
                        <a:pt x="44" y="13"/>
                      </a:lnTo>
                      <a:lnTo>
                        <a:pt x="42" y="13"/>
                      </a:lnTo>
                      <a:lnTo>
                        <a:pt x="39" y="13"/>
                      </a:lnTo>
                      <a:lnTo>
                        <a:pt x="37" y="14"/>
                      </a:lnTo>
                      <a:lnTo>
                        <a:pt x="36" y="14"/>
                      </a:lnTo>
                      <a:lnTo>
                        <a:pt x="34" y="15"/>
                      </a:lnTo>
                      <a:lnTo>
                        <a:pt x="32" y="16"/>
                      </a:lnTo>
                      <a:lnTo>
                        <a:pt x="30" y="17"/>
                      </a:lnTo>
                      <a:lnTo>
                        <a:pt x="29" y="18"/>
                      </a:lnTo>
                      <a:lnTo>
                        <a:pt x="27" y="19"/>
                      </a:lnTo>
                      <a:lnTo>
                        <a:pt x="26" y="22"/>
                      </a:lnTo>
                      <a:lnTo>
                        <a:pt x="25" y="24"/>
                      </a:lnTo>
                      <a:lnTo>
                        <a:pt x="23" y="25"/>
                      </a:lnTo>
                      <a:lnTo>
                        <a:pt x="22" y="27"/>
                      </a:lnTo>
                      <a:lnTo>
                        <a:pt x="21" y="29"/>
                      </a:lnTo>
                      <a:lnTo>
                        <a:pt x="20" y="31"/>
                      </a:lnTo>
                      <a:lnTo>
                        <a:pt x="19" y="33"/>
                      </a:lnTo>
                      <a:lnTo>
                        <a:pt x="18" y="35"/>
                      </a:lnTo>
                      <a:lnTo>
                        <a:pt x="18" y="37"/>
                      </a:lnTo>
                      <a:lnTo>
                        <a:pt x="16" y="40"/>
                      </a:lnTo>
                      <a:lnTo>
                        <a:pt x="16" y="42"/>
                      </a:lnTo>
                      <a:lnTo>
                        <a:pt x="16" y="46"/>
                      </a:lnTo>
                      <a:lnTo>
                        <a:pt x="16" y="49"/>
                      </a:lnTo>
                      <a:lnTo>
                        <a:pt x="16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58" name="Freeform 127"/>
                <p:cNvSpPr>
                  <a:spLocks/>
                </p:cNvSpPr>
                <p:nvPr/>
              </p:nvSpPr>
              <p:spPr bwMode="auto">
                <a:xfrm>
                  <a:off x="4393" y="4260"/>
                  <a:ext cx="40" cy="51"/>
                </a:xfrm>
                <a:custGeom>
                  <a:avLst/>
                  <a:gdLst>
                    <a:gd name="T0" fmla="*/ 2 w 82"/>
                    <a:gd name="T1" fmla="*/ 1 h 102"/>
                    <a:gd name="T2" fmla="*/ 2 w 82"/>
                    <a:gd name="T3" fmla="*/ 2 h 102"/>
                    <a:gd name="T4" fmla="*/ 3 w 82"/>
                    <a:gd name="T5" fmla="*/ 1 h 102"/>
                    <a:gd name="T6" fmla="*/ 4 w 82"/>
                    <a:gd name="T7" fmla="*/ 1 h 102"/>
                    <a:gd name="T8" fmla="*/ 5 w 82"/>
                    <a:gd name="T9" fmla="*/ 0 h 102"/>
                    <a:gd name="T10" fmla="*/ 6 w 82"/>
                    <a:gd name="T11" fmla="*/ 0 h 102"/>
                    <a:gd name="T12" fmla="*/ 6 w 82"/>
                    <a:gd name="T13" fmla="*/ 0 h 102"/>
                    <a:gd name="T14" fmla="*/ 7 w 82"/>
                    <a:gd name="T15" fmla="*/ 1 h 102"/>
                    <a:gd name="T16" fmla="*/ 7 w 82"/>
                    <a:gd name="T17" fmla="*/ 1 h 102"/>
                    <a:gd name="T18" fmla="*/ 8 w 82"/>
                    <a:gd name="T19" fmla="*/ 1 h 102"/>
                    <a:gd name="T20" fmla="*/ 8 w 82"/>
                    <a:gd name="T21" fmla="*/ 1 h 102"/>
                    <a:gd name="T22" fmla="*/ 8 w 82"/>
                    <a:gd name="T23" fmla="*/ 1 h 102"/>
                    <a:gd name="T24" fmla="*/ 9 w 82"/>
                    <a:gd name="T25" fmla="*/ 2 h 102"/>
                    <a:gd name="T26" fmla="*/ 9 w 82"/>
                    <a:gd name="T27" fmla="*/ 2 h 102"/>
                    <a:gd name="T28" fmla="*/ 9 w 82"/>
                    <a:gd name="T29" fmla="*/ 2 h 102"/>
                    <a:gd name="T30" fmla="*/ 9 w 82"/>
                    <a:gd name="T31" fmla="*/ 3 h 102"/>
                    <a:gd name="T32" fmla="*/ 9 w 82"/>
                    <a:gd name="T33" fmla="*/ 3 h 102"/>
                    <a:gd name="T34" fmla="*/ 10 w 82"/>
                    <a:gd name="T35" fmla="*/ 4 h 102"/>
                    <a:gd name="T36" fmla="*/ 10 w 82"/>
                    <a:gd name="T37" fmla="*/ 4 h 102"/>
                    <a:gd name="T38" fmla="*/ 10 w 82"/>
                    <a:gd name="T39" fmla="*/ 5 h 102"/>
                    <a:gd name="T40" fmla="*/ 10 w 82"/>
                    <a:gd name="T41" fmla="*/ 5 h 102"/>
                    <a:gd name="T42" fmla="*/ 7 w 82"/>
                    <a:gd name="T43" fmla="*/ 13 h 102"/>
                    <a:gd name="T44" fmla="*/ 7 w 82"/>
                    <a:gd name="T45" fmla="*/ 5 h 102"/>
                    <a:gd name="T46" fmla="*/ 7 w 82"/>
                    <a:gd name="T47" fmla="*/ 5 h 102"/>
                    <a:gd name="T48" fmla="*/ 7 w 82"/>
                    <a:gd name="T49" fmla="*/ 4 h 102"/>
                    <a:gd name="T50" fmla="*/ 7 w 82"/>
                    <a:gd name="T51" fmla="*/ 4 h 102"/>
                    <a:gd name="T52" fmla="*/ 7 w 82"/>
                    <a:gd name="T53" fmla="*/ 3 h 102"/>
                    <a:gd name="T54" fmla="*/ 7 w 82"/>
                    <a:gd name="T55" fmla="*/ 3 h 102"/>
                    <a:gd name="T56" fmla="*/ 7 w 82"/>
                    <a:gd name="T57" fmla="*/ 3 h 102"/>
                    <a:gd name="T58" fmla="*/ 6 w 82"/>
                    <a:gd name="T59" fmla="*/ 3 h 102"/>
                    <a:gd name="T60" fmla="*/ 6 w 82"/>
                    <a:gd name="T61" fmla="*/ 2 h 102"/>
                    <a:gd name="T62" fmla="*/ 6 w 82"/>
                    <a:gd name="T63" fmla="*/ 2 h 102"/>
                    <a:gd name="T64" fmla="*/ 5 w 82"/>
                    <a:gd name="T65" fmla="*/ 2 h 102"/>
                    <a:gd name="T66" fmla="*/ 5 w 82"/>
                    <a:gd name="T67" fmla="*/ 2 h 102"/>
                    <a:gd name="T68" fmla="*/ 5 w 82"/>
                    <a:gd name="T69" fmla="*/ 2 h 102"/>
                    <a:gd name="T70" fmla="*/ 4 w 82"/>
                    <a:gd name="T71" fmla="*/ 2 h 102"/>
                    <a:gd name="T72" fmla="*/ 3 w 82"/>
                    <a:gd name="T73" fmla="*/ 3 h 102"/>
                    <a:gd name="T74" fmla="*/ 3 w 82"/>
                    <a:gd name="T75" fmla="*/ 3 h 102"/>
                    <a:gd name="T76" fmla="*/ 2 w 82"/>
                    <a:gd name="T77" fmla="*/ 3 h 102"/>
                    <a:gd name="T78" fmla="*/ 2 w 82"/>
                    <a:gd name="T79" fmla="*/ 4 h 102"/>
                    <a:gd name="T80" fmla="*/ 2 w 82"/>
                    <a:gd name="T81" fmla="*/ 5 h 102"/>
                    <a:gd name="T82" fmla="*/ 2 w 82"/>
                    <a:gd name="T83" fmla="*/ 6 h 102"/>
                    <a:gd name="T84" fmla="*/ 0 w 82"/>
                    <a:gd name="T85" fmla="*/ 13 h 10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82"/>
                    <a:gd name="T130" fmla="*/ 0 h 102"/>
                    <a:gd name="T131" fmla="*/ 82 w 82"/>
                    <a:gd name="T132" fmla="*/ 102 h 10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82" h="102">
                      <a:moveTo>
                        <a:pt x="0" y="102"/>
                      </a:moveTo>
                      <a:lnTo>
                        <a:pt x="0" y="2"/>
                      </a:lnTo>
                      <a:lnTo>
                        <a:pt x="16" y="2"/>
                      </a:lnTo>
                      <a:lnTo>
                        <a:pt x="16" y="16"/>
                      </a:lnTo>
                      <a:lnTo>
                        <a:pt x="17" y="13"/>
                      </a:lnTo>
                      <a:lnTo>
                        <a:pt x="19" y="11"/>
                      </a:lnTo>
                      <a:lnTo>
                        <a:pt x="21" y="8"/>
                      </a:lnTo>
                      <a:lnTo>
                        <a:pt x="23" y="7"/>
                      </a:lnTo>
                      <a:lnTo>
                        <a:pt x="27" y="5"/>
                      </a:lnTo>
                      <a:lnTo>
                        <a:pt x="29" y="3"/>
                      </a:lnTo>
                      <a:lnTo>
                        <a:pt x="32" y="2"/>
                      </a:lnTo>
                      <a:lnTo>
                        <a:pt x="34" y="1"/>
                      </a:lnTo>
                      <a:lnTo>
                        <a:pt x="37" y="0"/>
                      </a:lnTo>
                      <a:lnTo>
                        <a:pt x="40" y="0"/>
                      </a:lnTo>
                      <a:lnTo>
                        <a:pt x="43" y="0"/>
                      </a:lnTo>
                      <a:lnTo>
                        <a:pt x="47" y="0"/>
                      </a:lnTo>
                      <a:lnTo>
                        <a:pt x="48" y="0"/>
                      </a:lnTo>
                      <a:lnTo>
                        <a:pt x="50" y="0"/>
                      </a:lnTo>
                      <a:lnTo>
                        <a:pt x="52" y="0"/>
                      </a:lnTo>
                      <a:lnTo>
                        <a:pt x="53" y="0"/>
                      </a:lnTo>
                      <a:lnTo>
                        <a:pt x="55" y="0"/>
                      </a:lnTo>
                      <a:lnTo>
                        <a:pt x="56" y="0"/>
                      </a:lnTo>
                      <a:lnTo>
                        <a:pt x="57" y="1"/>
                      </a:lnTo>
                      <a:lnTo>
                        <a:pt x="59" y="1"/>
                      </a:lnTo>
                      <a:lnTo>
                        <a:pt x="60" y="1"/>
                      </a:lnTo>
                      <a:lnTo>
                        <a:pt x="61" y="2"/>
                      </a:lnTo>
                      <a:lnTo>
                        <a:pt x="62" y="2"/>
                      </a:lnTo>
                      <a:lnTo>
                        <a:pt x="64" y="3"/>
                      </a:lnTo>
                      <a:lnTo>
                        <a:pt x="65" y="3"/>
                      </a:lnTo>
                      <a:lnTo>
                        <a:pt x="66" y="4"/>
                      </a:lnTo>
                      <a:lnTo>
                        <a:pt x="67" y="4"/>
                      </a:lnTo>
                      <a:lnTo>
                        <a:pt x="68" y="5"/>
                      </a:lnTo>
                      <a:lnTo>
                        <a:pt x="69" y="5"/>
                      </a:lnTo>
                      <a:lnTo>
                        <a:pt x="70" y="6"/>
                      </a:lnTo>
                      <a:lnTo>
                        <a:pt x="71" y="7"/>
                      </a:lnTo>
                      <a:lnTo>
                        <a:pt x="72" y="7"/>
                      </a:lnTo>
                      <a:lnTo>
                        <a:pt x="72" y="8"/>
                      </a:lnTo>
                      <a:lnTo>
                        <a:pt x="74" y="9"/>
                      </a:lnTo>
                      <a:lnTo>
                        <a:pt x="75" y="10"/>
                      </a:lnTo>
                      <a:lnTo>
                        <a:pt x="76" y="11"/>
                      </a:lnTo>
                      <a:lnTo>
                        <a:pt x="76" y="12"/>
                      </a:lnTo>
                      <a:lnTo>
                        <a:pt x="77" y="13"/>
                      </a:lnTo>
                      <a:lnTo>
                        <a:pt x="77" y="14"/>
                      </a:lnTo>
                      <a:lnTo>
                        <a:pt x="78" y="15"/>
                      </a:lnTo>
                      <a:lnTo>
                        <a:pt x="78" y="16"/>
                      </a:lnTo>
                      <a:lnTo>
                        <a:pt x="79" y="17"/>
                      </a:lnTo>
                      <a:lnTo>
                        <a:pt x="79" y="18"/>
                      </a:lnTo>
                      <a:lnTo>
                        <a:pt x="79" y="19"/>
                      </a:lnTo>
                      <a:lnTo>
                        <a:pt x="80" y="20"/>
                      </a:lnTo>
                      <a:lnTo>
                        <a:pt x="80" y="22"/>
                      </a:lnTo>
                      <a:lnTo>
                        <a:pt x="81" y="24"/>
                      </a:lnTo>
                      <a:lnTo>
                        <a:pt x="81" y="25"/>
                      </a:lnTo>
                      <a:lnTo>
                        <a:pt x="81" y="26"/>
                      </a:lnTo>
                      <a:lnTo>
                        <a:pt x="81" y="28"/>
                      </a:lnTo>
                      <a:lnTo>
                        <a:pt x="81" y="29"/>
                      </a:lnTo>
                      <a:lnTo>
                        <a:pt x="81" y="30"/>
                      </a:lnTo>
                      <a:lnTo>
                        <a:pt x="81" y="31"/>
                      </a:lnTo>
                      <a:lnTo>
                        <a:pt x="81" y="33"/>
                      </a:lnTo>
                      <a:lnTo>
                        <a:pt x="81" y="34"/>
                      </a:lnTo>
                      <a:lnTo>
                        <a:pt x="81" y="36"/>
                      </a:lnTo>
                      <a:lnTo>
                        <a:pt x="81" y="38"/>
                      </a:lnTo>
                      <a:lnTo>
                        <a:pt x="82" y="40"/>
                      </a:lnTo>
                      <a:lnTo>
                        <a:pt x="82" y="102"/>
                      </a:lnTo>
                      <a:lnTo>
                        <a:pt x="64" y="102"/>
                      </a:lnTo>
                      <a:lnTo>
                        <a:pt x="64" y="41"/>
                      </a:lnTo>
                      <a:lnTo>
                        <a:pt x="63" y="39"/>
                      </a:lnTo>
                      <a:lnTo>
                        <a:pt x="63" y="37"/>
                      </a:lnTo>
                      <a:lnTo>
                        <a:pt x="63" y="36"/>
                      </a:lnTo>
                      <a:lnTo>
                        <a:pt x="63" y="34"/>
                      </a:lnTo>
                      <a:lnTo>
                        <a:pt x="63" y="33"/>
                      </a:lnTo>
                      <a:lnTo>
                        <a:pt x="63" y="32"/>
                      </a:lnTo>
                      <a:lnTo>
                        <a:pt x="63" y="31"/>
                      </a:lnTo>
                      <a:lnTo>
                        <a:pt x="63" y="29"/>
                      </a:lnTo>
                      <a:lnTo>
                        <a:pt x="62" y="28"/>
                      </a:lnTo>
                      <a:lnTo>
                        <a:pt x="62" y="27"/>
                      </a:lnTo>
                      <a:lnTo>
                        <a:pt x="62" y="26"/>
                      </a:lnTo>
                      <a:lnTo>
                        <a:pt x="61" y="25"/>
                      </a:lnTo>
                      <a:lnTo>
                        <a:pt x="61" y="24"/>
                      </a:lnTo>
                      <a:lnTo>
                        <a:pt x="61" y="23"/>
                      </a:lnTo>
                      <a:lnTo>
                        <a:pt x="60" y="22"/>
                      </a:lnTo>
                      <a:lnTo>
                        <a:pt x="59" y="20"/>
                      </a:lnTo>
                      <a:lnTo>
                        <a:pt x="59" y="19"/>
                      </a:lnTo>
                      <a:lnTo>
                        <a:pt x="58" y="19"/>
                      </a:lnTo>
                      <a:lnTo>
                        <a:pt x="58" y="18"/>
                      </a:lnTo>
                      <a:lnTo>
                        <a:pt x="57" y="18"/>
                      </a:lnTo>
                      <a:lnTo>
                        <a:pt x="56" y="17"/>
                      </a:lnTo>
                      <a:lnTo>
                        <a:pt x="55" y="16"/>
                      </a:lnTo>
                      <a:lnTo>
                        <a:pt x="54" y="16"/>
                      </a:lnTo>
                      <a:lnTo>
                        <a:pt x="53" y="15"/>
                      </a:lnTo>
                      <a:lnTo>
                        <a:pt x="52" y="15"/>
                      </a:lnTo>
                      <a:lnTo>
                        <a:pt x="51" y="15"/>
                      </a:lnTo>
                      <a:lnTo>
                        <a:pt x="50" y="14"/>
                      </a:lnTo>
                      <a:lnTo>
                        <a:pt x="48" y="14"/>
                      </a:lnTo>
                      <a:lnTo>
                        <a:pt x="47" y="14"/>
                      </a:lnTo>
                      <a:lnTo>
                        <a:pt x="46" y="14"/>
                      </a:lnTo>
                      <a:lnTo>
                        <a:pt x="45" y="14"/>
                      </a:lnTo>
                      <a:lnTo>
                        <a:pt x="44" y="14"/>
                      </a:lnTo>
                      <a:lnTo>
                        <a:pt x="42" y="14"/>
                      </a:lnTo>
                      <a:lnTo>
                        <a:pt x="40" y="14"/>
                      </a:lnTo>
                      <a:lnTo>
                        <a:pt x="38" y="14"/>
                      </a:lnTo>
                      <a:lnTo>
                        <a:pt x="37" y="14"/>
                      </a:lnTo>
                      <a:lnTo>
                        <a:pt x="35" y="15"/>
                      </a:lnTo>
                      <a:lnTo>
                        <a:pt x="33" y="15"/>
                      </a:lnTo>
                      <a:lnTo>
                        <a:pt x="32" y="16"/>
                      </a:lnTo>
                      <a:lnTo>
                        <a:pt x="31" y="17"/>
                      </a:lnTo>
                      <a:lnTo>
                        <a:pt x="29" y="17"/>
                      </a:lnTo>
                      <a:lnTo>
                        <a:pt x="28" y="18"/>
                      </a:lnTo>
                      <a:lnTo>
                        <a:pt x="27" y="19"/>
                      </a:lnTo>
                      <a:lnTo>
                        <a:pt x="26" y="22"/>
                      </a:lnTo>
                      <a:lnTo>
                        <a:pt x="23" y="23"/>
                      </a:lnTo>
                      <a:lnTo>
                        <a:pt x="22" y="24"/>
                      </a:lnTo>
                      <a:lnTo>
                        <a:pt x="21" y="25"/>
                      </a:lnTo>
                      <a:lnTo>
                        <a:pt x="20" y="27"/>
                      </a:lnTo>
                      <a:lnTo>
                        <a:pt x="19" y="29"/>
                      </a:lnTo>
                      <a:lnTo>
                        <a:pt x="18" y="31"/>
                      </a:lnTo>
                      <a:lnTo>
                        <a:pt x="18" y="33"/>
                      </a:lnTo>
                      <a:lnTo>
                        <a:pt x="17" y="35"/>
                      </a:lnTo>
                      <a:lnTo>
                        <a:pt x="17" y="37"/>
                      </a:lnTo>
                      <a:lnTo>
                        <a:pt x="17" y="40"/>
                      </a:lnTo>
                      <a:lnTo>
                        <a:pt x="17" y="43"/>
                      </a:lnTo>
                      <a:lnTo>
                        <a:pt x="17" y="47"/>
                      </a:lnTo>
                      <a:lnTo>
                        <a:pt x="17" y="102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59" name="Freeform 128"/>
                <p:cNvSpPr>
                  <a:spLocks/>
                </p:cNvSpPr>
                <p:nvPr/>
              </p:nvSpPr>
              <p:spPr bwMode="auto">
                <a:xfrm>
                  <a:off x="4441" y="4244"/>
                  <a:ext cx="25" cy="67"/>
                </a:xfrm>
                <a:custGeom>
                  <a:avLst/>
                  <a:gdLst>
                    <a:gd name="T0" fmla="*/ 7 w 49"/>
                    <a:gd name="T1" fmla="*/ 16 h 136"/>
                    <a:gd name="T2" fmla="*/ 6 w 49"/>
                    <a:gd name="T3" fmla="*/ 16 h 136"/>
                    <a:gd name="T4" fmla="*/ 6 w 49"/>
                    <a:gd name="T5" fmla="*/ 16 h 136"/>
                    <a:gd name="T6" fmla="*/ 6 w 49"/>
                    <a:gd name="T7" fmla="*/ 16 h 136"/>
                    <a:gd name="T8" fmla="*/ 5 w 49"/>
                    <a:gd name="T9" fmla="*/ 16 h 136"/>
                    <a:gd name="T10" fmla="*/ 5 w 49"/>
                    <a:gd name="T11" fmla="*/ 16 h 136"/>
                    <a:gd name="T12" fmla="*/ 5 w 49"/>
                    <a:gd name="T13" fmla="*/ 16 h 136"/>
                    <a:gd name="T14" fmla="*/ 5 w 49"/>
                    <a:gd name="T15" fmla="*/ 16 h 136"/>
                    <a:gd name="T16" fmla="*/ 4 w 49"/>
                    <a:gd name="T17" fmla="*/ 16 h 136"/>
                    <a:gd name="T18" fmla="*/ 4 w 49"/>
                    <a:gd name="T19" fmla="*/ 16 h 136"/>
                    <a:gd name="T20" fmla="*/ 4 w 49"/>
                    <a:gd name="T21" fmla="*/ 16 h 136"/>
                    <a:gd name="T22" fmla="*/ 3 w 49"/>
                    <a:gd name="T23" fmla="*/ 16 h 136"/>
                    <a:gd name="T24" fmla="*/ 3 w 49"/>
                    <a:gd name="T25" fmla="*/ 16 h 136"/>
                    <a:gd name="T26" fmla="*/ 3 w 49"/>
                    <a:gd name="T27" fmla="*/ 16 h 136"/>
                    <a:gd name="T28" fmla="*/ 3 w 49"/>
                    <a:gd name="T29" fmla="*/ 16 h 136"/>
                    <a:gd name="T30" fmla="*/ 2 w 49"/>
                    <a:gd name="T31" fmla="*/ 16 h 136"/>
                    <a:gd name="T32" fmla="*/ 2 w 49"/>
                    <a:gd name="T33" fmla="*/ 15 h 136"/>
                    <a:gd name="T34" fmla="*/ 2 w 49"/>
                    <a:gd name="T35" fmla="*/ 15 h 136"/>
                    <a:gd name="T36" fmla="*/ 2 w 49"/>
                    <a:gd name="T37" fmla="*/ 15 h 136"/>
                    <a:gd name="T38" fmla="*/ 2 w 49"/>
                    <a:gd name="T39" fmla="*/ 15 h 136"/>
                    <a:gd name="T40" fmla="*/ 2 w 49"/>
                    <a:gd name="T41" fmla="*/ 14 h 136"/>
                    <a:gd name="T42" fmla="*/ 2 w 49"/>
                    <a:gd name="T43" fmla="*/ 14 h 136"/>
                    <a:gd name="T44" fmla="*/ 2 w 49"/>
                    <a:gd name="T45" fmla="*/ 14 h 136"/>
                    <a:gd name="T46" fmla="*/ 2 w 49"/>
                    <a:gd name="T47" fmla="*/ 13 h 136"/>
                    <a:gd name="T48" fmla="*/ 2 w 49"/>
                    <a:gd name="T49" fmla="*/ 13 h 136"/>
                    <a:gd name="T50" fmla="*/ 0 w 49"/>
                    <a:gd name="T51" fmla="*/ 6 h 136"/>
                    <a:gd name="T52" fmla="*/ 2 w 49"/>
                    <a:gd name="T53" fmla="*/ 4 h 136"/>
                    <a:gd name="T54" fmla="*/ 4 w 49"/>
                    <a:gd name="T55" fmla="*/ 0 h 136"/>
                    <a:gd name="T56" fmla="*/ 6 w 49"/>
                    <a:gd name="T57" fmla="*/ 4 h 136"/>
                    <a:gd name="T58" fmla="*/ 4 w 49"/>
                    <a:gd name="T59" fmla="*/ 6 h 136"/>
                    <a:gd name="T60" fmla="*/ 4 w 49"/>
                    <a:gd name="T61" fmla="*/ 13 h 136"/>
                    <a:gd name="T62" fmla="*/ 4 w 49"/>
                    <a:gd name="T63" fmla="*/ 13 h 136"/>
                    <a:gd name="T64" fmla="*/ 4 w 49"/>
                    <a:gd name="T65" fmla="*/ 13 h 136"/>
                    <a:gd name="T66" fmla="*/ 4 w 49"/>
                    <a:gd name="T67" fmla="*/ 13 h 136"/>
                    <a:gd name="T68" fmla="*/ 4 w 49"/>
                    <a:gd name="T69" fmla="*/ 14 h 136"/>
                    <a:gd name="T70" fmla="*/ 4 w 49"/>
                    <a:gd name="T71" fmla="*/ 14 h 136"/>
                    <a:gd name="T72" fmla="*/ 4 w 49"/>
                    <a:gd name="T73" fmla="*/ 14 h 136"/>
                    <a:gd name="T74" fmla="*/ 4 w 49"/>
                    <a:gd name="T75" fmla="*/ 14 h 136"/>
                    <a:gd name="T76" fmla="*/ 4 w 49"/>
                    <a:gd name="T77" fmla="*/ 14 h 136"/>
                    <a:gd name="T78" fmla="*/ 4 w 49"/>
                    <a:gd name="T79" fmla="*/ 14 h 136"/>
                    <a:gd name="T80" fmla="*/ 4 w 49"/>
                    <a:gd name="T81" fmla="*/ 14 h 136"/>
                    <a:gd name="T82" fmla="*/ 4 w 49"/>
                    <a:gd name="T83" fmla="*/ 14 h 136"/>
                    <a:gd name="T84" fmla="*/ 5 w 49"/>
                    <a:gd name="T85" fmla="*/ 14 h 136"/>
                    <a:gd name="T86" fmla="*/ 5 w 49"/>
                    <a:gd name="T87" fmla="*/ 14 h 136"/>
                    <a:gd name="T88" fmla="*/ 5 w 49"/>
                    <a:gd name="T89" fmla="*/ 14 h 136"/>
                    <a:gd name="T90" fmla="*/ 5 w 49"/>
                    <a:gd name="T91" fmla="*/ 14 h 136"/>
                    <a:gd name="T92" fmla="*/ 5 w 49"/>
                    <a:gd name="T93" fmla="*/ 14 h 136"/>
                    <a:gd name="T94" fmla="*/ 5 w 49"/>
                    <a:gd name="T95" fmla="*/ 14 h 136"/>
                    <a:gd name="T96" fmla="*/ 5 w 49"/>
                    <a:gd name="T97" fmla="*/ 14 h 136"/>
                    <a:gd name="T98" fmla="*/ 5 w 49"/>
                    <a:gd name="T99" fmla="*/ 14 h 136"/>
                    <a:gd name="T100" fmla="*/ 5 w 49"/>
                    <a:gd name="T101" fmla="*/ 14 h 136"/>
                    <a:gd name="T102" fmla="*/ 6 w 49"/>
                    <a:gd name="T103" fmla="*/ 14 h 136"/>
                    <a:gd name="T104" fmla="*/ 6 w 49"/>
                    <a:gd name="T105" fmla="*/ 14 h 136"/>
                    <a:gd name="T106" fmla="*/ 6 w 49"/>
                    <a:gd name="T107" fmla="*/ 14 h 136"/>
                    <a:gd name="T108" fmla="*/ 6 w 49"/>
                    <a:gd name="T109" fmla="*/ 14 h 1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9"/>
                    <a:gd name="T166" fmla="*/ 0 h 136"/>
                    <a:gd name="T167" fmla="*/ 49 w 49"/>
                    <a:gd name="T168" fmla="*/ 136 h 1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9" h="136">
                      <a:moveTo>
                        <a:pt x="46" y="119"/>
                      </a:moveTo>
                      <a:lnTo>
                        <a:pt x="49" y="135"/>
                      </a:lnTo>
                      <a:lnTo>
                        <a:pt x="46" y="135"/>
                      </a:lnTo>
                      <a:lnTo>
                        <a:pt x="45" y="135"/>
                      </a:lnTo>
                      <a:lnTo>
                        <a:pt x="44" y="135"/>
                      </a:lnTo>
                      <a:lnTo>
                        <a:pt x="43" y="135"/>
                      </a:lnTo>
                      <a:lnTo>
                        <a:pt x="42" y="135"/>
                      </a:lnTo>
                      <a:lnTo>
                        <a:pt x="41" y="135"/>
                      </a:lnTo>
                      <a:lnTo>
                        <a:pt x="40" y="135"/>
                      </a:lnTo>
                      <a:lnTo>
                        <a:pt x="39" y="135"/>
                      </a:lnTo>
                      <a:lnTo>
                        <a:pt x="38" y="135"/>
                      </a:lnTo>
                      <a:lnTo>
                        <a:pt x="37" y="135"/>
                      </a:lnTo>
                      <a:lnTo>
                        <a:pt x="36" y="135"/>
                      </a:lnTo>
                      <a:lnTo>
                        <a:pt x="36" y="136"/>
                      </a:lnTo>
                      <a:lnTo>
                        <a:pt x="34" y="135"/>
                      </a:lnTo>
                      <a:lnTo>
                        <a:pt x="33" y="135"/>
                      </a:lnTo>
                      <a:lnTo>
                        <a:pt x="31" y="135"/>
                      </a:lnTo>
                      <a:lnTo>
                        <a:pt x="30" y="135"/>
                      </a:lnTo>
                      <a:lnTo>
                        <a:pt x="29" y="135"/>
                      </a:lnTo>
                      <a:lnTo>
                        <a:pt x="27" y="135"/>
                      </a:lnTo>
                      <a:lnTo>
                        <a:pt x="26" y="134"/>
                      </a:lnTo>
                      <a:lnTo>
                        <a:pt x="25" y="134"/>
                      </a:lnTo>
                      <a:lnTo>
                        <a:pt x="24" y="134"/>
                      </a:lnTo>
                      <a:lnTo>
                        <a:pt x="22" y="133"/>
                      </a:lnTo>
                      <a:lnTo>
                        <a:pt x="21" y="133"/>
                      </a:lnTo>
                      <a:lnTo>
                        <a:pt x="20" y="132"/>
                      </a:lnTo>
                      <a:lnTo>
                        <a:pt x="19" y="131"/>
                      </a:lnTo>
                      <a:lnTo>
                        <a:pt x="18" y="131"/>
                      </a:lnTo>
                      <a:lnTo>
                        <a:pt x="17" y="130"/>
                      </a:lnTo>
                      <a:lnTo>
                        <a:pt x="16" y="129"/>
                      </a:lnTo>
                      <a:lnTo>
                        <a:pt x="15" y="128"/>
                      </a:lnTo>
                      <a:lnTo>
                        <a:pt x="15" y="127"/>
                      </a:lnTo>
                      <a:lnTo>
                        <a:pt x="14" y="127"/>
                      </a:lnTo>
                      <a:lnTo>
                        <a:pt x="14" y="125"/>
                      </a:lnTo>
                      <a:lnTo>
                        <a:pt x="13" y="124"/>
                      </a:lnTo>
                      <a:lnTo>
                        <a:pt x="13" y="123"/>
                      </a:lnTo>
                      <a:lnTo>
                        <a:pt x="13" y="121"/>
                      </a:lnTo>
                      <a:lnTo>
                        <a:pt x="12" y="120"/>
                      </a:lnTo>
                      <a:lnTo>
                        <a:pt x="12" y="119"/>
                      </a:lnTo>
                      <a:lnTo>
                        <a:pt x="12" y="117"/>
                      </a:lnTo>
                      <a:lnTo>
                        <a:pt x="12" y="116"/>
                      </a:lnTo>
                      <a:lnTo>
                        <a:pt x="12" y="114"/>
                      </a:lnTo>
                      <a:lnTo>
                        <a:pt x="12" y="112"/>
                      </a:lnTo>
                      <a:lnTo>
                        <a:pt x="12" y="110"/>
                      </a:lnTo>
                      <a:lnTo>
                        <a:pt x="12" y="108"/>
                      </a:lnTo>
                      <a:lnTo>
                        <a:pt x="12" y="106"/>
                      </a:lnTo>
                      <a:lnTo>
                        <a:pt x="12" y="48"/>
                      </a:lnTo>
                      <a:lnTo>
                        <a:pt x="0" y="48"/>
                      </a:lnTo>
                      <a:lnTo>
                        <a:pt x="0" y="35"/>
                      </a:lnTo>
                      <a:lnTo>
                        <a:pt x="12" y="35"/>
                      </a:lnTo>
                      <a:lnTo>
                        <a:pt x="12" y="10"/>
                      </a:lnTo>
                      <a:lnTo>
                        <a:pt x="29" y="0"/>
                      </a:lnTo>
                      <a:lnTo>
                        <a:pt x="29" y="35"/>
                      </a:lnTo>
                      <a:lnTo>
                        <a:pt x="46" y="35"/>
                      </a:lnTo>
                      <a:lnTo>
                        <a:pt x="46" y="48"/>
                      </a:lnTo>
                      <a:lnTo>
                        <a:pt x="29" y="48"/>
                      </a:lnTo>
                      <a:lnTo>
                        <a:pt x="29" y="107"/>
                      </a:lnTo>
                      <a:lnTo>
                        <a:pt x="29" y="108"/>
                      </a:lnTo>
                      <a:lnTo>
                        <a:pt x="29" y="109"/>
                      </a:lnTo>
                      <a:lnTo>
                        <a:pt x="29" y="110"/>
                      </a:lnTo>
                      <a:lnTo>
                        <a:pt x="29" y="111"/>
                      </a:lnTo>
                      <a:lnTo>
                        <a:pt x="29" y="112"/>
                      </a:lnTo>
                      <a:lnTo>
                        <a:pt x="29" y="113"/>
                      </a:lnTo>
                      <a:lnTo>
                        <a:pt x="29" y="114"/>
                      </a:lnTo>
                      <a:lnTo>
                        <a:pt x="30" y="115"/>
                      </a:lnTo>
                      <a:lnTo>
                        <a:pt x="30" y="116"/>
                      </a:lnTo>
                      <a:lnTo>
                        <a:pt x="31" y="116"/>
                      </a:lnTo>
                      <a:lnTo>
                        <a:pt x="31" y="117"/>
                      </a:lnTo>
                      <a:lnTo>
                        <a:pt x="32" y="118"/>
                      </a:lnTo>
                      <a:lnTo>
                        <a:pt x="33" y="119"/>
                      </a:lnTo>
                      <a:lnTo>
                        <a:pt x="34" y="119"/>
                      </a:lnTo>
                      <a:lnTo>
                        <a:pt x="35" y="119"/>
                      </a:lnTo>
                      <a:lnTo>
                        <a:pt x="36" y="119"/>
                      </a:lnTo>
                      <a:lnTo>
                        <a:pt x="37" y="119"/>
                      </a:lnTo>
                      <a:lnTo>
                        <a:pt x="38" y="120"/>
                      </a:lnTo>
                      <a:lnTo>
                        <a:pt x="38" y="119"/>
                      </a:lnTo>
                      <a:lnTo>
                        <a:pt x="39" y="119"/>
                      </a:lnTo>
                      <a:lnTo>
                        <a:pt x="40" y="119"/>
                      </a:lnTo>
                      <a:lnTo>
                        <a:pt x="41" y="119"/>
                      </a:lnTo>
                      <a:lnTo>
                        <a:pt x="42" y="119"/>
                      </a:lnTo>
                      <a:lnTo>
                        <a:pt x="43" y="119"/>
                      </a:lnTo>
                      <a:lnTo>
                        <a:pt x="44" y="119"/>
                      </a:lnTo>
                      <a:lnTo>
                        <a:pt x="45" y="119"/>
                      </a:lnTo>
                      <a:lnTo>
                        <a:pt x="46" y="1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0" name="Freeform 129"/>
                <p:cNvSpPr>
                  <a:spLocks/>
                </p:cNvSpPr>
                <p:nvPr/>
              </p:nvSpPr>
              <p:spPr bwMode="auto">
                <a:xfrm>
                  <a:off x="4473" y="4242"/>
                  <a:ext cx="40" cy="69"/>
                </a:xfrm>
                <a:custGeom>
                  <a:avLst/>
                  <a:gdLst>
                    <a:gd name="T0" fmla="*/ 0 w 81"/>
                    <a:gd name="T1" fmla="*/ 0 h 138"/>
                    <a:gd name="T2" fmla="*/ 2 w 81"/>
                    <a:gd name="T3" fmla="*/ 6 h 138"/>
                    <a:gd name="T4" fmla="*/ 2 w 81"/>
                    <a:gd name="T5" fmla="*/ 6 h 138"/>
                    <a:gd name="T6" fmla="*/ 3 w 81"/>
                    <a:gd name="T7" fmla="*/ 5 h 138"/>
                    <a:gd name="T8" fmla="*/ 3 w 81"/>
                    <a:gd name="T9" fmla="*/ 5 h 138"/>
                    <a:gd name="T10" fmla="*/ 4 w 81"/>
                    <a:gd name="T11" fmla="*/ 5 h 138"/>
                    <a:gd name="T12" fmla="*/ 5 w 81"/>
                    <a:gd name="T13" fmla="*/ 5 h 138"/>
                    <a:gd name="T14" fmla="*/ 5 w 81"/>
                    <a:gd name="T15" fmla="*/ 5 h 138"/>
                    <a:gd name="T16" fmla="*/ 6 w 81"/>
                    <a:gd name="T17" fmla="*/ 5 h 138"/>
                    <a:gd name="T18" fmla="*/ 6 w 81"/>
                    <a:gd name="T19" fmla="*/ 5 h 138"/>
                    <a:gd name="T20" fmla="*/ 7 w 81"/>
                    <a:gd name="T21" fmla="*/ 5 h 138"/>
                    <a:gd name="T22" fmla="*/ 7 w 81"/>
                    <a:gd name="T23" fmla="*/ 5 h 138"/>
                    <a:gd name="T24" fmla="*/ 7 w 81"/>
                    <a:gd name="T25" fmla="*/ 5 h 138"/>
                    <a:gd name="T26" fmla="*/ 8 w 81"/>
                    <a:gd name="T27" fmla="*/ 5 h 138"/>
                    <a:gd name="T28" fmla="*/ 8 w 81"/>
                    <a:gd name="T29" fmla="*/ 5 h 138"/>
                    <a:gd name="T30" fmla="*/ 8 w 81"/>
                    <a:gd name="T31" fmla="*/ 6 h 138"/>
                    <a:gd name="T32" fmla="*/ 9 w 81"/>
                    <a:gd name="T33" fmla="*/ 6 h 138"/>
                    <a:gd name="T34" fmla="*/ 9 w 81"/>
                    <a:gd name="T35" fmla="*/ 6 h 138"/>
                    <a:gd name="T36" fmla="*/ 9 w 81"/>
                    <a:gd name="T37" fmla="*/ 6 h 138"/>
                    <a:gd name="T38" fmla="*/ 9 w 81"/>
                    <a:gd name="T39" fmla="*/ 7 h 138"/>
                    <a:gd name="T40" fmla="*/ 9 w 81"/>
                    <a:gd name="T41" fmla="*/ 7 h 138"/>
                    <a:gd name="T42" fmla="*/ 9 w 81"/>
                    <a:gd name="T43" fmla="*/ 8 h 138"/>
                    <a:gd name="T44" fmla="*/ 10 w 81"/>
                    <a:gd name="T45" fmla="*/ 8 h 138"/>
                    <a:gd name="T46" fmla="*/ 10 w 81"/>
                    <a:gd name="T47" fmla="*/ 9 h 138"/>
                    <a:gd name="T48" fmla="*/ 10 w 81"/>
                    <a:gd name="T49" fmla="*/ 9 h 138"/>
                    <a:gd name="T50" fmla="*/ 10 w 81"/>
                    <a:gd name="T51" fmla="*/ 10 h 138"/>
                    <a:gd name="T52" fmla="*/ 8 w 81"/>
                    <a:gd name="T53" fmla="*/ 18 h 138"/>
                    <a:gd name="T54" fmla="*/ 7 w 81"/>
                    <a:gd name="T55" fmla="*/ 9 h 138"/>
                    <a:gd name="T56" fmla="*/ 7 w 81"/>
                    <a:gd name="T57" fmla="*/ 9 h 138"/>
                    <a:gd name="T58" fmla="*/ 7 w 81"/>
                    <a:gd name="T59" fmla="*/ 9 h 138"/>
                    <a:gd name="T60" fmla="*/ 7 w 81"/>
                    <a:gd name="T61" fmla="*/ 8 h 138"/>
                    <a:gd name="T62" fmla="*/ 7 w 81"/>
                    <a:gd name="T63" fmla="*/ 8 h 138"/>
                    <a:gd name="T64" fmla="*/ 7 w 81"/>
                    <a:gd name="T65" fmla="*/ 7 h 138"/>
                    <a:gd name="T66" fmla="*/ 7 w 81"/>
                    <a:gd name="T67" fmla="*/ 7 h 138"/>
                    <a:gd name="T68" fmla="*/ 7 w 81"/>
                    <a:gd name="T69" fmla="*/ 7 h 138"/>
                    <a:gd name="T70" fmla="*/ 6 w 81"/>
                    <a:gd name="T71" fmla="*/ 7 h 138"/>
                    <a:gd name="T72" fmla="*/ 6 w 81"/>
                    <a:gd name="T73" fmla="*/ 7 h 138"/>
                    <a:gd name="T74" fmla="*/ 5 w 81"/>
                    <a:gd name="T75" fmla="*/ 7 h 138"/>
                    <a:gd name="T76" fmla="*/ 5 w 81"/>
                    <a:gd name="T77" fmla="*/ 7 h 138"/>
                    <a:gd name="T78" fmla="*/ 5 w 81"/>
                    <a:gd name="T79" fmla="*/ 7 h 138"/>
                    <a:gd name="T80" fmla="*/ 4 w 81"/>
                    <a:gd name="T81" fmla="*/ 7 h 138"/>
                    <a:gd name="T82" fmla="*/ 4 w 81"/>
                    <a:gd name="T83" fmla="*/ 7 h 138"/>
                    <a:gd name="T84" fmla="*/ 4 w 81"/>
                    <a:gd name="T85" fmla="*/ 7 h 138"/>
                    <a:gd name="T86" fmla="*/ 4 w 81"/>
                    <a:gd name="T87" fmla="*/ 7 h 138"/>
                    <a:gd name="T88" fmla="*/ 3 w 81"/>
                    <a:gd name="T89" fmla="*/ 7 h 138"/>
                    <a:gd name="T90" fmla="*/ 3 w 81"/>
                    <a:gd name="T91" fmla="*/ 7 h 138"/>
                    <a:gd name="T92" fmla="*/ 3 w 81"/>
                    <a:gd name="T93" fmla="*/ 7 h 138"/>
                    <a:gd name="T94" fmla="*/ 3 w 81"/>
                    <a:gd name="T95" fmla="*/ 8 h 138"/>
                    <a:gd name="T96" fmla="*/ 2 w 81"/>
                    <a:gd name="T97" fmla="*/ 8 h 138"/>
                    <a:gd name="T98" fmla="*/ 2 w 81"/>
                    <a:gd name="T99" fmla="*/ 8 h 138"/>
                    <a:gd name="T100" fmla="*/ 2 w 81"/>
                    <a:gd name="T101" fmla="*/ 8 h 138"/>
                    <a:gd name="T102" fmla="*/ 2 w 81"/>
                    <a:gd name="T103" fmla="*/ 9 h 138"/>
                    <a:gd name="T104" fmla="*/ 2 w 81"/>
                    <a:gd name="T105" fmla="*/ 9 h 138"/>
                    <a:gd name="T106" fmla="*/ 2 w 81"/>
                    <a:gd name="T107" fmla="*/ 9 h 138"/>
                    <a:gd name="T108" fmla="*/ 2 w 81"/>
                    <a:gd name="T109" fmla="*/ 9 h 138"/>
                    <a:gd name="T110" fmla="*/ 2 w 81"/>
                    <a:gd name="T111" fmla="*/ 10 h 138"/>
                    <a:gd name="T112" fmla="*/ 2 w 81"/>
                    <a:gd name="T113" fmla="*/ 10 h 138"/>
                    <a:gd name="T114" fmla="*/ 2 w 81"/>
                    <a:gd name="T115" fmla="*/ 18 h 138"/>
                    <a:gd name="T116" fmla="*/ 0 w 81"/>
                    <a:gd name="T117" fmla="*/ 18 h 13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81"/>
                    <a:gd name="T178" fmla="*/ 0 h 138"/>
                    <a:gd name="T179" fmla="*/ 81 w 81"/>
                    <a:gd name="T180" fmla="*/ 138 h 13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81" h="138">
                      <a:moveTo>
                        <a:pt x="0" y="138"/>
                      </a:move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17" y="49"/>
                      </a:lnTo>
                      <a:lnTo>
                        <a:pt x="18" y="46"/>
                      </a:lnTo>
                      <a:lnTo>
                        <a:pt x="20" y="45"/>
                      </a:lnTo>
                      <a:lnTo>
                        <a:pt x="22" y="43"/>
                      </a:lnTo>
                      <a:lnTo>
                        <a:pt x="25" y="41"/>
                      </a:lnTo>
                      <a:lnTo>
                        <a:pt x="27" y="40"/>
                      </a:lnTo>
                      <a:lnTo>
                        <a:pt x="29" y="39"/>
                      </a:lnTo>
                      <a:lnTo>
                        <a:pt x="32" y="38"/>
                      </a:lnTo>
                      <a:lnTo>
                        <a:pt x="35" y="37"/>
                      </a:lnTo>
                      <a:lnTo>
                        <a:pt x="37" y="36"/>
                      </a:lnTo>
                      <a:lnTo>
                        <a:pt x="40" y="36"/>
                      </a:lnTo>
                      <a:lnTo>
                        <a:pt x="43" y="36"/>
                      </a:lnTo>
                      <a:lnTo>
                        <a:pt x="46" y="36"/>
                      </a:lnTo>
                      <a:lnTo>
                        <a:pt x="47" y="36"/>
                      </a:lnTo>
                      <a:lnTo>
                        <a:pt x="49" y="36"/>
                      </a:lnTo>
                      <a:lnTo>
                        <a:pt x="51" y="36"/>
                      </a:lnTo>
                      <a:lnTo>
                        <a:pt x="53" y="36"/>
                      </a:lnTo>
                      <a:lnTo>
                        <a:pt x="54" y="36"/>
                      </a:lnTo>
                      <a:lnTo>
                        <a:pt x="57" y="37"/>
                      </a:lnTo>
                      <a:lnTo>
                        <a:pt x="58" y="37"/>
                      </a:lnTo>
                      <a:lnTo>
                        <a:pt x="60" y="37"/>
                      </a:lnTo>
                      <a:lnTo>
                        <a:pt x="61" y="38"/>
                      </a:lnTo>
                      <a:lnTo>
                        <a:pt x="63" y="38"/>
                      </a:lnTo>
                      <a:lnTo>
                        <a:pt x="64" y="39"/>
                      </a:lnTo>
                      <a:lnTo>
                        <a:pt x="66" y="40"/>
                      </a:lnTo>
                      <a:lnTo>
                        <a:pt x="67" y="40"/>
                      </a:lnTo>
                      <a:lnTo>
                        <a:pt x="68" y="41"/>
                      </a:lnTo>
                      <a:lnTo>
                        <a:pt x="69" y="42"/>
                      </a:lnTo>
                      <a:lnTo>
                        <a:pt x="70" y="43"/>
                      </a:lnTo>
                      <a:lnTo>
                        <a:pt x="71" y="44"/>
                      </a:lnTo>
                      <a:lnTo>
                        <a:pt x="72" y="45"/>
                      </a:lnTo>
                      <a:lnTo>
                        <a:pt x="73" y="46"/>
                      </a:lnTo>
                      <a:lnTo>
                        <a:pt x="74" y="47"/>
                      </a:lnTo>
                      <a:lnTo>
                        <a:pt x="74" y="48"/>
                      </a:lnTo>
                      <a:lnTo>
                        <a:pt x="75" y="49"/>
                      </a:lnTo>
                      <a:lnTo>
                        <a:pt x="76" y="50"/>
                      </a:lnTo>
                      <a:lnTo>
                        <a:pt x="77" y="52"/>
                      </a:lnTo>
                      <a:lnTo>
                        <a:pt x="77" y="53"/>
                      </a:lnTo>
                      <a:lnTo>
                        <a:pt x="77" y="54"/>
                      </a:lnTo>
                      <a:lnTo>
                        <a:pt x="78" y="55"/>
                      </a:lnTo>
                      <a:lnTo>
                        <a:pt x="78" y="58"/>
                      </a:lnTo>
                      <a:lnTo>
                        <a:pt x="78" y="60"/>
                      </a:lnTo>
                      <a:lnTo>
                        <a:pt x="80" y="61"/>
                      </a:lnTo>
                      <a:lnTo>
                        <a:pt x="80" y="63"/>
                      </a:lnTo>
                      <a:lnTo>
                        <a:pt x="80" y="65"/>
                      </a:lnTo>
                      <a:lnTo>
                        <a:pt x="80" y="67"/>
                      </a:lnTo>
                      <a:lnTo>
                        <a:pt x="80" y="69"/>
                      </a:lnTo>
                      <a:lnTo>
                        <a:pt x="80" y="71"/>
                      </a:lnTo>
                      <a:lnTo>
                        <a:pt x="81" y="74"/>
                      </a:lnTo>
                      <a:lnTo>
                        <a:pt x="81" y="138"/>
                      </a:lnTo>
                      <a:lnTo>
                        <a:pt x="64" y="138"/>
                      </a:lnTo>
                      <a:lnTo>
                        <a:pt x="64" y="74"/>
                      </a:lnTo>
                      <a:lnTo>
                        <a:pt x="63" y="72"/>
                      </a:lnTo>
                      <a:lnTo>
                        <a:pt x="63" y="70"/>
                      </a:lnTo>
                      <a:lnTo>
                        <a:pt x="63" y="68"/>
                      </a:lnTo>
                      <a:lnTo>
                        <a:pt x="63" y="66"/>
                      </a:lnTo>
                      <a:lnTo>
                        <a:pt x="63" y="65"/>
                      </a:lnTo>
                      <a:lnTo>
                        <a:pt x="62" y="63"/>
                      </a:lnTo>
                      <a:lnTo>
                        <a:pt x="62" y="62"/>
                      </a:lnTo>
                      <a:lnTo>
                        <a:pt x="61" y="60"/>
                      </a:lnTo>
                      <a:lnTo>
                        <a:pt x="61" y="59"/>
                      </a:lnTo>
                      <a:lnTo>
                        <a:pt x="60" y="58"/>
                      </a:lnTo>
                      <a:lnTo>
                        <a:pt x="59" y="56"/>
                      </a:lnTo>
                      <a:lnTo>
                        <a:pt x="59" y="55"/>
                      </a:lnTo>
                      <a:lnTo>
                        <a:pt x="58" y="54"/>
                      </a:lnTo>
                      <a:lnTo>
                        <a:pt x="57" y="53"/>
                      </a:lnTo>
                      <a:lnTo>
                        <a:pt x="56" y="52"/>
                      </a:lnTo>
                      <a:lnTo>
                        <a:pt x="54" y="52"/>
                      </a:lnTo>
                      <a:lnTo>
                        <a:pt x="52" y="51"/>
                      </a:lnTo>
                      <a:lnTo>
                        <a:pt x="51" y="51"/>
                      </a:lnTo>
                      <a:lnTo>
                        <a:pt x="50" y="50"/>
                      </a:lnTo>
                      <a:lnTo>
                        <a:pt x="49" y="50"/>
                      </a:lnTo>
                      <a:lnTo>
                        <a:pt x="47" y="50"/>
                      </a:lnTo>
                      <a:lnTo>
                        <a:pt x="46" y="50"/>
                      </a:lnTo>
                      <a:lnTo>
                        <a:pt x="44" y="50"/>
                      </a:lnTo>
                      <a:lnTo>
                        <a:pt x="43" y="50"/>
                      </a:lnTo>
                      <a:lnTo>
                        <a:pt x="41" y="50"/>
                      </a:lnTo>
                      <a:lnTo>
                        <a:pt x="40" y="50"/>
                      </a:lnTo>
                      <a:lnTo>
                        <a:pt x="39" y="50"/>
                      </a:lnTo>
                      <a:lnTo>
                        <a:pt x="38" y="50"/>
                      </a:lnTo>
                      <a:lnTo>
                        <a:pt x="37" y="50"/>
                      </a:lnTo>
                      <a:lnTo>
                        <a:pt x="36" y="51"/>
                      </a:lnTo>
                      <a:lnTo>
                        <a:pt x="35" y="51"/>
                      </a:lnTo>
                      <a:lnTo>
                        <a:pt x="34" y="51"/>
                      </a:lnTo>
                      <a:lnTo>
                        <a:pt x="33" y="52"/>
                      </a:lnTo>
                      <a:lnTo>
                        <a:pt x="32" y="52"/>
                      </a:lnTo>
                      <a:lnTo>
                        <a:pt x="30" y="53"/>
                      </a:lnTo>
                      <a:lnTo>
                        <a:pt x="29" y="54"/>
                      </a:lnTo>
                      <a:lnTo>
                        <a:pt x="27" y="54"/>
                      </a:lnTo>
                      <a:lnTo>
                        <a:pt x="26" y="55"/>
                      </a:lnTo>
                      <a:lnTo>
                        <a:pt x="25" y="56"/>
                      </a:lnTo>
                      <a:lnTo>
                        <a:pt x="24" y="56"/>
                      </a:lnTo>
                      <a:lnTo>
                        <a:pt x="24" y="58"/>
                      </a:lnTo>
                      <a:lnTo>
                        <a:pt x="23" y="59"/>
                      </a:lnTo>
                      <a:lnTo>
                        <a:pt x="22" y="60"/>
                      </a:lnTo>
                      <a:lnTo>
                        <a:pt x="21" y="61"/>
                      </a:lnTo>
                      <a:lnTo>
                        <a:pt x="21" y="62"/>
                      </a:lnTo>
                      <a:lnTo>
                        <a:pt x="20" y="63"/>
                      </a:lnTo>
                      <a:lnTo>
                        <a:pt x="20" y="64"/>
                      </a:lnTo>
                      <a:lnTo>
                        <a:pt x="20" y="65"/>
                      </a:lnTo>
                      <a:lnTo>
                        <a:pt x="19" y="66"/>
                      </a:lnTo>
                      <a:lnTo>
                        <a:pt x="19" y="67"/>
                      </a:lnTo>
                      <a:lnTo>
                        <a:pt x="18" y="68"/>
                      </a:lnTo>
                      <a:lnTo>
                        <a:pt x="18" y="69"/>
                      </a:lnTo>
                      <a:lnTo>
                        <a:pt x="18" y="70"/>
                      </a:lnTo>
                      <a:lnTo>
                        <a:pt x="17" y="72"/>
                      </a:lnTo>
                      <a:lnTo>
                        <a:pt x="17" y="73"/>
                      </a:lnTo>
                      <a:lnTo>
                        <a:pt x="17" y="75"/>
                      </a:lnTo>
                      <a:lnTo>
                        <a:pt x="17" y="76"/>
                      </a:lnTo>
                      <a:lnTo>
                        <a:pt x="17" y="78"/>
                      </a:lnTo>
                      <a:lnTo>
                        <a:pt x="17" y="80"/>
                      </a:lnTo>
                      <a:lnTo>
                        <a:pt x="17" y="83"/>
                      </a:lnTo>
                      <a:lnTo>
                        <a:pt x="17" y="138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1" name="Rectangle 130"/>
                <p:cNvSpPr>
                  <a:spLocks noChangeArrowheads="1"/>
                </p:cNvSpPr>
                <p:nvPr/>
              </p:nvSpPr>
              <p:spPr bwMode="auto">
                <a:xfrm>
                  <a:off x="3347" y="3787"/>
                  <a:ext cx="2166" cy="1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2" name="Rectangle 131"/>
                <p:cNvSpPr>
                  <a:spLocks noChangeArrowheads="1"/>
                </p:cNvSpPr>
                <p:nvPr/>
              </p:nvSpPr>
              <p:spPr bwMode="auto">
                <a:xfrm>
                  <a:off x="3338" y="3795"/>
                  <a:ext cx="18" cy="4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3" name="Rectangle 132"/>
                <p:cNvSpPr>
                  <a:spLocks noChangeArrowheads="1"/>
                </p:cNvSpPr>
                <p:nvPr/>
              </p:nvSpPr>
              <p:spPr bwMode="auto">
                <a:xfrm>
                  <a:off x="3555" y="3795"/>
                  <a:ext cx="17" cy="4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4" name="Rectangle 133"/>
                <p:cNvSpPr>
                  <a:spLocks noChangeArrowheads="1"/>
                </p:cNvSpPr>
                <p:nvPr/>
              </p:nvSpPr>
              <p:spPr bwMode="auto">
                <a:xfrm>
                  <a:off x="3771" y="3795"/>
                  <a:ext cx="18" cy="4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5" name="Rectangle 134"/>
                <p:cNvSpPr>
                  <a:spLocks noChangeArrowheads="1"/>
                </p:cNvSpPr>
                <p:nvPr/>
              </p:nvSpPr>
              <p:spPr bwMode="auto">
                <a:xfrm>
                  <a:off x="3988" y="3795"/>
                  <a:ext cx="18" cy="4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6" name="Rectangle 135"/>
                <p:cNvSpPr>
                  <a:spLocks noChangeArrowheads="1"/>
                </p:cNvSpPr>
                <p:nvPr/>
              </p:nvSpPr>
              <p:spPr bwMode="auto">
                <a:xfrm>
                  <a:off x="4204" y="3795"/>
                  <a:ext cx="18" cy="4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7" name="Rectangle 136"/>
                <p:cNvSpPr>
                  <a:spLocks noChangeArrowheads="1"/>
                </p:cNvSpPr>
                <p:nvPr/>
              </p:nvSpPr>
              <p:spPr bwMode="auto">
                <a:xfrm>
                  <a:off x="4421" y="3795"/>
                  <a:ext cx="18" cy="4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8" name="Rectangle 137"/>
                <p:cNvSpPr>
                  <a:spLocks noChangeArrowheads="1"/>
                </p:cNvSpPr>
                <p:nvPr/>
              </p:nvSpPr>
              <p:spPr bwMode="auto">
                <a:xfrm>
                  <a:off x="4637" y="3795"/>
                  <a:ext cx="18" cy="4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9" name="Rectangle 138"/>
                <p:cNvSpPr>
                  <a:spLocks noChangeArrowheads="1"/>
                </p:cNvSpPr>
                <p:nvPr/>
              </p:nvSpPr>
              <p:spPr bwMode="auto">
                <a:xfrm>
                  <a:off x="4854" y="3795"/>
                  <a:ext cx="18" cy="4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0" name="Rectangle 139"/>
                <p:cNvSpPr>
                  <a:spLocks noChangeArrowheads="1"/>
                </p:cNvSpPr>
                <p:nvPr/>
              </p:nvSpPr>
              <p:spPr bwMode="auto">
                <a:xfrm>
                  <a:off x="5071" y="3795"/>
                  <a:ext cx="17" cy="4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1" name="Rectangle 140"/>
                <p:cNvSpPr>
                  <a:spLocks noChangeArrowheads="1"/>
                </p:cNvSpPr>
                <p:nvPr/>
              </p:nvSpPr>
              <p:spPr bwMode="auto">
                <a:xfrm>
                  <a:off x="5287" y="3795"/>
                  <a:ext cx="18" cy="4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2" name="Rectangle 141"/>
                <p:cNvSpPr>
                  <a:spLocks noChangeArrowheads="1"/>
                </p:cNvSpPr>
                <p:nvPr/>
              </p:nvSpPr>
              <p:spPr bwMode="auto">
                <a:xfrm>
                  <a:off x="5504" y="3795"/>
                  <a:ext cx="17" cy="4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3" name="Freeform 142"/>
                <p:cNvSpPr>
                  <a:spLocks noEditPoints="1"/>
                </p:cNvSpPr>
                <p:nvPr/>
              </p:nvSpPr>
              <p:spPr bwMode="auto">
                <a:xfrm>
                  <a:off x="3602" y="3984"/>
                  <a:ext cx="66" cy="65"/>
                </a:xfrm>
                <a:custGeom>
                  <a:avLst/>
                  <a:gdLst>
                    <a:gd name="T0" fmla="*/ 7 w 132"/>
                    <a:gd name="T1" fmla="*/ 16 h 131"/>
                    <a:gd name="T2" fmla="*/ 0 w 132"/>
                    <a:gd name="T3" fmla="*/ 1 h 131"/>
                    <a:gd name="T4" fmla="*/ 2 w 132"/>
                    <a:gd name="T5" fmla="*/ 0 h 131"/>
                    <a:gd name="T6" fmla="*/ 17 w 132"/>
                    <a:gd name="T7" fmla="*/ 6 h 131"/>
                    <a:gd name="T8" fmla="*/ 15 w 132"/>
                    <a:gd name="T9" fmla="*/ 8 h 131"/>
                    <a:gd name="T10" fmla="*/ 11 w 132"/>
                    <a:gd name="T11" fmla="*/ 6 h 131"/>
                    <a:gd name="T12" fmla="*/ 6 w 132"/>
                    <a:gd name="T13" fmla="*/ 10 h 131"/>
                    <a:gd name="T14" fmla="*/ 9 w 132"/>
                    <a:gd name="T15" fmla="*/ 14 h 131"/>
                    <a:gd name="T16" fmla="*/ 7 w 132"/>
                    <a:gd name="T17" fmla="*/ 16 h 131"/>
                    <a:gd name="T18" fmla="*/ 7 w 132"/>
                    <a:gd name="T19" fmla="*/ 16 h 131"/>
                    <a:gd name="T20" fmla="*/ 6 w 132"/>
                    <a:gd name="T21" fmla="*/ 8 h 131"/>
                    <a:gd name="T22" fmla="*/ 9 w 132"/>
                    <a:gd name="T23" fmla="*/ 5 h 131"/>
                    <a:gd name="T24" fmla="*/ 5 w 132"/>
                    <a:gd name="T25" fmla="*/ 3 h 131"/>
                    <a:gd name="T26" fmla="*/ 5 w 132"/>
                    <a:gd name="T27" fmla="*/ 3 h 131"/>
                    <a:gd name="T28" fmla="*/ 5 w 132"/>
                    <a:gd name="T29" fmla="*/ 3 h 131"/>
                    <a:gd name="T30" fmla="*/ 4 w 132"/>
                    <a:gd name="T31" fmla="*/ 3 h 131"/>
                    <a:gd name="T32" fmla="*/ 4 w 132"/>
                    <a:gd name="T33" fmla="*/ 2 h 131"/>
                    <a:gd name="T34" fmla="*/ 4 w 132"/>
                    <a:gd name="T35" fmla="*/ 2 h 131"/>
                    <a:gd name="T36" fmla="*/ 3 w 132"/>
                    <a:gd name="T37" fmla="*/ 2 h 131"/>
                    <a:gd name="T38" fmla="*/ 3 w 132"/>
                    <a:gd name="T39" fmla="*/ 2 h 131"/>
                    <a:gd name="T40" fmla="*/ 3 w 132"/>
                    <a:gd name="T41" fmla="*/ 2 h 131"/>
                    <a:gd name="T42" fmla="*/ 3 w 132"/>
                    <a:gd name="T43" fmla="*/ 2 h 131"/>
                    <a:gd name="T44" fmla="*/ 3 w 132"/>
                    <a:gd name="T45" fmla="*/ 2 h 131"/>
                    <a:gd name="T46" fmla="*/ 2 w 132"/>
                    <a:gd name="T47" fmla="*/ 2 h 131"/>
                    <a:gd name="T48" fmla="*/ 2 w 132"/>
                    <a:gd name="T49" fmla="*/ 2 h 131"/>
                    <a:gd name="T50" fmla="*/ 2 w 132"/>
                    <a:gd name="T51" fmla="*/ 2 h 131"/>
                    <a:gd name="T52" fmla="*/ 2 w 132"/>
                    <a:gd name="T53" fmla="*/ 2 h 131"/>
                    <a:gd name="T54" fmla="*/ 2 w 132"/>
                    <a:gd name="T55" fmla="*/ 2 h 131"/>
                    <a:gd name="T56" fmla="*/ 3 w 132"/>
                    <a:gd name="T57" fmla="*/ 2 h 131"/>
                    <a:gd name="T58" fmla="*/ 3 w 132"/>
                    <a:gd name="T59" fmla="*/ 3 h 131"/>
                    <a:gd name="T60" fmla="*/ 3 w 132"/>
                    <a:gd name="T61" fmla="*/ 3 h 131"/>
                    <a:gd name="T62" fmla="*/ 3 w 132"/>
                    <a:gd name="T63" fmla="*/ 3 h 131"/>
                    <a:gd name="T64" fmla="*/ 3 w 132"/>
                    <a:gd name="T65" fmla="*/ 3 h 131"/>
                    <a:gd name="T66" fmla="*/ 3 w 132"/>
                    <a:gd name="T67" fmla="*/ 4 h 131"/>
                    <a:gd name="T68" fmla="*/ 3 w 132"/>
                    <a:gd name="T69" fmla="*/ 4 h 131"/>
                    <a:gd name="T70" fmla="*/ 3 w 132"/>
                    <a:gd name="T71" fmla="*/ 4 h 131"/>
                    <a:gd name="T72" fmla="*/ 4 w 132"/>
                    <a:gd name="T73" fmla="*/ 4 h 131"/>
                    <a:gd name="T74" fmla="*/ 6 w 132"/>
                    <a:gd name="T75" fmla="*/ 8 h 131"/>
                    <a:gd name="T76" fmla="*/ 6 w 132"/>
                    <a:gd name="T77" fmla="*/ 8 h 13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32"/>
                    <a:gd name="T118" fmla="*/ 0 h 131"/>
                    <a:gd name="T119" fmla="*/ 132 w 132"/>
                    <a:gd name="T120" fmla="*/ 131 h 13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32" h="131">
                      <a:moveTo>
                        <a:pt x="53" y="131"/>
                      </a:moveTo>
                      <a:lnTo>
                        <a:pt x="0" y="13"/>
                      </a:lnTo>
                      <a:lnTo>
                        <a:pt x="13" y="0"/>
                      </a:lnTo>
                      <a:lnTo>
                        <a:pt x="132" y="52"/>
                      </a:lnTo>
                      <a:lnTo>
                        <a:pt x="119" y="64"/>
                      </a:lnTo>
                      <a:lnTo>
                        <a:pt x="84" y="48"/>
                      </a:lnTo>
                      <a:lnTo>
                        <a:pt x="48" y="84"/>
                      </a:lnTo>
                      <a:lnTo>
                        <a:pt x="65" y="118"/>
                      </a:lnTo>
                      <a:lnTo>
                        <a:pt x="53" y="131"/>
                      </a:lnTo>
                      <a:close/>
                      <a:moveTo>
                        <a:pt x="42" y="71"/>
                      </a:moveTo>
                      <a:lnTo>
                        <a:pt x="71" y="42"/>
                      </a:lnTo>
                      <a:lnTo>
                        <a:pt x="39" y="28"/>
                      </a:lnTo>
                      <a:lnTo>
                        <a:pt x="36" y="27"/>
                      </a:lnTo>
                      <a:lnTo>
                        <a:pt x="34" y="25"/>
                      </a:lnTo>
                      <a:lnTo>
                        <a:pt x="32" y="24"/>
                      </a:lnTo>
                      <a:lnTo>
                        <a:pt x="30" y="23"/>
                      </a:lnTo>
                      <a:lnTo>
                        <a:pt x="27" y="22"/>
                      </a:lnTo>
                      <a:lnTo>
                        <a:pt x="25" y="21"/>
                      </a:lnTo>
                      <a:lnTo>
                        <a:pt x="23" y="20"/>
                      </a:lnTo>
                      <a:lnTo>
                        <a:pt x="21" y="19"/>
                      </a:lnTo>
                      <a:lnTo>
                        <a:pt x="19" y="18"/>
                      </a:lnTo>
                      <a:lnTo>
                        <a:pt x="18" y="17"/>
                      </a:lnTo>
                      <a:lnTo>
                        <a:pt x="16" y="16"/>
                      </a:lnTo>
                      <a:lnTo>
                        <a:pt x="15" y="16"/>
                      </a:lnTo>
                      <a:lnTo>
                        <a:pt x="15" y="17"/>
                      </a:lnTo>
                      <a:lnTo>
                        <a:pt x="16" y="19"/>
                      </a:lnTo>
                      <a:lnTo>
                        <a:pt x="17" y="21"/>
                      </a:lnTo>
                      <a:lnTo>
                        <a:pt x="18" y="22"/>
                      </a:lnTo>
                      <a:lnTo>
                        <a:pt x="19" y="24"/>
                      </a:lnTo>
                      <a:lnTo>
                        <a:pt x="20" y="27"/>
                      </a:lnTo>
                      <a:lnTo>
                        <a:pt x="21" y="28"/>
                      </a:lnTo>
                      <a:lnTo>
                        <a:pt x="22" y="30"/>
                      </a:lnTo>
                      <a:lnTo>
                        <a:pt x="23" y="32"/>
                      </a:lnTo>
                      <a:lnTo>
                        <a:pt x="24" y="33"/>
                      </a:lnTo>
                      <a:lnTo>
                        <a:pt x="25" y="35"/>
                      </a:lnTo>
                      <a:lnTo>
                        <a:pt x="26" y="37"/>
                      </a:lnTo>
                      <a:lnTo>
                        <a:pt x="42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4" name="Freeform 143"/>
                <p:cNvSpPr>
                  <a:spLocks noEditPoints="1"/>
                </p:cNvSpPr>
                <p:nvPr/>
              </p:nvSpPr>
              <p:spPr bwMode="auto">
                <a:xfrm>
                  <a:off x="3641" y="3955"/>
                  <a:ext cx="50" cy="62"/>
                </a:xfrm>
                <a:custGeom>
                  <a:avLst/>
                  <a:gdLst>
                    <a:gd name="T0" fmla="*/ 3 w 99"/>
                    <a:gd name="T1" fmla="*/ 5 h 124"/>
                    <a:gd name="T2" fmla="*/ 2 w 99"/>
                    <a:gd name="T3" fmla="*/ 4 h 124"/>
                    <a:gd name="T4" fmla="*/ 2 w 99"/>
                    <a:gd name="T5" fmla="*/ 4 h 124"/>
                    <a:gd name="T6" fmla="*/ 3 w 99"/>
                    <a:gd name="T7" fmla="*/ 3 h 124"/>
                    <a:gd name="T8" fmla="*/ 3 w 99"/>
                    <a:gd name="T9" fmla="*/ 3 h 124"/>
                    <a:gd name="T10" fmla="*/ 3 w 99"/>
                    <a:gd name="T11" fmla="*/ 2 h 124"/>
                    <a:gd name="T12" fmla="*/ 4 w 99"/>
                    <a:gd name="T13" fmla="*/ 2 h 124"/>
                    <a:gd name="T14" fmla="*/ 4 w 99"/>
                    <a:gd name="T15" fmla="*/ 1 h 124"/>
                    <a:gd name="T16" fmla="*/ 5 w 99"/>
                    <a:gd name="T17" fmla="*/ 1 h 124"/>
                    <a:gd name="T18" fmla="*/ 6 w 99"/>
                    <a:gd name="T19" fmla="*/ 1 h 124"/>
                    <a:gd name="T20" fmla="*/ 7 w 99"/>
                    <a:gd name="T21" fmla="*/ 0 h 124"/>
                    <a:gd name="T22" fmla="*/ 7 w 99"/>
                    <a:gd name="T23" fmla="*/ 1 h 124"/>
                    <a:gd name="T24" fmla="*/ 8 w 99"/>
                    <a:gd name="T25" fmla="*/ 1 h 124"/>
                    <a:gd name="T26" fmla="*/ 9 w 99"/>
                    <a:gd name="T27" fmla="*/ 1 h 124"/>
                    <a:gd name="T28" fmla="*/ 10 w 99"/>
                    <a:gd name="T29" fmla="*/ 2 h 124"/>
                    <a:gd name="T30" fmla="*/ 11 w 99"/>
                    <a:gd name="T31" fmla="*/ 3 h 124"/>
                    <a:gd name="T32" fmla="*/ 11 w 99"/>
                    <a:gd name="T33" fmla="*/ 3 h 124"/>
                    <a:gd name="T34" fmla="*/ 12 w 99"/>
                    <a:gd name="T35" fmla="*/ 4 h 124"/>
                    <a:gd name="T36" fmla="*/ 13 w 99"/>
                    <a:gd name="T37" fmla="*/ 5 h 124"/>
                    <a:gd name="T38" fmla="*/ 13 w 99"/>
                    <a:gd name="T39" fmla="*/ 6 h 124"/>
                    <a:gd name="T40" fmla="*/ 13 w 99"/>
                    <a:gd name="T41" fmla="*/ 7 h 124"/>
                    <a:gd name="T42" fmla="*/ 13 w 99"/>
                    <a:gd name="T43" fmla="*/ 8 h 124"/>
                    <a:gd name="T44" fmla="*/ 12 w 99"/>
                    <a:gd name="T45" fmla="*/ 8 h 124"/>
                    <a:gd name="T46" fmla="*/ 12 w 99"/>
                    <a:gd name="T47" fmla="*/ 9 h 124"/>
                    <a:gd name="T48" fmla="*/ 11 w 99"/>
                    <a:gd name="T49" fmla="*/ 10 h 124"/>
                    <a:gd name="T50" fmla="*/ 11 w 99"/>
                    <a:gd name="T51" fmla="*/ 10 h 124"/>
                    <a:gd name="T52" fmla="*/ 10 w 99"/>
                    <a:gd name="T53" fmla="*/ 10 h 124"/>
                    <a:gd name="T54" fmla="*/ 10 w 99"/>
                    <a:gd name="T55" fmla="*/ 11 h 124"/>
                    <a:gd name="T56" fmla="*/ 9 w 99"/>
                    <a:gd name="T57" fmla="*/ 11 h 124"/>
                    <a:gd name="T58" fmla="*/ 9 w 99"/>
                    <a:gd name="T59" fmla="*/ 11 h 124"/>
                    <a:gd name="T60" fmla="*/ 8 w 99"/>
                    <a:gd name="T61" fmla="*/ 11 h 124"/>
                    <a:gd name="T62" fmla="*/ 5 w 99"/>
                    <a:gd name="T63" fmla="*/ 8 h 124"/>
                    <a:gd name="T64" fmla="*/ 6 w 99"/>
                    <a:gd name="T65" fmla="*/ 9 h 124"/>
                    <a:gd name="T66" fmla="*/ 7 w 99"/>
                    <a:gd name="T67" fmla="*/ 9 h 124"/>
                    <a:gd name="T68" fmla="*/ 8 w 99"/>
                    <a:gd name="T69" fmla="*/ 10 h 124"/>
                    <a:gd name="T70" fmla="*/ 9 w 99"/>
                    <a:gd name="T71" fmla="*/ 10 h 124"/>
                    <a:gd name="T72" fmla="*/ 10 w 99"/>
                    <a:gd name="T73" fmla="*/ 9 h 124"/>
                    <a:gd name="T74" fmla="*/ 10 w 99"/>
                    <a:gd name="T75" fmla="*/ 9 h 124"/>
                    <a:gd name="T76" fmla="*/ 11 w 99"/>
                    <a:gd name="T77" fmla="*/ 8 h 124"/>
                    <a:gd name="T78" fmla="*/ 11 w 99"/>
                    <a:gd name="T79" fmla="*/ 7 h 124"/>
                    <a:gd name="T80" fmla="*/ 11 w 99"/>
                    <a:gd name="T81" fmla="*/ 7 h 124"/>
                    <a:gd name="T82" fmla="*/ 11 w 99"/>
                    <a:gd name="T83" fmla="*/ 6 h 124"/>
                    <a:gd name="T84" fmla="*/ 10 w 99"/>
                    <a:gd name="T85" fmla="*/ 5 h 124"/>
                    <a:gd name="T86" fmla="*/ 10 w 99"/>
                    <a:gd name="T87" fmla="*/ 4 h 124"/>
                    <a:gd name="T88" fmla="*/ 8 w 99"/>
                    <a:gd name="T89" fmla="*/ 3 h 124"/>
                    <a:gd name="T90" fmla="*/ 7 w 99"/>
                    <a:gd name="T91" fmla="*/ 2 h 124"/>
                    <a:gd name="T92" fmla="*/ 7 w 99"/>
                    <a:gd name="T93" fmla="*/ 2 h 124"/>
                    <a:gd name="T94" fmla="*/ 6 w 99"/>
                    <a:gd name="T95" fmla="*/ 2 h 124"/>
                    <a:gd name="T96" fmla="*/ 5 w 99"/>
                    <a:gd name="T97" fmla="*/ 2 h 124"/>
                    <a:gd name="T98" fmla="*/ 4 w 99"/>
                    <a:gd name="T99" fmla="*/ 3 h 124"/>
                    <a:gd name="T100" fmla="*/ 4 w 99"/>
                    <a:gd name="T101" fmla="*/ 3 h 124"/>
                    <a:gd name="T102" fmla="*/ 4 w 99"/>
                    <a:gd name="T103" fmla="*/ 4 h 124"/>
                    <a:gd name="T104" fmla="*/ 4 w 99"/>
                    <a:gd name="T105" fmla="*/ 5 h 124"/>
                    <a:gd name="T106" fmla="*/ 4 w 99"/>
                    <a:gd name="T107" fmla="*/ 6 h 124"/>
                    <a:gd name="T108" fmla="*/ 5 w 99"/>
                    <a:gd name="T109" fmla="*/ 7 h 124"/>
                    <a:gd name="T110" fmla="*/ 5 w 99"/>
                    <a:gd name="T111" fmla="*/ 8 h 12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99"/>
                    <a:gd name="T169" fmla="*/ 0 h 124"/>
                    <a:gd name="T170" fmla="*/ 99 w 99"/>
                    <a:gd name="T171" fmla="*/ 124 h 12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99" h="124">
                      <a:moveTo>
                        <a:pt x="84" y="124"/>
                      </a:moveTo>
                      <a:lnTo>
                        <a:pt x="0" y="40"/>
                      </a:lnTo>
                      <a:lnTo>
                        <a:pt x="9" y="29"/>
                      </a:lnTo>
                      <a:lnTo>
                        <a:pt x="17" y="38"/>
                      </a:lnTo>
                      <a:lnTo>
                        <a:pt x="16" y="36"/>
                      </a:lnTo>
                      <a:lnTo>
                        <a:pt x="16" y="34"/>
                      </a:lnTo>
                      <a:lnTo>
                        <a:pt x="16" y="33"/>
                      </a:lnTo>
                      <a:lnTo>
                        <a:pt x="16" y="32"/>
                      </a:lnTo>
                      <a:lnTo>
                        <a:pt x="16" y="31"/>
                      </a:lnTo>
                      <a:lnTo>
                        <a:pt x="15" y="29"/>
                      </a:lnTo>
                      <a:lnTo>
                        <a:pt x="16" y="28"/>
                      </a:lnTo>
                      <a:lnTo>
                        <a:pt x="16" y="27"/>
                      </a:lnTo>
                      <a:lnTo>
                        <a:pt x="16" y="26"/>
                      </a:lnTo>
                      <a:lnTo>
                        <a:pt x="16" y="25"/>
                      </a:lnTo>
                      <a:lnTo>
                        <a:pt x="16" y="24"/>
                      </a:lnTo>
                      <a:lnTo>
                        <a:pt x="17" y="23"/>
                      </a:lnTo>
                      <a:lnTo>
                        <a:pt x="17" y="21"/>
                      </a:lnTo>
                      <a:lnTo>
                        <a:pt x="17" y="20"/>
                      </a:lnTo>
                      <a:lnTo>
                        <a:pt x="18" y="19"/>
                      </a:lnTo>
                      <a:lnTo>
                        <a:pt x="18" y="18"/>
                      </a:lnTo>
                      <a:lnTo>
                        <a:pt x="19" y="17"/>
                      </a:lnTo>
                      <a:lnTo>
                        <a:pt x="21" y="16"/>
                      </a:lnTo>
                      <a:lnTo>
                        <a:pt x="21" y="15"/>
                      </a:lnTo>
                      <a:lnTo>
                        <a:pt x="22" y="14"/>
                      </a:lnTo>
                      <a:lnTo>
                        <a:pt x="23" y="13"/>
                      </a:lnTo>
                      <a:lnTo>
                        <a:pt x="24" y="11"/>
                      </a:lnTo>
                      <a:lnTo>
                        <a:pt x="25" y="10"/>
                      </a:lnTo>
                      <a:lnTo>
                        <a:pt x="26" y="10"/>
                      </a:lnTo>
                      <a:lnTo>
                        <a:pt x="27" y="8"/>
                      </a:lnTo>
                      <a:lnTo>
                        <a:pt x="28" y="7"/>
                      </a:lnTo>
                      <a:lnTo>
                        <a:pt x="29" y="6"/>
                      </a:lnTo>
                      <a:lnTo>
                        <a:pt x="31" y="5"/>
                      </a:lnTo>
                      <a:lnTo>
                        <a:pt x="32" y="5"/>
                      </a:lnTo>
                      <a:lnTo>
                        <a:pt x="33" y="4"/>
                      </a:lnTo>
                      <a:lnTo>
                        <a:pt x="35" y="3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39" y="1"/>
                      </a:lnTo>
                      <a:lnTo>
                        <a:pt x="41" y="1"/>
                      </a:lnTo>
                      <a:lnTo>
                        <a:pt x="43" y="1"/>
                      </a:lnTo>
                      <a:lnTo>
                        <a:pt x="45" y="0"/>
                      </a:lnTo>
                      <a:lnTo>
                        <a:pt x="47" y="0"/>
                      </a:lnTo>
                      <a:lnTo>
                        <a:pt x="48" y="0"/>
                      </a:lnTo>
                      <a:lnTo>
                        <a:pt x="50" y="0"/>
                      </a:lnTo>
                      <a:lnTo>
                        <a:pt x="51" y="0"/>
                      </a:lnTo>
                      <a:lnTo>
                        <a:pt x="53" y="0"/>
                      </a:lnTo>
                      <a:lnTo>
                        <a:pt x="54" y="0"/>
                      </a:lnTo>
                      <a:lnTo>
                        <a:pt x="56" y="1"/>
                      </a:lnTo>
                      <a:lnTo>
                        <a:pt x="58" y="1"/>
                      </a:lnTo>
                      <a:lnTo>
                        <a:pt x="59" y="1"/>
                      </a:lnTo>
                      <a:lnTo>
                        <a:pt x="61" y="2"/>
                      </a:lnTo>
                      <a:lnTo>
                        <a:pt x="63" y="3"/>
                      </a:lnTo>
                      <a:lnTo>
                        <a:pt x="64" y="3"/>
                      </a:lnTo>
                      <a:lnTo>
                        <a:pt x="66" y="4"/>
                      </a:lnTo>
                      <a:lnTo>
                        <a:pt x="67" y="5"/>
                      </a:lnTo>
                      <a:lnTo>
                        <a:pt x="70" y="6"/>
                      </a:lnTo>
                      <a:lnTo>
                        <a:pt x="72" y="7"/>
                      </a:lnTo>
                      <a:lnTo>
                        <a:pt x="73" y="8"/>
                      </a:lnTo>
                      <a:lnTo>
                        <a:pt x="75" y="9"/>
                      </a:lnTo>
                      <a:lnTo>
                        <a:pt x="76" y="10"/>
                      </a:lnTo>
                      <a:lnTo>
                        <a:pt x="78" y="11"/>
                      </a:lnTo>
                      <a:lnTo>
                        <a:pt x="79" y="14"/>
                      </a:lnTo>
                      <a:lnTo>
                        <a:pt x="81" y="15"/>
                      </a:lnTo>
                      <a:lnTo>
                        <a:pt x="83" y="17"/>
                      </a:lnTo>
                      <a:lnTo>
                        <a:pt x="84" y="18"/>
                      </a:lnTo>
                      <a:lnTo>
                        <a:pt x="85" y="20"/>
                      </a:lnTo>
                      <a:lnTo>
                        <a:pt x="87" y="21"/>
                      </a:lnTo>
                      <a:lnTo>
                        <a:pt x="88" y="23"/>
                      </a:lnTo>
                      <a:lnTo>
                        <a:pt x="89" y="24"/>
                      </a:lnTo>
                      <a:lnTo>
                        <a:pt x="90" y="26"/>
                      </a:lnTo>
                      <a:lnTo>
                        <a:pt x="91" y="27"/>
                      </a:lnTo>
                      <a:lnTo>
                        <a:pt x="93" y="29"/>
                      </a:lnTo>
                      <a:lnTo>
                        <a:pt x="94" y="31"/>
                      </a:lnTo>
                      <a:lnTo>
                        <a:pt x="95" y="32"/>
                      </a:lnTo>
                      <a:lnTo>
                        <a:pt x="96" y="34"/>
                      </a:lnTo>
                      <a:lnTo>
                        <a:pt x="97" y="37"/>
                      </a:lnTo>
                      <a:lnTo>
                        <a:pt x="97" y="38"/>
                      </a:lnTo>
                      <a:lnTo>
                        <a:pt x="98" y="40"/>
                      </a:lnTo>
                      <a:lnTo>
                        <a:pt x="98" y="42"/>
                      </a:lnTo>
                      <a:lnTo>
                        <a:pt x="98" y="44"/>
                      </a:lnTo>
                      <a:lnTo>
                        <a:pt x="99" y="45"/>
                      </a:lnTo>
                      <a:lnTo>
                        <a:pt x="99" y="47"/>
                      </a:lnTo>
                      <a:lnTo>
                        <a:pt x="99" y="49"/>
                      </a:lnTo>
                      <a:lnTo>
                        <a:pt x="99" y="51"/>
                      </a:lnTo>
                      <a:lnTo>
                        <a:pt x="99" y="52"/>
                      </a:lnTo>
                      <a:lnTo>
                        <a:pt x="98" y="54"/>
                      </a:lnTo>
                      <a:lnTo>
                        <a:pt x="98" y="56"/>
                      </a:lnTo>
                      <a:lnTo>
                        <a:pt x="98" y="58"/>
                      </a:lnTo>
                      <a:lnTo>
                        <a:pt x="97" y="60"/>
                      </a:lnTo>
                      <a:lnTo>
                        <a:pt x="97" y="61"/>
                      </a:lnTo>
                      <a:lnTo>
                        <a:pt x="96" y="63"/>
                      </a:lnTo>
                      <a:lnTo>
                        <a:pt x="96" y="64"/>
                      </a:lnTo>
                      <a:lnTo>
                        <a:pt x="95" y="66"/>
                      </a:lnTo>
                      <a:lnTo>
                        <a:pt x="94" y="67"/>
                      </a:lnTo>
                      <a:lnTo>
                        <a:pt x="93" y="68"/>
                      </a:lnTo>
                      <a:lnTo>
                        <a:pt x="93" y="70"/>
                      </a:lnTo>
                      <a:lnTo>
                        <a:pt x="91" y="71"/>
                      </a:lnTo>
                      <a:lnTo>
                        <a:pt x="90" y="72"/>
                      </a:lnTo>
                      <a:lnTo>
                        <a:pt x="89" y="73"/>
                      </a:lnTo>
                      <a:lnTo>
                        <a:pt x="88" y="75"/>
                      </a:lnTo>
                      <a:lnTo>
                        <a:pt x="87" y="75"/>
                      </a:lnTo>
                      <a:lnTo>
                        <a:pt x="86" y="76"/>
                      </a:lnTo>
                      <a:lnTo>
                        <a:pt x="85" y="77"/>
                      </a:lnTo>
                      <a:lnTo>
                        <a:pt x="84" y="78"/>
                      </a:lnTo>
                      <a:lnTo>
                        <a:pt x="83" y="78"/>
                      </a:lnTo>
                      <a:lnTo>
                        <a:pt x="82" y="79"/>
                      </a:lnTo>
                      <a:lnTo>
                        <a:pt x="81" y="79"/>
                      </a:lnTo>
                      <a:lnTo>
                        <a:pt x="80" y="80"/>
                      </a:lnTo>
                      <a:lnTo>
                        <a:pt x="79" y="80"/>
                      </a:lnTo>
                      <a:lnTo>
                        <a:pt x="78" y="81"/>
                      </a:lnTo>
                      <a:lnTo>
                        <a:pt x="77" y="81"/>
                      </a:lnTo>
                      <a:lnTo>
                        <a:pt x="77" y="82"/>
                      </a:lnTo>
                      <a:lnTo>
                        <a:pt x="75" y="82"/>
                      </a:lnTo>
                      <a:lnTo>
                        <a:pt x="74" y="82"/>
                      </a:lnTo>
                      <a:lnTo>
                        <a:pt x="73" y="82"/>
                      </a:lnTo>
                      <a:lnTo>
                        <a:pt x="72" y="84"/>
                      </a:lnTo>
                      <a:lnTo>
                        <a:pt x="71" y="84"/>
                      </a:lnTo>
                      <a:lnTo>
                        <a:pt x="70" y="84"/>
                      </a:lnTo>
                      <a:lnTo>
                        <a:pt x="69" y="84"/>
                      </a:lnTo>
                      <a:lnTo>
                        <a:pt x="67" y="84"/>
                      </a:lnTo>
                      <a:lnTo>
                        <a:pt x="66" y="84"/>
                      </a:lnTo>
                      <a:lnTo>
                        <a:pt x="65" y="84"/>
                      </a:lnTo>
                      <a:lnTo>
                        <a:pt x="64" y="84"/>
                      </a:lnTo>
                      <a:lnTo>
                        <a:pt x="95" y="114"/>
                      </a:lnTo>
                      <a:lnTo>
                        <a:pt x="84" y="124"/>
                      </a:lnTo>
                      <a:close/>
                      <a:moveTo>
                        <a:pt x="40" y="61"/>
                      </a:moveTo>
                      <a:lnTo>
                        <a:pt x="41" y="62"/>
                      </a:lnTo>
                      <a:lnTo>
                        <a:pt x="43" y="64"/>
                      </a:lnTo>
                      <a:lnTo>
                        <a:pt x="46" y="66"/>
                      </a:lnTo>
                      <a:lnTo>
                        <a:pt x="48" y="67"/>
                      </a:lnTo>
                      <a:lnTo>
                        <a:pt x="49" y="69"/>
                      </a:lnTo>
                      <a:lnTo>
                        <a:pt x="51" y="70"/>
                      </a:lnTo>
                      <a:lnTo>
                        <a:pt x="53" y="71"/>
                      </a:lnTo>
                      <a:lnTo>
                        <a:pt x="55" y="72"/>
                      </a:lnTo>
                      <a:lnTo>
                        <a:pt x="56" y="72"/>
                      </a:lnTo>
                      <a:lnTo>
                        <a:pt x="58" y="73"/>
                      </a:lnTo>
                      <a:lnTo>
                        <a:pt x="60" y="73"/>
                      </a:lnTo>
                      <a:lnTo>
                        <a:pt x="62" y="74"/>
                      </a:lnTo>
                      <a:lnTo>
                        <a:pt x="63" y="73"/>
                      </a:lnTo>
                      <a:lnTo>
                        <a:pt x="65" y="73"/>
                      </a:lnTo>
                      <a:lnTo>
                        <a:pt x="66" y="73"/>
                      </a:lnTo>
                      <a:lnTo>
                        <a:pt x="69" y="73"/>
                      </a:lnTo>
                      <a:lnTo>
                        <a:pt x="70" y="72"/>
                      </a:lnTo>
                      <a:lnTo>
                        <a:pt x="72" y="72"/>
                      </a:lnTo>
                      <a:lnTo>
                        <a:pt x="73" y="71"/>
                      </a:lnTo>
                      <a:lnTo>
                        <a:pt x="74" y="71"/>
                      </a:lnTo>
                      <a:lnTo>
                        <a:pt x="75" y="70"/>
                      </a:lnTo>
                      <a:lnTo>
                        <a:pt x="76" y="69"/>
                      </a:lnTo>
                      <a:lnTo>
                        <a:pt x="77" y="68"/>
                      </a:lnTo>
                      <a:lnTo>
                        <a:pt x="79" y="68"/>
                      </a:lnTo>
                      <a:lnTo>
                        <a:pt x="80" y="66"/>
                      </a:lnTo>
                      <a:lnTo>
                        <a:pt x="81" y="65"/>
                      </a:lnTo>
                      <a:lnTo>
                        <a:pt x="82" y="64"/>
                      </a:lnTo>
                      <a:lnTo>
                        <a:pt x="82" y="62"/>
                      </a:lnTo>
                      <a:lnTo>
                        <a:pt x="83" y="61"/>
                      </a:lnTo>
                      <a:lnTo>
                        <a:pt x="84" y="60"/>
                      </a:lnTo>
                      <a:lnTo>
                        <a:pt x="84" y="57"/>
                      </a:lnTo>
                      <a:lnTo>
                        <a:pt x="84" y="56"/>
                      </a:lnTo>
                      <a:lnTo>
                        <a:pt x="85" y="54"/>
                      </a:lnTo>
                      <a:lnTo>
                        <a:pt x="85" y="53"/>
                      </a:lnTo>
                      <a:lnTo>
                        <a:pt x="85" y="51"/>
                      </a:lnTo>
                      <a:lnTo>
                        <a:pt x="85" y="50"/>
                      </a:lnTo>
                      <a:lnTo>
                        <a:pt x="84" y="48"/>
                      </a:lnTo>
                      <a:lnTo>
                        <a:pt x="84" y="46"/>
                      </a:lnTo>
                      <a:lnTo>
                        <a:pt x="83" y="44"/>
                      </a:lnTo>
                      <a:lnTo>
                        <a:pt x="83" y="43"/>
                      </a:lnTo>
                      <a:lnTo>
                        <a:pt x="82" y="41"/>
                      </a:lnTo>
                      <a:lnTo>
                        <a:pt x="81" y="39"/>
                      </a:lnTo>
                      <a:lnTo>
                        <a:pt x="80" y="37"/>
                      </a:lnTo>
                      <a:lnTo>
                        <a:pt x="79" y="34"/>
                      </a:lnTo>
                      <a:lnTo>
                        <a:pt x="77" y="32"/>
                      </a:lnTo>
                      <a:lnTo>
                        <a:pt x="76" y="30"/>
                      </a:lnTo>
                      <a:lnTo>
                        <a:pt x="74" y="28"/>
                      </a:lnTo>
                      <a:lnTo>
                        <a:pt x="73" y="27"/>
                      </a:lnTo>
                      <a:lnTo>
                        <a:pt x="71" y="25"/>
                      </a:lnTo>
                      <a:lnTo>
                        <a:pt x="69" y="23"/>
                      </a:lnTo>
                      <a:lnTo>
                        <a:pt x="66" y="22"/>
                      </a:lnTo>
                      <a:lnTo>
                        <a:pt x="64" y="20"/>
                      </a:lnTo>
                      <a:lnTo>
                        <a:pt x="62" y="19"/>
                      </a:lnTo>
                      <a:lnTo>
                        <a:pt x="60" y="18"/>
                      </a:lnTo>
                      <a:lnTo>
                        <a:pt x="58" y="17"/>
                      </a:lnTo>
                      <a:lnTo>
                        <a:pt x="56" y="16"/>
                      </a:lnTo>
                      <a:lnTo>
                        <a:pt x="55" y="16"/>
                      </a:lnTo>
                      <a:lnTo>
                        <a:pt x="53" y="15"/>
                      </a:lnTo>
                      <a:lnTo>
                        <a:pt x="51" y="15"/>
                      </a:lnTo>
                      <a:lnTo>
                        <a:pt x="50" y="15"/>
                      </a:lnTo>
                      <a:lnTo>
                        <a:pt x="48" y="14"/>
                      </a:lnTo>
                      <a:lnTo>
                        <a:pt x="46" y="14"/>
                      </a:lnTo>
                      <a:lnTo>
                        <a:pt x="45" y="14"/>
                      </a:lnTo>
                      <a:lnTo>
                        <a:pt x="42" y="15"/>
                      </a:lnTo>
                      <a:lnTo>
                        <a:pt x="41" y="15"/>
                      </a:lnTo>
                      <a:lnTo>
                        <a:pt x="39" y="15"/>
                      </a:lnTo>
                      <a:lnTo>
                        <a:pt x="38" y="16"/>
                      </a:lnTo>
                      <a:lnTo>
                        <a:pt x="36" y="16"/>
                      </a:lnTo>
                      <a:lnTo>
                        <a:pt x="35" y="17"/>
                      </a:lnTo>
                      <a:lnTo>
                        <a:pt x="34" y="18"/>
                      </a:lnTo>
                      <a:lnTo>
                        <a:pt x="33" y="19"/>
                      </a:lnTo>
                      <a:lnTo>
                        <a:pt x="32" y="20"/>
                      </a:lnTo>
                      <a:lnTo>
                        <a:pt x="31" y="21"/>
                      </a:lnTo>
                      <a:lnTo>
                        <a:pt x="30" y="22"/>
                      </a:lnTo>
                      <a:lnTo>
                        <a:pt x="29" y="23"/>
                      </a:lnTo>
                      <a:lnTo>
                        <a:pt x="28" y="24"/>
                      </a:lnTo>
                      <a:lnTo>
                        <a:pt x="28" y="25"/>
                      </a:lnTo>
                      <a:lnTo>
                        <a:pt x="27" y="27"/>
                      </a:lnTo>
                      <a:lnTo>
                        <a:pt x="27" y="28"/>
                      </a:lnTo>
                      <a:lnTo>
                        <a:pt x="27" y="30"/>
                      </a:lnTo>
                      <a:lnTo>
                        <a:pt x="26" y="31"/>
                      </a:lnTo>
                      <a:lnTo>
                        <a:pt x="26" y="33"/>
                      </a:lnTo>
                      <a:lnTo>
                        <a:pt x="26" y="36"/>
                      </a:lnTo>
                      <a:lnTo>
                        <a:pt x="27" y="38"/>
                      </a:lnTo>
                      <a:lnTo>
                        <a:pt x="27" y="39"/>
                      </a:lnTo>
                      <a:lnTo>
                        <a:pt x="27" y="41"/>
                      </a:lnTo>
                      <a:lnTo>
                        <a:pt x="28" y="43"/>
                      </a:lnTo>
                      <a:lnTo>
                        <a:pt x="28" y="45"/>
                      </a:lnTo>
                      <a:lnTo>
                        <a:pt x="29" y="47"/>
                      </a:lnTo>
                      <a:lnTo>
                        <a:pt x="30" y="49"/>
                      </a:lnTo>
                      <a:lnTo>
                        <a:pt x="31" y="50"/>
                      </a:lnTo>
                      <a:lnTo>
                        <a:pt x="33" y="52"/>
                      </a:lnTo>
                      <a:lnTo>
                        <a:pt x="34" y="54"/>
                      </a:lnTo>
                      <a:lnTo>
                        <a:pt x="36" y="56"/>
                      </a:lnTo>
                      <a:lnTo>
                        <a:pt x="38" y="58"/>
                      </a:lnTo>
                      <a:lnTo>
                        <a:pt x="40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5" name="Freeform 144"/>
                <p:cNvSpPr>
                  <a:spLocks/>
                </p:cNvSpPr>
                <p:nvPr/>
              </p:nvSpPr>
              <p:spPr bwMode="auto">
                <a:xfrm>
                  <a:off x="3674" y="3926"/>
                  <a:ext cx="36" cy="46"/>
                </a:xfrm>
                <a:custGeom>
                  <a:avLst/>
                  <a:gdLst>
                    <a:gd name="T0" fmla="*/ 0 w 72"/>
                    <a:gd name="T1" fmla="*/ 4 h 91"/>
                    <a:gd name="T2" fmla="*/ 3 w 72"/>
                    <a:gd name="T3" fmla="*/ 4 h 91"/>
                    <a:gd name="T4" fmla="*/ 3 w 72"/>
                    <a:gd name="T5" fmla="*/ 4 h 91"/>
                    <a:gd name="T6" fmla="*/ 3 w 72"/>
                    <a:gd name="T7" fmla="*/ 3 h 91"/>
                    <a:gd name="T8" fmla="*/ 2 w 72"/>
                    <a:gd name="T9" fmla="*/ 3 h 91"/>
                    <a:gd name="T10" fmla="*/ 2 w 72"/>
                    <a:gd name="T11" fmla="*/ 3 h 91"/>
                    <a:gd name="T12" fmla="*/ 2 w 72"/>
                    <a:gd name="T13" fmla="*/ 2 h 91"/>
                    <a:gd name="T14" fmla="*/ 3 w 72"/>
                    <a:gd name="T15" fmla="*/ 2 h 91"/>
                    <a:gd name="T16" fmla="*/ 3 w 72"/>
                    <a:gd name="T17" fmla="*/ 2 h 91"/>
                    <a:gd name="T18" fmla="*/ 3 w 72"/>
                    <a:gd name="T19" fmla="*/ 2 h 91"/>
                    <a:gd name="T20" fmla="*/ 3 w 72"/>
                    <a:gd name="T21" fmla="*/ 2 h 91"/>
                    <a:gd name="T22" fmla="*/ 3 w 72"/>
                    <a:gd name="T23" fmla="*/ 2 h 91"/>
                    <a:gd name="T24" fmla="*/ 3 w 72"/>
                    <a:gd name="T25" fmla="*/ 1 h 91"/>
                    <a:gd name="T26" fmla="*/ 3 w 72"/>
                    <a:gd name="T27" fmla="*/ 1 h 91"/>
                    <a:gd name="T28" fmla="*/ 3 w 72"/>
                    <a:gd name="T29" fmla="*/ 1 h 91"/>
                    <a:gd name="T30" fmla="*/ 3 w 72"/>
                    <a:gd name="T31" fmla="*/ 1 h 91"/>
                    <a:gd name="T32" fmla="*/ 4 w 72"/>
                    <a:gd name="T33" fmla="*/ 1 h 91"/>
                    <a:gd name="T34" fmla="*/ 4 w 72"/>
                    <a:gd name="T35" fmla="*/ 1 h 91"/>
                    <a:gd name="T36" fmla="*/ 5 w 72"/>
                    <a:gd name="T37" fmla="*/ 0 h 91"/>
                    <a:gd name="T38" fmla="*/ 5 w 72"/>
                    <a:gd name="T39" fmla="*/ 0 h 91"/>
                    <a:gd name="T40" fmla="*/ 5 w 72"/>
                    <a:gd name="T41" fmla="*/ 2 h 91"/>
                    <a:gd name="T42" fmla="*/ 5 w 72"/>
                    <a:gd name="T43" fmla="*/ 2 h 91"/>
                    <a:gd name="T44" fmla="*/ 5 w 72"/>
                    <a:gd name="T45" fmla="*/ 2 h 91"/>
                    <a:gd name="T46" fmla="*/ 5 w 72"/>
                    <a:gd name="T47" fmla="*/ 2 h 91"/>
                    <a:gd name="T48" fmla="*/ 5 w 72"/>
                    <a:gd name="T49" fmla="*/ 2 h 91"/>
                    <a:gd name="T50" fmla="*/ 4 w 72"/>
                    <a:gd name="T51" fmla="*/ 3 h 91"/>
                    <a:gd name="T52" fmla="*/ 4 w 72"/>
                    <a:gd name="T53" fmla="*/ 3 h 91"/>
                    <a:gd name="T54" fmla="*/ 4 w 72"/>
                    <a:gd name="T55" fmla="*/ 3 h 91"/>
                    <a:gd name="T56" fmla="*/ 4 w 72"/>
                    <a:gd name="T57" fmla="*/ 3 h 91"/>
                    <a:gd name="T58" fmla="*/ 4 w 72"/>
                    <a:gd name="T59" fmla="*/ 3 h 91"/>
                    <a:gd name="T60" fmla="*/ 4 w 72"/>
                    <a:gd name="T61" fmla="*/ 3 h 91"/>
                    <a:gd name="T62" fmla="*/ 4 w 72"/>
                    <a:gd name="T63" fmla="*/ 4 h 91"/>
                    <a:gd name="T64" fmla="*/ 4 w 72"/>
                    <a:gd name="T65" fmla="*/ 4 h 91"/>
                    <a:gd name="T66" fmla="*/ 4 w 72"/>
                    <a:gd name="T67" fmla="*/ 4 h 91"/>
                    <a:gd name="T68" fmla="*/ 4 w 72"/>
                    <a:gd name="T69" fmla="*/ 4 h 91"/>
                    <a:gd name="T70" fmla="*/ 4 w 72"/>
                    <a:gd name="T71" fmla="*/ 4 h 91"/>
                    <a:gd name="T72" fmla="*/ 4 w 72"/>
                    <a:gd name="T73" fmla="*/ 5 h 91"/>
                    <a:gd name="T74" fmla="*/ 4 w 72"/>
                    <a:gd name="T75" fmla="*/ 5 h 91"/>
                    <a:gd name="T76" fmla="*/ 4 w 72"/>
                    <a:gd name="T77" fmla="*/ 5 h 91"/>
                    <a:gd name="T78" fmla="*/ 4 w 72"/>
                    <a:gd name="T79" fmla="*/ 5 h 91"/>
                    <a:gd name="T80" fmla="*/ 5 w 72"/>
                    <a:gd name="T81" fmla="*/ 6 h 91"/>
                    <a:gd name="T82" fmla="*/ 5 w 72"/>
                    <a:gd name="T83" fmla="*/ 6 h 91"/>
                    <a:gd name="T84" fmla="*/ 5 w 72"/>
                    <a:gd name="T85" fmla="*/ 6 h 91"/>
                    <a:gd name="T86" fmla="*/ 5 w 72"/>
                    <a:gd name="T87" fmla="*/ 6 h 91"/>
                    <a:gd name="T88" fmla="*/ 9 w 72"/>
                    <a:gd name="T89" fmla="*/ 11 h 91"/>
                    <a:gd name="T90" fmla="*/ 8 w 72"/>
                    <a:gd name="T91" fmla="*/ 12 h 9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2"/>
                    <a:gd name="T139" fmla="*/ 0 h 91"/>
                    <a:gd name="T140" fmla="*/ 72 w 72"/>
                    <a:gd name="T141" fmla="*/ 91 h 9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2" h="91">
                      <a:moveTo>
                        <a:pt x="62" y="91"/>
                      </a:moveTo>
                      <a:lnTo>
                        <a:pt x="0" y="31"/>
                      </a:lnTo>
                      <a:lnTo>
                        <a:pt x="10" y="22"/>
                      </a:lnTo>
                      <a:lnTo>
                        <a:pt x="19" y="31"/>
                      </a:lnTo>
                      <a:lnTo>
                        <a:pt x="18" y="29"/>
                      </a:lnTo>
                      <a:lnTo>
                        <a:pt x="18" y="27"/>
                      </a:lnTo>
                      <a:lnTo>
                        <a:pt x="17" y="26"/>
                      </a:lnTo>
                      <a:lnTo>
                        <a:pt x="17" y="24"/>
                      </a:lnTo>
                      <a:lnTo>
                        <a:pt x="17" y="23"/>
                      </a:lnTo>
                      <a:lnTo>
                        <a:pt x="16" y="22"/>
                      </a:lnTo>
                      <a:lnTo>
                        <a:pt x="16" y="20"/>
                      </a:lnTo>
                      <a:lnTo>
                        <a:pt x="16" y="18"/>
                      </a:lnTo>
                      <a:lnTo>
                        <a:pt x="16" y="17"/>
                      </a:lnTo>
                      <a:lnTo>
                        <a:pt x="16" y="16"/>
                      </a:lnTo>
                      <a:lnTo>
                        <a:pt x="16" y="15"/>
                      </a:lnTo>
                      <a:lnTo>
                        <a:pt x="17" y="15"/>
                      </a:lnTo>
                      <a:lnTo>
                        <a:pt x="17" y="14"/>
                      </a:lnTo>
                      <a:lnTo>
                        <a:pt x="17" y="13"/>
                      </a:lnTo>
                      <a:lnTo>
                        <a:pt x="17" y="12"/>
                      </a:lnTo>
                      <a:lnTo>
                        <a:pt x="17" y="11"/>
                      </a:lnTo>
                      <a:lnTo>
                        <a:pt x="18" y="11"/>
                      </a:lnTo>
                      <a:lnTo>
                        <a:pt x="18" y="10"/>
                      </a:lnTo>
                      <a:lnTo>
                        <a:pt x="18" y="9"/>
                      </a:lnTo>
                      <a:lnTo>
                        <a:pt x="19" y="9"/>
                      </a:lnTo>
                      <a:lnTo>
                        <a:pt x="19" y="8"/>
                      </a:lnTo>
                      <a:lnTo>
                        <a:pt x="20" y="8"/>
                      </a:lnTo>
                      <a:lnTo>
                        <a:pt x="20" y="7"/>
                      </a:lnTo>
                      <a:lnTo>
                        <a:pt x="21" y="7"/>
                      </a:lnTo>
                      <a:lnTo>
                        <a:pt x="21" y="6"/>
                      </a:lnTo>
                      <a:lnTo>
                        <a:pt x="22" y="5"/>
                      </a:lnTo>
                      <a:lnTo>
                        <a:pt x="23" y="4"/>
                      </a:lnTo>
                      <a:lnTo>
                        <a:pt x="24" y="3"/>
                      </a:lnTo>
                      <a:lnTo>
                        <a:pt x="25" y="3"/>
                      </a:lnTo>
                      <a:lnTo>
                        <a:pt x="28" y="2"/>
                      </a:lnTo>
                      <a:lnTo>
                        <a:pt x="29" y="2"/>
                      </a:lnTo>
                      <a:lnTo>
                        <a:pt x="30" y="1"/>
                      </a:lnTo>
                      <a:lnTo>
                        <a:pt x="31" y="1"/>
                      </a:lnTo>
                      <a:lnTo>
                        <a:pt x="33" y="0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41" y="12"/>
                      </a:lnTo>
                      <a:lnTo>
                        <a:pt x="40" y="12"/>
                      </a:lnTo>
                      <a:lnTo>
                        <a:pt x="39" y="12"/>
                      </a:lnTo>
                      <a:lnTo>
                        <a:pt x="38" y="13"/>
                      </a:lnTo>
                      <a:lnTo>
                        <a:pt x="37" y="13"/>
                      </a:lnTo>
                      <a:lnTo>
                        <a:pt x="36" y="14"/>
                      </a:lnTo>
                      <a:lnTo>
                        <a:pt x="35" y="14"/>
                      </a:lnTo>
                      <a:lnTo>
                        <a:pt x="35" y="15"/>
                      </a:lnTo>
                      <a:lnTo>
                        <a:pt x="34" y="15"/>
                      </a:lnTo>
                      <a:lnTo>
                        <a:pt x="33" y="16"/>
                      </a:lnTo>
                      <a:lnTo>
                        <a:pt x="32" y="17"/>
                      </a:lnTo>
                      <a:lnTo>
                        <a:pt x="32" y="18"/>
                      </a:lnTo>
                      <a:lnTo>
                        <a:pt x="31" y="18"/>
                      </a:lnTo>
                      <a:lnTo>
                        <a:pt x="31" y="19"/>
                      </a:lnTo>
                      <a:lnTo>
                        <a:pt x="30" y="19"/>
                      </a:lnTo>
                      <a:lnTo>
                        <a:pt x="30" y="20"/>
                      </a:lnTo>
                      <a:lnTo>
                        <a:pt x="29" y="20"/>
                      </a:lnTo>
                      <a:lnTo>
                        <a:pt x="29" y="22"/>
                      </a:lnTo>
                      <a:lnTo>
                        <a:pt x="29" y="23"/>
                      </a:lnTo>
                      <a:lnTo>
                        <a:pt x="28" y="23"/>
                      </a:lnTo>
                      <a:lnTo>
                        <a:pt x="28" y="24"/>
                      </a:lnTo>
                      <a:lnTo>
                        <a:pt x="28" y="25"/>
                      </a:lnTo>
                      <a:lnTo>
                        <a:pt x="28" y="26"/>
                      </a:lnTo>
                      <a:lnTo>
                        <a:pt x="28" y="27"/>
                      </a:lnTo>
                      <a:lnTo>
                        <a:pt x="26" y="27"/>
                      </a:lnTo>
                      <a:lnTo>
                        <a:pt x="26" y="28"/>
                      </a:lnTo>
                      <a:lnTo>
                        <a:pt x="26" y="29"/>
                      </a:lnTo>
                      <a:lnTo>
                        <a:pt x="26" y="30"/>
                      </a:lnTo>
                      <a:lnTo>
                        <a:pt x="28" y="31"/>
                      </a:lnTo>
                      <a:lnTo>
                        <a:pt x="28" y="32"/>
                      </a:lnTo>
                      <a:lnTo>
                        <a:pt x="28" y="33"/>
                      </a:lnTo>
                      <a:lnTo>
                        <a:pt x="29" y="34"/>
                      </a:lnTo>
                      <a:lnTo>
                        <a:pt x="29" y="35"/>
                      </a:lnTo>
                      <a:lnTo>
                        <a:pt x="30" y="36"/>
                      </a:lnTo>
                      <a:lnTo>
                        <a:pt x="30" y="37"/>
                      </a:lnTo>
                      <a:lnTo>
                        <a:pt x="31" y="38"/>
                      </a:lnTo>
                      <a:lnTo>
                        <a:pt x="32" y="39"/>
                      </a:lnTo>
                      <a:lnTo>
                        <a:pt x="32" y="40"/>
                      </a:lnTo>
                      <a:lnTo>
                        <a:pt x="33" y="41"/>
                      </a:lnTo>
                      <a:lnTo>
                        <a:pt x="34" y="42"/>
                      </a:lnTo>
                      <a:lnTo>
                        <a:pt x="35" y="43"/>
                      </a:lnTo>
                      <a:lnTo>
                        <a:pt x="36" y="44"/>
                      </a:lnTo>
                      <a:lnTo>
                        <a:pt x="37" y="46"/>
                      </a:lnTo>
                      <a:lnTo>
                        <a:pt x="38" y="47"/>
                      </a:lnTo>
                      <a:lnTo>
                        <a:pt x="39" y="48"/>
                      </a:lnTo>
                      <a:lnTo>
                        <a:pt x="40" y="50"/>
                      </a:lnTo>
                      <a:lnTo>
                        <a:pt x="72" y="81"/>
                      </a:lnTo>
                      <a:lnTo>
                        <a:pt x="62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6" name="Freeform 145"/>
                <p:cNvSpPr>
                  <a:spLocks noEditPoints="1"/>
                </p:cNvSpPr>
                <p:nvPr/>
              </p:nvSpPr>
              <p:spPr bwMode="auto">
                <a:xfrm>
                  <a:off x="3682" y="3905"/>
                  <a:ext cx="48" cy="47"/>
                </a:xfrm>
                <a:custGeom>
                  <a:avLst/>
                  <a:gdLst>
                    <a:gd name="T0" fmla="*/ 2 w 96"/>
                    <a:gd name="T1" fmla="*/ 2 h 95"/>
                    <a:gd name="T2" fmla="*/ 0 w 96"/>
                    <a:gd name="T3" fmla="*/ 1 h 95"/>
                    <a:gd name="T4" fmla="*/ 2 w 96"/>
                    <a:gd name="T5" fmla="*/ 0 h 95"/>
                    <a:gd name="T6" fmla="*/ 3 w 96"/>
                    <a:gd name="T7" fmla="*/ 1 h 95"/>
                    <a:gd name="T8" fmla="*/ 2 w 96"/>
                    <a:gd name="T9" fmla="*/ 2 h 95"/>
                    <a:gd name="T10" fmla="*/ 2 w 96"/>
                    <a:gd name="T11" fmla="*/ 2 h 95"/>
                    <a:gd name="T12" fmla="*/ 11 w 96"/>
                    <a:gd name="T13" fmla="*/ 11 h 95"/>
                    <a:gd name="T14" fmla="*/ 3 w 96"/>
                    <a:gd name="T15" fmla="*/ 4 h 95"/>
                    <a:gd name="T16" fmla="*/ 5 w 96"/>
                    <a:gd name="T17" fmla="*/ 3 h 95"/>
                    <a:gd name="T18" fmla="*/ 12 w 96"/>
                    <a:gd name="T19" fmla="*/ 10 h 95"/>
                    <a:gd name="T20" fmla="*/ 11 w 96"/>
                    <a:gd name="T21" fmla="*/ 11 h 95"/>
                    <a:gd name="T22" fmla="*/ 11 w 96"/>
                    <a:gd name="T23" fmla="*/ 11 h 9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6"/>
                    <a:gd name="T37" fmla="*/ 0 h 95"/>
                    <a:gd name="T38" fmla="*/ 96 w 96"/>
                    <a:gd name="T39" fmla="*/ 95 h 9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6" h="95">
                      <a:moveTo>
                        <a:pt x="13" y="23"/>
                      </a:moveTo>
                      <a:lnTo>
                        <a:pt x="0" y="10"/>
                      </a:lnTo>
                      <a:lnTo>
                        <a:pt x="10" y="0"/>
                      </a:lnTo>
                      <a:lnTo>
                        <a:pt x="23" y="12"/>
                      </a:lnTo>
                      <a:lnTo>
                        <a:pt x="13" y="23"/>
                      </a:lnTo>
                      <a:close/>
                      <a:moveTo>
                        <a:pt x="86" y="95"/>
                      </a:moveTo>
                      <a:lnTo>
                        <a:pt x="24" y="34"/>
                      </a:lnTo>
                      <a:lnTo>
                        <a:pt x="34" y="24"/>
                      </a:lnTo>
                      <a:lnTo>
                        <a:pt x="96" y="84"/>
                      </a:lnTo>
                      <a:lnTo>
                        <a:pt x="86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7" name="Freeform 146"/>
                <p:cNvSpPr>
                  <a:spLocks/>
                </p:cNvSpPr>
                <p:nvPr/>
              </p:nvSpPr>
              <p:spPr bwMode="auto">
                <a:xfrm>
                  <a:off x="3695" y="3892"/>
                  <a:ext cx="48" cy="48"/>
                </a:xfrm>
                <a:custGeom>
                  <a:avLst/>
                  <a:gdLst>
                    <a:gd name="T0" fmla="*/ 11 w 95"/>
                    <a:gd name="T1" fmla="*/ 12 h 96"/>
                    <a:gd name="T2" fmla="*/ 0 w 95"/>
                    <a:gd name="T3" fmla="*/ 2 h 96"/>
                    <a:gd name="T4" fmla="*/ 2 w 95"/>
                    <a:gd name="T5" fmla="*/ 0 h 96"/>
                    <a:gd name="T6" fmla="*/ 12 w 95"/>
                    <a:gd name="T7" fmla="*/ 11 h 96"/>
                    <a:gd name="T8" fmla="*/ 11 w 95"/>
                    <a:gd name="T9" fmla="*/ 12 h 96"/>
                    <a:gd name="T10" fmla="*/ 11 w 95"/>
                    <a:gd name="T11" fmla="*/ 12 h 9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5"/>
                    <a:gd name="T19" fmla="*/ 0 h 96"/>
                    <a:gd name="T20" fmla="*/ 95 w 95"/>
                    <a:gd name="T21" fmla="*/ 96 h 9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5" h="96">
                      <a:moveTo>
                        <a:pt x="85" y="96"/>
                      </a:moveTo>
                      <a:lnTo>
                        <a:pt x="0" y="10"/>
                      </a:lnTo>
                      <a:lnTo>
                        <a:pt x="11" y="0"/>
                      </a:lnTo>
                      <a:lnTo>
                        <a:pt x="95" y="85"/>
                      </a:lnTo>
                      <a:lnTo>
                        <a:pt x="85" y="9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8" name="Freeform 147"/>
                <p:cNvSpPr>
                  <a:spLocks/>
                </p:cNvSpPr>
                <p:nvPr/>
              </p:nvSpPr>
              <p:spPr bwMode="auto">
                <a:xfrm>
                  <a:off x="3817" y="3952"/>
                  <a:ext cx="83" cy="83"/>
                </a:xfrm>
                <a:custGeom>
                  <a:avLst/>
                  <a:gdLst>
                    <a:gd name="T0" fmla="*/ 11 w 166"/>
                    <a:gd name="T1" fmla="*/ 21 h 166"/>
                    <a:gd name="T2" fmla="*/ 0 w 166"/>
                    <a:gd name="T3" fmla="*/ 11 h 166"/>
                    <a:gd name="T4" fmla="*/ 3 w 166"/>
                    <a:gd name="T5" fmla="*/ 8 h 166"/>
                    <a:gd name="T6" fmla="*/ 12 w 166"/>
                    <a:gd name="T7" fmla="*/ 13 h 166"/>
                    <a:gd name="T8" fmla="*/ 13 w 166"/>
                    <a:gd name="T9" fmla="*/ 13 h 166"/>
                    <a:gd name="T10" fmla="*/ 13 w 166"/>
                    <a:gd name="T11" fmla="*/ 13 h 166"/>
                    <a:gd name="T12" fmla="*/ 13 w 166"/>
                    <a:gd name="T13" fmla="*/ 14 h 166"/>
                    <a:gd name="T14" fmla="*/ 13 w 166"/>
                    <a:gd name="T15" fmla="*/ 14 h 166"/>
                    <a:gd name="T16" fmla="*/ 13 w 166"/>
                    <a:gd name="T17" fmla="*/ 14 h 166"/>
                    <a:gd name="T18" fmla="*/ 14 w 166"/>
                    <a:gd name="T19" fmla="*/ 14 h 166"/>
                    <a:gd name="T20" fmla="*/ 14 w 166"/>
                    <a:gd name="T21" fmla="*/ 14 h 166"/>
                    <a:gd name="T22" fmla="*/ 14 w 166"/>
                    <a:gd name="T23" fmla="*/ 14 h 166"/>
                    <a:gd name="T24" fmla="*/ 14 w 166"/>
                    <a:gd name="T25" fmla="*/ 14 h 166"/>
                    <a:gd name="T26" fmla="*/ 14 w 166"/>
                    <a:gd name="T27" fmla="*/ 14 h 166"/>
                    <a:gd name="T28" fmla="*/ 14 w 166"/>
                    <a:gd name="T29" fmla="*/ 14 h 166"/>
                    <a:gd name="T30" fmla="*/ 14 w 166"/>
                    <a:gd name="T31" fmla="*/ 14 h 166"/>
                    <a:gd name="T32" fmla="*/ 14 w 166"/>
                    <a:gd name="T33" fmla="*/ 14 h 166"/>
                    <a:gd name="T34" fmla="*/ 14 w 166"/>
                    <a:gd name="T35" fmla="*/ 14 h 166"/>
                    <a:gd name="T36" fmla="*/ 14 w 166"/>
                    <a:gd name="T37" fmla="*/ 14 h 166"/>
                    <a:gd name="T38" fmla="*/ 14 w 166"/>
                    <a:gd name="T39" fmla="*/ 14 h 166"/>
                    <a:gd name="T40" fmla="*/ 14 w 166"/>
                    <a:gd name="T41" fmla="*/ 14 h 166"/>
                    <a:gd name="T42" fmla="*/ 14 w 166"/>
                    <a:gd name="T43" fmla="*/ 13 h 166"/>
                    <a:gd name="T44" fmla="*/ 14 w 166"/>
                    <a:gd name="T45" fmla="*/ 13 h 166"/>
                    <a:gd name="T46" fmla="*/ 14 w 166"/>
                    <a:gd name="T47" fmla="*/ 13 h 166"/>
                    <a:gd name="T48" fmla="*/ 14 w 166"/>
                    <a:gd name="T49" fmla="*/ 13 h 166"/>
                    <a:gd name="T50" fmla="*/ 14 w 166"/>
                    <a:gd name="T51" fmla="*/ 13 h 166"/>
                    <a:gd name="T52" fmla="*/ 13 w 166"/>
                    <a:gd name="T53" fmla="*/ 12 h 166"/>
                    <a:gd name="T54" fmla="*/ 13 w 166"/>
                    <a:gd name="T55" fmla="*/ 12 h 166"/>
                    <a:gd name="T56" fmla="*/ 9 w 166"/>
                    <a:gd name="T57" fmla="*/ 2 h 166"/>
                    <a:gd name="T58" fmla="*/ 11 w 166"/>
                    <a:gd name="T59" fmla="*/ 0 h 166"/>
                    <a:gd name="T60" fmla="*/ 21 w 166"/>
                    <a:gd name="T61" fmla="*/ 11 h 166"/>
                    <a:gd name="T62" fmla="*/ 20 w 166"/>
                    <a:gd name="T63" fmla="*/ 12 h 166"/>
                    <a:gd name="T64" fmla="*/ 11 w 166"/>
                    <a:gd name="T65" fmla="*/ 3 h 166"/>
                    <a:gd name="T66" fmla="*/ 17 w 166"/>
                    <a:gd name="T67" fmla="*/ 15 h 166"/>
                    <a:gd name="T68" fmla="*/ 15 w 166"/>
                    <a:gd name="T69" fmla="*/ 17 h 166"/>
                    <a:gd name="T70" fmla="*/ 3 w 166"/>
                    <a:gd name="T71" fmla="*/ 11 h 166"/>
                    <a:gd name="T72" fmla="*/ 12 w 166"/>
                    <a:gd name="T73" fmla="*/ 20 h 166"/>
                    <a:gd name="T74" fmla="*/ 11 w 166"/>
                    <a:gd name="T75" fmla="*/ 21 h 166"/>
                    <a:gd name="T76" fmla="*/ 11 w 166"/>
                    <a:gd name="T77" fmla="*/ 21 h 16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66"/>
                    <a:gd name="T118" fmla="*/ 0 h 166"/>
                    <a:gd name="T119" fmla="*/ 166 w 166"/>
                    <a:gd name="T120" fmla="*/ 166 h 16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66" h="166">
                      <a:moveTo>
                        <a:pt x="85" y="166"/>
                      </a:moveTo>
                      <a:lnTo>
                        <a:pt x="0" y="81"/>
                      </a:lnTo>
                      <a:lnTo>
                        <a:pt x="17" y="64"/>
                      </a:lnTo>
                      <a:lnTo>
                        <a:pt x="97" y="104"/>
                      </a:lnTo>
                      <a:lnTo>
                        <a:pt x="98" y="104"/>
                      </a:lnTo>
                      <a:lnTo>
                        <a:pt x="101" y="105"/>
                      </a:lnTo>
                      <a:lnTo>
                        <a:pt x="102" y="106"/>
                      </a:lnTo>
                      <a:lnTo>
                        <a:pt x="104" y="107"/>
                      </a:lnTo>
                      <a:lnTo>
                        <a:pt x="105" y="107"/>
                      </a:lnTo>
                      <a:lnTo>
                        <a:pt x="106" y="108"/>
                      </a:lnTo>
                      <a:lnTo>
                        <a:pt x="107" y="109"/>
                      </a:lnTo>
                      <a:lnTo>
                        <a:pt x="109" y="109"/>
                      </a:lnTo>
                      <a:lnTo>
                        <a:pt x="110" y="110"/>
                      </a:lnTo>
                      <a:lnTo>
                        <a:pt x="111" y="110"/>
                      </a:lnTo>
                      <a:lnTo>
                        <a:pt x="112" y="111"/>
                      </a:lnTo>
                      <a:lnTo>
                        <a:pt x="113" y="112"/>
                      </a:lnTo>
                      <a:lnTo>
                        <a:pt x="112" y="110"/>
                      </a:lnTo>
                      <a:lnTo>
                        <a:pt x="111" y="109"/>
                      </a:lnTo>
                      <a:lnTo>
                        <a:pt x="111" y="108"/>
                      </a:lnTo>
                      <a:lnTo>
                        <a:pt x="110" y="107"/>
                      </a:lnTo>
                      <a:lnTo>
                        <a:pt x="110" y="106"/>
                      </a:lnTo>
                      <a:lnTo>
                        <a:pt x="109" y="104"/>
                      </a:lnTo>
                      <a:lnTo>
                        <a:pt x="108" y="103"/>
                      </a:lnTo>
                      <a:lnTo>
                        <a:pt x="108" y="101"/>
                      </a:lnTo>
                      <a:lnTo>
                        <a:pt x="107" y="100"/>
                      </a:lnTo>
                      <a:lnTo>
                        <a:pt x="106" y="98"/>
                      </a:lnTo>
                      <a:lnTo>
                        <a:pt x="105" y="96"/>
                      </a:lnTo>
                      <a:lnTo>
                        <a:pt x="105" y="95"/>
                      </a:lnTo>
                      <a:lnTo>
                        <a:pt x="66" y="15"/>
                      </a:lnTo>
                      <a:lnTo>
                        <a:pt x="81" y="0"/>
                      </a:lnTo>
                      <a:lnTo>
                        <a:pt x="166" y="84"/>
                      </a:lnTo>
                      <a:lnTo>
                        <a:pt x="155" y="96"/>
                      </a:lnTo>
                      <a:lnTo>
                        <a:pt x="84" y="25"/>
                      </a:lnTo>
                      <a:lnTo>
                        <a:pt x="130" y="121"/>
                      </a:lnTo>
                      <a:lnTo>
                        <a:pt x="120" y="130"/>
                      </a:lnTo>
                      <a:lnTo>
                        <a:pt x="23" y="82"/>
                      </a:lnTo>
                      <a:lnTo>
                        <a:pt x="95" y="155"/>
                      </a:lnTo>
                      <a:lnTo>
                        <a:pt x="85" y="1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9" name="Freeform 148"/>
                <p:cNvSpPr>
                  <a:spLocks noEditPoints="1"/>
                </p:cNvSpPr>
                <p:nvPr/>
              </p:nvSpPr>
              <p:spPr bwMode="auto">
                <a:xfrm>
                  <a:off x="3882" y="3935"/>
                  <a:ext cx="53" cy="48"/>
                </a:xfrm>
                <a:custGeom>
                  <a:avLst/>
                  <a:gdLst>
                    <a:gd name="T0" fmla="*/ 11 w 105"/>
                    <a:gd name="T1" fmla="*/ 8 h 97"/>
                    <a:gd name="T2" fmla="*/ 10 w 105"/>
                    <a:gd name="T3" fmla="*/ 9 h 97"/>
                    <a:gd name="T4" fmla="*/ 10 w 105"/>
                    <a:gd name="T5" fmla="*/ 10 h 97"/>
                    <a:gd name="T6" fmla="*/ 9 w 105"/>
                    <a:gd name="T7" fmla="*/ 11 h 97"/>
                    <a:gd name="T8" fmla="*/ 7 w 105"/>
                    <a:gd name="T9" fmla="*/ 12 h 97"/>
                    <a:gd name="T10" fmla="*/ 6 w 105"/>
                    <a:gd name="T11" fmla="*/ 12 h 97"/>
                    <a:gd name="T12" fmla="*/ 5 w 105"/>
                    <a:gd name="T13" fmla="*/ 11 h 97"/>
                    <a:gd name="T14" fmla="*/ 4 w 105"/>
                    <a:gd name="T15" fmla="*/ 10 h 97"/>
                    <a:gd name="T16" fmla="*/ 4 w 105"/>
                    <a:gd name="T17" fmla="*/ 9 h 97"/>
                    <a:gd name="T18" fmla="*/ 4 w 105"/>
                    <a:gd name="T19" fmla="*/ 8 h 97"/>
                    <a:gd name="T20" fmla="*/ 4 w 105"/>
                    <a:gd name="T21" fmla="*/ 8 h 97"/>
                    <a:gd name="T22" fmla="*/ 4 w 105"/>
                    <a:gd name="T23" fmla="*/ 7 h 97"/>
                    <a:gd name="T24" fmla="*/ 4 w 105"/>
                    <a:gd name="T25" fmla="*/ 6 h 97"/>
                    <a:gd name="T26" fmla="*/ 5 w 105"/>
                    <a:gd name="T27" fmla="*/ 5 h 97"/>
                    <a:gd name="T28" fmla="*/ 7 w 105"/>
                    <a:gd name="T29" fmla="*/ 3 h 97"/>
                    <a:gd name="T30" fmla="*/ 7 w 105"/>
                    <a:gd name="T31" fmla="*/ 2 h 97"/>
                    <a:gd name="T32" fmla="*/ 7 w 105"/>
                    <a:gd name="T33" fmla="*/ 2 h 97"/>
                    <a:gd name="T34" fmla="*/ 6 w 105"/>
                    <a:gd name="T35" fmla="*/ 2 h 97"/>
                    <a:gd name="T36" fmla="*/ 5 w 105"/>
                    <a:gd name="T37" fmla="*/ 2 h 97"/>
                    <a:gd name="T38" fmla="*/ 4 w 105"/>
                    <a:gd name="T39" fmla="*/ 2 h 97"/>
                    <a:gd name="T40" fmla="*/ 3 w 105"/>
                    <a:gd name="T41" fmla="*/ 3 h 97"/>
                    <a:gd name="T42" fmla="*/ 2 w 105"/>
                    <a:gd name="T43" fmla="*/ 4 h 97"/>
                    <a:gd name="T44" fmla="*/ 2 w 105"/>
                    <a:gd name="T45" fmla="*/ 5 h 97"/>
                    <a:gd name="T46" fmla="*/ 3 w 105"/>
                    <a:gd name="T47" fmla="*/ 6 h 97"/>
                    <a:gd name="T48" fmla="*/ 1 w 105"/>
                    <a:gd name="T49" fmla="*/ 6 h 97"/>
                    <a:gd name="T50" fmla="*/ 1 w 105"/>
                    <a:gd name="T51" fmla="*/ 5 h 97"/>
                    <a:gd name="T52" fmla="*/ 1 w 105"/>
                    <a:gd name="T53" fmla="*/ 4 h 97"/>
                    <a:gd name="T54" fmla="*/ 1 w 105"/>
                    <a:gd name="T55" fmla="*/ 3 h 97"/>
                    <a:gd name="T56" fmla="*/ 2 w 105"/>
                    <a:gd name="T57" fmla="*/ 2 h 97"/>
                    <a:gd name="T58" fmla="*/ 3 w 105"/>
                    <a:gd name="T59" fmla="*/ 1 h 97"/>
                    <a:gd name="T60" fmla="*/ 4 w 105"/>
                    <a:gd name="T61" fmla="*/ 0 h 97"/>
                    <a:gd name="T62" fmla="*/ 5 w 105"/>
                    <a:gd name="T63" fmla="*/ 0 h 97"/>
                    <a:gd name="T64" fmla="*/ 6 w 105"/>
                    <a:gd name="T65" fmla="*/ 0 h 97"/>
                    <a:gd name="T66" fmla="*/ 7 w 105"/>
                    <a:gd name="T67" fmla="*/ 0 h 97"/>
                    <a:gd name="T68" fmla="*/ 7 w 105"/>
                    <a:gd name="T69" fmla="*/ 0 h 97"/>
                    <a:gd name="T70" fmla="*/ 8 w 105"/>
                    <a:gd name="T71" fmla="*/ 1 h 97"/>
                    <a:gd name="T72" fmla="*/ 11 w 105"/>
                    <a:gd name="T73" fmla="*/ 4 h 97"/>
                    <a:gd name="T74" fmla="*/ 12 w 105"/>
                    <a:gd name="T75" fmla="*/ 5 h 97"/>
                    <a:gd name="T76" fmla="*/ 13 w 105"/>
                    <a:gd name="T77" fmla="*/ 5 h 97"/>
                    <a:gd name="T78" fmla="*/ 12 w 105"/>
                    <a:gd name="T79" fmla="*/ 7 h 97"/>
                    <a:gd name="T80" fmla="*/ 11 w 105"/>
                    <a:gd name="T81" fmla="*/ 7 h 97"/>
                    <a:gd name="T82" fmla="*/ 11 w 105"/>
                    <a:gd name="T83" fmla="*/ 7 h 97"/>
                    <a:gd name="T84" fmla="*/ 7 w 105"/>
                    <a:gd name="T85" fmla="*/ 5 h 97"/>
                    <a:gd name="T86" fmla="*/ 6 w 105"/>
                    <a:gd name="T87" fmla="*/ 7 h 97"/>
                    <a:gd name="T88" fmla="*/ 6 w 105"/>
                    <a:gd name="T89" fmla="*/ 7 h 97"/>
                    <a:gd name="T90" fmla="*/ 5 w 105"/>
                    <a:gd name="T91" fmla="*/ 8 h 97"/>
                    <a:gd name="T92" fmla="*/ 5 w 105"/>
                    <a:gd name="T93" fmla="*/ 8 h 97"/>
                    <a:gd name="T94" fmla="*/ 5 w 105"/>
                    <a:gd name="T95" fmla="*/ 9 h 97"/>
                    <a:gd name="T96" fmla="*/ 6 w 105"/>
                    <a:gd name="T97" fmla="*/ 9 h 97"/>
                    <a:gd name="T98" fmla="*/ 7 w 105"/>
                    <a:gd name="T99" fmla="*/ 10 h 97"/>
                    <a:gd name="T100" fmla="*/ 7 w 105"/>
                    <a:gd name="T101" fmla="*/ 10 h 97"/>
                    <a:gd name="T102" fmla="*/ 8 w 105"/>
                    <a:gd name="T103" fmla="*/ 9 h 97"/>
                    <a:gd name="T104" fmla="*/ 9 w 105"/>
                    <a:gd name="T105" fmla="*/ 8 h 97"/>
                    <a:gd name="T106" fmla="*/ 10 w 105"/>
                    <a:gd name="T107" fmla="*/ 8 h 97"/>
                    <a:gd name="T108" fmla="*/ 10 w 105"/>
                    <a:gd name="T109" fmla="*/ 7 h 97"/>
                    <a:gd name="T110" fmla="*/ 10 w 105"/>
                    <a:gd name="T111" fmla="*/ 6 h 97"/>
                    <a:gd name="T112" fmla="*/ 9 w 105"/>
                    <a:gd name="T113" fmla="*/ 5 h 97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05"/>
                    <a:gd name="T172" fmla="*/ 0 h 97"/>
                    <a:gd name="T173" fmla="*/ 105 w 105"/>
                    <a:gd name="T174" fmla="*/ 97 h 97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05" h="97">
                      <a:moveTo>
                        <a:pt x="85" y="56"/>
                      </a:moveTo>
                      <a:lnTo>
                        <a:pt x="84" y="57"/>
                      </a:lnTo>
                      <a:lnTo>
                        <a:pt x="84" y="59"/>
                      </a:lnTo>
                      <a:lnTo>
                        <a:pt x="84" y="60"/>
                      </a:lnTo>
                      <a:lnTo>
                        <a:pt x="84" y="62"/>
                      </a:lnTo>
                      <a:lnTo>
                        <a:pt x="83" y="63"/>
                      </a:lnTo>
                      <a:lnTo>
                        <a:pt x="83" y="65"/>
                      </a:lnTo>
                      <a:lnTo>
                        <a:pt x="83" y="66"/>
                      </a:lnTo>
                      <a:lnTo>
                        <a:pt x="82" y="68"/>
                      </a:lnTo>
                      <a:lnTo>
                        <a:pt x="82" y="69"/>
                      </a:lnTo>
                      <a:lnTo>
                        <a:pt x="81" y="70"/>
                      </a:lnTo>
                      <a:lnTo>
                        <a:pt x="81" y="71"/>
                      </a:lnTo>
                      <a:lnTo>
                        <a:pt x="81" y="73"/>
                      </a:lnTo>
                      <a:lnTo>
                        <a:pt x="80" y="74"/>
                      </a:lnTo>
                      <a:lnTo>
                        <a:pt x="79" y="75"/>
                      </a:lnTo>
                      <a:lnTo>
                        <a:pt x="78" y="77"/>
                      </a:lnTo>
                      <a:lnTo>
                        <a:pt x="78" y="78"/>
                      </a:lnTo>
                      <a:lnTo>
                        <a:pt x="77" y="79"/>
                      </a:lnTo>
                      <a:lnTo>
                        <a:pt x="76" y="80"/>
                      </a:lnTo>
                      <a:lnTo>
                        <a:pt x="75" y="81"/>
                      </a:lnTo>
                      <a:lnTo>
                        <a:pt x="74" y="82"/>
                      </a:lnTo>
                      <a:lnTo>
                        <a:pt x="73" y="83"/>
                      </a:lnTo>
                      <a:lnTo>
                        <a:pt x="72" y="84"/>
                      </a:lnTo>
                      <a:lnTo>
                        <a:pt x="71" y="85"/>
                      </a:lnTo>
                      <a:lnTo>
                        <a:pt x="71" y="87"/>
                      </a:lnTo>
                      <a:lnTo>
                        <a:pt x="69" y="88"/>
                      </a:lnTo>
                      <a:lnTo>
                        <a:pt x="67" y="90"/>
                      </a:lnTo>
                      <a:lnTo>
                        <a:pt x="66" y="91"/>
                      </a:lnTo>
                      <a:lnTo>
                        <a:pt x="63" y="92"/>
                      </a:lnTo>
                      <a:lnTo>
                        <a:pt x="62" y="93"/>
                      </a:lnTo>
                      <a:lnTo>
                        <a:pt x="60" y="94"/>
                      </a:lnTo>
                      <a:lnTo>
                        <a:pt x="59" y="95"/>
                      </a:lnTo>
                      <a:lnTo>
                        <a:pt x="57" y="95"/>
                      </a:lnTo>
                      <a:lnTo>
                        <a:pt x="55" y="96"/>
                      </a:lnTo>
                      <a:lnTo>
                        <a:pt x="54" y="96"/>
                      </a:lnTo>
                      <a:lnTo>
                        <a:pt x="52" y="96"/>
                      </a:lnTo>
                      <a:lnTo>
                        <a:pt x="51" y="97"/>
                      </a:lnTo>
                      <a:lnTo>
                        <a:pt x="49" y="97"/>
                      </a:lnTo>
                      <a:lnTo>
                        <a:pt x="47" y="97"/>
                      </a:lnTo>
                      <a:lnTo>
                        <a:pt x="46" y="96"/>
                      </a:lnTo>
                      <a:lnTo>
                        <a:pt x="44" y="96"/>
                      </a:lnTo>
                      <a:lnTo>
                        <a:pt x="43" y="96"/>
                      </a:lnTo>
                      <a:lnTo>
                        <a:pt x="40" y="95"/>
                      </a:lnTo>
                      <a:lnTo>
                        <a:pt x="39" y="95"/>
                      </a:lnTo>
                      <a:lnTo>
                        <a:pt x="37" y="94"/>
                      </a:lnTo>
                      <a:lnTo>
                        <a:pt x="36" y="93"/>
                      </a:lnTo>
                      <a:lnTo>
                        <a:pt x="35" y="92"/>
                      </a:lnTo>
                      <a:lnTo>
                        <a:pt x="34" y="91"/>
                      </a:lnTo>
                      <a:lnTo>
                        <a:pt x="33" y="90"/>
                      </a:lnTo>
                      <a:lnTo>
                        <a:pt x="32" y="89"/>
                      </a:lnTo>
                      <a:lnTo>
                        <a:pt x="31" y="88"/>
                      </a:lnTo>
                      <a:lnTo>
                        <a:pt x="30" y="87"/>
                      </a:lnTo>
                      <a:lnTo>
                        <a:pt x="29" y="86"/>
                      </a:lnTo>
                      <a:lnTo>
                        <a:pt x="28" y="85"/>
                      </a:lnTo>
                      <a:lnTo>
                        <a:pt x="28" y="84"/>
                      </a:lnTo>
                      <a:lnTo>
                        <a:pt x="27" y="83"/>
                      </a:lnTo>
                      <a:lnTo>
                        <a:pt x="27" y="82"/>
                      </a:lnTo>
                      <a:lnTo>
                        <a:pt x="27" y="81"/>
                      </a:lnTo>
                      <a:lnTo>
                        <a:pt x="26" y="80"/>
                      </a:lnTo>
                      <a:lnTo>
                        <a:pt x="26" y="79"/>
                      </a:lnTo>
                      <a:lnTo>
                        <a:pt x="26" y="78"/>
                      </a:lnTo>
                      <a:lnTo>
                        <a:pt x="25" y="77"/>
                      </a:lnTo>
                      <a:lnTo>
                        <a:pt x="25" y="75"/>
                      </a:lnTo>
                      <a:lnTo>
                        <a:pt x="25" y="74"/>
                      </a:lnTo>
                      <a:lnTo>
                        <a:pt x="25" y="73"/>
                      </a:lnTo>
                      <a:lnTo>
                        <a:pt x="25" y="72"/>
                      </a:lnTo>
                      <a:lnTo>
                        <a:pt x="25" y="71"/>
                      </a:lnTo>
                      <a:lnTo>
                        <a:pt x="25" y="70"/>
                      </a:lnTo>
                      <a:lnTo>
                        <a:pt x="25" y="69"/>
                      </a:lnTo>
                      <a:lnTo>
                        <a:pt x="26" y="69"/>
                      </a:lnTo>
                      <a:lnTo>
                        <a:pt x="26" y="68"/>
                      </a:lnTo>
                      <a:lnTo>
                        <a:pt x="26" y="67"/>
                      </a:lnTo>
                      <a:lnTo>
                        <a:pt x="26" y="66"/>
                      </a:lnTo>
                      <a:lnTo>
                        <a:pt x="26" y="65"/>
                      </a:lnTo>
                      <a:lnTo>
                        <a:pt x="27" y="64"/>
                      </a:lnTo>
                      <a:lnTo>
                        <a:pt x="27" y="63"/>
                      </a:lnTo>
                      <a:lnTo>
                        <a:pt x="27" y="62"/>
                      </a:lnTo>
                      <a:lnTo>
                        <a:pt x="28" y="61"/>
                      </a:lnTo>
                      <a:lnTo>
                        <a:pt x="28" y="60"/>
                      </a:lnTo>
                      <a:lnTo>
                        <a:pt x="29" y="59"/>
                      </a:lnTo>
                      <a:lnTo>
                        <a:pt x="29" y="58"/>
                      </a:lnTo>
                      <a:lnTo>
                        <a:pt x="30" y="58"/>
                      </a:lnTo>
                      <a:lnTo>
                        <a:pt x="30" y="57"/>
                      </a:lnTo>
                      <a:lnTo>
                        <a:pt x="30" y="56"/>
                      </a:lnTo>
                      <a:lnTo>
                        <a:pt x="31" y="56"/>
                      </a:lnTo>
                      <a:lnTo>
                        <a:pt x="31" y="55"/>
                      </a:lnTo>
                      <a:lnTo>
                        <a:pt x="32" y="54"/>
                      </a:lnTo>
                      <a:lnTo>
                        <a:pt x="32" y="52"/>
                      </a:lnTo>
                      <a:lnTo>
                        <a:pt x="33" y="52"/>
                      </a:lnTo>
                      <a:lnTo>
                        <a:pt x="34" y="51"/>
                      </a:lnTo>
                      <a:lnTo>
                        <a:pt x="34" y="50"/>
                      </a:lnTo>
                      <a:lnTo>
                        <a:pt x="35" y="49"/>
                      </a:lnTo>
                      <a:lnTo>
                        <a:pt x="36" y="48"/>
                      </a:lnTo>
                      <a:lnTo>
                        <a:pt x="37" y="47"/>
                      </a:lnTo>
                      <a:lnTo>
                        <a:pt x="38" y="44"/>
                      </a:lnTo>
                      <a:lnTo>
                        <a:pt x="40" y="42"/>
                      </a:lnTo>
                      <a:lnTo>
                        <a:pt x="43" y="40"/>
                      </a:lnTo>
                      <a:lnTo>
                        <a:pt x="44" y="38"/>
                      </a:lnTo>
                      <a:lnTo>
                        <a:pt x="45" y="36"/>
                      </a:lnTo>
                      <a:lnTo>
                        <a:pt x="47" y="34"/>
                      </a:lnTo>
                      <a:lnTo>
                        <a:pt x="48" y="33"/>
                      </a:lnTo>
                      <a:lnTo>
                        <a:pt x="49" y="31"/>
                      </a:lnTo>
                      <a:lnTo>
                        <a:pt x="50" y="28"/>
                      </a:lnTo>
                      <a:lnTo>
                        <a:pt x="51" y="27"/>
                      </a:lnTo>
                      <a:lnTo>
                        <a:pt x="52" y="26"/>
                      </a:lnTo>
                      <a:lnTo>
                        <a:pt x="53" y="25"/>
                      </a:lnTo>
                      <a:lnTo>
                        <a:pt x="52" y="24"/>
                      </a:lnTo>
                      <a:lnTo>
                        <a:pt x="52" y="23"/>
                      </a:lnTo>
                      <a:lnTo>
                        <a:pt x="51" y="23"/>
                      </a:lnTo>
                      <a:lnTo>
                        <a:pt x="51" y="22"/>
                      </a:lnTo>
                      <a:lnTo>
                        <a:pt x="50" y="22"/>
                      </a:lnTo>
                      <a:lnTo>
                        <a:pt x="49" y="21"/>
                      </a:lnTo>
                      <a:lnTo>
                        <a:pt x="48" y="20"/>
                      </a:lnTo>
                      <a:lnTo>
                        <a:pt x="47" y="19"/>
                      </a:lnTo>
                      <a:lnTo>
                        <a:pt x="46" y="18"/>
                      </a:lnTo>
                      <a:lnTo>
                        <a:pt x="45" y="18"/>
                      </a:lnTo>
                      <a:lnTo>
                        <a:pt x="44" y="17"/>
                      </a:lnTo>
                      <a:lnTo>
                        <a:pt x="43" y="17"/>
                      </a:lnTo>
                      <a:lnTo>
                        <a:pt x="41" y="16"/>
                      </a:lnTo>
                      <a:lnTo>
                        <a:pt x="40" y="16"/>
                      </a:lnTo>
                      <a:lnTo>
                        <a:pt x="39" y="16"/>
                      </a:lnTo>
                      <a:lnTo>
                        <a:pt x="38" y="16"/>
                      </a:lnTo>
                      <a:lnTo>
                        <a:pt x="36" y="16"/>
                      </a:lnTo>
                      <a:lnTo>
                        <a:pt x="35" y="16"/>
                      </a:lnTo>
                      <a:lnTo>
                        <a:pt x="34" y="16"/>
                      </a:lnTo>
                      <a:lnTo>
                        <a:pt x="33" y="17"/>
                      </a:lnTo>
                      <a:lnTo>
                        <a:pt x="31" y="17"/>
                      </a:lnTo>
                      <a:lnTo>
                        <a:pt x="30" y="18"/>
                      </a:lnTo>
                      <a:lnTo>
                        <a:pt x="29" y="19"/>
                      </a:lnTo>
                      <a:lnTo>
                        <a:pt x="28" y="20"/>
                      </a:lnTo>
                      <a:lnTo>
                        <a:pt x="26" y="20"/>
                      </a:lnTo>
                      <a:lnTo>
                        <a:pt x="25" y="21"/>
                      </a:lnTo>
                      <a:lnTo>
                        <a:pt x="24" y="22"/>
                      </a:lnTo>
                      <a:lnTo>
                        <a:pt x="23" y="24"/>
                      </a:lnTo>
                      <a:lnTo>
                        <a:pt x="21" y="25"/>
                      </a:lnTo>
                      <a:lnTo>
                        <a:pt x="20" y="26"/>
                      </a:lnTo>
                      <a:lnTo>
                        <a:pt x="19" y="27"/>
                      </a:lnTo>
                      <a:lnTo>
                        <a:pt x="17" y="28"/>
                      </a:lnTo>
                      <a:lnTo>
                        <a:pt x="17" y="30"/>
                      </a:lnTo>
                      <a:lnTo>
                        <a:pt x="16" y="31"/>
                      </a:lnTo>
                      <a:lnTo>
                        <a:pt x="15" y="32"/>
                      </a:lnTo>
                      <a:lnTo>
                        <a:pt x="15" y="33"/>
                      </a:lnTo>
                      <a:lnTo>
                        <a:pt x="14" y="34"/>
                      </a:lnTo>
                      <a:lnTo>
                        <a:pt x="14" y="35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3" y="39"/>
                      </a:lnTo>
                      <a:lnTo>
                        <a:pt x="13" y="40"/>
                      </a:lnTo>
                      <a:lnTo>
                        <a:pt x="13" y="41"/>
                      </a:lnTo>
                      <a:lnTo>
                        <a:pt x="14" y="42"/>
                      </a:lnTo>
                      <a:lnTo>
                        <a:pt x="14" y="43"/>
                      </a:lnTo>
                      <a:lnTo>
                        <a:pt x="14" y="44"/>
                      </a:lnTo>
                      <a:lnTo>
                        <a:pt x="14" y="45"/>
                      </a:lnTo>
                      <a:lnTo>
                        <a:pt x="15" y="46"/>
                      </a:lnTo>
                      <a:lnTo>
                        <a:pt x="15" y="48"/>
                      </a:lnTo>
                      <a:lnTo>
                        <a:pt x="16" y="49"/>
                      </a:lnTo>
                      <a:lnTo>
                        <a:pt x="17" y="50"/>
                      </a:lnTo>
                      <a:lnTo>
                        <a:pt x="19" y="52"/>
                      </a:lnTo>
                      <a:lnTo>
                        <a:pt x="7" y="61"/>
                      </a:lnTo>
                      <a:lnTo>
                        <a:pt x="6" y="59"/>
                      </a:lnTo>
                      <a:lnTo>
                        <a:pt x="5" y="58"/>
                      </a:lnTo>
                      <a:lnTo>
                        <a:pt x="4" y="57"/>
                      </a:lnTo>
                      <a:lnTo>
                        <a:pt x="4" y="56"/>
                      </a:lnTo>
                      <a:lnTo>
                        <a:pt x="3" y="55"/>
                      </a:lnTo>
                      <a:lnTo>
                        <a:pt x="2" y="52"/>
                      </a:lnTo>
                      <a:lnTo>
                        <a:pt x="2" y="51"/>
                      </a:lnTo>
                      <a:lnTo>
                        <a:pt x="2" y="50"/>
                      </a:lnTo>
                      <a:lnTo>
                        <a:pt x="1" y="49"/>
                      </a:lnTo>
                      <a:lnTo>
                        <a:pt x="1" y="48"/>
                      </a:lnTo>
                      <a:lnTo>
                        <a:pt x="1" y="47"/>
                      </a:lnTo>
                      <a:lnTo>
                        <a:pt x="1" y="46"/>
                      </a:lnTo>
                      <a:lnTo>
                        <a:pt x="0" y="44"/>
                      </a:lnTo>
                      <a:lnTo>
                        <a:pt x="0" y="43"/>
                      </a:lnTo>
                      <a:lnTo>
                        <a:pt x="0" y="42"/>
                      </a:lnTo>
                      <a:lnTo>
                        <a:pt x="0" y="41"/>
                      </a:lnTo>
                      <a:lnTo>
                        <a:pt x="1" y="39"/>
                      </a:lnTo>
                      <a:lnTo>
                        <a:pt x="1" y="38"/>
                      </a:lnTo>
                      <a:lnTo>
                        <a:pt x="1" y="37"/>
                      </a:lnTo>
                      <a:lnTo>
                        <a:pt x="1" y="36"/>
                      </a:lnTo>
                      <a:lnTo>
                        <a:pt x="2" y="34"/>
                      </a:lnTo>
                      <a:lnTo>
                        <a:pt x="2" y="33"/>
                      </a:lnTo>
                      <a:lnTo>
                        <a:pt x="3" y="32"/>
                      </a:lnTo>
                      <a:lnTo>
                        <a:pt x="4" y="31"/>
                      </a:lnTo>
                      <a:lnTo>
                        <a:pt x="4" y="28"/>
                      </a:lnTo>
                      <a:lnTo>
                        <a:pt x="5" y="27"/>
                      </a:lnTo>
                      <a:lnTo>
                        <a:pt x="6" y="26"/>
                      </a:lnTo>
                      <a:lnTo>
                        <a:pt x="7" y="24"/>
                      </a:lnTo>
                      <a:lnTo>
                        <a:pt x="7" y="23"/>
                      </a:lnTo>
                      <a:lnTo>
                        <a:pt x="8" y="22"/>
                      </a:lnTo>
                      <a:lnTo>
                        <a:pt x="9" y="21"/>
                      </a:lnTo>
                      <a:lnTo>
                        <a:pt x="10" y="19"/>
                      </a:lnTo>
                      <a:lnTo>
                        <a:pt x="11" y="18"/>
                      </a:lnTo>
                      <a:lnTo>
                        <a:pt x="12" y="17"/>
                      </a:lnTo>
                      <a:lnTo>
                        <a:pt x="13" y="16"/>
                      </a:lnTo>
                      <a:lnTo>
                        <a:pt x="15" y="15"/>
                      </a:lnTo>
                      <a:lnTo>
                        <a:pt x="16" y="13"/>
                      </a:lnTo>
                      <a:lnTo>
                        <a:pt x="17" y="12"/>
                      </a:lnTo>
                      <a:lnTo>
                        <a:pt x="19" y="11"/>
                      </a:lnTo>
                      <a:lnTo>
                        <a:pt x="21" y="10"/>
                      </a:lnTo>
                      <a:lnTo>
                        <a:pt x="22" y="9"/>
                      </a:lnTo>
                      <a:lnTo>
                        <a:pt x="23" y="8"/>
                      </a:lnTo>
                      <a:lnTo>
                        <a:pt x="24" y="7"/>
                      </a:lnTo>
                      <a:lnTo>
                        <a:pt x="25" y="6"/>
                      </a:lnTo>
                      <a:lnTo>
                        <a:pt x="26" y="4"/>
                      </a:lnTo>
                      <a:lnTo>
                        <a:pt x="27" y="4"/>
                      </a:lnTo>
                      <a:lnTo>
                        <a:pt x="28" y="3"/>
                      </a:lnTo>
                      <a:lnTo>
                        <a:pt x="30" y="3"/>
                      </a:lnTo>
                      <a:lnTo>
                        <a:pt x="31" y="2"/>
                      </a:lnTo>
                      <a:lnTo>
                        <a:pt x="32" y="2"/>
                      </a:lnTo>
                      <a:lnTo>
                        <a:pt x="33" y="1"/>
                      </a:lnTo>
                      <a:lnTo>
                        <a:pt x="34" y="1"/>
                      </a:lnTo>
                      <a:lnTo>
                        <a:pt x="35" y="1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8" y="0"/>
                      </a:lnTo>
                      <a:lnTo>
                        <a:pt x="39" y="0"/>
                      </a:lnTo>
                      <a:lnTo>
                        <a:pt x="40" y="0"/>
                      </a:lnTo>
                      <a:lnTo>
                        <a:pt x="41" y="0"/>
                      </a:lnTo>
                      <a:lnTo>
                        <a:pt x="43" y="1"/>
                      </a:lnTo>
                      <a:lnTo>
                        <a:pt x="44" y="1"/>
                      </a:lnTo>
                      <a:lnTo>
                        <a:pt x="45" y="1"/>
                      </a:lnTo>
                      <a:lnTo>
                        <a:pt x="46" y="1"/>
                      </a:lnTo>
                      <a:lnTo>
                        <a:pt x="47" y="1"/>
                      </a:lnTo>
                      <a:lnTo>
                        <a:pt x="48" y="1"/>
                      </a:lnTo>
                      <a:lnTo>
                        <a:pt x="48" y="2"/>
                      </a:lnTo>
                      <a:lnTo>
                        <a:pt x="49" y="2"/>
                      </a:lnTo>
                      <a:lnTo>
                        <a:pt x="50" y="2"/>
                      </a:lnTo>
                      <a:lnTo>
                        <a:pt x="51" y="3"/>
                      </a:lnTo>
                      <a:lnTo>
                        <a:pt x="52" y="3"/>
                      </a:lnTo>
                      <a:lnTo>
                        <a:pt x="53" y="4"/>
                      </a:lnTo>
                      <a:lnTo>
                        <a:pt x="54" y="4"/>
                      </a:lnTo>
                      <a:lnTo>
                        <a:pt x="54" y="6"/>
                      </a:lnTo>
                      <a:lnTo>
                        <a:pt x="55" y="6"/>
                      </a:lnTo>
                      <a:lnTo>
                        <a:pt x="56" y="7"/>
                      </a:lnTo>
                      <a:lnTo>
                        <a:pt x="56" y="8"/>
                      </a:lnTo>
                      <a:lnTo>
                        <a:pt x="57" y="9"/>
                      </a:lnTo>
                      <a:lnTo>
                        <a:pt x="58" y="9"/>
                      </a:lnTo>
                      <a:lnTo>
                        <a:pt x="59" y="10"/>
                      </a:lnTo>
                      <a:lnTo>
                        <a:pt x="60" y="11"/>
                      </a:lnTo>
                      <a:lnTo>
                        <a:pt x="61" y="12"/>
                      </a:lnTo>
                      <a:lnTo>
                        <a:pt x="62" y="14"/>
                      </a:lnTo>
                      <a:lnTo>
                        <a:pt x="77" y="27"/>
                      </a:lnTo>
                      <a:lnTo>
                        <a:pt x="79" y="30"/>
                      </a:lnTo>
                      <a:lnTo>
                        <a:pt x="81" y="32"/>
                      </a:lnTo>
                      <a:lnTo>
                        <a:pt x="83" y="34"/>
                      </a:lnTo>
                      <a:lnTo>
                        <a:pt x="84" y="36"/>
                      </a:lnTo>
                      <a:lnTo>
                        <a:pt x="86" y="37"/>
                      </a:lnTo>
                      <a:lnTo>
                        <a:pt x="88" y="39"/>
                      </a:lnTo>
                      <a:lnTo>
                        <a:pt x="90" y="40"/>
                      </a:lnTo>
                      <a:lnTo>
                        <a:pt x="91" y="41"/>
                      </a:lnTo>
                      <a:lnTo>
                        <a:pt x="93" y="42"/>
                      </a:lnTo>
                      <a:lnTo>
                        <a:pt x="94" y="43"/>
                      </a:lnTo>
                      <a:lnTo>
                        <a:pt x="95" y="44"/>
                      </a:lnTo>
                      <a:lnTo>
                        <a:pt x="96" y="45"/>
                      </a:lnTo>
                      <a:lnTo>
                        <a:pt x="97" y="45"/>
                      </a:lnTo>
                      <a:lnTo>
                        <a:pt x="98" y="46"/>
                      </a:lnTo>
                      <a:lnTo>
                        <a:pt x="99" y="47"/>
                      </a:lnTo>
                      <a:lnTo>
                        <a:pt x="100" y="47"/>
                      </a:lnTo>
                      <a:lnTo>
                        <a:pt x="101" y="48"/>
                      </a:lnTo>
                      <a:lnTo>
                        <a:pt x="102" y="48"/>
                      </a:lnTo>
                      <a:lnTo>
                        <a:pt x="103" y="49"/>
                      </a:lnTo>
                      <a:lnTo>
                        <a:pt x="104" y="49"/>
                      </a:lnTo>
                      <a:lnTo>
                        <a:pt x="105" y="50"/>
                      </a:lnTo>
                      <a:lnTo>
                        <a:pt x="95" y="61"/>
                      </a:lnTo>
                      <a:lnTo>
                        <a:pt x="94" y="60"/>
                      </a:lnTo>
                      <a:lnTo>
                        <a:pt x="93" y="60"/>
                      </a:lnTo>
                      <a:lnTo>
                        <a:pt x="92" y="60"/>
                      </a:lnTo>
                      <a:lnTo>
                        <a:pt x="91" y="59"/>
                      </a:lnTo>
                      <a:lnTo>
                        <a:pt x="90" y="59"/>
                      </a:lnTo>
                      <a:lnTo>
                        <a:pt x="88" y="58"/>
                      </a:lnTo>
                      <a:lnTo>
                        <a:pt x="87" y="58"/>
                      </a:lnTo>
                      <a:lnTo>
                        <a:pt x="87" y="57"/>
                      </a:lnTo>
                      <a:lnTo>
                        <a:pt x="86" y="57"/>
                      </a:lnTo>
                      <a:lnTo>
                        <a:pt x="85" y="56"/>
                      </a:lnTo>
                      <a:close/>
                      <a:moveTo>
                        <a:pt x="61" y="33"/>
                      </a:moveTo>
                      <a:lnTo>
                        <a:pt x="60" y="34"/>
                      </a:lnTo>
                      <a:lnTo>
                        <a:pt x="59" y="35"/>
                      </a:lnTo>
                      <a:lnTo>
                        <a:pt x="58" y="37"/>
                      </a:lnTo>
                      <a:lnTo>
                        <a:pt x="57" y="38"/>
                      </a:lnTo>
                      <a:lnTo>
                        <a:pt x="56" y="40"/>
                      </a:lnTo>
                      <a:lnTo>
                        <a:pt x="55" y="42"/>
                      </a:lnTo>
                      <a:lnTo>
                        <a:pt x="54" y="44"/>
                      </a:lnTo>
                      <a:lnTo>
                        <a:pt x="53" y="45"/>
                      </a:lnTo>
                      <a:lnTo>
                        <a:pt x="52" y="47"/>
                      </a:lnTo>
                      <a:lnTo>
                        <a:pt x="50" y="49"/>
                      </a:lnTo>
                      <a:lnTo>
                        <a:pt x="49" y="51"/>
                      </a:lnTo>
                      <a:lnTo>
                        <a:pt x="48" y="55"/>
                      </a:lnTo>
                      <a:lnTo>
                        <a:pt x="47" y="56"/>
                      </a:lnTo>
                      <a:lnTo>
                        <a:pt x="46" y="57"/>
                      </a:lnTo>
                      <a:lnTo>
                        <a:pt x="45" y="58"/>
                      </a:lnTo>
                      <a:lnTo>
                        <a:pt x="44" y="59"/>
                      </a:lnTo>
                      <a:lnTo>
                        <a:pt x="44" y="60"/>
                      </a:lnTo>
                      <a:lnTo>
                        <a:pt x="43" y="61"/>
                      </a:lnTo>
                      <a:lnTo>
                        <a:pt x="41" y="62"/>
                      </a:lnTo>
                      <a:lnTo>
                        <a:pt x="41" y="63"/>
                      </a:lnTo>
                      <a:lnTo>
                        <a:pt x="40" y="63"/>
                      </a:lnTo>
                      <a:lnTo>
                        <a:pt x="40" y="64"/>
                      </a:lnTo>
                      <a:lnTo>
                        <a:pt x="40" y="65"/>
                      </a:lnTo>
                      <a:lnTo>
                        <a:pt x="39" y="65"/>
                      </a:lnTo>
                      <a:lnTo>
                        <a:pt x="39" y="66"/>
                      </a:lnTo>
                      <a:lnTo>
                        <a:pt x="39" y="67"/>
                      </a:lnTo>
                      <a:lnTo>
                        <a:pt x="39" y="68"/>
                      </a:lnTo>
                      <a:lnTo>
                        <a:pt x="39" y="69"/>
                      </a:lnTo>
                      <a:lnTo>
                        <a:pt x="39" y="70"/>
                      </a:lnTo>
                      <a:lnTo>
                        <a:pt x="39" y="71"/>
                      </a:lnTo>
                      <a:lnTo>
                        <a:pt x="40" y="72"/>
                      </a:lnTo>
                      <a:lnTo>
                        <a:pt x="40" y="73"/>
                      </a:lnTo>
                      <a:lnTo>
                        <a:pt x="40" y="74"/>
                      </a:lnTo>
                      <a:lnTo>
                        <a:pt x="40" y="75"/>
                      </a:lnTo>
                      <a:lnTo>
                        <a:pt x="41" y="75"/>
                      </a:lnTo>
                      <a:lnTo>
                        <a:pt x="41" y="77"/>
                      </a:lnTo>
                      <a:lnTo>
                        <a:pt x="43" y="78"/>
                      </a:lnTo>
                      <a:lnTo>
                        <a:pt x="44" y="79"/>
                      </a:lnTo>
                      <a:lnTo>
                        <a:pt x="45" y="80"/>
                      </a:lnTo>
                      <a:lnTo>
                        <a:pt x="46" y="80"/>
                      </a:lnTo>
                      <a:lnTo>
                        <a:pt x="46" y="81"/>
                      </a:lnTo>
                      <a:lnTo>
                        <a:pt x="47" y="81"/>
                      </a:lnTo>
                      <a:lnTo>
                        <a:pt x="48" y="82"/>
                      </a:lnTo>
                      <a:lnTo>
                        <a:pt x="49" y="82"/>
                      </a:lnTo>
                      <a:lnTo>
                        <a:pt x="50" y="82"/>
                      </a:lnTo>
                      <a:lnTo>
                        <a:pt x="51" y="82"/>
                      </a:lnTo>
                      <a:lnTo>
                        <a:pt x="52" y="82"/>
                      </a:lnTo>
                      <a:lnTo>
                        <a:pt x="53" y="82"/>
                      </a:lnTo>
                      <a:lnTo>
                        <a:pt x="54" y="83"/>
                      </a:lnTo>
                      <a:lnTo>
                        <a:pt x="54" y="82"/>
                      </a:lnTo>
                      <a:lnTo>
                        <a:pt x="55" y="82"/>
                      </a:lnTo>
                      <a:lnTo>
                        <a:pt x="56" y="82"/>
                      </a:lnTo>
                      <a:lnTo>
                        <a:pt x="57" y="82"/>
                      </a:lnTo>
                      <a:lnTo>
                        <a:pt x="58" y="81"/>
                      </a:lnTo>
                      <a:lnTo>
                        <a:pt x="59" y="81"/>
                      </a:lnTo>
                      <a:lnTo>
                        <a:pt x="60" y="80"/>
                      </a:lnTo>
                      <a:lnTo>
                        <a:pt x="61" y="80"/>
                      </a:lnTo>
                      <a:lnTo>
                        <a:pt x="62" y="79"/>
                      </a:lnTo>
                      <a:lnTo>
                        <a:pt x="63" y="78"/>
                      </a:lnTo>
                      <a:lnTo>
                        <a:pt x="64" y="77"/>
                      </a:lnTo>
                      <a:lnTo>
                        <a:pt x="66" y="77"/>
                      </a:lnTo>
                      <a:lnTo>
                        <a:pt x="66" y="74"/>
                      </a:lnTo>
                      <a:lnTo>
                        <a:pt x="67" y="73"/>
                      </a:lnTo>
                      <a:lnTo>
                        <a:pt x="68" y="72"/>
                      </a:lnTo>
                      <a:lnTo>
                        <a:pt x="69" y="71"/>
                      </a:lnTo>
                      <a:lnTo>
                        <a:pt x="70" y="70"/>
                      </a:lnTo>
                      <a:lnTo>
                        <a:pt x="71" y="69"/>
                      </a:lnTo>
                      <a:lnTo>
                        <a:pt x="71" y="68"/>
                      </a:lnTo>
                      <a:lnTo>
                        <a:pt x="72" y="67"/>
                      </a:lnTo>
                      <a:lnTo>
                        <a:pt x="72" y="66"/>
                      </a:lnTo>
                      <a:lnTo>
                        <a:pt x="73" y="65"/>
                      </a:lnTo>
                      <a:lnTo>
                        <a:pt x="73" y="64"/>
                      </a:lnTo>
                      <a:lnTo>
                        <a:pt x="74" y="63"/>
                      </a:lnTo>
                      <a:lnTo>
                        <a:pt x="74" y="61"/>
                      </a:lnTo>
                      <a:lnTo>
                        <a:pt x="74" y="60"/>
                      </a:lnTo>
                      <a:lnTo>
                        <a:pt x="74" y="59"/>
                      </a:lnTo>
                      <a:lnTo>
                        <a:pt x="74" y="58"/>
                      </a:lnTo>
                      <a:lnTo>
                        <a:pt x="74" y="57"/>
                      </a:lnTo>
                      <a:lnTo>
                        <a:pt x="74" y="56"/>
                      </a:lnTo>
                      <a:lnTo>
                        <a:pt x="74" y="55"/>
                      </a:lnTo>
                      <a:lnTo>
                        <a:pt x="74" y="54"/>
                      </a:lnTo>
                      <a:lnTo>
                        <a:pt x="74" y="52"/>
                      </a:lnTo>
                      <a:lnTo>
                        <a:pt x="74" y="51"/>
                      </a:lnTo>
                      <a:lnTo>
                        <a:pt x="74" y="50"/>
                      </a:lnTo>
                      <a:lnTo>
                        <a:pt x="74" y="49"/>
                      </a:lnTo>
                      <a:lnTo>
                        <a:pt x="73" y="48"/>
                      </a:lnTo>
                      <a:lnTo>
                        <a:pt x="73" y="47"/>
                      </a:lnTo>
                      <a:lnTo>
                        <a:pt x="72" y="46"/>
                      </a:lnTo>
                      <a:lnTo>
                        <a:pt x="72" y="45"/>
                      </a:lnTo>
                      <a:lnTo>
                        <a:pt x="71" y="44"/>
                      </a:lnTo>
                      <a:lnTo>
                        <a:pt x="70" y="43"/>
                      </a:lnTo>
                      <a:lnTo>
                        <a:pt x="69" y="42"/>
                      </a:lnTo>
                      <a:lnTo>
                        <a:pt x="69" y="41"/>
                      </a:lnTo>
                      <a:lnTo>
                        <a:pt x="68" y="40"/>
                      </a:lnTo>
                      <a:lnTo>
                        <a:pt x="67" y="39"/>
                      </a:lnTo>
                      <a:lnTo>
                        <a:pt x="66" y="38"/>
                      </a:lnTo>
                      <a:lnTo>
                        <a:pt x="64" y="37"/>
                      </a:lnTo>
                      <a:lnTo>
                        <a:pt x="61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0" name="Freeform 149"/>
                <p:cNvSpPr>
                  <a:spLocks/>
                </p:cNvSpPr>
                <p:nvPr/>
              </p:nvSpPr>
              <p:spPr bwMode="auto">
                <a:xfrm>
                  <a:off x="3907" y="3897"/>
                  <a:ext cx="53" cy="68"/>
                </a:xfrm>
                <a:custGeom>
                  <a:avLst/>
                  <a:gdLst>
                    <a:gd name="T0" fmla="*/ 11 w 104"/>
                    <a:gd name="T1" fmla="*/ 15 h 137"/>
                    <a:gd name="T2" fmla="*/ 11 w 104"/>
                    <a:gd name="T3" fmla="*/ 15 h 137"/>
                    <a:gd name="T4" fmla="*/ 11 w 104"/>
                    <a:gd name="T5" fmla="*/ 15 h 137"/>
                    <a:gd name="T6" fmla="*/ 11 w 104"/>
                    <a:gd name="T7" fmla="*/ 15 h 137"/>
                    <a:gd name="T8" fmla="*/ 11 w 104"/>
                    <a:gd name="T9" fmla="*/ 15 h 137"/>
                    <a:gd name="T10" fmla="*/ 12 w 104"/>
                    <a:gd name="T11" fmla="*/ 15 h 137"/>
                    <a:gd name="T12" fmla="*/ 12 w 104"/>
                    <a:gd name="T13" fmla="*/ 14 h 137"/>
                    <a:gd name="T14" fmla="*/ 12 w 104"/>
                    <a:gd name="T15" fmla="*/ 14 h 137"/>
                    <a:gd name="T16" fmla="*/ 12 w 104"/>
                    <a:gd name="T17" fmla="*/ 14 h 137"/>
                    <a:gd name="T18" fmla="*/ 12 w 104"/>
                    <a:gd name="T19" fmla="*/ 14 h 137"/>
                    <a:gd name="T20" fmla="*/ 12 w 104"/>
                    <a:gd name="T21" fmla="*/ 14 h 137"/>
                    <a:gd name="T22" fmla="*/ 12 w 104"/>
                    <a:gd name="T23" fmla="*/ 13 h 137"/>
                    <a:gd name="T24" fmla="*/ 12 w 104"/>
                    <a:gd name="T25" fmla="*/ 13 h 137"/>
                    <a:gd name="T26" fmla="*/ 12 w 104"/>
                    <a:gd name="T27" fmla="*/ 13 h 137"/>
                    <a:gd name="T28" fmla="*/ 12 w 104"/>
                    <a:gd name="T29" fmla="*/ 12 h 137"/>
                    <a:gd name="T30" fmla="*/ 12 w 104"/>
                    <a:gd name="T31" fmla="*/ 12 h 137"/>
                    <a:gd name="T32" fmla="*/ 11 w 104"/>
                    <a:gd name="T33" fmla="*/ 12 h 137"/>
                    <a:gd name="T34" fmla="*/ 11 w 104"/>
                    <a:gd name="T35" fmla="*/ 12 h 137"/>
                    <a:gd name="T36" fmla="*/ 11 w 104"/>
                    <a:gd name="T37" fmla="*/ 12 h 137"/>
                    <a:gd name="T38" fmla="*/ 11 w 104"/>
                    <a:gd name="T39" fmla="*/ 11 h 137"/>
                    <a:gd name="T40" fmla="*/ 0 w 104"/>
                    <a:gd name="T41" fmla="*/ 7 h 137"/>
                    <a:gd name="T42" fmla="*/ 8 w 104"/>
                    <a:gd name="T43" fmla="*/ 8 h 137"/>
                    <a:gd name="T44" fmla="*/ 9 w 104"/>
                    <a:gd name="T45" fmla="*/ 8 h 137"/>
                    <a:gd name="T46" fmla="*/ 9 w 104"/>
                    <a:gd name="T47" fmla="*/ 9 h 137"/>
                    <a:gd name="T48" fmla="*/ 10 w 104"/>
                    <a:gd name="T49" fmla="*/ 9 h 137"/>
                    <a:gd name="T50" fmla="*/ 10 w 104"/>
                    <a:gd name="T51" fmla="*/ 9 h 137"/>
                    <a:gd name="T52" fmla="*/ 10 w 104"/>
                    <a:gd name="T53" fmla="*/ 8 h 137"/>
                    <a:gd name="T54" fmla="*/ 10 w 104"/>
                    <a:gd name="T55" fmla="*/ 8 h 137"/>
                    <a:gd name="T56" fmla="*/ 9 w 104"/>
                    <a:gd name="T57" fmla="*/ 7 h 137"/>
                    <a:gd name="T58" fmla="*/ 6 w 104"/>
                    <a:gd name="T59" fmla="*/ 1 h 137"/>
                    <a:gd name="T60" fmla="*/ 13 w 104"/>
                    <a:gd name="T61" fmla="*/ 11 h 137"/>
                    <a:gd name="T62" fmla="*/ 13 w 104"/>
                    <a:gd name="T63" fmla="*/ 11 h 137"/>
                    <a:gd name="T64" fmla="*/ 13 w 104"/>
                    <a:gd name="T65" fmla="*/ 12 h 137"/>
                    <a:gd name="T66" fmla="*/ 14 w 104"/>
                    <a:gd name="T67" fmla="*/ 12 h 137"/>
                    <a:gd name="T68" fmla="*/ 14 w 104"/>
                    <a:gd name="T69" fmla="*/ 13 h 137"/>
                    <a:gd name="T70" fmla="*/ 14 w 104"/>
                    <a:gd name="T71" fmla="*/ 13 h 137"/>
                    <a:gd name="T72" fmla="*/ 14 w 104"/>
                    <a:gd name="T73" fmla="*/ 14 h 137"/>
                    <a:gd name="T74" fmla="*/ 14 w 104"/>
                    <a:gd name="T75" fmla="*/ 14 h 137"/>
                    <a:gd name="T76" fmla="*/ 14 w 104"/>
                    <a:gd name="T77" fmla="*/ 15 h 137"/>
                    <a:gd name="T78" fmla="*/ 14 w 104"/>
                    <a:gd name="T79" fmla="*/ 15 h 137"/>
                    <a:gd name="T80" fmla="*/ 13 w 104"/>
                    <a:gd name="T81" fmla="*/ 15 h 137"/>
                    <a:gd name="T82" fmla="*/ 13 w 104"/>
                    <a:gd name="T83" fmla="*/ 16 h 137"/>
                    <a:gd name="T84" fmla="*/ 13 w 104"/>
                    <a:gd name="T85" fmla="*/ 16 h 137"/>
                    <a:gd name="T86" fmla="*/ 12 w 104"/>
                    <a:gd name="T87" fmla="*/ 16 h 137"/>
                    <a:gd name="T88" fmla="*/ 12 w 104"/>
                    <a:gd name="T89" fmla="*/ 16 h 137"/>
                    <a:gd name="T90" fmla="*/ 12 w 104"/>
                    <a:gd name="T91" fmla="*/ 17 h 137"/>
                    <a:gd name="T92" fmla="*/ 12 w 104"/>
                    <a:gd name="T93" fmla="*/ 17 h 13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04"/>
                    <a:gd name="T142" fmla="*/ 0 h 137"/>
                    <a:gd name="T143" fmla="*/ 104 w 104"/>
                    <a:gd name="T144" fmla="*/ 137 h 137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04" h="137">
                      <a:moveTo>
                        <a:pt x="91" y="137"/>
                      </a:moveTo>
                      <a:lnTo>
                        <a:pt x="80" y="129"/>
                      </a:lnTo>
                      <a:lnTo>
                        <a:pt x="80" y="127"/>
                      </a:lnTo>
                      <a:lnTo>
                        <a:pt x="81" y="127"/>
                      </a:lnTo>
                      <a:lnTo>
                        <a:pt x="81" y="126"/>
                      </a:lnTo>
                      <a:lnTo>
                        <a:pt x="82" y="126"/>
                      </a:lnTo>
                      <a:lnTo>
                        <a:pt x="82" y="125"/>
                      </a:lnTo>
                      <a:lnTo>
                        <a:pt x="83" y="125"/>
                      </a:lnTo>
                      <a:lnTo>
                        <a:pt x="83" y="124"/>
                      </a:lnTo>
                      <a:lnTo>
                        <a:pt x="84" y="124"/>
                      </a:lnTo>
                      <a:lnTo>
                        <a:pt x="85" y="123"/>
                      </a:lnTo>
                      <a:lnTo>
                        <a:pt x="87" y="123"/>
                      </a:lnTo>
                      <a:lnTo>
                        <a:pt x="87" y="122"/>
                      </a:lnTo>
                      <a:lnTo>
                        <a:pt x="87" y="121"/>
                      </a:lnTo>
                      <a:lnTo>
                        <a:pt x="88" y="121"/>
                      </a:lnTo>
                      <a:lnTo>
                        <a:pt x="88" y="120"/>
                      </a:lnTo>
                      <a:lnTo>
                        <a:pt x="89" y="119"/>
                      </a:lnTo>
                      <a:lnTo>
                        <a:pt x="89" y="118"/>
                      </a:lnTo>
                      <a:lnTo>
                        <a:pt x="90" y="118"/>
                      </a:lnTo>
                      <a:lnTo>
                        <a:pt x="90" y="117"/>
                      </a:lnTo>
                      <a:lnTo>
                        <a:pt x="90" y="116"/>
                      </a:lnTo>
                      <a:lnTo>
                        <a:pt x="91" y="116"/>
                      </a:lnTo>
                      <a:lnTo>
                        <a:pt x="91" y="115"/>
                      </a:lnTo>
                      <a:lnTo>
                        <a:pt x="91" y="114"/>
                      </a:lnTo>
                      <a:lnTo>
                        <a:pt x="91" y="113"/>
                      </a:lnTo>
                      <a:lnTo>
                        <a:pt x="91" y="112"/>
                      </a:lnTo>
                      <a:lnTo>
                        <a:pt x="91" y="111"/>
                      </a:lnTo>
                      <a:lnTo>
                        <a:pt x="91" y="110"/>
                      </a:lnTo>
                      <a:lnTo>
                        <a:pt x="90" y="109"/>
                      </a:lnTo>
                      <a:lnTo>
                        <a:pt x="90" y="108"/>
                      </a:lnTo>
                      <a:lnTo>
                        <a:pt x="90" y="107"/>
                      </a:lnTo>
                      <a:lnTo>
                        <a:pt x="90" y="106"/>
                      </a:lnTo>
                      <a:lnTo>
                        <a:pt x="89" y="105"/>
                      </a:lnTo>
                      <a:lnTo>
                        <a:pt x="89" y="103"/>
                      </a:lnTo>
                      <a:lnTo>
                        <a:pt x="89" y="102"/>
                      </a:lnTo>
                      <a:lnTo>
                        <a:pt x="88" y="101"/>
                      </a:lnTo>
                      <a:lnTo>
                        <a:pt x="88" y="100"/>
                      </a:lnTo>
                      <a:lnTo>
                        <a:pt x="87" y="99"/>
                      </a:lnTo>
                      <a:lnTo>
                        <a:pt x="87" y="98"/>
                      </a:lnTo>
                      <a:lnTo>
                        <a:pt x="85" y="97"/>
                      </a:lnTo>
                      <a:lnTo>
                        <a:pt x="85" y="96"/>
                      </a:lnTo>
                      <a:lnTo>
                        <a:pt x="84" y="96"/>
                      </a:lnTo>
                      <a:lnTo>
                        <a:pt x="84" y="95"/>
                      </a:lnTo>
                      <a:lnTo>
                        <a:pt x="0" y="57"/>
                      </a:lnTo>
                      <a:lnTo>
                        <a:pt x="11" y="46"/>
                      </a:lnTo>
                      <a:lnTo>
                        <a:pt x="59" y="68"/>
                      </a:lnTo>
                      <a:lnTo>
                        <a:pt x="60" y="68"/>
                      </a:lnTo>
                      <a:lnTo>
                        <a:pt x="63" y="69"/>
                      </a:lnTo>
                      <a:lnTo>
                        <a:pt x="64" y="70"/>
                      </a:lnTo>
                      <a:lnTo>
                        <a:pt x="66" y="70"/>
                      </a:lnTo>
                      <a:lnTo>
                        <a:pt x="67" y="71"/>
                      </a:lnTo>
                      <a:lnTo>
                        <a:pt x="69" y="72"/>
                      </a:lnTo>
                      <a:lnTo>
                        <a:pt x="70" y="73"/>
                      </a:lnTo>
                      <a:lnTo>
                        <a:pt x="72" y="74"/>
                      </a:lnTo>
                      <a:lnTo>
                        <a:pt x="73" y="75"/>
                      </a:lnTo>
                      <a:lnTo>
                        <a:pt x="75" y="76"/>
                      </a:lnTo>
                      <a:lnTo>
                        <a:pt x="76" y="77"/>
                      </a:lnTo>
                      <a:lnTo>
                        <a:pt x="78" y="78"/>
                      </a:lnTo>
                      <a:lnTo>
                        <a:pt x="77" y="76"/>
                      </a:lnTo>
                      <a:lnTo>
                        <a:pt x="76" y="74"/>
                      </a:lnTo>
                      <a:lnTo>
                        <a:pt x="75" y="73"/>
                      </a:lnTo>
                      <a:lnTo>
                        <a:pt x="74" y="71"/>
                      </a:lnTo>
                      <a:lnTo>
                        <a:pt x="74" y="70"/>
                      </a:lnTo>
                      <a:lnTo>
                        <a:pt x="73" y="68"/>
                      </a:lnTo>
                      <a:lnTo>
                        <a:pt x="72" y="67"/>
                      </a:lnTo>
                      <a:lnTo>
                        <a:pt x="71" y="65"/>
                      </a:lnTo>
                      <a:lnTo>
                        <a:pt x="71" y="64"/>
                      </a:lnTo>
                      <a:lnTo>
                        <a:pt x="70" y="62"/>
                      </a:lnTo>
                      <a:lnTo>
                        <a:pt x="69" y="61"/>
                      </a:lnTo>
                      <a:lnTo>
                        <a:pt x="69" y="60"/>
                      </a:lnTo>
                      <a:lnTo>
                        <a:pt x="46" y="11"/>
                      </a:lnTo>
                      <a:lnTo>
                        <a:pt x="56" y="0"/>
                      </a:lnTo>
                      <a:lnTo>
                        <a:pt x="96" y="87"/>
                      </a:lnTo>
                      <a:lnTo>
                        <a:pt x="96" y="89"/>
                      </a:lnTo>
                      <a:lnTo>
                        <a:pt x="97" y="91"/>
                      </a:lnTo>
                      <a:lnTo>
                        <a:pt x="98" y="93"/>
                      </a:lnTo>
                      <a:lnTo>
                        <a:pt x="99" y="94"/>
                      </a:lnTo>
                      <a:lnTo>
                        <a:pt x="100" y="96"/>
                      </a:lnTo>
                      <a:lnTo>
                        <a:pt x="100" y="98"/>
                      </a:lnTo>
                      <a:lnTo>
                        <a:pt x="101" y="99"/>
                      </a:lnTo>
                      <a:lnTo>
                        <a:pt x="101" y="101"/>
                      </a:lnTo>
                      <a:lnTo>
                        <a:pt x="102" y="102"/>
                      </a:lnTo>
                      <a:lnTo>
                        <a:pt x="102" y="103"/>
                      </a:lnTo>
                      <a:lnTo>
                        <a:pt x="102" y="105"/>
                      </a:lnTo>
                      <a:lnTo>
                        <a:pt x="103" y="107"/>
                      </a:lnTo>
                      <a:lnTo>
                        <a:pt x="103" y="108"/>
                      </a:lnTo>
                      <a:lnTo>
                        <a:pt x="103" y="109"/>
                      </a:lnTo>
                      <a:lnTo>
                        <a:pt x="103" y="110"/>
                      </a:lnTo>
                      <a:lnTo>
                        <a:pt x="104" y="111"/>
                      </a:lnTo>
                      <a:lnTo>
                        <a:pt x="104" y="112"/>
                      </a:lnTo>
                      <a:lnTo>
                        <a:pt x="104" y="113"/>
                      </a:lnTo>
                      <a:lnTo>
                        <a:pt x="104" y="114"/>
                      </a:lnTo>
                      <a:lnTo>
                        <a:pt x="104" y="115"/>
                      </a:lnTo>
                      <a:lnTo>
                        <a:pt x="104" y="116"/>
                      </a:lnTo>
                      <a:lnTo>
                        <a:pt x="104" y="117"/>
                      </a:lnTo>
                      <a:lnTo>
                        <a:pt x="104" y="118"/>
                      </a:lnTo>
                      <a:lnTo>
                        <a:pt x="104" y="120"/>
                      </a:lnTo>
                      <a:lnTo>
                        <a:pt x="103" y="120"/>
                      </a:lnTo>
                      <a:lnTo>
                        <a:pt x="103" y="121"/>
                      </a:lnTo>
                      <a:lnTo>
                        <a:pt x="103" y="122"/>
                      </a:lnTo>
                      <a:lnTo>
                        <a:pt x="102" y="123"/>
                      </a:lnTo>
                      <a:lnTo>
                        <a:pt x="102" y="124"/>
                      </a:lnTo>
                      <a:lnTo>
                        <a:pt x="101" y="125"/>
                      </a:lnTo>
                      <a:lnTo>
                        <a:pt x="101" y="126"/>
                      </a:lnTo>
                      <a:lnTo>
                        <a:pt x="100" y="127"/>
                      </a:lnTo>
                      <a:lnTo>
                        <a:pt x="99" y="129"/>
                      </a:lnTo>
                      <a:lnTo>
                        <a:pt x="98" y="130"/>
                      </a:lnTo>
                      <a:lnTo>
                        <a:pt x="98" y="131"/>
                      </a:lnTo>
                      <a:lnTo>
                        <a:pt x="97" y="131"/>
                      </a:lnTo>
                      <a:lnTo>
                        <a:pt x="96" y="132"/>
                      </a:lnTo>
                      <a:lnTo>
                        <a:pt x="95" y="133"/>
                      </a:lnTo>
                      <a:lnTo>
                        <a:pt x="94" y="134"/>
                      </a:lnTo>
                      <a:lnTo>
                        <a:pt x="93" y="135"/>
                      </a:lnTo>
                      <a:lnTo>
                        <a:pt x="92" y="135"/>
                      </a:lnTo>
                      <a:lnTo>
                        <a:pt x="92" y="136"/>
                      </a:lnTo>
                      <a:lnTo>
                        <a:pt x="91" y="136"/>
                      </a:lnTo>
                      <a:lnTo>
                        <a:pt x="91" y="1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1" name="Freeform 150"/>
                <p:cNvSpPr>
                  <a:spLocks/>
                </p:cNvSpPr>
                <p:nvPr/>
              </p:nvSpPr>
              <p:spPr bwMode="auto">
                <a:xfrm>
                  <a:off x="4029" y="3991"/>
                  <a:ext cx="42" cy="61"/>
                </a:xfrm>
                <a:custGeom>
                  <a:avLst/>
                  <a:gdLst>
                    <a:gd name="T0" fmla="*/ 4 w 85"/>
                    <a:gd name="T1" fmla="*/ 12 h 121"/>
                    <a:gd name="T2" fmla="*/ 4 w 85"/>
                    <a:gd name="T3" fmla="*/ 13 h 121"/>
                    <a:gd name="T4" fmla="*/ 5 w 85"/>
                    <a:gd name="T5" fmla="*/ 13 h 121"/>
                    <a:gd name="T6" fmla="*/ 5 w 85"/>
                    <a:gd name="T7" fmla="*/ 13 h 121"/>
                    <a:gd name="T8" fmla="*/ 5 w 85"/>
                    <a:gd name="T9" fmla="*/ 13 h 121"/>
                    <a:gd name="T10" fmla="*/ 6 w 85"/>
                    <a:gd name="T11" fmla="*/ 14 h 121"/>
                    <a:gd name="T12" fmla="*/ 6 w 85"/>
                    <a:gd name="T13" fmla="*/ 14 h 121"/>
                    <a:gd name="T14" fmla="*/ 6 w 85"/>
                    <a:gd name="T15" fmla="*/ 14 h 121"/>
                    <a:gd name="T16" fmla="*/ 6 w 85"/>
                    <a:gd name="T17" fmla="*/ 14 h 121"/>
                    <a:gd name="T18" fmla="*/ 7 w 85"/>
                    <a:gd name="T19" fmla="*/ 13 h 121"/>
                    <a:gd name="T20" fmla="*/ 7 w 85"/>
                    <a:gd name="T21" fmla="*/ 13 h 121"/>
                    <a:gd name="T22" fmla="*/ 7 w 85"/>
                    <a:gd name="T23" fmla="*/ 13 h 121"/>
                    <a:gd name="T24" fmla="*/ 8 w 85"/>
                    <a:gd name="T25" fmla="*/ 13 h 121"/>
                    <a:gd name="T26" fmla="*/ 8 w 85"/>
                    <a:gd name="T27" fmla="*/ 13 h 121"/>
                    <a:gd name="T28" fmla="*/ 8 w 85"/>
                    <a:gd name="T29" fmla="*/ 13 h 121"/>
                    <a:gd name="T30" fmla="*/ 8 w 85"/>
                    <a:gd name="T31" fmla="*/ 12 h 121"/>
                    <a:gd name="T32" fmla="*/ 8 w 85"/>
                    <a:gd name="T33" fmla="*/ 12 h 121"/>
                    <a:gd name="T34" fmla="*/ 8 w 85"/>
                    <a:gd name="T35" fmla="*/ 12 h 121"/>
                    <a:gd name="T36" fmla="*/ 8 w 85"/>
                    <a:gd name="T37" fmla="*/ 12 h 121"/>
                    <a:gd name="T38" fmla="*/ 8 w 85"/>
                    <a:gd name="T39" fmla="*/ 12 h 121"/>
                    <a:gd name="T40" fmla="*/ 8 w 85"/>
                    <a:gd name="T41" fmla="*/ 11 h 121"/>
                    <a:gd name="T42" fmla="*/ 8 w 85"/>
                    <a:gd name="T43" fmla="*/ 11 h 121"/>
                    <a:gd name="T44" fmla="*/ 8 w 85"/>
                    <a:gd name="T45" fmla="*/ 11 h 121"/>
                    <a:gd name="T46" fmla="*/ 8 w 85"/>
                    <a:gd name="T47" fmla="*/ 11 h 121"/>
                    <a:gd name="T48" fmla="*/ 8 w 85"/>
                    <a:gd name="T49" fmla="*/ 11 h 121"/>
                    <a:gd name="T50" fmla="*/ 8 w 85"/>
                    <a:gd name="T51" fmla="*/ 10 h 121"/>
                    <a:gd name="T52" fmla="*/ 8 w 85"/>
                    <a:gd name="T53" fmla="*/ 10 h 121"/>
                    <a:gd name="T54" fmla="*/ 8 w 85"/>
                    <a:gd name="T55" fmla="*/ 10 h 121"/>
                    <a:gd name="T56" fmla="*/ 7 w 85"/>
                    <a:gd name="T57" fmla="*/ 10 h 121"/>
                    <a:gd name="T58" fmla="*/ 7 w 85"/>
                    <a:gd name="T59" fmla="*/ 9 h 121"/>
                    <a:gd name="T60" fmla="*/ 7 w 85"/>
                    <a:gd name="T61" fmla="*/ 9 h 121"/>
                    <a:gd name="T62" fmla="*/ 1 w 85"/>
                    <a:gd name="T63" fmla="*/ 0 h 121"/>
                    <a:gd name="T64" fmla="*/ 8 w 85"/>
                    <a:gd name="T65" fmla="*/ 8 h 121"/>
                    <a:gd name="T66" fmla="*/ 9 w 85"/>
                    <a:gd name="T67" fmla="*/ 8 h 121"/>
                    <a:gd name="T68" fmla="*/ 9 w 85"/>
                    <a:gd name="T69" fmla="*/ 9 h 121"/>
                    <a:gd name="T70" fmla="*/ 9 w 85"/>
                    <a:gd name="T71" fmla="*/ 9 h 121"/>
                    <a:gd name="T72" fmla="*/ 10 w 85"/>
                    <a:gd name="T73" fmla="*/ 9 h 121"/>
                    <a:gd name="T74" fmla="*/ 10 w 85"/>
                    <a:gd name="T75" fmla="*/ 10 h 121"/>
                    <a:gd name="T76" fmla="*/ 10 w 85"/>
                    <a:gd name="T77" fmla="*/ 10 h 121"/>
                    <a:gd name="T78" fmla="*/ 10 w 85"/>
                    <a:gd name="T79" fmla="*/ 11 h 121"/>
                    <a:gd name="T80" fmla="*/ 10 w 85"/>
                    <a:gd name="T81" fmla="*/ 11 h 121"/>
                    <a:gd name="T82" fmla="*/ 10 w 85"/>
                    <a:gd name="T83" fmla="*/ 11 h 121"/>
                    <a:gd name="T84" fmla="*/ 10 w 85"/>
                    <a:gd name="T85" fmla="*/ 12 h 121"/>
                    <a:gd name="T86" fmla="*/ 10 w 85"/>
                    <a:gd name="T87" fmla="*/ 12 h 121"/>
                    <a:gd name="T88" fmla="*/ 10 w 85"/>
                    <a:gd name="T89" fmla="*/ 12 h 121"/>
                    <a:gd name="T90" fmla="*/ 10 w 85"/>
                    <a:gd name="T91" fmla="*/ 13 h 121"/>
                    <a:gd name="T92" fmla="*/ 10 w 85"/>
                    <a:gd name="T93" fmla="*/ 13 h 121"/>
                    <a:gd name="T94" fmla="*/ 9 w 85"/>
                    <a:gd name="T95" fmla="*/ 13 h 121"/>
                    <a:gd name="T96" fmla="*/ 9 w 85"/>
                    <a:gd name="T97" fmla="*/ 14 h 121"/>
                    <a:gd name="T98" fmla="*/ 9 w 85"/>
                    <a:gd name="T99" fmla="*/ 14 h 121"/>
                    <a:gd name="T100" fmla="*/ 9 w 85"/>
                    <a:gd name="T101" fmla="*/ 14 h 121"/>
                    <a:gd name="T102" fmla="*/ 8 w 85"/>
                    <a:gd name="T103" fmla="*/ 15 h 121"/>
                    <a:gd name="T104" fmla="*/ 8 w 85"/>
                    <a:gd name="T105" fmla="*/ 15 h 121"/>
                    <a:gd name="T106" fmla="*/ 7 w 85"/>
                    <a:gd name="T107" fmla="*/ 15 h 121"/>
                    <a:gd name="T108" fmla="*/ 6 w 85"/>
                    <a:gd name="T109" fmla="*/ 15 h 121"/>
                    <a:gd name="T110" fmla="*/ 6 w 85"/>
                    <a:gd name="T111" fmla="*/ 15 h 121"/>
                    <a:gd name="T112" fmla="*/ 6 w 85"/>
                    <a:gd name="T113" fmla="*/ 15 h 121"/>
                    <a:gd name="T114" fmla="*/ 5 w 85"/>
                    <a:gd name="T115" fmla="*/ 15 h 121"/>
                    <a:gd name="T116" fmla="*/ 5 w 85"/>
                    <a:gd name="T117" fmla="*/ 15 h 121"/>
                    <a:gd name="T118" fmla="*/ 4 w 85"/>
                    <a:gd name="T119" fmla="*/ 15 h 121"/>
                    <a:gd name="T120" fmla="*/ 3 w 85"/>
                    <a:gd name="T121" fmla="*/ 15 h 121"/>
                    <a:gd name="T122" fmla="*/ 3 w 85"/>
                    <a:gd name="T123" fmla="*/ 14 h 121"/>
                    <a:gd name="T124" fmla="*/ 3 w 85"/>
                    <a:gd name="T125" fmla="*/ 14 h 12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85"/>
                    <a:gd name="T190" fmla="*/ 0 h 121"/>
                    <a:gd name="T191" fmla="*/ 85 w 85"/>
                    <a:gd name="T192" fmla="*/ 121 h 121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85" h="121">
                      <a:moveTo>
                        <a:pt x="26" y="108"/>
                      </a:moveTo>
                      <a:lnTo>
                        <a:pt x="34" y="96"/>
                      </a:lnTo>
                      <a:lnTo>
                        <a:pt x="36" y="97"/>
                      </a:lnTo>
                      <a:lnTo>
                        <a:pt x="38" y="98"/>
                      </a:lnTo>
                      <a:lnTo>
                        <a:pt x="39" y="100"/>
                      </a:lnTo>
                      <a:lnTo>
                        <a:pt x="41" y="101"/>
                      </a:lnTo>
                      <a:lnTo>
                        <a:pt x="42" y="102"/>
                      </a:lnTo>
                      <a:lnTo>
                        <a:pt x="44" y="103"/>
                      </a:lnTo>
                      <a:lnTo>
                        <a:pt x="45" y="103"/>
                      </a:lnTo>
                      <a:lnTo>
                        <a:pt x="46" y="104"/>
                      </a:lnTo>
                      <a:lnTo>
                        <a:pt x="47" y="105"/>
                      </a:lnTo>
                      <a:lnTo>
                        <a:pt x="48" y="105"/>
                      </a:lnTo>
                      <a:lnTo>
                        <a:pt x="49" y="105"/>
                      </a:lnTo>
                      <a:lnTo>
                        <a:pt x="51" y="107"/>
                      </a:lnTo>
                      <a:lnTo>
                        <a:pt x="52" y="105"/>
                      </a:lnTo>
                      <a:lnTo>
                        <a:pt x="53" y="105"/>
                      </a:lnTo>
                      <a:lnTo>
                        <a:pt x="54" y="105"/>
                      </a:lnTo>
                      <a:lnTo>
                        <a:pt x="55" y="105"/>
                      </a:lnTo>
                      <a:lnTo>
                        <a:pt x="56" y="104"/>
                      </a:lnTo>
                      <a:lnTo>
                        <a:pt x="57" y="104"/>
                      </a:lnTo>
                      <a:lnTo>
                        <a:pt x="59" y="103"/>
                      </a:lnTo>
                      <a:lnTo>
                        <a:pt x="60" y="103"/>
                      </a:lnTo>
                      <a:lnTo>
                        <a:pt x="61" y="102"/>
                      </a:lnTo>
                      <a:lnTo>
                        <a:pt x="62" y="101"/>
                      </a:lnTo>
                      <a:lnTo>
                        <a:pt x="63" y="100"/>
                      </a:lnTo>
                      <a:lnTo>
                        <a:pt x="64" y="100"/>
                      </a:lnTo>
                      <a:lnTo>
                        <a:pt x="64" y="99"/>
                      </a:lnTo>
                      <a:lnTo>
                        <a:pt x="65" y="98"/>
                      </a:lnTo>
                      <a:lnTo>
                        <a:pt x="65" y="97"/>
                      </a:lnTo>
                      <a:lnTo>
                        <a:pt x="66" y="97"/>
                      </a:lnTo>
                      <a:lnTo>
                        <a:pt x="66" y="96"/>
                      </a:lnTo>
                      <a:lnTo>
                        <a:pt x="67" y="95"/>
                      </a:lnTo>
                      <a:lnTo>
                        <a:pt x="68" y="94"/>
                      </a:lnTo>
                      <a:lnTo>
                        <a:pt x="68" y="93"/>
                      </a:lnTo>
                      <a:lnTo>
                        <a:pt x="68" y="92"/>
                      </a:lnTo>
                      <a:lnTo>
                        <a:pt x="69" y="92"/>
                      </a:lnTo>
                      <a:lnTo>
                        <a:pt x="69" y="91"/>
                      </a:lnTo>
                      <a:lnTo>
                        <a:pt x="69" y="90"/>
                      </a:lnTo>
                      <a:lnTo>
                        <a:pt x="69" y="89"/>
                      </a:lnTo>
                      <a:lnTo>
                        <a:pt x="69" y="88"/>
                      </a:lnTo>
                      <a:lnTo>
                        <a:pt x="69" y="87"/>
                      </a:lnTo>
                      <a:lnTo>
                        <a:pt x="69" y="86"/>
                      </a:lnTo>
                      <a:lnTo>
                        <a:pt x="69" y="85"/>
                      </a:lnTo>
                      <a:lnTo>
                        <a:pt x="68" y="84"/>
                      </a:lnTo>
                      <a:lnTo>
                        <a:pt x="68" y="82"/>
                      </a:lnTo>
                      <a:lnTo>
                        <a:pt x="67" y="81"/>
                      </a:lnTo>
                      <a:lnTo>
                        <a:pt x="67" y="80"/>
                      </a:lnTo>
                      <a:lnTo>
                        <a:pt x="66" y="79"/>
                      </a:lnTo>
                      <a:lnTo>
                        <a:pt x="66" y="78"/>
                      </a:lnTo>
                      <a:lnTo>
                        <a:pt x="65" y="77"/>
                      </a:lnTo>
                      <a:lnTo>
                        <a:pt x="64" y="76"/>
                      </a:lnTo>
                      <a:lnTo>
                        <a:pt x="63" y="75"/>
                      </a:lnTo>
                      <a:lnTo>
                        <a:pt x="63" y="74"/>
                      </a:lnTo>
                      <a:lnTo>
                        <a:pt x="62" y="73"/>
                      </a:lnTo>
                      <a:lnTo>
                        <a:pt x="61" y="72"/>
                      </a:lnTo>
                      <a:lnTo>
                        <a:pt x="60" y="71"/>
                      </a:lnTo>
                      <a:lnTo>
                        <a:pt x="59" y="70"/>
                      </a:lnTo>
                      <a:lnTo>
                        <a:pt x="0" y="12"/>
                      </a:lnTo>
                      <a:lnTo>
                        <a:pt x="12" y="0"/>
                      </a:lnTo>
                      <a:lnTo>
                        <a:pt x="70" y="58"/>
                      </a:lnTo>
                      <a:lnTo>
                        <a:pt x="71" y="60"/>
                      </a:lnTo>
                      <a:lnTo>
                        <a:pt x="73" y="62"/>
                      </a:lnTo>
                      <a:lnTo>
                        <a:pt x="74" y="63"/>
                      </a:lnTo>
                      <a:lnTo>
                        <a:pt x="75" y="65"/>
                      </a:lnTo>
                      <a:lnTo>
                        <a:pt x="77" y="66"/>
                      </a:lnTo>
                      <a:lnTo>
                        <a:pt x="78" y="68"/>
                      </a:lnTo>
                      <a:lnTo>
                        <a:pt x="79" y="69"/>
                      </a:lnTo>
                      <a:lnTo>
                        <a:pt x="80" y="71"/>
                      </a:lnTo>
                      <a:lnTo>
                        <a:pt x="81" y="72"/>
                      </a:lnTo>
                      <a:lnTo>
                        <a:pt x="81" y="74"/>
                      </a:lnTo>
                      <a:lnTo>
                        <a:pt x="83" y="75"/>
                      </a:lnTo>
                      <a:lnTo>
                        <a:pt x="84" y="77"/>
                      </a:lnTo>
                      <a:lnTo>
                        <a:pt x="84" y="78"/>
                      </a:lnTo>
                      <a:lnTo>
                        <a:pt x="84" y="79"/>
                      </a:lnTo>
                      <a:lnTo>
                        <a:pt x="85" y="81"/>
                      </a:lnTo>
                      <a:lnTo>
                        <a:pt x="85" y="82"/>
                      </a:lnTo>
                      <a:lnTo>
                        <a:pt x="85" y="84"/>
                      </a:lnTo>
                      <a:lnTo>
                        <a:pt x="85" y="86"/>
                      </a:lnTo>
                      <a:lnTo>
                        <a:pt x="85" y="87"/>
                      </a:lnTo>
                      <a:lnTo>
                        <a:pt x="85" y="88"/>
                      </a:lnTo>
                      <a:lnTo>
                        <a:pt x="85" y="90"/>
                      </a:lnTo>
                      <a:lnTo>
                        <a:pt x="85" y="91"/>
                      </a:lnTo>
                      <a:lnTo>
                        <a:pt x="85" y="92"/>
                      </a:lnTo>
                      <a:lnTo>
                        <a:pt x="85" y="94"/>
                      </a:lnTo>
                      <a:lnTo>
                        <a:pt x="84" y="95"/>
                      </a:lnTo>
                      <a:lnTo>
                        <a:pt x="83" y="96"/>
                      </a:lnTo>
                      <a:lnTo>
                        <a:pt x="83" y="98"/>
                      </a:lnTo>
                      <a:lnTo>
                        <a:pt x="81" y="99"/>
                      </a:lnTo>
                      <a:lnTo>
                        <a:pt x="80" y="101"/>
                      </a:lnTo>
                      <a:lnTo>
                        <a:pt x="79" y="102"/>
                      </a:lnTo>
                      <a:lnTo>
                        <a:pt x="79" y="103"/>
                      </a:lnTo>
                      <a:lnTo>
                        <a:pt x="78" y="105"/>
                      </a:lnTo>
                      <a:lnTo>
                        <a:pt x="77" y="107"/>
                      </a:lnTo>
                      <a:lnTo>
                        <a:pt x="76" y="108"/>
                      </a:lnTo>
                      <a:lnTo>
                        <a:pt x="75" y="109"/>
                      </a:lnTo>
                      <a:lnTo>
                        <a:pt x="74" y="111"/>
                      </a:lnTo>
                      <a:lnTo>
                        <a:pt x="72" y="112"/>
                      </a:lnTo>
                      <a:lnTo>
                        <a:pt x="70" y="114"/>
                      </a:lnTo>
                      <a:lnTo>
                        <a:pt x="68" y="115"/>
                      </a:lnTo>
                      <a:lnTo>
                        <a:pt x="66" y="116"/>
                      </a:lnTo>
                      <a:lnTo>
                        <a:pt x="64" y="117"/>
                      </a:lnTo>
                      <a:lnTo>
                        <a:pt x="62" y="118"/>
                      </a:lnTo>
                      <a:lnTo>
                        <a:pt x="60" y="119"/>
                      </a:lnTo>
                      <a:lnTo>
                        <a:pt x="57" y="119"/>
                      </a:lnTo>
                      <a:lnTo>
                        <a:pt x="55" y="120"/>
                      </a:lnTo>
                      <a:lnTo>
                        <a:pt x="53" y="120"/>
                      </a:lnTo>
                      <a:lnTo>
                        <a:pt x="51" y="120"/>
                      </a:lnTo>
                      <a:lnTo>
                        <a:pt x="50" y="121"/>
                      </a:lnTo>
                      <a:lnTo>
                        <a:pt x="48" y="120"/>
                      </a:lnTo>
                      <a:lnTo>
                        <a:pt x="46" y="120"/>
                      </a:lnTo>
                      <a:lnTo>
                        <a:pt x="44" y="120"/>
                      </a:lnTo>
                      <a:lnTo>
                        <a:pt x="42" y="119"/>
                      </a:lnTo>
                      <a:lnTo>
                        <a:pt x="40" y="118"/>
                      </a:lnTo>
                      <a:lnTo>
                        <a:pt x="38" y="117"/>
                      </a:lnTo>
                      <a:lnTo>
                        <a:pt x="36" y="116"/>
                      </a:lnTo>
                      <a:lnTo>
                        <a:pt x="33" y="115"/>
                      </a:lnTo>
                      <a:lnTo>
                        <a:pt x="31" y="113"/>
                      </a:lnTo>
                      <a:lnTo>
                        <a:pt x="29" y="111"/>
                      </a:lnTo>
                      <a:lnTo>
                        <a:pt x="27" y="110"/>
                      </a:lnTo>
                      <a:lnTo>
                        <a:pt x="26" y="10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2" name="Freeform 151"/>
                <p:cNvSpPr>
                  <a:spLocks/>
                </p:cNvSpPr>
                <p:nvPr/>
              </p:nvSpPr>
              <p:spPr bwMode="auto">
                <a:xfrm>
                  <a:off x="4055" y="3970"/>
                  <a:ext cx="55" cy="50"/>
                </a:xfrm>
                <a:custGeom>
                  <a:avLst/>
                  <a:gdLst>
                    <a:gd name="T0" fmla="*/ 11 w 111"/>
                    <a:gd name="T1" fmla="*/ 8 h 101"/>
                    <a:gd name="T2" fmla="*/ 11 w 111"/>
                    <a:gd name="T3" fmla="*/ 9 h 101"/>
                    <a:gd name="T4" fmla="*/ 11 w 111"/>
                    <a:gd name="T5" fmla="*/ 10 h 101"/>
                    <a:gd name="T6" fmla="*/ 10 w 111"/>
                    <a:gd name="T7" fmla="*/ 10 h 101"/>
                    <a:gd name="T8" fmla="*/ 10 w 111"/>
                    <a:gd name="T9" fmla="*/ 11 h 101"/>
                    <a:gd name="T10" fmla="*/ 10 w 111"/>
                    <a:gd name="T11" fmla="*/ 11 h 101"/>
                    <a:gd name="T12" fmla="*/ 9 w 111"/>
                    <a:gd name="T13" fmla="*/ 12 h 101"/>
                    <a:gd name="T14" fmla="*/ 9 w 111"/>
                    <a:gd name="T15" fmla="*/ 12 h 101"/>
                    <a:gd name="T16" fmla="*/ 8 w 111"/>
                    <a:gd name="T17" fmla="*/ 12 h 101"/>
                    <a:gd name="T18" fmla="*/ 8 w 111"/>
                    <a:gd name="T19" fmla="*/ 12 h 101"/>
                    <a:gd name="T20" fmla="*/ 8 w 111"/>
                    <a:gd name="T21" fmla="*/ 12 h 101"/>
                    <a:gd name="T22" fmla="*/ 7 w 111"/>
                    <a:gd name="T23" fmla="*/ 12 h 101"/>
                    <a:gd name="T24" fmla="*/ 7 w 111"/>
                    <a:gd name="T25" fmla="*/ 12 h 101"/>
                    <a:gd name="T26" fmla="*/ 7 w 111"/>
                    <a:gd name="T27" fmla="*/ 12 h 101"/>
                    <a:gd name="T28" fmla="*/ 6 w 111"/>
                    <a:gd name="T29" fmla="*/ 12 h 101"/>
                    <a:gd name="T30" fmla="*/ 6 w 111"/>
                    <a:gd name="T31" fmla="*/ 12 h 101"/>
                    <a:gd name="T32" fmla="*/ 5 w 111"/>
                    <a:gd name="T33" fmla="*/ 12 h 101"/>
                    <a:gd name="T34" fmla="*/ 5 w 111"/>
                    <a:gd name="T35" fmla="*/ 11 h 101"/>
                    <a:gd name="T36" fmla="*/ 5 w 111"/>
                    <a:gd name="T37" fmla="*/ 11 h 101"/>
                    <a:gd name="T38" fmla="*/ 5 w 111"/>
                    <a:gd name="T39" fmla="*/ 11 h 101"/>
                    <a:gd name="T40" fmla="*/ 0 w 111"/>
                    <a:gd name="T41" fmla="*/ 6 h 101"/>
                    <a:gd name="T42" fmla="*/ 5 w 111"/>
                    <a:gd name="T43" fmla="*/ 9 h 101"/>
                    <a:gd name="T44" fmla="*/ 6 w 111"/>
                    <a:gd name="T45" fmla="*/ 9 h 101"/>
                    <a:gd name="T46" fmla="*/ 6 w 111"/>
                    <a:gd name="T47" fmla="*/ 10 h 101"/>
                    <a:gd name="T48" fmla="*/ 6 w 111"/>
                    <a:gd name="T49" fmla="*/ 10 h 101"/>
                    <a:gd name="T50" fmla="*/ 7 w 111"/>
                    <a:gd name="T51" fmla="*/ 10 h 101"/>
                    <a:gd name="T52" fmla="*/ 7 w 111"/>
                    <a:gd name="T53" fmla="*/ 10 h 101"/>
                    <a:gd name="T54" fmla="*/ 7 w 111"/>
                    <a:gd name="T55" fmla="*/ 10 h 101"/>
                    <a:gd name="T56" fmla="*/ 8 w 111"/>
                    <a:gd name="T57" fmla="*/ 10 h 101"/>
                    <a:gd name="T58" fmla="*/ 8 w 111"/>
                    <a:gd name="T59" fmla="*/ 10 h 101"/>
                    <a:gd name="T60" fmla="*/ 8 w 111"/>
                    <a:gd name="T61" fmla="*/ 10 h 101"/>
                    <a:gd name="T62" fmla="*/ 9 w 111"/>
                    <a:gd name="T63" fmla="*/ 10 h 101"/>
                    <a:gd name="T64" fmla="*/ 9 w 111"/>
                    <a:gd name="T65" fmla="*/ 10 h 101"/>
                    <a:gd name="T66" fmla="*/ 9 w 111"/>
                    <a:gd name="T67" fmla="*/ 10 h 101"/>
                    <a:gd name="T68" fmla="*/ 9 w 111"/>
                    <a:gd name="T69" fmla="*/ 9 h 101"/>
                    <a:gd name="T70" fmla="*/ 10 w 111"/>
                    <a:gd name="T71" fmla="*/ 9 h 101"/>
                    <a:gd name="T72" fmla="*/ 10 w 111"/>
                    <a:gd name="T73" fmla="*/ 8 h 101"/>
                    <a:gd name="T74" fmla="*/ 10 w 111"/>
                    <a:gd name="T75" fmla="*/ 8 h 101"/>
                    <a:gd name="T76" fmla="*/ 10 w 111"/>
                    <a:gd name="T77" fmla="*/ 8 h 101"/>
                    <a:gd name="T78" fmla="*/ 10 w 111"/>
                    <a:gd name="T79" fmla="*/ 7 h 101"/>
                    <a:gd name="T80" fmla="*/ 10 w 111"/>
                    <a:gd name="T81" fmla="*/ 7 h 101"/>
                    <a:gd name="T82" fmla="*/ 10 w 111"/>
                    <a:gd name="T83" fmla="*/ 7 h 101"/>
                    <a:gd name="T84" fmla="*/ 10 w 111"/>
                    <a:gd name="T85" fmla="*/ 6 h 101"/>
                    <a:gd name="T86" fmla="*/ 9 w 111"/>
                    <a:gd name="T87" fmla="*/ 6 h 101"/>
                    <a:gd name="T88" fmla="*/ 9 w 111"/>
                    <a:gd name="T89" fmla="*/ 5 h 101"/>
                    <a:gd name="T90" fmla="*/ 4 w 111"/>
                    <a:gd name="T91" fmla="*/ 1 h 101"/>
                    <a:gd name="T92" fmla="*/ 12 w 111"/>
                    <a:gd name="T93" fmla="*/ 8 h 10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11"/>
                    <a:gd name="T142" fmla="*/ 0 h 101"/>
                    <a:gd name="T143" fmla="*/ 111 w 111"/>
                    <a:gd name="T144" fmla="*/ 101 h 10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11" h="101">
                      <a:moveTo>
                        <a:pt x="101" y="71"/>
                      </a:moveTo>
                      <a:lnTo>
                        <a:pt x="93" y="62"/>
                      </a:lnTo>
                      <a:lnTo>
                        <a:pt x="93" y="64"/>
                      </a:lnTo>
                      <a:lnTo>
                        <a:pt x="93" y="67"/>
                      </a:lnTo>
                      <a:lnTo>
                        <a:pt x="93" y="70"/>
                      </a:lnTo>
                      <a:lnTo>
                        <a:pt x="93" y="72"/>
                      </a:lnTo>
                      <a:lnTo>
                        <a:pt x="92" y="75"/>
                      </a:lnTo>
                      <a:lnTo>
                        <a:pt x="92" y="77"/>
                      </a:lnTo>
                      <a:lnTo>
                        <a:pt x="91" y="81"/>
                      </a:lnTo>
                      <a:lnTo>
                        <a:pt x="90" y="83"/>
                      </a:lnTo>
                      <a:lnTo>
                        <a:pt x="89" y="85"/>
                      </a:lnTo>
                      <a:lnTo>
                        <a:pt x="87" y="87"/>
                      </a:lnTo>
                      <a:lnTo>
                        <a:pt x="85" y="89"/>
                      </a:lnTo>
                      <a:lnTo>
                        <a:pt x="84" y="92"/>
                      </a:lnTo>
                      <a:lnTo>
                        <a:pt x="83" y="92"/>
                      </a:lnTo>
                      <a:lnTo>
                        <a:pt x="82" y="93"/>
                      </a:lnTo>
                      <a:lnTo>
                        <a:pt x="81" y="94"/>
                      </a:lnTo>
                      <a:lnTo>
                        <a:pt x="80" y="95"/>
                      </a:lnTo>
                      <a:lnTo>
                        <a:pt x="79" y="95"/>
                      </a:lnTo>
                      <a:lnTo>
                        <a:pt x="77" y="96"/>
                      </a:lnTo>
                      <a:lnTo>
                        <a:pt x="76" y="96"/>
                      </a:lnTo>
                      <a:lnTo>
                        <a:pt x="75" y="97"/>
                      </a:lnTo>
                      <a:lnTo>
                        <a:pt x="74" y="97"/>
                      </a:lnTo>
                      <a:lnTo>
                        <a:pt x="73" y="98"/>
                      </a:lnTo>
                      <a:lnTo>
                        <a:pt x="72" y="98"/>
                      </a:lnTo>
                      <a:lnTo>
                        <a:pt x="71" y="99"/>
                      </a:lnTo>
                      <a:lnTo>
                        <a:pt x="70" y="99"/>
                      </a:lnTo>
                      <a:lnTo>
                        <a:pt x="69" y="99"/>
                      </a:lnTo>
                      <a:lnTo>
                        <a:pt x="68" y="100"/>
                      </a:lnTo>
                      <a:lnTo>
                        <a:pt x="67" y="100"/>
                      </a:lnTo>
                      <a:lnTo>
                        <a:pt x="66" y="100"/>
                      </a:lnTo>
                      <a:lnTo>
                        <a:pt x="65" y="101"/>
                      </a:lnTo>
                      <a:lnTo>
                        <a:pt x="64" y="101"/>
                      </a:lnTo>
                      <a:lnTo>
                        <a:pt x="63" y="101"/>
                      </a:lnTo>
                      <a:lnTo>
                        <a:pt x="62" y="101"/>
                      </a:lnTo>
                      <a:lnTo>
                        <a:pt x="61" y="101"/>
                      </a:lnTo>
                      <a:lnTo>
                        <a:pt x="60" y="101"/>
                      </a:lnTo>
                      <a:lnTo>
                        <a:pt x="59" y="100"/>
                      </a:lnTo>
                      <a:lnTo>
                        <a:pt x="58" y="100"/>
                      </a:lnTo>
                      <a:lnTo>
                        <a:pt x="57" y="100"/>
                      </a:lnTo>
                      <a:lnTo>
                        <a:pt x="56" y="100"/>
                      </a:lnTo>
                      <a:lnTo>
                        <a:pt x="55" y="99"/>
                      </a:lnTo>
                      <a:lnTo>
                        <a:pt x="53" y="99"/>
                      </a:lnTo>
                      <a:lnTo>
                        <a:pt x="52" y="99"/>
                      </a:lnTo>
                      <a:lnTo>
                        <a:pt x="51" y="98"/>
                      </a:lnTo>
                      <a:lnTo>
                        <a:pt x="50" y="98"/>
                      </a:lnTo>
                      <a:lnTo>
                        <a:pt x="49" y="97"/>
                      </a:lnTo>
                      <a:lnTo>
                        <a:pt x="48" y="97"/>
                      </a:lnTo>
                      <a:lnTo>
                        <a:pt x="47" y="96"/>
                      </a:lnTo>
                      <a:lnTo>
                        <a:pt x="46" y="95"/>
                      </a:lnTo>
                      <a:lnTo>
                        <a:pt x="45" y="94"/>
                      </a:lnTo>
                      <a:lnTo>
                        <a:pt x="44" y="93"/>
                      </a:lnTo>
                      <a:lnTo>
                        <a:pt x="43" y="93"/>
                      </a:lnTo>
                      <a:lnTo>
                        <a:pt x="43" y="92"/>
                      </a:lnTo>
                      <a:lnTo>
                        <a:pt x="42" y="91"/>
                      </a:lnTo>
                      <a:lnTo>
                        <a:pt x="41" y="90"/>
                      </a:lnTo>
                      <a:lnTo>
                        <a:pt x="40" y="89"/>
                      </a:lnTo>
                      <a:lnTo>
                        <a:pt x="39" y="88"/>
                      </a:lnTo>
                      <a:lnTo>
                        <a:pt x="38" y="88"/>
                      </a:lnTo>
                      <a:lnTo>
                        <a:pt x="0" y="50"/>
                      </a:lnTo>
                      <a:lnTo>
                        <a:pt x="11" y="40"/>
                      </a:lnTo>
                      <a:lnTo>
                        <a:pt x="44" y="73"/>
                      </a:lnTo>
                      <a:lnTo>
                        <a:pt x="45" y="74"/>
                      </a:lnTo>
                      <a:lnTo>
                        <a:pt x="46" y="75"/>
                      </a:lnTo>
                      <a:lnTo>
                        <a:pt x="47" y="76"/>
                      </a:lnTo>
                      <a:lnTo>
                        <a:pt x="48" y="77"/>
                      </a:lnTo>
                      <a:lnTo>
                        <a:pt x="49" y="79"/>
                      </a:lnTo>
                      <a:lnTo>
                        <a:pt x="50" y="80"/>
                      </a:lnTo>
                      <a:lnTo>
                        <a:pt x="51" y="81"/>
                      </a:lnTo>
                      <a:lnTo>
                        <a:pt x="52" y="82"/>
                      </a:lnTo>
                      <a:lnTo>
                        <a:pt x="53" y="82"/>
                      </a:lnTo>
                      <a:lnTo>
                        <a:pt x="53" y="83"/>
                      </a:lnTo>
                      <a:lnTo>
                        <a:pt x="55" y="83"/>
                      </a:lnTo>
                      <a:lnTo>
                        <a:pt x="56" y="84"/>
                      </a:lnTo>
                      <a:lnTo>
                        <a:pt x="57" y="84"/>
                      </a:lnTo>
                      <a:lnTo>
                        <a:pt x="58" y="85"/>
                      </a:lnTo>
                      <a:lnTo>
                        <a:pt x="59" y="85"/>
                      </a:lnTo>
                      <a:lnTo>
                        <a:pt x="60" y="85"/>
                      </a:lnTo>
                      <a:lnTo>
                        <a:pt x="61" y="86"/>
                      </a:lnTo>
                      <a:lnTo>
                        <a:pt x="62" y="86"/>
                      </a:lnTo>
                      <a:lnTo>
                        <a:pt x="63" y="86"/>
                      </a:lnTo>
                      <a:lnTo>
                        <a:pt x="64" y="86"/>
                      </a:lnTo>
                      <a:lnTo>
                        <a:pt x="65" y="86"/>
                      </a:lnTo>
                      <a:lnTo>
                        <a:pt x="66" y="86"/>
                      </a:lnTo>
                      <a:lnTo>
                        <a:pt x="67" y="86"/>
                      </a:lnTo>
                      <a:lnTo>
                        <a:pt x="67" y="85"/>
                      </a:lnTo>
                      <a:lnTo>
                        <a:pt x="68" y="85"/>
                      </a:lnTo>
                      <a:lnTo>
                        <a:pt x="69" y="85"/>
                      </a:lnTo>
                      <a:lnTo>
                        <a:pt x="70" y="84"/>
                      </a:lnTo>
                      <a:lnTo>
                        <a:pt x="71" y="84"/>
                      </a:lnTo>
                      <a:lnTo>
                        <a:pt x="72" y="83"/>
                      </a:lnTo>
                      <a:lnTo>
                        <a:pt x="73" y="83"/>
                      </a:lnTo>
                      <a:lnTo>
                        <a:pt x="73" y="82"/>
                      </a:lnTo>
                      <a:lnTo>
                        <a:pt x="74" y="82"/>
                      </a:lnTo>
                      <a:lnTo>
                        <a:pt x="75" y="81"/>
                      </a:lnTo>
                      <a:lnTo>
                        <a:pt x="76" y="81"/>
                      </a:lnTo>
                      <a:lnTo>
                        <a:pt x="76" y="80"/>
                      </a:lnTo>
                      <a:lnTo>
                        <a:pt x="77" y="79"/>
                      </a:lnTo>
                      <a:lnTo>
                        <a:pt x="79" y="77"/>
                      </a:lnTo>
                      <a:lnTo>
                        <a:pt x="79" y="76"/>
                      </a:lnTo>
                      <a:lnTo>
                        <a:pt x="80" y="75"/>
                      </a:lnTo>
                      <a:lnTo>
                        <a:pt x="81" y="74"/>
                      </a:lnTo>
                      <a:lnTo>
                        <a:pt x="81" y="73"/>
                      </a:lnTo>
                      <a:lnTo>
                        <a:pt x="81" y="72"/>
                      </a:lnTo>
                      <a:lnTo>
                        <a:pt x="82" y="71"/>
                      </a:lnTo>
                      <a:lnTo>
                        <a:pt x="82" y="70"/>
                      </a:lnTo>
                      <a:lnTo>
                        <a:pt x="82" y="69"/>
                      </a:lnTo>
                      <a:lnTo>
                        <a:pt x="83" y="69"/>
                      </a:lnTo>
                      <a:lnTo>
                        <a:pt x="83" y="68"/>
                      </a:lnTo>
                      <a:lnTo>
                        <a:pt x="83" y="67"/>
                      </a:lnTo>
                      <a:lnTo>
                        <a:pt x="83" y="66"/>
                      </a:lnTo>
                      <a:lnTo>
                        <a:pt x="83" y="65"/>
                      </a:lnTo>
                      <a:lnTo>
                        <a:pt x="83" y="64"/>
                      </a:lnTo>
                      <a:lnTo>
                        <a:pt x="83" y="63"/>
                      </a:lnTo>
                      <a:lnTo>
                        <a:pt x="83" y="62"/>
                      </a:lnTo>
                      <a:lnTo>
                        <a:pt x="83" y="61"/>
                      </a:lnTo>
                      <a:lnTo>
                        <a:pt x="83" y="60"/>
                      </a:lnTo>
                      <a:lnTo>
                        <a:pt x="83" y="59"/>
                      </a:lnTo>
                      <a:lnTo>
                        <a:pt x="83" y="58"/>
                      </a:lnTo>
                      <a:lnTo>
                        <a:pt x="82" y="56"/>
                      </a:lnTo>
                      <a:lnTo>
                        <a:pt x="81" y="55"/>
                      </a:lnTo>
                      <a:lnTo>
                        <a:pt x="81" y="53"/>
                      </a:lnTo>
                      <a:lnTo>
                        <a:pt x="80" y="52"/>
                      </a:lnTo>
                      <a:lnTo>
                        <a:pt x="79" y="51"/>
                      </a:lnTo>
                      <a:lnTo>
                        <a:pt x="77" y="50"/>
                      </a:lnTo>
                      <a:lnTo>
                        <a:pt x="77" y="49"/>
                      </a:lnTo>
                      <a:lnTo>
                        <a:pt x="76" y="48"/>
                      </a:lnTo>
                      <a:lnTo>
                        <a:pt x="75" y="46"/>
                      </a:lnTo>
                      <a:lnTo>
                        <a:pt x="74" y="45"/>
                      </a:lnTo>
                      <a:lnTo>
                        <a:pt x="73" y="44"/>
                      </a:lnTo>
                      <a:lnTo>
                        <a:pt x="72" y="43"/>
                      </a:lnTo>
                      <a:lnTo>
                        <a:pt x="39" y="11"/>
                      </a:lnTo>
                      <a:lnTo>
                        <a:pt x="49" y="0"/>
                      </a:lnTo>
                      <a:lnTo>
                        <a:pt x="111" y="62"/>
                      </a:lnTo>
                      <a:lnTo>
                        <a:pt x="101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3" name="Freeform 152"/>
                <p:cNvSpPr>
                  <a:spLocks/>
                </p:cNvSpPr>
                <p:nvPr/>
              </p:nvSpPr>
              <p:spPr bwMode="auto">
                <a:xfrm>
                  <a:off x="4088" y="3941"/>
                  <a:ext cx="56" cy="51"/>
                </a:xfrm>
                <a:custGeom>
                  <a:avLst/>
                  <a:gdLst>
                    <a:gd name="T0" fmla="*/ 2 w 112"/>
                    <a:gd name="T1" fmla="*/ 4 h 102"/>
                    <a:gd name="T2" fmla="*/ 3 w 112"/>
                    <a:gd name="T3" fmla="*/ 5 h 102"/>
                    <a:gd name="T4" fmla="*/ 3 w 112"/>
                    <a:gd name="T5" fmla="*/ 4 h 102"/>
                    <a:gd name="T6" fmla="*/ 3 w 112"/>
                    <a:gd name="T7" fmla="*/ 3 h 102"/>
                    <a:gd name="T8" fmla="*/ 4 w 112"/>
                    <a:gd name="T9" fmla="*/ 2 h 102"/>
                    <a:gd name="T10" fmla="*/ 4 w 112"/>
                    <a:gd name="T11" fmla="*/ 1 h 102"/>
                    <a:gd name="T12" fmla="*/ 4 w 112"/>
                    <a:gd name="T13" fmla="*/ 1 h 102"/>
                    <a:gd name="T14" fmla="*/ 5 w 112"/>
                    <a:gd name="T15" fmla="*/ 1 h 102"/>
                    <a:gd name="T16" fmla="*/ 5 w 112"/>
                    <a:gd name="T17" fmla="*/ 1 h 102"/>
                    <a:gd name="T18" fmla="*/ 6 w 112"/>
                    <a:gd name="T19" fmla="*/ 1 h 102"/>
                    <a:gd name="T20" fmla="*/ 6 w 112"/>
                    <a:gd name="T21" fmla="*/ 1 h 102"/>
                    <a:gd name="T22" fmla="*/ 6 w 112"/>
                    <a:gd name="T23" fmla="*/ 0 h 102"/>
                    <a:gd name="T24" fmla="*/ 7 w 112"/>
                    <a:gd name="T25" fmla="*/ 0 h 102"/>
                    <a:gd name="T26" fmla="*/ 7 w 112"/>
                    <a:gd name="T27" fmla="*/ 1 h 102"/>
                    <a:gd name="T28" fmla="*/ 7 w 112"/>
                    <a:gd name="T29" fmla="*/ 1 h 102"/>
                    <a:gd name="T30" fmla="*/ 8 w 112"/>
                    <a:gd name="T31" fmla="*/ 1 h 102"/>
                    <a:gd name="T32" fmla="*/ 8 w 112"/>
                    <a:gd name="T33" fmla="*/ 1 h 102"/>
                    <a:gd name="T34" fmla="*/ 8 w 112"/>
                    <a:gd name="T35" fmla="*/ 1 h 102"/>
                    <a:gd name="T36" fmla="*/ 9 w 112"/>
                    <a:gd name="T37" fmla="*/ 1 h 102"/>
                    <a:gd name="T38" fmla="*/ 9 w 112"/>
                    <a:gd name="T39" fmla="*/ 2 h 102"/>
                    <a:gd name="T40" fmla="*/ 9 w 112"/>
                    <a:gd name="T41" fmla="*/ 2 h 102"/>
                    <a:gd name="T42" fmla="*/ 13 w 112"/>
                    <a:gd name="T43" fmla="*/ 8 h 102"/>
                    <a:gd name="T44" fmla="*/ 8 w 112"/>
                    <a:gd name="T45" fmla="*/ 3 h 102"/>
                    <a:gd name="T46" fmla="*/ 8 w 112"/>
                    <a:gd name="T47" fmla="*/ 3 h 102"/>
                    <a:gd name="T48" fmla="*/ 7 w 112"/>
                    <a:gd name="T49" fmla="*/ 3 h 102"/>
                    <a:gd name="T50" fmla="*/ 7 w 112"/>
                    <a:gd name="T51" fmla="*/ 3 h 102"/>
                    <a:gd name="T52" fmla="*/ 7 w 112"/>
                    <a:gd name="T53" fmla="*/ 3 h 102"/>
                    <a:gd name="T54" fmla="*/ 7 w 112"/>
                    <a:gd name="T55" fmla="*/ 2 h 102"/>
                    <a:gd name="T56" fmla="*/ 6 w 112"/>
                    <a:gd name="T57" fmla="*/ 2 h 102"/>
                    <a:gd name="T58" fmla="*/ 6 w 112"/>
                    <a:gd name="T59" fmla="*/ 2 h 102"/>
                    <a:gd name="T60" fmla="*/ 6 w 112"/>
                    <a:gd name="T61" fmla="*/ 3 h 102"/>
                    <a:gd name="T62" fmla="*/ 5 w 112"/>
                    <a:gd name="T63" fmla="*/ 3 h 102"/>
                    <a:gd name="T64" fmla="*/ 5 w 112"/>
                    <a:gd name="T65" fmla="*/ 3 h 102"/>
                    <a:gd name="T66" fmla="*/ 5 w 112"/>
                    <a:gd name="T67" fmla="*/ 3 h 102"/>
                    <a:gd name="T68" fmla="*/ 4 w 112"/>
                    <a:gd name="T69" fmla="*/ 3 h 102"/>
                    <a:gd name="T70" fmla="*/ 4 w 112"/>
                    <a:gd name="T71" fmla="*/ 4 h 102"/>
                    <a:gd name="T72" fmla="*/ 4 w 112"/>
                    <a:gd name="T73" fmla="*/ 4 h 102"/>
                    <a:gd name="T74" fmla="*/ 4 w 112"/>
                    <a:gd name="T75" fmla="*/ 5 h 102"/>
                    <a:gd name="T76" fmla="*/ 4 w 112"/>
                    <a:gd name="T77" fmla="*/ 6 h 102"/>
                    <a:gd name="T78" fmla="*/ 4 w 112"/>
                    <a:gd name="T79" fmla="*/ 6 h 102"/>
                    <a:gd name="T80" fmla="*/ 4 w 112"/>
                    <a:gd name="T81" fmla="*/ 7 h 102"/>
                    <a:gd name="T82" fmla="*/ 5 w 112"/>
                    <a:gd name="T83" fmla="*/ 7 h 102"/>
                    <a:gd name="T84" fmla="*/ 8 w 112"/>
                    <a:gd name="T85" fmla="*/ 13 h 10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12"/>
                    <a:gd name="T130" fmla="*/ 0 h 102"/>
                    <a:gd name="T131" fmla="*/ 112 w 112"/>
                    <a:gd name="T132" fmla="*/ 102 h 10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12" h="102">
                      <a:moveTo>
                        <a:pt x="62" y="102"/>
                      </a:moveTo>
                      <a:lnTo>
                        <a:pt x="0" y="41"/>
                      </a:lnTo>
                      <a:lnTo>
                        <a:pt x="9" y="31"/>
                      </a:lnTo>
                      <a:lnTo>
                        <a:pt x="18" y="41"/>
                      </a:lnTo>
                      <a:lnTo>
                        <a:pt x="17" y="37"/>
                      </a:lnTo>
                      <a:lnTo>
                        <a:pt x="17" y="34"/>
                      </a:lnTo>
                      <a:lnTo>
                        <a:pt x="17" y="32"/>
                      </a:lnTo>
                      <a:lnTo>
                        <a:pt x="17" y="29"/>
                      </a:lnTo>
                      <a:lnTo>
                        <a:pt x="18" y="27"/>
                      </a:lnTo>
                      <a:lnTo>
                        <a:pt x="18" y="24"/>
                      </a:lnTo>
                      <a:lnTo>
                        <a:pt x="19" y="22"/>
                      </a:lnTo>
                      <a:lnTo>
                        <a:pt x="20" y="19"/>
                      </a:lnTo>
                      <a:lnTo>
                        <a:pt x="21" y="17"/>
                      </a:lnTo>
                      <a:lnTo>
                        <a:pt x="23" y="14"/>
                      </a:lnTo>
                      <a:lnTo>
                        <a:pt x="25" y="12"/>
                      </a:lnTo>
                      <a:lnTo>
                        <a:pt x="27" y="10"/>
                      </a:lnTo>
                      <a:lnTo>
                        <a:pt x="28" y="9"/>
                      </a:lnTo>
                      <a:lnTo>
                        <a:pt x="29" y="8"/>
                      </a:lnTo>
                      <a:lnTo>
                        <a:pt x="30" y="7"/>
                      </a:lnTo>
                      <a:lnTo>
                        <a:pt x="31" y="6"/>
                      </a:lnTo>
                      <a:lnTo>
                        <a:pt x="32" y="6"/>
                      </a:lnTo>
                      <a:lnTo>
                        <a:pt x="33" y="5"/>
                      </a:lnTo>
                      <a:lnTo>
                        <a:pt x="34" y="5"/>
                      </a:lnTo>
                      <a:lnTo>
                        <a:pt x="35" y="4"/>
                      </a:lnTo>
                      <a:lnTo>
                        <a:pt x="37" y="4"/>
                      </a:lnTo>
                      <a:lnTo>
                        <a:pt x="38" y="3"/>
                      </a:lnTo>
                      <a:lnTo>
                        <a:pt x="39" y="3"/>
                      </a:lnTo>
                      <a:lnTo>
                        <a:pt x="40" y="3"/>
                      </a:lnTo>
                      <a:lnTo>
                        <a:pt x="41" y="2"/>
                      </a:lnTo>
                      <a:lnTo>
                        <a:pt x="42" y="2"/>
                      </a:lnTo>
                      <a:lnTo>
                        <a:pt x="43" y="1"/>
                      </a:lnTo>
                      <a:lnTo>
                        <a:pt x="44" y="1"/>
                      </a:lnTo>
                      <a:lnTo>
                        <a:pt x="45" y="1"/>
                      </a:lnTo>
                      <a:lnTo>
                        <a:pt x="46" y="0"/>
                      </a:lnTo>
                      <a:lnTo>
                        <a:pt x="47" y="0"/>
                      </a:lnTo>
                      <a:lnTo>
                        <a:pt x="48" y="0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51" y="0"/>
                      </a:lnTo>
                      <a:lnTo>
                        <a:pt x="52" y="1"/>
                      </a:lnTo>
                      <a:lnTo>
                        <a:pt x="53" y="1"/>
                      </a:lnTo>
                      <a:lnTo>
                        <a:pt x="54" y="1"/>
                      </a:lnTo>
                      <a:lnTo>
                        <a:pt x="55" y="1"/>
                      </a:lnTo>
                      <a:lnTo>
                        <a:pt x="56" y="2"/>
                      </a:lnTo>
                      <a:lnTo>
                        <a:pt x="57" y="2"/>
                      </a:lnTo>
                      <a:lnTo>
                        <a:pt x="58" y="3"/>
                      </a:lnTo>
                      <a:lnTo>
                        <a:pt x="59" y="3"/>
                      </a:lnTo>
                      <a:lnTo>
                        <a:pt x="61" y="4"/>
                      </a:lnTo>
                      <a:lnTo>
                        <a:pt x="62" y="4"/>
                      </a:lnTo>
                      <a:lnTo>
                        <a:pt x="63" y="5"/>
                      </a:lnTo>
                      <a:lnTo>
                        <a:pt x="64" y="5"/>
                      </a:lnTo>
                      <a:lnTo>
                        <a:pt x="65" y="6"/>
                      </a:lnTo>
                      <a:lnTo>
                        <a:pt x="66" y="6"/>
                      </a:lnTo>
                      <a:lnTo>
                        <a:pt x="66" y="7"/>
                      </a:lnTo>
                      <a:lnTo>
                        <a:pt x="67" y="8"/>
                      </a:lnTo>
                      <a:lnTo>
                        <a:pt x="68" y="9"/>
                      </a:lnTo>
                      <a:lnTo>
                        <a:pt x="69" y="9"/>
                      </a:lnTo>
                      <a:lnTo>
                        <a:pt x="70" y="10"/>
                      </a:lnTo>
                      <a:lnTo>
                        <a:pt x="71" y="11"/>
                      </a:lnTo>
                      <a:lnTo>
                        <a:pt x="72" y="12"/>
                      </a:lnTo>
                      <a:lnTo>
                        <a:pt x="74" y="14"/>
                      </a:lnTo>
                      <a:lnTo>
                        <a:pt x="112" y="52"/>
                      </a:lnTo>
                      <a:lnTo>
                        <a:pt x="101" y="62"/>
                      </a:lnTo>
                      <a:lnTo>
                        <a:pt x="64" y="26"/>
                      </a:lnTo>
                      <a:lnTo>
                        <a:pt x="63" y="24"/>
                      </a:lnTo>
                      <a:lnTo>
                        <a:pt x="62" y="23"/>
                      </a:lnTo>
                      <a:lnTo>
                        <a:pt x="61" y="22"/>
                      </a:lnTo>
                      <a:lnTo>
                        <a:pt x="59" y="21"/>
                      </a:lnTo>
                      <a:lnTo>
                        <a:pt x="58" y="21"/>
                      </a:lnTo>
                      <a:lnTo>
                        <a:pt x="57" y="20"/>
                      </a:lnTo>
                      <a:lnTo>
                        <a:pt x="56" y="19"/>
                      </a:lnTo>
                      <a:lnTo>
                        <a:pt x="55" y="19"/>
                      </a:lnTo>
                      <a:lnTo>
                        <a:pt x="55" y="18"/>
                      </a:lnTo>
                      <a:lnTo>
                        <a:pt x="54" y="18"/>
                      </a:lnTo>
                      <a:lnTo>
                        <a:pt x="53" y="18"/>
                      </a:lnTo>
                      <a:lnTo>
                        <a:pt x="52" y="17"/>
                      </a:lnTo>
                      <a:lnTo>
                        <a:pt x="51" y="17"/>
                      </a:lnTo>
                      <a:lnTo>
                        <a:pt x="50" y="17"/>
                      </a:lnTo>
                      <a:lnTo>
                        <a:pt x="49" y="15"/>
                      </a:lnTo>
                      <a:lnTo>
                        <a:pt x="48" y="15"/>
                      </a:lnTo>
                      <a:lnTo>
                        <a:pt x="47" y="15"/>
                      </a:lnTo>
                      <a:lnTo>
                        <a:pt x="46" y="15"/>
                      </a:lnTo>
                      <a:lnTo>
                        <a:pt x="45" y="15"/>
                      </a:lnTo>
                      <a:lnTo>
                        <a:pt x="44" y="15"/>
                      </a:lnTo>
                      <a:lnTo>
                        <a:pt x="44" y="17"/>
                      </a:lnTo>
                      <a:lnTo>
                        <a:pt x="43" y="17"/>
                      </a:lnTo>
                      <a:lnTo>
                        <a:pt x="42" y="17"/>
                      </a:lnTo>
                      <a:lnTo>
                        <a:pt x="41" y="17"/>
                      </a:lnTo>
                      <a:lnTo>
                        <a:pt x="40" y="18"/>
                      </a:lnTo>
                      <a:lnTo>
                        <a:pt x="39" y="18"/>
                      </a:lnTo>
                      <a:lnTo>
                        <a:pt x="38" y="19"/>
                      </a:lnTo>
                      <a:lnTo>
                        <a:pt x="37" y="19"/>
                      </a:lnTo>
                      <a:lnTo>
                        <a:pt x="37" y="20"/>
                      </a:lnTo>
                      <a:lnTo>
                        <a:pt x="35" y="20"/>
                      </a:lnTo>
                      <a:lnTo>
                        <a:pt x="34" y="21"/>
                      </a:lnTo>
                      <a:lnTo>
                        <a:pt x="34" y="22"/>
                      </a:lnTo>
                      <a:lnTo>
                        <a:pt x="33" y="23"/>
                      </a:lnTo>
                      <a:lnTo>
                        <a:pt x="32" y="24"/>
                      </a:lnTo>
                      <a:lnTo>
                        <a:pt x="31" y="25"/>
                      </a:lnTo>
                      <a:lnTo>
                        <a:pt x="30" y="26"/>
                      </a:lnTo>
                      <a:lnTo>
                        <a:pt x="29" y="27"/>
                      </a:lnTo>
                      <a:lnTo>
                        <a:pt x="29" y="28"/>
                      </a:lnTo>
                      <a:lnTo>
                        <a:pt x="28" y="30"/>
                      </a:lnTo>
                      <a:lnTo>
                        <a:pt x="28" y="31"/>
                      </a:lnTo>
                      <a:lnTo>
                        <a:pt x="27" y="32"/>
                      </a:lnTo>
                      <a:lnTo>
                        <a:pt x="27" y="34"/>
                      </a:lnTo>
                      <a:lnTo>
                        <a:pt x="27" y="35"/>
                      </a:lnTo>
                      <a:lnTo>
                        <a:pt x="27" y="37"/>
                      </a:lnTo>
                      <a:lnTo>
                        <a:pt x="27" y="38"/>
                      </a:lnTo>
                      <a:lnTo>
                        <a:pt x="27" y="41"/>
                      </a:lnTo>
                      <a:lnTo>
                        <a:pt x="27" y="42"/>
                      </a:lnTo>
                      <a:lnTo>
                        <a:pt x="28" y="44"/>
                      </a:lnTo>
                      <a:lnTo>
                        <a:pt x="28" y="45"/>
                      </a:lnTo>
                      <a:lnTo>
                        <a:pt x="29" y="47"/>
                      </a:lnTo>
                      <a:lnTo>
                        <a:pt x="30" y="49"/>
                      </a:lnTo>
                      <a:lnTo>
                        <a:pt x="31" y="50"/>
                      </a:lnTo>
                      <a:lnTo>
                        <a:pt x="33" y="52"/>
                      </a:lnTo>
                      <a:lnTo>
                        <a:pt x="34" y="54"/>
                      </a:lnTo>
                      <a:lnTo>
                        <a:pt x="37" y="56"/>
                      </a:lnTo>
                      <a:lnTo>
                        <a:pt x="39" y="58"/>
                      </a:lnTo>
                      <a:lnTo>
                        <a:pt x="72" y="92"/>
                      </a:lnTo>
                      <a:lnTo>
                        <a:pt x="62" y="1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4" name="Freeform 153"/>
                <p:cNvSpPr>
                  <a:spLocks noEditPoints="1"/>
                </p:cNvSpPr>
                <p:nvPr/>
              </p:nvSpPr>
              <p:spPr bwMode="auto">
                <a:xfrm>
                  <a:off x="4127" y="3909"/>
                  <a:ext cx="44" cy="44"/>
                </a:xfrm>
                <a:custGeom>
                  <a:avLst/>
                  <a:gdLst>
                    <a:gd name="T0" fmla="*/ 10 w 90"/>
                    <a:gd name="T1" fmla="*/ 4 h 89"/>
                    <a:gd name="T2" fmla="*/ 11 w 90"/>
                    <a:gd name="T3" fmla="*/ 5 h 89"/>
                    <a:gd name="T4" fmla="*/ 11 w 90"/>
                    <a:gd name="T5" fmla="*/ 6 h 89"/>
                    <a:gd name="T6" fmla="*/ 11 w 90"/>
                    <a:gd name="T7" fmla="*/ 7 h 89"/>
                    <a:gd name="T8" fmla="*/ 10 w 90"/>
                    <a:gd name="T9" fmla="*/ 8 h 89"/>
                    <a:gd name="T10" fmla="*/ 10 w 90"/>
                    <a:gd name="T11" fmla="*/ 9 h 89"/>
                    <a:gd name="T12" fmla="*/ 8 w 90"/>
                    <a:gd name="T13" fmla="*/ 9 h 89"/>
                    <a:gd name="T14" fmla="*/ 7 w 90"/>
                    <a:gd name="T15" fmla="*/ 10 h 89"/>
                    <a:gd name="T16" fmla="*/ 6 w 90"/>
                    <a:gd name="T17" fmla="*/ 11 h 89"/>
                    <a:gd name="T18" fmla="*/ 5 w 90"/>
                    <a:gd name="T19" fmla="*/ 11 h 89"/>
                    <a:gd name="T20" fmla="*/ 4 w 90"/>
                    <a:gd name="T21" fmla="*/ 10 h 89"/>
                    <a:gd name="T22" fmla="*/ 2 w 90"/>
                    <a:gd name="T23" fmla="*/ 9 h 89"/>
                    <a:gd name="T24" fmla="*/ 1 w 90"/>
                    <a:gd name="T25" fmla="*/ 8 h 89"/>
                    <a:gd name="T26" fmla="*/ 0 w 90"/>
                    <a:gd name="T27" fmla="*/ 7 h 89"/>
                    <a:gd name="T28" fmla="*/ 0 w 90"/>
                    <a:gd name="T29" fmla="*/ 5 h 89"/>
                    <a:gd name="T30" fmla="*/ 0 w 90"/>
                    <a:gd name="T31" fmla="*/ 4 h 89"/>
                    <a:gd name="T32" fmla="*/ 0 w 90"/>
                    <a:gd name="T33" fmla="*/ 3 h 89"/>
                    <a:gd name="T34" fmla="*/ 1 w 90"/>
                    <a:gd name="T35" fmla="*/ 2 h 89"/>
                    <a:gd name="T36" fmla="*/ 2 w 90"/>
                    <a:gd name="T37" fmla="*/ 1 h 89"/>
                    <a:gd name="T38" fmla="*/ 3 w 90"/>
                    <a:gd name="T39" fmla="*/ 0 h 89"/>
                    <a:gd name="T40" fmla="*/ 4 w 90"/>
                    <a:gd name="T41" fmla="*/ 0 h 89"/>
                    <a:gd name="T42" fmla="*/ 5 w 90"/>
                    <a:gd name="T43" fmla="*/ 0 h 89"/>
                    <a:gd name="T44" fmla="*/ 7 w 90"/>
                    <a:gd name="T45" fmla="*/ 0 h 89"/>
                    <a:gd name="T46" fmla="*/ 8 w 90"/>
                    <a:gd name="T47" fmla="*/ 1 h 89"/>
                    <a:gd name="T48" fmla="*/ 8 w 90"/>
                    <a:gd name="T49" fmla="*/ 2 h 89"/>
                    <a:gd name="T50" fmla="*/ 9 w 90"/>
                    <a:gd name="T51" fmla="*/ 2 h 89"/>
                    <a:gd name="T52" fmla="*/ 9 w 90"/>
                    <a:gd name="T53" fmla="*/ 2 h 89"/>
                    <a:gd name="T54" fmla="*/ 3 w 90"/>
                    <a:gd name="T55" fmla="*/ 8 h 89"/>
                    <a:gd name="T56" fmla="*/ 4 w 90"/>
                    <a:gd name="T57" fmla="*/ 8 h 89"/>
                    <a:gd name="T58" fmla="*/ 5 w 90"/>
                    <a:gd name="T59" fmla="*/ 9 h 89"/>
                    <a:gd name="T60" fmla="*/ 6 w 90"/>
                    <a:gd name="T61" fmla="*/ 9 h 89"/>
                    <a:gd name="T62" fmla="*/ 7 w 90"/>
                    <a:gd name="T63" fmla="*/ 9 h 89"/>
                    <a:gd name="T64" fmla="*/ 7 w 90"/>
                    <a:gd name="T65" fmla="*/ 8 h 89"/>
                    <a:gd name="T66" fmla="*/ 8 w 90"/>
                    <a:gd name="T67" fmla="*/ 8 h 89"/>
                    <a:gd name="T68" fmla="*/ 8 w 90"/>
                    <a:gd name="T69" fmla="*/ 7 h 89"/>
                    <a:gd name="T70" fmla="*/ 9 w 90"/>
                    <a:gd name="T71" fmla="*/ 7 h 89"/>
                    <a:gd name="T72" fmla="*/ 9 w 90"/>
                    <a:gd name="T73" fmla="*/ 6 h 89"/>
                    <a:gd name="T74" fmla="*/ 9 w 90"/>
                    <a:gd name="T75" fmla="*/ 5 h 89"/>
                    <a:gd name="T76" fmla="*/ 9 w 90"/>
                    <a:gd name="T77" fmla="*/ 5 h 89"/>
                    <a:gd name="T78" fmla="*/ 8 w 90"/>
                    <a:gd name="T79" fmla="*/ 4 h 89"/>
                    <a:gd name="T80" fmla="*/ 6 w 90"/>
                    <a:gd name="T81" fmla="*/ 2 h 89"/>
                    <a:gd name="T82" fmla="*/ 5 w 90"/>
                    <a:gd name="T83" fmla="*/ 2 h 89"/>
                    <a:gd name="T84" fmla="*/ 5 w 90"/>
                    <a:gd name="T85" fmla="*/ 1 h 89"/>
                    <a:gd name="T86" fmla="*/ 4 w 90"/>
                    <a:gd name="T87" fmla="*/ 1 h 89"/>
                    <a:gd name="T88" fmla="*/ 4 w 90"/>
                    <a:gd name="T89" fmla="*/ 1 h 89"/>
                    <a:gd name="T90" fmla="*/ 3 w 90"/>
                    <a:gd name="T91" fmla="*/ 2 h 89"/>
                    <a:gd name="T92" fmla="*/ 2 w 90"/>
                    <a:gd name="T93" fmla="*/ 2 h 89"/>
                    <a:gd name="T94" fmla="*/ 2 w 90"/>
                    <a:gd name="T95" fmla="*/ 3 h 89"/>
                    <a:gd name="T96" fmla="*/ 1 w 90"/>
                    <a:gd name="T97" fmla="*/ 4 h 89"/>
                    <a:gd name="T98" fmla="*/ 1 w 90"/>
                    <a:gd name="T99" fmla="*/ 4 h 89"/>
                    <a:gd name="T100" fmla="*/ 1 w 90"/>
                    <a:gd name="T101" fmla="*/ 5 h 89"/>
                    <a:gd name="T102" fmla="*/ 2 w 90"/>
                    <a:gd name="T103" fmla="*/ 6 h 89"/>
                    <a:gd name="T104" fmla="*/ 2 w 90"/>
                    <a:gd name="T105" fmla="*/ 6 h 8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90"/>
                    <a:gd name="T160" fmla="*/ 0 h 89"/>
                    <a:gd name="T161" fmla="*/ 90 w 90"/>
                    <a:gd name="T162" fmla="*/ 89 h 8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90" h="89">
                      <a:moveTo>
                        <a:pt x="72" y="39"/>
                      </a:moveTo>
                      <a:lnTo>
                        <a:pt x="85" y="29"/>
                      </a:lnTo>
                      <a:lnTo>
                        <a:pt x="85" y="30"/>
                      </a:lnTo>
                      <a:lnTo>
                        <a:pt x="86" y="33"/>
                      </a:lnTo>
                      <a:lnTo>
                        <a:pt x="87" y="35"/>
                      </a:lnTo>
                      <a:lnTo>
                        <a:pt x="88" y="37"/>
                      </a:lnTo>
                      <a:lnTo>
                        <a:pt x="88" y="39"/>
                      </a:lnTo>
                      <a:lnTo>
                        <a:pt x="89" y="41"/>
                      </a:lnTo>
                      <a:lnTo>
                        <a:pt x="89" y="43"/>
                      </a:lnTo>
                      <a:lnTo>
                        <a:pt x="89" y="45"/>
                      </a:lnTo>
                      <a:lnTo>
                        <a:pt x="90" y="47"/>
                      </a:lnTo>
                      <a:lnTo>
                        <a:pt x="90" y="49"/>
                      </a:lnTo>
                      <a:lnTo>
                        <a:pt x="90" y="51"/>
                      </a:lnTo>
                      <a:lnTo>
                        <a:pt x="90" y="53"/>
                      </a:lnTo>
                      <a:lnTo>
                        <a:pt x="89" y="54"/>
                      </a:lnTo>
                      <a:lnTo>
                        <a:pt x="89" y="57"/>
                      </a:lnTo>
                      <a:lnTo>
                        <a:pt x="88" y="59"/>
                      </a:lnTo>
                      <a:lnTo>
                        <a:pt x="87" y="61"/>
                      </a:lnTo>
                      <a:lnTo>
                        <a:pt x="86" y="63"/>
                      </a:lnTo>
                      <a:lnTo>
                        <a:pt x="85" y="65"/>
                      </a:lnTo>
                      <a:lnTo>
                        <a:pt x="84" y="66"/>
                      </a:lnTo>
                      <a:lnTo>
                        <a:pt x="83" y="68"/>
                      </a:lnTo>
                      <a:lnTo>
                        <a:pt x="82" y="70"/>
                      </a:lnTo>
                      <a:lnTo>
                        <a:pt x="81" y="72"/>
                      </a:lnTo>
                      <a:lnTo>
                        <a:pt x="78" y="74"/>
                      </a:lnTo>
                      <a:lnTo>
                        <a:pt x="77" y="76"/>
                      </a:lnTo>
                      <a:lnTo>
                        <a:pt x="74" y="77"/>
                      </a:lnTo>
                      <a:lnTo>
                        <a:pt x="72" y="79"/>
                      </a:lnTo>
                      <a:lnTo>
                        <a:pt x="70" y="82"/>
                      </a:lnTo>
                      <a:lnTo>
                        <a:pt x="68" y="83"/>
                      </a:lnTo>
                      <a:lnTo>
                        <a:pt x="65" y="84"/>
                      </a:lnTo>
                      <a:lnTo>
                        <a:pt x="63" y="86"/>
                      </a:lnTo>
                      <a:lnTo>
                        <a:pt x="61" y="86"/>
                      </a:lnTo>
                      <a:lnTo>
                        <a:pt x="58" y="87"/>
                      </a:lnTo>
                      <a:lnTo>
                        <a:pt x="56" y="88"/>
                      </a:lnTo>
                      <a:lnTo>
                        <a:pt x="52" y="88"/>
                      </a:lnTo>
                      <a:lnTo>
                        <a:pt x="50" y="88"/>
                      </a:lnTo>
                      <a:lnTo>
                        <a:pt x="48" y="89"/>
                      </a:lnTo>
                      <a:lnTo>
                        <a:pt x="45" y="88"/>
                      </a:lnTo>
                      <a:lnTo>
                        <a:pt x="42" y="88"/>
                      </a:lnTo>
                      <a:lnTo>
                        <a:pt x="40" y="88"/>
                      </a:lnTo>
                      <a:lnTo>
                        <a:pt x="37" y="87"/>
                      </a:lnTo>
                      <a:lnTo>
                        <a:pt x="35" y="86"/>
                      </a:lnTo>
                      <a:lnTo>
                        <a:pt x="32" y="85"/>
                      </a:lnTo>
                      <a:lnTo>
                        <a:pt x="29" y="83"/>
                      </a:lnTo>
                      <a:lnTo>
                        <a:pt x="26" y="82"/>
                      </a:lnTo>
                      <a:lnTo>
                        <a:pt x="24" y="79"/>
                      </a:lnTo>
                      <a:lnTo>
                        <a:pt x="21" y="77"/>
                      </a:lnTo>
                      <a:lnTo>
                        <a:pt x="19" y="75"/>
                      </a:lnTo>
                      <a:lnTo>
                        <a:pt x="17" y="73"/>
                      </a:lnTo>
                      <a:lnTo>
                        <a:pt x="14" y="70"/>
                      </a:lnTo>
                      <a:lnTo>
                        <a:pt x="12" y="68"/>
                      </a:lnTo>
                      <a:lnTo>
                        <a:pt x="10" y="65"/>
                      </a:lnTo>
                      <a:lnTo>
                        <a:pt x="8" y="63"/>
                      </a:lnTo>
                      <a:lnTo>
                        <a:pt x="5" y="60"/>
                      </a:lnTo>
                      <a:lnTo>
                        <a:pt x="4" y="58"/>
                      </a:lnTo>
                      <a:lnTo>
                        <a:pt x="3" y="54"/>
                      </a:lnTo>
                      <a:lnTo>
                        <a:pt x="2" y="52"/>
                      </a:lnTo>
                      <a:lnTo>
                        <a:pt x="1" y="49"/>
                      </a:lnTo>
                      <a:lnTo>
                        <a:pt x="0" y="47"/>
                      </a:lnTo>
                      <a:lnTo>
                        <a:pt x="0" y="44"/>
                      </a:lnTo>
                      <a:lnTo>
                        <a:pt x="0" y="42"/>
                      </a:lnTo>
                      <a:lnTo>
                        <a:pt x="0" y="39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1" y="30"/>
                      </a:lnTo>
                      <a:lnTo>
                        <a:pt x="2" y="28"/>
                      </a:lnTo>
                      <a:lnTo>
                        <a:pt x="3" y="25"/>
                      </a:lnTo>
                      <a:lnTo>
                        <a:pt x="4" y="23"/>
                      </a:lnTo>
                      <a:lnTo>
                        <a:pt x="5" y="21"/>
                      </a:lnTo>
                      <a:lnTo>
                        <a:pt x="6" y="19"/>
                      </a:lnTo>
                      <a:lnTo>
                        <a:pt x="9" y="17"/>
                      </a:lnTo>
                      <a:lnTo>
                        <a:pt x="11" y="15"/>
                      </a:lnTo>
                      <a:lnTo>
                        <a:pt x="13" y="13"/>
                      </a:lnTo>
                      <a:lnTo>
                        <a:pt x="15" y="11"/>
                      </a:lnTo>
                      <a:lnTo>
                        <a:pt x="17" y="9"/>
                      </a:lnTo>
                      <a:lnTo>
                        <a:pt x="19" y="6"/>
                      </a:lnTo>
                      <a:lnTo>
                        <a:pt x="21" y="5"/>
                      </a:lnTo>
                      <a:lnTo>
                        <a:pt x="23" y="4"/>
                      </a:lnTo>
                      <a:lnTo>
                        <a:pt x="25" y="3"/>
                      </a:lnTo>
                      <a:lnTo>
                        <a:pt x="28" y="2"/>
                      </a:lnTo>
                      <a:lnTo>
                        <a:pt x="30" y="1"/>
                      </a:lnTo>
                      <a:lnTo>
                        <a:pt x="33" y="1"/>
                      </a:lnTo>
                      <a:lnTo>
                        <a:pt x="36" y="1"/>
                      </a:lnTo>
                      <a:lnTo>
                        <a:pt x="38" y="0"/>
                      </a:lnTo>
                      <a:lnTo>
                        <a:pt x="41" y="1"/>
                      </a:lnTo>
                      <a:lnTo>
                        <a:pt x="43" y="1"/>
                      </a:lnTo>
                      <a:lnTo>
                        <a:pt x="46" y="1"/>
                      </a:lnTo>
                      <a:lnTo>
                        <a:pt x="48" y="1"/>
                      </a:lnTo>
                      <a:lnTo>
                        <a:pt x="51" y="2"/>
                      </a:lnTo>
                      <a:lnTo>
                        <a:pt x="53" y="3"/>
                      </a:lnTo>
                      <a:lnTo>
                        <a:pt x="57" y="4"/>
                      </a:lnTo>
                      <a:lnTo>
                        <a:pt x="59" y="6"/>
                      </a:lnTo>
                      <a:lnTo>
                        <a:pt x="62" y="7"/>
                      </a:lnTo>
                      <a:lnTo>
                        <a:pt x="64" y="10"/>
                      </a:lnTo>
                      <a:lnTo>
                        <a:pt x="67" y="12"/>
                      </a:lnTo>
                      <a:lnTo>
                        <a:pt x="69" y="14"/>
                      </a:lnTo>
                      <a:lnTo>
                        <a:pt x="72" y="17"/>
                      </a:lnTo>
                      <a:lnTo>
                        <a:pt x="73" y="17"/>
                      </a:lnTo>
                      <a:lnTo>
                        <a:pt x="73" y="18"/>
                      </a:lnTo>
                      <a:lnTo>
                        <a:pt x="74" y="18"/>
                      </a:lnTo>
                      <a:lnTo>
                        <a:pt x="75" y="19"/>
                      </a:lnTo>
                      <a:lnTo>
                        <a:pt x="29" y="65"/>
                      </a:lnTo>
                      <a:lnTo>
                        <a:pt x="30" y="66"/>
                      </a:lnTo>
                      <a:lnTo>
                        <a:pt x="33" y="67"/>
                      </a:lnTo>
                      <a:lnTo>
                        <a:pt x="35" y="69"/>
                      </a:lnTo>
                      <a:lnTo>
                        <a:pt x="36" y="70"/>
                      </a:lnTo>
                      <a:lnTo>
                        <a:pt x="38" y="71"/>
                      </a:lnTo>
                      <a:lnTo>
                        <a:pt x="40" y="72"/>
                      </a:lnTo>
                      <a:lnTo>
                        <a:pt x="41" y="72"/>
                      </a:lnTo>
                      <a:lnTo>
                        <a:pt x="43" y="73"/>
                      </a:lnTo>
                      <a:lnTo>
                        <a:pt x="45" y="74"/>
                      </a:lnTo>
                      <a:lnTo>
                        <a:pt x="46" y="74"/>
                      </a:lnTo>
                      <a:lnTo>
                        <a:pt x="48" y="74"/>
                      </a:lnTo>
                      <a:lnTo>
                        <a:pt x="50" y="75"/>
                      </a:lnTo>
                      <a:lnTo>
                        <a:pt x="51" y="74"/>
                      </a:lnTo>
                      <a:lnTo>
                        <a:pt x="53" y="74"/>
                      </a:lnTo>
                      <a:lnTo>
                        <a:pt x="54" y="74"/>
                      </a:lnTo>
                      <a:lnTo>
                        <a:pt x="57" y="74"/>
                      </a:lnTo>
                      <a:lnTo>
                        <a:pt x="58" y="73"/>
                      </a:lnTo>
                      <a:lnTo>
                        <a:pt x="60" y="72"/>
                      </a:lnTo>
                      <a:lnTo>
                        <a:pt x="61" y="72"/>
                      </a:lnTo>
                      <a:lnTo>
                        <a:pt x="63" y="71"/>
                      </a:lnTo>
                      <a:lnTo>
                        <a:pt x="64" y="70"/>
                      </a:lnTo>
                      <a:lnTo>
                        <a:pt x="66" y="69"/>
                      </a:lnTo>
                      <a:lnTo>
                        <a:pt x="67" y="68"/>
                      </a:lnTo>
                      <a:lnTo>
                        <a:pt x="69" y="67"/>
                      </a:lnTo>
                      <a:lnTo>
                        <a:pt x="69" y="66"/>
                      </a:lnTo>
                      <a:lnTo>
                        <a:pt x="70" y="65"/>
                      </a:lnTo>
                      <a:lnTo>
                        <a:pt x="71" y="64"/>
                      </a:lnTo>
                      <a:lnTo>
                        <a:pt x="71" y="63"/>
                      </a:lnTo>
                      <a:lnTo>
                        <a:pt x="72" y="62"/>
                      </a:lnTo>
                      <a:lnTo>
                        <a:pt x="73" y="61"/>
                      </a:lnTo>
                      <a:lnTo>
                        <a:pt x="73" y="60"/>
                      </a:lnTo>
                      <a:lnTo>
                        <a:pt x="73" y="59"/>
                      </a:lnTo>
                      <a:lnTo>
                        <a:pt x="74" y="58"/>
                      </a:lnTo>
                      <a:lnTo>
                        <a:pt x="74" y="57"/>
                      </a:lnTo>
                      <a:lnTo>
                        <a:pt x="74" y="55"/>
                      </a:lnTo>
                      <a:lnTo>
                        <a:pt x="75" y="54"/>
                      </a:lnTo>
                      <a:lnTo>
                        <a:pt x="75" y="52"/>
                      </a:lnTo>
                      <a:lnTo>
                        <a:pt x="75" y="51"/>
                      </a:lnTo>
                      <a:lnTo>
                        <a:pt x="75" y="50"/>
                      </a:lnTo>
                      <a:lnTo>
                        <a:pt x="75" y="49"/>
                      </a:lnTo>
                      <a:lnTo>
                        <a:pt x="74" y="47"/>
                      </a:lnTo>
                      <a:lnTo>
                        <a:pt x="74" y="46"/>
                      </a:lnTo>
                      <a:lnTo>
                        <a:pt x="74" y="45"/>
                      </a:lnTo>
                      <a:lnTo>
                        <a:pt x="74" y="44"/>
                      </a:lnTo>
                      <a:lnTo>
                        <a:pt x="73" y="42"/>
                      </a:lnTo>
                      <a:lnTo>
                        <a:pt x="73" y="41"/>
                      </a:lnTo>
                      <a:lnTo>
                        <a:pt x="72" y="40"/>
                      </a:lnTo>
                      <a:lnTo>
                        <a:pt x="72" y="39"/>
                      </a:lnTo>
                      <a:close/>
                      <a:moveTo>
                        <a:pt x="21" y="55"/>
                      </a:moveTo>
                      <a:lnTo>
                        <a:pt x="56" y="22"/>
                      </a:lnTo>
                      <a:lnTo>
                        <a:pt x="53" y="20"/>
                      </a:lnTo>
                      <a:lnTo>
                        <a:pt x="52" y="19"/>
                      </a:lnTo>
                      <a:lnTo>
                        <a:pt x="51" y="18"/>
                      </a:lnTo>
                      <a:lnTo>
                        <a:pt x="49" y="17"/>
                      </a:lnTo>
                      <a:lnTo>
                        <a:pt x="48" y="17"/>
                      </a:lnTo>
                      <a:lnTo>
                        <a:pt x="47" y="16"/>
                      </a:lnTo>
                      <a:lnTo>
                        <a:pt x="46" y="15"/>
                      </a:lnTo>
                      <a:lnTo>
                        <a:pt x="44" y="15"/>
                      </a:lnTo>
                      <a:lnTo>
                        <a:pt x="43" y="14"/>
                      </a:lnTo>
                      <a:lnTo>
                        <a:pt x="42" y="14"/>
                      </a:lnTo>
                      <a:lnTo>
                        <a:pt x="41" y="14"/>
                      </a:lnTo>
                      <a:lnTo>
                        <a:pt x="40" y="14"/>
                      </a:lnTo>
                      <a:lnTo>
                        <a:pt x="38" y="13"/>
                      </a:lnTo>
                      <a:lnTo>
                        <a:pt x="36" y="13"/>
                      </a:lnTo>
                      <a:lnTo>
                        <a:pt x="35" y="14"/>
                      </a:lnTo>
                      <a:lnTo>
                        <a:pt x="33" y="14"/>
                      </a:lnTo>
                      <a:lnTo>
                        <a:pt x="32" y="14"/>
                      </a:lnTo>
                      <a:lnTo>
                        <a:pt x="29" y="15"/>
                      </a:lnTo>
                      <a:lnTo>
                        <a:pt x="28" y="15"/>
                      </a:lnTo>
                      <a:lnTo>
                        <a:pt x="26" y="16"/>
                      </a:lnTo>
                      <a:lnTo>
                        <a:pt x="25" y="17"/>
                      </a:lnTo>
                      <a:lnTo>
                        <a:pt x="23" y="18"/>
                      </a:lnTo>
                      <a:lnTo>
                        <a:pt x="22" y="19"/>
                      </a:lnTo>
                      <a:lnTo>
                        <a:pt x="21" y="21"/>
                      </a:lnTo>
                      <a:lnTo>
                        <a:pt x="19" y="22"/>
                      </a:lnTo>
                      <a:lnTo>
                        <a:pt x="18" y="23"/>
                      </a:lnTo>
                      <a:lnTo>
                        <a:pt x="17" y="24"/>
                      </a:lnTo>
                      <a:lnTo>
                        <a:pt x="17" y="25"/>
                      </a:lnTo>
                      <a:lnTo>
                        <a:pt x="16" y="27"/>
                      </a:lnTo>
                      <a:lnTo>
                        <a:pt x="15" y="28"/>
                      </a:lnTo>
                      <a:lnTo>
                        <a:pt x="15" y="29"/>
                      </a:lnTo>
                      <a:lnTo>
                        <a:pt x="14" y="31"/>
                      </a:lnTo>
                      <a:lnTo>
                        <a:pt x="14" y="33"/>
                      </a:lnTo>
                      <a:lnTo>
                        <a:pt x="14" y="35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4" y="39"/>
                      </a:lnTo>
                      <a:lnTo>
                        <a:pt x="14" y="40"/>
                      </a:lnTo>
                      <a:lnTo>
                        <a:pt x="14" y="42"/>
                      </a:lnTo>
                      <a:lnTo>
                        <a:pt x="14" y="43"/>
                      </a:lnTo>
                      <a:lnTo>
                        <a:pt x="15" y="45"/>
                      </a:lnTo>
                      <a:lnTo>
                        <a:pt x="15" y="46"/>
                      </a:lnTo>
                      <a:lnTo>
                        <a:pt x="16" y="48"/>
                      </a:lnTo>
                      <a:lnTo>
                        <a:pt x="17" y="49"/>
                      </a:lnTo>
                      <a:lnTo>
                        <a:pt x="17" y="50"/>
                      </a:lnTo>
                      <a:lnTo>
                        <a:pt x="18" y="52"/>
                      </a:lnTo>
                      <a:lnTo>
                        <a:pt x="19" y="53"/>
                      </a:lnTo>
                      <a:lnTo>
                        <a:pt x="21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5" name="Freeform 154"/>
                <p:cNvSpPr>
                  <a:spLocks/>
                </p:cNvSpPr>
                <p:nvPr/>
              </p:nvSpPr>
              <p:spPr bwMode="auto">
                <a:xfrm>
                  <a:off x="4270" y="3966"/>
                  <a:ext cx="42" cy="61"/>
                </a:xfrm>
                <a:custGeom>
                  <a:avLst/>
                  <a:gdLst>
                    <a:gd name="T0" fmla="*/ 4 w 85"/>
                    <a:gd name="T1" fmla="*/ 12 h 121"/>
                    <a:gd name="T2" fmla="*/ 4 w 85"/>
                    <a:gd name="T3" fmla="*/ 13 h 121"/>
                    <a:gd name="T4" fmla="*/ 5 w 85"/>
                    <a:gd name="T5" fmla="*/ 13 h 121"/>
                    <a:gd name="T6" fmla="*/ 5 w 85"/>
                    <a:gd name="T7" fmla="*/ 13 h 121"/>
                    <a:gd name="T8" fmla="*/ 5 w 85"/>
                    <a:gd name="T9" fmla="*/ 13 h 121"/>
                    <a:gd name="T10" fmla="*/ 6 w 85"/>
                    <a:gd name="T11" fmla="*/ 14 h 121"/>
                    <a:gd name="T12" fmla="*/ 6 w 85"/>
                    <a:gd name="T13" fmla="*/ 14 h 121"/>
                    <a:gd name="T14" fmla="*/ 6 w 85"/>
                    <a:gd name="T15" fmla="*/ 14 h 121"/>
                    <a:gd name="T16" fmla="*/ 7 w 85"/>
                    <a:gd name="T17" fmla="*/ 14 h 121"/>
                    <a:gd name="T18" fmla="*/ 7 w 85"/>
                    <a:gd name="T19" fmla="*/ 13 h 121"/>
                    <a:gd name="T20" fmla="*/ 7 w 85"/>
                    <a:gd name="T21" fmla="*/ 13 h 121"/>
                    <a:gd name="T22" fmla="*/ 7 w 85"/>
                    <a:gd name="T23" fmla="*/ 13 h 121"/>
                    <a:gd name="T24" fmla="*/ 8 w 85"/>
                    <a:gd name="T25" fmla="*/ 13 h 121"/>
                    <a:gd name="T26" fmla="*/ 8 w 85"/>
                    <a:gd name="T27" fmla="*/ 13 h 121"/>
                    <a:gd name="T28" fmla="*/ 8 w 85"/>
                    <a:gd name="T29" fmla="*/ 13 h 121"/>
                    <a:gd name="T30" fmla="*/ 8 w 85"/>
                    <a:gd name="T31" fmla="*/ 12 h 121"/>
                    <a:gd name="T32" fmla="*/ 8 w 85"/>
                    <a:gd name="T33" fmla="*/ 12 h 121"/>
                    <a:gd name="T34" fmla="*/ 8 w 85"/>
                    <a:gd name="T35" fmla="*/ 12 h 121"/>
                    <a:gd name="T36" fmla="*/ 8 w 85"/>
                    <a:gd name="T37" fmla="*/ 12 h 121"/>
                    <a:gd name="T38" fmla="*/ 8 w 85"/>
                    <a:gd name="T39" fmla="*/ 12 h 121"/>
                    <a:gd name="T40" fmla="*/ 8 w 85"/>
                    <a:gd name="T41" fmla="*/ 11 h 121"/>
                    <a:gd name="T42" fmla="*/ 8 w 85"/>
                    <a:gd name="T43" fmla="*/ 11 h 121"/>
                    <a:gd name="T44" fmla="*/ 8 w 85"/>
                    <a:gd name="T45" fmla="*/ 11 h 121"/>
                    <a:gd name="T46" fmla="*/ 8 w 85"/>
                    <a:gd name="T47" fmla="*/ 11 h 121"/>
                    <a:gd name="T48" fmla="*/ 8 w 85"/>
                    <a:gd name="T49" fmla="*/ 11 h 121"/>
                    <a:gd name="T50" fmla="*/ 8 w 85"/>
                    <a:gd name="T51" fmla="*/ 10 h 121"/>
                    <a:gd name="T52" fmla="*/ 8 w 85"/>
                    <a:gd name="T53" fmla="*/ 10 h 121"/>
                    <a:gd name="T54" fmla="*/ 8 w 85"/>
                    <a:gd name="T55" fmla="*/ 10 h 121"/>
                    <a:gd name="T56" fmla="*/ 7 w 85"/>
                    <a:gd name="T57" fmla="*/ 10 h 121"/>
                    <a:gd name="T58" fmla="*/ 7 w 85"/>
                    <a:gd name="T59" fmla="*/ 9 h 121"/>
                    <a:gd name="T60" fmla="*/ 7 w 85"/>
                    <a:gd name="T61" fmla="*/ 9 h 121"/>
                    <a:gd name="T62" fmla="*/ 1 w 85"/>
                    <a:gd name="T63" fmla="*/ 0 h 121"/>
                    <a:gd name="T64" fmla="*/ 8 w 85"/>
                    <a:gd name="T65" fmla="*/ 8 h 121"/>
                    <a:gd name="T66" fmla="*/ 9 w 85"/>
                    <a:gd name="T67" fmla="*/ 8 h 121"/>
                    <a:gd name="T68" fmla="*/ 9 w 85"/>
                    <a:gd name="T69" fmla="*/ 9 h 121"/>
                    <a:gd name="T70" fmla="*/ 10 w 85"/>
                    <a:gd name="T71" fmla="*/ 9 h 121"/>
                    <a:gd name="T72" fmla="*/ 10 w 85"/>
                    <a:gd name="T73" fmla="*/ 9 h 121"/>
                    <a:gd name="T74" fmla="*/ 10 w 85"/>
                    <a:gd name="T75" fmla="*/ 10 h 121"/>
                    <a:gd name="T76" fmla="*/ 10 w 85"/>
                    <a:gd name="T77" fmla="*/ 10 h 121"/>
                    <a:gd name="T78" fmla="*/ 10 w 85"/>
                    <a:gd name="T79" fmla="*/ 11 h 121"/>
                    <a:gd name="T80" fmla="*/ 10 w 85"/>
                    <a:gd name="T81" fmla="*/ 11 h 121"/>
                    <a:gd name="T82" fmla="*/ 10 w 85"/>
                    <a:gd name="T83" fmla="*/ 11 h 121"/>
                    <a:gd name="T84" fmla="*/ 10 w 85"/>
                    <a:gd name="T85" fmla="*/ 12 h 121"/>
                    <a:gd name="T86" fmla="*/ 10 w 85"/>
                    <a:gd name="T87" fmla="*/ 12 h 121"/>
                    <a:gd name="T88" fmla="*/ 10 w 85"/>
                    <a:gd name="T89" fmla="*/ 12 h 121"/>
                    <a:gd name="T90" fmla="*/ 10 w 85"/>
                    <a:gd name="T91" fmla="*/ 13 h 121"/>
                    <a:gd name="T92" fmla="*/ 10 w 85"/>
                    <a:gd name="T93" fmla="*/ 13 h 121"/>
                    <a:gd name="T94" fmla="*/ 10 w 85"/>
                    <a:gd name="T95" fmla="*/ 13 h 121"/>
                    <a:gd name="T96" fmla="*/ 9 w 85"/>
                    <a:gd name="T97" fmla="*/ 14 h 121"/>
                    <a:gd name="T98" fmla="*/ 9 w 85"/>
                    <a:gd name="T99" fmla="*/ 14 h 121"/>
                    <a:gd name="T100" fmla="*/ 9 w 85"/>
                    <a:gd name="T101" fmla="*/ 14 h 121"/>
                    <a:gd name="T102" fmla="*/ 8 w 85"/>
                    <a:gd name="T103" fmla="*/ 15 h 121"/>
                    <a:gd name="T104" fmla="*/ 8 w 85"/>
                    <a:gd name="T105" fmla="*/ 15 h 121"/>
                    <a:gd name="T106" fmla="*/ 7 w 85"/>
                    <a:gd name="T107" fmla="*/ 15 h 121"/>
                    <a:gd name="T108" fmla="*/ 7 w 85"/>
                    <a:gd name="T109" fmla="*/ 15 h 121"/>
                    <a:gd name="T110" fmla="*/ 6 w 85"/>
                    <a:gd name="T111" fmla="*/ 15 h 121"/>
                    <a:gd name="T112" fmla="*/ 6 w 85"/>
                    <a:gd name="T113" fmla="*/ 15 h 121"/>
                    <a:gd name="T114" fmla="*/ 5 w 85"/>
                    <a:gd name="T115" fmla="*/ 15 h 121"/>
                    <a:gd name="T116" fmla="*/ 5 w 85"/>
                    <a:gd name="T117" fmla="*/ 15 h 121"/>
                    <a:gd name="T118" fmla="*/ 4 w 85"/>
                    <a:gd name="T119" fmla="*/ 15 h 121"/>
                    <a:gd name="T120" fmla="*/ 4 w 85"/>
                    <a:gd name="T121" fmla="*/ 15 h 121"/>
                    <a:gd name="T122" fmla="*/ 3 w 85"/>
                    <a:gd name="T123" fmla="*/ 14 h 121"/>
                    <a:gd name="T124" fmla="*/ 3 w 85"/>
                    <a:gd name="T125" fmla="*/ 14 h 12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85"/>
                    <a:gd name="T190" fmla="*/ 0 h 121"/>
                    <a:gd name="T191" fmla="*/ 85 w 85"/>
                    <a:gd name="T192" fmla="*/ 121 h 121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85" h="121">
                      <a:moveTo>
                        <a:pt x="26" y="107"/>
                      </a:moveTo>
                      <a:lnTo>
                        <a:pt x="35" y="96"/>
                      </a:lnTo>
                      <a:lnTo>
                        <a:pt x="36" y="97"/>
                      </a:lnTo>
                      <a:lnTo>
                        <a:pt x="38" y="98"/>
                      </a:lnTo>
                      <a:lnTo>
                        <a:pt x="39" y="100"/>
                      </a:lnTo>
                      <a:lnTo>
                        <a:pt x="41" y="101"/>
                      </a:lnTo>
                      <a:lnTo>
                        <a:pt x="42" y="102"/>
                      </a:lnTo>
                      <a:lnTo>
                        <a:pt x="44" y="103"/>
                      </a:lnTo>
                      <a:lnTo>
                        <a:pt x="45" y="103"/>
                      </a:lnTo>
                      <a:lnTo>
                        <a:pt x="46" y="104"/>
                      </a:lnTo>
                      <a:lnTo>
                        <a:pt x="47" y="105"/>
                      </a:lnTo>
                      <a:lnTo>
                        <a:pt x="48" y="105"/>
                      </a:lnTo>
                      <a:lnTo>
                        <a:pt x="49" y="105"/>
                      </a:lnTo>
                      <a:lnTo>
                        <a:pt x="51" y="106"/>
                      </a:lnTo>
                      <a:lnTo>
                        <a:pt x="52" y="105"/>
                      </a:lnTo>
                      <a:lnTo>
                        <a:pt x="53" y="105"/>
                      </a:lnTo>
                      <a:lnTo>
                        <a:pt x="54" y="105"/>
                      </a:lnTo>
                      <a:lnTo>
                        <a:pt x="56" y="105"/>
                      </a:lnTo>
                      <a:lnTo>
                        <a:pt x="57" y="104"/>
                      </a:lnTo>
                      <a:lnTo>
                        <a:pt x="58" y="104"/>
                      </a:lnTo>
                      <a:lnTo>
                        <a:pt x="59" y="103"/>
                      </a:lnTo>
                      <a:lnTo>
                        <a:pt x="60" y="103"/>
                      </a:lnTo>
                      <a:lnTo>
                        <a:pt x="61" y="102"/>
                      </a:lnTo>
                      <a:lnTo>
                        <a:pt x="62" y="101"/>
                      </a:lnTo>
                      <a:lnTo>
                        <a:pt x="63" y="100"/>
                      </a:lnTo>
                      <a:lnTo>
                        <a:pt x="64" y="100"/>
                      </a:lnTo>
                      <a:lnTo>
                        <a:pt x="64" y="99"/>
                      </a:lnTo>
                      <a:lnTo>
                        <a:pt x="65" y="98"/>
                      </a:lnTo>
                      <a:lnTo>
                        <a:pt x="65" y="97"/>
                      </a:lnTo>
                      <a:lnTo>
                        <a:pt x="66" y="97"/>
                      </a:lnTo>
                      <a:lnTo>
                        <a:pt x="66" y="96"/>
                      </a:lnTo>
                      <a:lnTo>
                        <a:pt x="67" y="95"/>
                      </a:lnTo>
                      <a:lnTo>
                        <a:pt x="68" y="94"/>
                      </a:lnTo>
                      <a:lnTo>
                        <a:pt x="68" y="93"/>
                      </a:lnTo>
                      <a:lnTo>
                        <a:pt x="68" y="92"/>
                      </a:lnTo>
                      <a:lnTo>
                        <a:pt x="69" y="92"/>
                      </a:lnTo>
                      <a:lnTo>
                        <a:pt x="69" y="91"/>
                      </a:lnTo>
                      <a:lnTo>
                        <a:pt x="69" y="90"/>
                      </a:lnTo>
                      <a:lnTo>
                        <a:pt x="69" y="89"/>
                      </a:lnTo>
                      <a:lnTo>
                        <a:pt x="69" y="88"/>
                      </a:lnTo>
                      <a:lnTo>
                        <a:pt x="69" y="87"/>
                      </a:lnTo>
                      <a:lnTo>
                        <a:pt x="69" y="86"/>
                      </a:lnTo>
                      <a:lnTo>
                        <a:pt x="69" y="85"/>
                      </a:lnTo>
                      <a:lnTo>
                        <a:pt x="68" y="83"/>
                      </a:lnTo>
                      <a:lnTo>
                        <a:pt x="68" y="82"/>
                      </a:lnTo>
                      <a:lnTo>
                        <a:pt x="67" y="81"/>
                      </a:lnTo>
                      <a:lnTo>
                        <a:pt x="67" y="80"/>
                      </a:lnTo>
                      <a:lnTo>
                        <a:pt x="66" y="79"/>
                      </a:lnTo>
                      <a:lnTo>
                        <a:pt x="66" y="78"/>
                      </a:lnTo>
                      <a:lnTo>
                        <a:pt x="65" y="77"/>
                      </a:lnTo>
                      <a:lnTo>
                        <a:pt x="64" y="76"/>
                      </a:lnTo>
                      <a:lnTo>
                        <a:pt x="63" y="75"/>
                      </a:lnTo>
                      <a:lnTo>
                        <a:pt x="63" y="74"/>
                      </a:lnTo>
                      <a:lnTo>
                        <a:pt x="62" y="73"/>
                      </a:lnTo>
                      <a:lnTo>
                        <a:pt x="61" y="72"/>
                      </a:lnTo>
                      <a:lnTo>
                        <a:pt x="60" y="71"/>
                      </a:lnTo>
                      <a:lnTo>
                        <a:pt x="59" y="70"/>
                      </a:lnTo>
                      <a:lnTo>
                        <a:pt x="0" y="11"/>
                      </a:lnTo>
                      <a:lnTo>
                        <a:pt x="12" y="0"/>
                      </a:lnTo>
                      <a:lnTo>
                        <a:pt x="70" y="58"/>
                      </a:lnTo>
                      <a:lnTo>
                        <a:pt x="71" y="59"/>
                      </a:lnTo>
                      <a:lnTo>
                        <a:pt x="73" y="62"/>
                      </a:lnTo>
                      <a:lnTo>
                        <a:pt x="74" y="63"/>
                      </a:lnTo>
                      <a:lnTo>
                        <a:pt x="75" y="65"/>
                      </a:lnTo>
                      <a:lnTo>
                        <a:pt x="77" y="66"/>
                      </a:lnTo>
                      <a:lnTo>
                        <a:pt x="78" y="68"/>
                      </a:lnTo>
                      <a:lnTo>
                        <a:pt x="80" y="69"/>
                      </a:lnTo>
                      <a:lnTo>
                        <a:pt x="81" y="71"/>
                      </a:lnTo>
                      <a:lnTo>
                        <a:pt x="82" y="72"/>
                      </a:lnTo>
                      <a:lnTo>
                        <a:pt x="82" y="74"/>
                      </a:lnTo>
                      <a:lnTo>
                        <a:pt x="83" y="75"/>
                      </a:lnTo>
                      <a:lnTo>
                        <a:pt x="84" y="77"/>
                      </a:lnTo>
                      <a:lnTo>
                        <a:pt x="84" y="78"/>
                      </a:lnTo>
                      <a:lnTo>
                        <a:pt x="84" y="79"/>
                      </a:lnTo>
                      <a:lnTo>
                        <a:pt x="85" y="81"/>
                      </a:lnTo>
                      <a:lnTo>
                        <a:pt x="85" y="82"/>
                      </a:lnTo>
                      <a:lnTo>
                        <a:pt x="85" y="83"/>
                      </a:lnTo>
                      <a:lnTo>
                        <a:pt x="85" y="86"/>
                      </a:lnTo>
                      <a:lnTo>
                        <a:pt x="85" y="87"/>
                      </a:lnTo>
                      <a:lnTo>
                        <a:pt x="85" y="88"/>
                      </a:lnTo>
                      <a:lnTo>
                        <a:pt x="85" y="90"/>
                      </a:lnTo>
                      <a:lnTo>
                        <a:pt x="85" y="91"/>
                      </a:lnTo>
                      <a:lnTo>
                        <a:pt x="85" y="92"/>
                      </a:lnTo>
                      <a:lnTo>
                        <a:pt x="85" y="94"/>
                      </a:lnTo>
                      <a:lnTo>
                        <a:pt x="84" y="95"/>
                      </a:lnTo>
                      <a:lnTo>
                        <a:pt x="83" y="96"/>
                      </a:lnTo>
                      <a:lnTo>
                        <a:pt x="83" y="98"/>
                      </a:lnTo>
                      <a:lnTo>
                        <a:pt x="82" y="99"/>
                      </a:lnTo>
                      <a:lnTo>
                        <a:pt x="81" y="101"/>
                      </a:lnTo>
                      <a:lnTo>
                        <a:pt x="80" y="102"/>
                      </a:lnTo>
                      <a:lnTo>
                        <a:pt x="80" y="103"/>
                      </a:lnTo>
                      <a:lnTo>
                        <a:pt x="78" y="105"/>
                      </a:lnTo>
                      <a:lnTo>
                        <a:pt x="77" y="106"/>
                      </a:lnTo>
                      <a:lnTo>
                        <a:pt x="76" y="107"/>
                      </a:lnTo>
                      <a:lnTo>
                        <a:pt x="75" y="109"/>
                      </a:lnTo>
                      <a:lnTo>
                        <a:pt x="74" y="111"/>
                      </a:lnTo>
                      <a:lnTo>
                        <a:pt x="72" y="112"/>
                      </a:lnTo>
                      <a:lnTo>
                        <a:pt x="70" y="114"/>
                      </a:lnTo>
                      <a:lnTo>
                        <a:pt x="68" y="115"/>
                      </a:lnTo>
                      <a:lnTo>
                        <a:pt x="66" y="116"/>
                      </a:lnTo>
                      <a:lnTo>
                        <a:pt x="64" y="117"/>
                      </a:lnTo>
                      <a:lnTo>
                        <a:pt x="62" y="118"/>
                      </a:lnTo>
                      <a:lnTo>
                        <a:pt x="60" y="119"/>
                      </a:lnTo>
                      <a:lnTo>
                        <a:pt x="58" y="119"/>
                      </a:lnTo>
                      <a:lnTo>
                        <a:pt x="56" y="120"/>
                      </a:lnTo>
                      <a:lnTo>
                        <a:pt x="53" y="120"/>
                      </a:lnTo>
                      <a:lnTo>
                        <a:pt x="51" y="120"/>
                      </a:lnTo>
                      <a:lnTo>
                        <a:pt x="50" y="121"/>
                      </a:lnTo>
                      <a:lnTo>
                        <a:pt x="48" y="120"/>
                      </a:lnTo>
                      <a:lnTo>
                        <a:pt x="46" y="120"/>
                      </a:lnTo>
                      <a:lnTo>
                        <a:pt x="44" y="120"/>
                      </a:lnTo>
                      <a:lnTo>
                        <a:pt x="42" y="119"/>
                      </a:lnTo>
                      <a:lnTo>
                        <a:pt x="40" y="118"/>
                      </a:lnTo>
                      <a:lnTo>
                        <a:pt x="38" y="117"/>
                      </a:lnTo>
                      <a:lnTo>
                        <a:pt x="36" y="116"/>
                      </a:lnTo>
                      <a:lnTo>
                        <a:pt x="34" y="115"/>
                      </a:lnTo>
                      <a:lnTo>
                        <a:pt x="32" y="113"/>
                      </a:lnTo>
                      <a:lnTo>
                        <a:pt x="29" y="111"/>
                      </a:lnTo>
                      <a:lnTo>
                        <a:pt x="27" y="110"/>
                      </a:lnTo>
                      <a:lnTo>
                        <a:pt x="26" y="1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6" name="Freeform 155"/>
                <p:cNvSpPr>
                  <a:spLocks/>
                </p:cNvSpPr>
                <p:nvPr/>
              </p:nvSpPr>
              <p:spPr bwMode="auto">
                <a:xfrm>
                  <a:off x="4296" y="3945"/>
                  <a:ext cx="56" cy="51"/>
                </a:xfrm>
                <a:custGeom>
                  <a:avLst/>
                  <a:gdLst>
                    <a:gd name="T0" fmla="*/ 12 w 111"/>
                    <a:gd name="T1" fmla="*/ 8 h 101"/>
                    <a:gd name="T2" fmla="*/ 12 w 111"/>
                    <a:gd name="T3" fmla="*/ 9 h 101"/>
                    <a:gd name="T4" fmla="*/ 12 w 111"/>
                    <a:gd name="T5" fmla="*/ 11 h 101"/>
                    <a:gd name="T6" fmla="*/ 11 w 111"/>
                    <a:gd name="T7" fmla="*/ 11 h 101"/>
                    <a:gd name="T8" fmla="*/ 11 w 111"/>
                    <a:gd name="T9" fmla="*/ 12 h 101"/>
                    <a:gd name="T10" fmla="*/ 10 w 111"/>
                    <a:gd name="T11" fmla="*/ 12 h 101"/>
                    <a:gd name="T12" fmla="*/ 10 w 111"/>
                    <a:gd name="T13" fmla="*/ 12 h 101"/>
                    <a:gd name="T14" fmla="*/ 10 w 111"/>
                    <a:gd name="T15" fmla="*/ 13 h 101"/>
                    <a:gd name="T16" fmla="*/ 9 w 111"/>
                    <a:gd name="T17" fmla="*/ 13 h 101"/>
                    <a:gd name="T18" fmla="*/ 9 w 111"/>
                    <a:gd name="T19" fmla="*/ 13 h 101"/>
                    <a:gd name="T20" fmla="*/ 8 w 111"/>
                    <a:gd name="T21" fmla="*/ 13 h 101"/>
                    <a:gd name="T22" fmla="*/ 8 w 111"/>
                    <a:gd name="T23" fmla="*/ 13 h 101"/>
                    <a:gd name="T24" fmla="*/ 8 w 111"/>
                    <a:gd name="T25" fmla="*/ 13 h 101"/>
                    <a:gd name="T26" fmla="*/ 7 w 111"/>
                    <a:gd name="T27" fmla="*/ 13 h 101"/>
                    <a:gd name="T28" fmla="*/ 7 w 111"/>
                    <a:gd name="T29" fmla="*/ 13 h 101"/>
                    <a:gd name="T30" fmla="*/ 7 w 111"/>
                    <a:gd name="T31" fmla="*/ 13 h 101"/>
                    <a:gd name="T32" fmla="*/ 6 w 111"/>
                    <a:gd name="T33" fmla="*/ 12 h 101"/>
                    <a:gd name="T34" fmla="*/ 6 w 111"/>
                    <a:gd name="T35" fmla="*/ 12 h 101"/>
                    <a:gd name="T36" fmla="*/ 6 w 111"/>
                    <a:gd name="T37" fmla="*/ 12 h 101"/>
                    <a:gd name="T38" fmla="*/ 5 w 111"/>
                    <a:gd name="T39" fmla="*/ 12 h 101"/>
                    <a:gd name="T40" fmla="*/ 0 w 111"/>
                    <a:gd name="T41" fmla="*/ 7 h 101"/>
                    <a:gd name="T42" fmla="*/ 6 w 111"/>
                    <a:gd name="T43" fmla="*/ 10 h 101"/>
                    <a:gd name="T44" fmla="*/ 6 w 111"/>
                    <a:gd name="T45" fmla="*/ 10 h 101"/>
                    <a:gd name="T46" fmla="*/ 7 w 111"/>
                    <a:gd name="T47" fmla="*/ 11 h 101"/>
                    <a:gd name="T48" fmla="*/ 7 w 111"/>
                    <a:gd name="T49" fmla="*/ 11 h 101"/>
                    <a:gd name="T50" fmla="*/ 7 w 111"/>
                    <a:gd name="T51" fmla="*/ 11 h 101"/>
                    <a:gd name="T52" fmla="*/ 8 w 111"/>
                    <a:gd name="T53" fmla="*/ 11 h 101"/>
                    <a:gd name="T54" fmla="*/ 8 w 111"/>
                    <a:gd name="T55" fmla="*/ 11 h 101"/>
                    <a:gd name="T56" fmla="*/ 9 w 111"/>
                    <a:gd name="T57" fmla="*/ 11 h 101"/>
                    <a:gd name="T58" fmla="*/ 9 w 111"/>
                    <a:gd name="T59" fmla="*/ 11 h 101"/>
                    <a:gd name="T60" fmla="*/ 9 w 111"/>
                    <a:gd name="T61" fmla="*/ 11 h 101"/>
                    <a:gd name="T62" fmla="*/ 9 w 111"/>
                    <a:gd name="T63" fmla="*/ 11 h 101"/>
                    <a:gd name="T64" fmla="*/ 10 w 111"/>
                    <a:gd name="T65" fmla="*/ 11 h 101"/>
                    <a:gd name="T66" fmla="*/ 10 w 111"/>
                    <a:gd name="T67" fmla="*/ 10 h 101"/>
                    <a:gd name="T68" fmla="*/ 10 w 111"/>
                    <a:gd name="T69" fmla="*/ 10 h 101"/>
                    <a:gd name="T70" fmla="*/ 11 w 111"/>
                    <a:gd name="T71" fmla="*/ 10 h 101"/>
                    <a:gd name="T72" fmla="*/ 11 w 111"/>
                    <a:gd name="T73" fmla="*/ 9 h 101"/>
                    <a:gd name="T74" fmla="*/ 11 w 111"/>
                    <a:gd name="T75" fmla="*/ 9 h 101"/>
                    <a:gd name="T76" fmla="*/ 11 w 111"/>
                    <a:gd name="T77" fmla="*/ 9 h 101"/>
                    <a:gd name="T78" fmla="*/ 11 w 111"/>
                    <a:gd name="T79" fmla="*/ 8 h 101"/>
                    <a:gd name="T80" fmla="*/ 11 w 111"/>
                    <a:gd name="T81" fmla="*/ 8 h 101"/>
                    <a:gd name="T82" fmla="*/ 11 w 111"/>
                    <a:gd name="T83" fmla="*/ 7 h 101"/>
                    <a:gd name="T84" fmla="*/ 10 w 111"/>
                    <a:gd name="T85" fmla="*/ 7 h 101"/>
                    <a:gd name="T86" fmla="*/ 10 w 111"/>
                    <a:gd name="T87" fmla="*/ 7 h 101"/>
                    <a:gd name="T88" fmla="*/ 10 w 111"/>
                    <a:gd name="T89" fmla="*/ 6 h 101"/>
                    <a:gd name="T90" fmla="*/ 5 w 111"/>
                    <a:gd name="T91" fmla="*/ 2 h 101"/>
                    <a:gd name="T92" fmla="*/ 13 w 111"/>
                    <a:gd name="T93" fmla="*/ 9 h 10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11"/>
                    <a:gd name="T142" fmla="*/ 0 h 101"/>
                    <a:gd name="T143" fmla="*/ 111 w 111"/>
                    <a:gd name="T144" fmla="*/ 101 h 10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11" h="101">
                      <a:moveTo>
                        <a:pt x="102" y="71"/>
                      </a:moveTo>
                      <a:lnTo>
                        <a:pt x="93" y="62"/>
                      </a:lnTo>
                      <a:lnTo>
                        <a:pt x="93" y="64"/>
                      </a:lnTo>
                      <a:lnTo>
                        <a:pt x="93" y="67"/>
                      </a:lnTo>
                      <a:lnTo>
                        <a:pt x="93" y="70"/>
                      </a:lnTo>
                      <a:lnTo>
                        <a:pt x="93" y="72"/>
                      </a:lnTo>
                      <a:lnTo>
                        <a:pt x="92" y="75"/>
                      </a:lnTo>
                      <a:lnTo>
                        <a:pt x="92" y="77"/>
                      </a:lnTo>
                      <a:lnTo>
                        <a:pt x="91" y="81"/>
                      </a:lnTo>
                      <a:lnTo>
                        <a:pt x="90" y="83"/>
                      </a:lnTo>
                      <a:lnTo>
                        <a:pt x="89" y="85"/>
                      </a:lnTo>
                      <a:lnTo>
                        <a:pt x="87" y="87"/>
                      </a:lnTo>
                      <a:lnTo>
                        <a:pt x="85" y="89"/>
                      </a:lnTo>
                      <a:lnTo>
                        <a:pt x="84" y="92"/>
                      </a:lnTo>
                      <a:lnTo>
                        <a:pt x="83" y="92"/>
                      </a:lnTo>
                      <a:lnTo>
                        <a:pt x="82" y="93"/>
                      </a:lnTo>
                      <a:lnTo>
                        <a:pt x="81" y="94"/>
                      </a:lnTo>
                      <a:lnTo>
                        <a:pt x="80" y="95"/>
                      </a:lnTo>
                      <a:lnTo>
                        <a:pt x="79" y="95"/>
                      </a:lnTo>
                      <a:lnTo>
                        <a:pt x="78" y="96"/>
                      </a:lnTo>
                      <a:lnTo>
                        <a:pt x="77" y="96"/>
                      </a:lnTo>
                      <a:lnTo>
                        <a:pt x="76" y="97"/>
                      </a:lnTo>
                      <a:lnTo>
                        <a:pt x="75" y="97"/>
                      </a:lnTo>
                      <a:lnTo>
                        <a:pt x="73" y="98"/>
                      </a:lnTo>
                      <a:lnTo>
                        <a:pt x="72" y="98"/>
                      </a:lnTo>
                      <a:lnTo>
                        <a:pt x="71" y="99"/>
                      </a:lnTo>
                      <a:lnTo>
                        <a:pt x="70" y="99"/>
                      </a:lnTo>
                      <a:lnTo>
                        <a:pt x="69" y="99"/>
                      </a:lnTo>
                      <a:lnTo>
                        <a:pt x="68" y="100"/>
                      </a:lnTo>
                      <a:lnTo>
                        <a:pt x="67" y="100"/>
                      </a:lnTo>
                      <a:lnTo>
                        <a:pt x="66" y="100"/>
                      </a:lnTo>
                      <a:lnTo>
                        <a:pt x="65" y="101"/>
                      </a:lnTo>
                      <a:lnTo>
                        <a:pt x="64" y="101"/>
                      </a:lnTo>
                      <a:lnTo>
                        <a:pt x="63" y="101"/>
                      </a:lnTo>
                      <a:lnTo>
                        <a:pt x="62" y="101"/>
                      </a:lnTo>
                      <a:lnTo>
                        <a:pt x="61" y="101"/>
                      </a:lnTo>
                      <a:lnTo>
                        <a:pt x="60" y="101"/>
                      </a:lnTo>
                      <a:lnTo>
                        <a:pt x="59" y="100"/>
                      </a:lnTo>
                      <a:lnTo>
                        <a:pt x="58" y="100"/>
                      </a:lnTo>
                      <a:lnTo>
                        <a:pt x="57" y="100"/>
                      </a:lnTo>
                      <a:lnTo>
                        <a:pt x="56" y="100"/>
                      </a:lnTo>
                      <a:lnTo>
                        <a:pt x="55" y="99"/>
                      </a:lnTo>
                      <a:lnTo>
                        <a:pt x="54" y="99"/>
                      </a:lnTo>
                      <a:lnTo>
                        <a:pt x="53" y="99"/>
                      </a:lnTo>
                      <a:lnTo>
                        <a:pt x="52" y="98"/>
                      </a:lnTo>
                      <a:lnTo>
                        <a:pt x="50" y="98"/>
                      </a:lnTo>
                      <a:lnTo>
                        <a:pt x="49" y="97"/>
                      </a:lnTo>
                      <a:lnTo>
                        <a:pt x="48" y="97"/>
                      </a:lnTo>
                      <a:lnTo>
                        <a:pt x="47" y="96"/>
                      </a:lnTo>
                      <a:lnTo>
                        <a:pt x="46" y="95"/>
                      </a:lnTo>
                      <a:lnTo>
                        <a:pt x="45" y="94"/>
                      </a:lnTo>
                      <a:lnTo>
                        <a:pt x="44" y="93"/>
                      </a:lnTo>
                      <a:lnTo>
                        <a:pt x="43" y="93"/>
                      </a:lnTo>
                      <a:lnTo>
                        <a:pt x="43" y="92"/>
                      </a:lnTo>
                      <a:lnTo>
                        <a:pt x="42" y="91"/>
                      </a:lnTo>
                      <a:lnTo>
                        <a:pt x="41" y="90"/>
                      </a:lnTo>
                      <a:lnTo>
                        <a:pt x="40" y="89"/>
                      </a:lnTo>
                      <a:lnTo>
                        <a:pt x="39" y="88"/>
                      </a:lnTo>
                      <a:lnTo>
                        <a:pt x="38" y="88"/>
                      </a:lnTo>
                      <a:lnTo>
                        <a:pt x="0" y="50"/>
                      </a:lnTo>
                      <a:lnTo>
                        <a:pt x="11" y="40"/>
                      </a:lnTo>
                      <a:lnTo>
                        <a:pt x="44" y="73"/>
                      </a:lnTo>
                      <a:lnTo>
                        <a:pt x="45" y="74"/>
                      </a:lnTo>
                      <a:lnTo>
                        <a:pt x="46" y="75"/>
                      </a:lnTo>
                      <a:lnTo>
                        <a:pt x="47" y="76"/>
                      </a:lnTo>
                      <a:lnTo>
                        <a:pt x="48" y="77"/>
                      </a:lnTo>
                      <a:lnTo>
                        <a:pt x="49" y="78"/>
                      </a:lnTo>
                      <a:lnTo>
                        <a:pt x="50" y="80"/>
                      </a:lnTo>
                      <a:lnTo>
                        <a:pt x="52" y="81"/>
                      </a:lnTo>
                      <a:lnTo>
                        <a:pt x="53" y="82"/>
                      </a:lnTo>
                      <a:lnTo>
                        <a:pt x="54" y="82"/>
                      </a:lnTo>
                      <a:lnTo>
                        <a:pt x="54" y="83"/>
                      </a:lnTo>
                      <a:lnTo>
                        <a:pt x="55" y="83"/>
                      </a:lnTo>
                      <a:lnTo>
                        <a:pt x="56" y="84"/>
                      </a:lnTo>
                      <a:lnTo>
                        <a:pt x="57" y="84"/>
                      </a:lnTo>
                      <a:lnTo>
                        <a:pt x="58" y="85"/>
                      </a:lnTo>
                      <a:lnTo>
                        <a:pt x="59" y="85"/>
                      </a:lnTo>
                      <a:lnTo>
                        <a:pt x="60" y="85"/>
                      </a:lnTo>
                      <a:lnTo>
                        <a:pt x="61" y="86"/>
                      </a:lnTo>
                      <a:lnTo>
                        <a:pt x="62" y="86"/>
                      </a:lnTo>
                      <a:lnTo>
                        <a:pt x="63" y="86"/>
                      </a:lnTo>
                      <a:lnTo>
                        <a:pt x="64" y="86"/>
                      </a:lnTo>
                      <a:lnTo>
                        <a:pt x="65" y="86"/>
                      </a:lnTo>
                      <a:lnTo>
                        <a:pt x="66" y="86"/>
                      </a:lnTo>
                      <a:lnTo>
                        <a:pt x="67" y="86"/>
                      </a:lnTo>
                      <a:lnTo>
                        <a:pt x="67" y="85"/>
                      </a:lnTo>
                      <a:lnTo>
                        <a:pt x="68" y="85"/>
                      </a:lnTo>
                      <a:lnTo>
                        <a:pt x="69" y="85"/>
                      </a:lnTo>
                      <a:lnTo>
                        <a:pt x="70" y="84"/>
                      </a:lnTo>
                      <a:lnTo>
                        <a:pt x="71" y="84"/>
                      </a:lnTo>
                      <a:lnTo>
                        <a:pt x="72" y="83"/>
                      </a:lnTo>
                      <a:lnTo>
                        <a:pt x="73" y="83"/>
                      </a:lnTo>
                      <a:lnTo>
                        <a:pt x="73" y="82"/>
                      </a:lnTo>
                      <a:lnTo>
                        <a:pt x="75" y="82"/>
                      </a:lnTo>
                      <a:lnTo>
                        <a:pt x="76" y="81"/>
                      </a:lnTo>
                      <a:lnTo>
                        <a:pt x="77" y="81"/>
                      </a:lnTo>
                      <a:lnTo>
                        <a:pt x="77" y="80"/>
                      </a:lnTo>
                      <a:lnTo>
                        <a:pt x="78" y="78"/>
                      </a:lnTo>
                      <a:lnTo>
                        <a:pt x="79" y="77"/>
                      </a:lnTo>
                      <a:lnTo>
                        <a:pt x="79" y="76"/>
                      </a:lnTo>
                      <a:lnTo>
                        <a:pt x="80" y="75"/>
                      </a:lnTo>
                      <a:lnTo>
                        <a:pt x="81" y="74"/>
                      </a:lnTo>
                      <a:lnTo>
                        <a:pt x="81" y="73"/>
                      </a:lnTo>
                      <a:lnTo>
                        <a:pt x="81" y="72"/>
                      </a:lnTo>
                      <a:lnTo>
                        <a:pt x="82" y="71"/>
                      </a:lnTo>
                      <a:lnTo>
                        <a:pt x="82" y="70"/>
                      </a:lnTo>
                      <a:lnTo>
                        <a:pt x="82" y="69"/>
                      </a:lnTo>
                      <a:lnTo>
                        <a:pt x="83" y="69"/>
                      </a:lnTo>
                      <a:lnTo>
                        <a:pt x="83" y="68"/>
                      </a:lnTo>
                      <a:lnTo>
                        <a:pt x="83" y="67"/>
                      </a:lnTo>
                      <a:lnTo>
                        <a:pt x="83" y="66"/>
                      </a:lnTo>
                      <a:lnTo>
                        <a:pt x="83" y="65"/>
                      </a:lnTo>
                      <a:lnTo>
                        <a:pt x="83" y="64"/>
                      </a:lnTo>
                      <a:lnTo>
                        <a:pt x="83" y="63"/>
                      </a:lnTo>
                      <a:lnTo>
                        <a:pt x="83" y="62"/>
                      </a:lnTo>
                      <a:lnTo>
                        <a:pt x="83" y="61"/>
                      </a:lnTo>
                      <a:lnTo>
                        <a:pt x="83" y="60"/>
                      </a:lnTo>
                      <a:lnTo>
                        <a:pt x="83" y="59"/>
                      </a:lnTo>
                      <a:lnTo>
                        <a:pt x="83" y="58"/>
                      </a:lnTo>
                      <a:lnTo>
                        <a:pt x="82" y="56"/>
                      </a:lnTo>
                      <a:lnTo>
                        <a:pt x="81" y="54"/>
                      </a:lnTo>
                      <a:lnTo>
                        <a:pt x="81" y="53"/>
                      </a:lnTo>
                      <a:lnTo>
                        <a:pt x="80" y="52"/>
                      </a:lnTo>
                      <a:lnTo>
                        <a:pt x="79" y="51"/>
                      </a:lnTo>
                      <a:lnTo>
                        <a:pt x="78" y="50"/>
                      </a:lnTo>
                      <a:lnTo>
                        <a:pt x="78" y="49"/>
                      </a:lnTo>
                      <a:lnTo>
                        <a:pt x="77" y="48"/>
                      </a:lnTo>
                      <a:lnTo>
                        <a:pt x="76" y="46"/>
                      </a:lnTo>
                      <a:lnTo>
                        <a:pt x="75" y="45"/>
                      </a:lnTo>
                      <a:lnTo>
                        <a:pt x="73" y="44"/>
                      </a:lnTo>
                      <a:lnTo>
                        <a:pt x="72" y="43"/>
                      </a:lnTo>
                      <a:lnTo>
                        <a:pt x="39" y="11"/>
                      </a:lnTo>
                      <a:lnTo>
                        <a:pt x="49" y="0"/>
                      </a:lnTo>
                      <a:lnTo>
                        <a:pt x="111" y="62"/>
                      </a:lnTo>
                      <a:lnTo>
                        <a:pt x="102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7" name="Freeform 156"/>
                <p:cNvSpPr>
                  <a:spLocks/>
                </p:cNvSpPr>
                <p:nvPr/>
              </p:nvSpPr>
              <p:spPr bwMode="auto">
                <a:xfrm>
                  <a:off x="4317" y="3920"/>
                  <a:ext cx="48" cy="48"/>
                </a:xfrm>
                <a:custGeom>
                  <a:avLst/>
                  <a:gdLst>
                    <a:gd name="T0" fmla="*/ 11 w 96"/>
                    <a:gd name="T1" fmla="*/ 12 h 95"/>
                    <a:gd name="T2" fmla="*/ 0 w 96"/>
                    <a:gd name="T3" fmla="*/ 2 h 95"/>
                    <a:gd name="T4" fmla="*/ 2 w 96"/>
                    <a:gd name="T5" fmla="*/ 0 h 95"/>
                    <a:gd name="T6" fmla="*/ 12 w 96"/>
                    <a:gd name="T7" fmla="*/ 11 h 95"/>
                    <a:gd name="T8" fmla="*/ 11 w 96"/>
                    <a:gd name="T9" fmla="*/ 12 h 95"/>
                    <a:gd name="T10" fmla="*/ 11 w 96"/>
                    <a:gd name="T11" fmla="*/ 12 h 9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6"/>
                    <a:gd name="T19" fmla="*/ 0 h 95"/>
                    <a:gd name="T20" fmla="*/ 96 w 96"/>
                    <a:gd name="T21" fmla="*/ 95 h 9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6" h="95">
                      <a:moveTo>
                        <a:pt x="86" y="95"/>
                      </a:moveTo>
                      <a:lnTo>
                        <a:pt x="0" y="11"/>
                      </a:lnTo>
                      <a:lnTo>
                        <a:pt x="11" y="0"/>
                      </a:lnTo>
                      <a:lnTo>
                        <a:pt x="96" y="85"/>
                      </a:lnTo>
                      <a:lnTo>
                        <a:pt x="86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8" name="Freeform 157"/>
                <p:cNvSpPr>
                  <a:spLocks/>
                </p:cNvSpPr>
                <p:nvPr/>
              </p:nvSpPr>
              <p:spPr bwMode="auto">
                <a:xfrm>
                  <a:off x="4340" y="3899"/>
                  <a:ext cx="52" cy="67"/>
                </a:xfrm>
                <a:custGeom>
                  <a:avLst/>
                  <a:gdLst>
                    <a:gd name="T0" fmla="*/ 10 w 104"/>
                    <a:gd name="T1" fmla="*/ 15 h 136"/>
                    <a:gd name="T2" fmla="*/ 11 w 104"/>
                    <a:gd name="T3" fmla="*/ 15 h 136"/>
                    <a:gd name="T4" fmla="*/ 11 w 104"/>
                    <a:gd name="T5" fmla="*/ 15 h 136"/>
                    <a:gd name="T6" fmla="*/ 11 w 104"/>
                    <a:gd name="T7" fmla="*/ 15 h 136"/>
                    <a:gd name="T8" fmla="*/ 11 w 104"/>
                    <a:gd name="T9" fmla="*/ 15 h 136"/>
                    <a:gd name="T10" fmla="*/ 11 w 104"/>
                    <a:gd name="T11" fmla="*/ 14 h 136"/>
                    <a:gd name="T12" fmla="*/ 12 w 104"/>
                    <a:gd name="T13" fmla="*/ 14 h 136"/>
                    <a:gd name="T14" fmla="*/ 12 w 104"/>
                    <a:gd name="T15" fmla="*/ 14 h 136"/>
                    <a:gd name="T16" fmla="*/ 12 w 104"/>
                    <a:gd name="T17" fmla="*/ 14 h 136"/>
                    <a:gd name="T18" fmla="*/ 12 w 104"/>
                    <a:gd name="T19" fmla="*/ 14 h 136"/>
                    <a:gd name="T20" fmla="*/ 12 w 104"/>
                    <a:gd name="T21" fmla="*/ 13 h 136"/>
                    <a:gd name="T22" fmla="*/ 12 w 104"/>
                    <a:gd name="T23" fmla="*/ 13 h 136"/>
                    <a:gd name="T24" fmla="*/ 12 w 104"/>
                    <a:gd name="T25" fmla="*/ 13 h 136"/>
                    <a:gd name="T26" fmla="*/ 12 w 104"/>
                    <a:gd name="T27" fmla="*/ 13 h 136"/>
                    <a:gd name="T28" fmla="*/ 12 w 104"/>
                    <a:gd name="T29" fmla="*/ 12 h 136"/>
                    <a:gd name="T30" fmla="*/ 11 w 104"/>
                    <a:gd name="T31" fmla="*/ 12 h 136"/>
                    <a:gd name="T32" fmla="*/ 11 w 104"/>
                    <a:gd name="T33" fmla="*/ 12 h 136"/>
                    <a:gd name="T34" fmla="*/ 11 w 104"/>
                    <a:gd name="T35" fmla="*/ 12 h 136"/>
                    <a:gd name="T36" fmla="*/ 11 w 104"/>
                    <a:gd name="T37" fmla="*/ 11 h 136"/>
                    <a:gd name="T38" fmla="*/ 11 w 104"/>
                    <a:gd name="T39" fmla="*/ 11 h 136"/>
                    <a:gd name="T40" fmla="*/ 0 w 104"/>
                    <a:gd name="T41" fmla="*/ 7 h 136"/>
                    <a:gd name="T42" fmla="*/ 8 w 104"/>
                    <a:gd name="T43" fmla="*/ 8 h 136"/>
                    <a:gd name="T44" fmla="*/ 9 w 104"/>
                    <a:gd name="T45" fmla="*/ 8 h 136"/>
                    <a:gd name="T46" fmla="*/ 9 w 104"/>
                    <a:gd name="T47" fmla="*/ 9 h 136"/>
                    <a:gd name="T48" fmla="*/ 10 w 104"/>
                    <a:gd name="T49" fmla="*/ 9 h 136"/>
                    <a:gd name="T50" fmla="*/ 10 w 104"/>
                    <a:gd name="T51" fmla="*/ 9 h 136"/>
                    <a:gd name="T52" fmla="*/ 10 w 104"/>
                    <a:gd name="T53" fmla="*/ 8 h 136"/>
                    <a:gd name="T54" fmla="*/ 9 w 104"/>
                    <a:gd name="T55" fmla="*/ 8 h 136"/>
                    <a:gd name="T56" fmla="*/ 9 w 104"/>
                    <a:gd name="T57" fmla="*/ 7 h 136"/>
                    <a:gd name="T58" fmla="*/ 6 w 104"/>
                    <a:gd name="T59" fmla="*/ 1 h 136"/>
                    <a:gd name="T60" fmla="*/ 12 w 104"/>
                    <a:gd name="T61" fmla="*/ 10 h 136"/>
                    <a:gd name="T62" fmla="*/ 13 w 104"/>
                    <a:gd name="T63" fmla="*/ 11 h 136"/>
                    <a:gd name="T64" fmla="*/ 13 w 104"/>
                    <a:gd name="T65" fmla="*/ 12 h 136"/>
                    <a:gd name="T66" fmla="*/ 13 w 104"/>
                    <a:gd name="T67" fmla="*/ 12 h 136"/>
                    <a:gd name="T68" fmla="*/ 13 w 104"/>
                    <a:gd name="T69" fmla="*/ 13 h 136"/>
                    <a:gd name="T70" fmla="*/ 13 w 104"/>
                    <a:gd name="T71" fmla="*/ 13 h 136"/>
                    <a:gd name="T72" fmla="*/ 13 w 104"/>
                    <a:gd name="T73" fmla="*/ 14 h 136"/>
                    <a:gd name="T74" fmla="*/ 13 w 104"/>
                    <a:gd name="T75" fmla="*/ 14 h 136"/>
                    <a:gd name="T76" fmla="*/ 13 w 104"/>
                    <a:gd name="T77" fmla="*/ 14 h 136"/>
                    <a:gd name="T78" fmla="*/ 13 w 104"/>
                    <a:gd name="T79" fmla="*/ 15 h 136"/>
                    <a:gd name="T80" fmla="*/ 13 w 104"/>
                    <a:gd name="T81" fmla="*/ 15 h 136"/>
                    <a:gd name="T82" fmla="*/ 13 w 104"/>
                    <a:gd name="T83" fmla="*/ 16 h 136"/>
                    <a:gd name="T84" fmla="*/ 13 w 104"/>
                    <a:gd name="T85" fmla="*/ 16 h 136"/>
                    <a:gd name="T86" fmla="*/ 12 w 104"/>
                    <a:gd name="T87" fmla="*/ 16 h 136"/>
                    <a:gd name="T88" fmla="*/ 12 w 104"/>
                    <a:gd name="T89" fmla="*/ 16 h 136"/>
                    <a:gd name="T90" fmla="*/ 12 w 104"/>
                    <a:gd name="T91" fmla="*/ 16 h 136"/>
                    <a:gd name="T92" fmla="*/ 12 w 104"/>
                    <a:gd name="T93" fmla="*/ 16 h 1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04"/>
                    <a:gd name="T142" fmla="*/ 0 h 136"/>
                    <a:gd name="T143" fmla="*/ 104 w 104"/>
                    <a:gd name="T144" fmla="*/ 136 h 1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04" h="136">
                      <a:moveTo>
                        <a:pt x="90" y="136"/>
                      </a:moveTo>
                      <a:lnTo>
                        <a:pt x="79" y="128"/>
                      </a:lnTo>
                      <a:lnTo>
                        <a:pt x="79" y="127"/>
                      </a:lnTo>
                      <a:lnTo>
                        <a:pt x="80" y="127"/>
                      </a:lnTo>
                      <a:lnTo>
                        <a:pt x="80" y="126"/>
                      </a:lnTo>
                      <a:lnTo>
                        <a:pt x="81" y="126"/>
                      </a:lnTo>
                      <a:lnTo>
                        <a:pt x="82" y="124"/>
                      </a:lnTo>
                      <a:lnTo>
                        <a:pt x="84" y="123"/>
                      </a:lnTo>
                      <a:lnTo>
                        <a:pt x="85" y="122"/>
                      </a:lnTo>
                      <a:lnTo>
                        <a:pt x="86" y="122"/>
                      </a:lnTo>
                      <a:lnTo>
                        <a:pt x="86" y="121"/>
                      </a:lnTo>
                      <a:lnTo>
                        <a:pt x="87" y="120"/>
                      </a:lnTo>
                      <a:lnTo>
                        <a:pt x="88" y="119"/>
                      </a:lnTo>
                      <a:lnTo>
                        <a:pt x="89" y="118"/>
                      </a:lnTo>
                      <a:lnTo>
                        <a:pt x="90" y="117"/>
                      </a:lnTo>
                      <a:lnTo>
                        <a:pt x="90" y="116"/>
                      </a:lnTo>
                      <a:lnTo>
                        <a:pt x="91" y="116"/>
                      </a:lnTo>
                      <a:lnTo>
                        <a:pt x="91" y="115"/>
                      </a:lnTo>
                      <a:lnTo>
                        <a:pt x="91" y="114"/>
                      </a:lnTo>
                      <a:lnTo>
                        <a:pt x="91" y="113"/>
                      </a:lnTo>
                      <a:lnTo>
                        <a:pt x="91" y="112"/>
                      </a:lnTo>
                      <a:lnTo>
                        <a:pt x="91" y="111"/>
                      </a:lnTo>
                      <a:lnTo>
                        <a:pt x="91" y="110"/>
                      </a:lnTo>
                      <a:lnTo>
                        <a:pt x="91" y="109"/>
                      </a:lnTo>
                      <a:lnTo>
                        <a:pt x="90" y="108"/>
                      </a:lnTo>
                      <a:lnTo>
                        <a:pt x="90" y="107"/>
                      </a:lnTo>
                      <a:lnTo>
                        <a:pt x="90" y="106"/>
                      </a:lnTo>
                      <a:lnTo>
                        <a:pt x="89" y="106"/>
                      </a:lnTo>
                      <a:lnTo>
                        <a:pt x="89" y="105"/>
                      </a:lnTo>
                      <a:lnTo>
                        <a:pt x="89" y="104"/>
                      </a:lnTo>
                      <a:lnTo>
                        <a:pt x="88" y="103"/>
                      </a:lnTo>
                      <a:lnTo>
                        <a:pt x="88" y="102"/>
                      </a:lnTo>
                      <a:lnTo>
                        <a:pt x="87" y="100"/>
                      </a:lnTo>
                      <a:lnTo>
                        <a:pt x="87" y="99"/>
                      </a:lnTo>
                      <a:lnTo>
                        <a:pt x="87" y="98"/>
                      </a:lnTo>
                      <a:lnTo>
                        <a:pt x="86" y="97"/>
                      </a:lnTo>
                      <a:lnTo>
                        <a:pt x="86" y="96"/>
                      </a:lnTo>
                      <a:lnTo>
                        <a:pt x="85" y="96"/>
                      </a:lnTo>
                      <a:lnTo>
                        <a:pt x="85" y="95"/>
                      </a:lnTo>
                      <a:lnTo>
                        <a:pt x="85" y="94"/>
                      </a:lnTo>
                      <a:lnTo>
                        <a:pt x="0" y="57"/>
                      </a:lnTo>
                      <a:lnTo>
                        <a:pt x="10" y="45"/>
                      </a:lnTo>
                      <a:lnTo>
                        <a:pt x="60" y="68"/>
                      </a:lnTo>
                      <a:lnTo>
                        <a:pt x="61" y="68"/>
                      </a:lnTo>
                      <a:lnTo>
                        <a:pt x="62" y="69"/>
                      </a:lnTo>
                      <a:lnTo>
                        <a:pt x="64" y="70"/>
                      </a:lnTo>
                      <a:lnTo>
                        <a:pt x="65" y="70"/>
                      </a:lnTo>
                      <a:lnTo>
                        <a:pt x="66" y="71"/>
                      </a:lnTo>
                      <a:lnTo>
                        <a:pt x="68" y="72"/>
                      </a:lnTo>
                      <a:lnTo>
                        <a:pt x="69" y="73"/>
                      </a:lnTo>
                      <a:lnTo>
                        <a:pt x="71" y="73"/>
                      </a:lnTo>
                      <a:lnTo>
                        <a:pt x="72" y="74"/>
                      </a:lnTo>
                      <a:lnTo>
                        <a:pt x="74" y="75"/>
                      </a:lnTo>
                      <a:lnTo>
                        <a:pt x="75" y="76"/>
                      </a:lnTo>
                      <a:lnTo>
                        <a:pt x="77" y="78"/>
                      </a:lnTo>
                      <a:lnTo>
                        <a:pt x="76" y="75"/>
                      </a:lnTo>
                      <a:lnTo>
                        <a:pt x="75" y="74"/>
                      </a:lnTo>
                      <a:lnTo>
                        <a:pt x="74" y="72"/>
                      </a:lnTo>
                      <a:lnTo>
                        <a:pt x="73" y="71"/>
                      </a:lnTo>
                      <a:lnTo>
                        <a:pt x="73" y="70"/>
                      </a:lnTo>
                      <a:lnTo>
                        <a:pt x="72" y="68"/>
                      </a:lnTo>
                      <a:lnTo>
                        <a:pt x="71" y="67"/>
                      </a:lnTo>
                      <a:lnTo>
                        <a:pt x="70" y="65"/>
                      </a:lnTo>
                      <a:lnTo>
                        <a:pt x="70" y="64"/>
                      </a:lnTo>
                      <a:lnTo>
                        <a:pt x="69" y="62"/>
                      </a:lnTo>
                      <a:lnTo>
                        <a:pt x="68" y="61"/>
                      </a:lnTo>
                      <a:lnTo>
                        <a:pt x="68" y="60"/>
                      </a:lnTo>
                      <a:lnTo>
                        <a:pt x="45" y="11"/>
                      </a:lnTo>
                      <a:lnTo>
                        <a:pt x="55" y="0"/>
                      </a:lnTo>
                      <a:lnTo>
                        <a:pt x="95" y="86"/>
                      </a:lnTo>
                      <a:lnTo>
                        <a:pt x="95" y="88"/>
                      </a:lnTo>
                      <a:lnTo>
                        <a:pt x="96" y="90"/>
                      </a:lnTo>
                      <a:lnTo>
                        <a:pt x="97" y="92"/>
                      </a:lnTo>
                      <a:lnTo>
                        <a:pt x="98" y="93"/>
                      </a:lnTo>
                      <a:lnTo>
                        <a:pt x="99" y="95"/>
                      </a:lnTo>
                      <a:lnTo>
                        <a:pt x="100" y="97"/>
                      </a:lnTo>
                      <a:lnTo>
                        <a:pt x="100" y="98"/>
                      </a:lnTo>
                      <a:lnTo>
                        <a:pt x="101" y="100"/>
                      </a:lnTo>
                      <a:lnTo>
                        <a:pt x="101" y="102"/>
                      </a:lnTo>
                      <a:lnTo>
                        <a:pt x="102" y="103"/>
                      </a:lnTo>
                      <a:lnTo>
                        <a:pt x="102" y="104"/>
                      </a:lnTo>
                      <a:lnTo>
                        <a:pt x="103" y="106"/>
                      </a:lnTo>
                      <a:lnTo>
                        <a:pt x="103" y="107"/>
                      </a:lnTo>
                      <a:lnTo>
                        <a:pt x="103" y="108"/>
                      </a:lnTo>
                      <a:lnTo>
                        <a:pt x="103" y="109"/>
                      </a:lnTo>
                      <a:lnTo>
                        <a:pt x="104" y="111"/>
                      </a:lnTo>
                      <a:lnTo>
                        <a:pt x="104" y="112"/>
                      </a:lnTo>
                      <a:lnTo>
                        <a:pt x="104" y="113"/>
                      </a:lnTo>
                      <a:lnTo>
                        <a:pt x="104" y="114"/>
                      </a:lnTo>
                      <a:lnTo>
                        <a:pt x="104" y="115"/>
                      </a:lnTo>
                      <a:lnTo>
                        <a:pt x="104" y="116"/>
                      </a:lnTo>
                      <a:lnTo>
                        <a:pt x="104" y="117"/>
                      </a:lnTo>
                      <a:lnTo>
                        <a:pt x="104" y="118"/>
                      </a:lnTo>
                      <a:lnTo>
                        <a:pt x="104" y="119"/>
                      </a:lnTo>
                      <a:lnTo>
                        <a:pt x="103" y="119"/>
                      </a:lnTo>
                      <a:lnTo>
                        <a:pt x="103" y="120"/>
                      </a:lnTo>
                      <a:lnTo>
                        <a:pt x="103" y="121"/>
                      </a:lnTo>
                      <a:lnTo>
                        <a:pt x="102" y="122"/>
                      </a:lnTo>
                      <a:lnTo>
                        <a:pt x="102" y="123"/>
                      </a:lnTo>
                      <a:lnTo>
                        <a:pt x="101" y="124"/>
                      </a:lnTo>
                      <a:lnTo>
                        <a:pt x="101" y="126"/>
                      </a:lnTo>
                      <a:lnTo>
                        <a:pt x="100" y="127"/>
                      </a:lnTo>
                      <a:lnTo>
                        <a:pt x="100" y="128"/>
                      </a:lnTo>
                      <a:lnTo>
                        <a:pt x="99" y="129"/>
                      </a:lnTo>
                      <a:lnTo>
                        <a:pt x="98" y="130"/>
                      </a:lnTo>
                      <a:lnTo>
                        <a:pt x="98" y="131"/>
                      </a:lnTo>
                      <a:lnTo>
                        <a:pt x="97" y="131"/>
                      </a:lnTo>
                      <a:lnTo>
                        <a:pt x="96" y="131"/>
                      </a:lnTo>
                      <a:lnTo>
                        <a:pt x="96" y="132"/>
                      </a:lnTo>
                      <a:lnTo>
                        <a:pt x="95" y="132"/>
                      </a:lnTo>
                      <a:lnTo>
                        <a:pt x="95" y="133"/>
                      </a:lnTo>
                      <a:lnTo>
                        <a:pt x="94" y="133"/>
                      </a:lnTo>
                      <a:lnTo>
                        <a:pt x="93" y="134"/>
                      </a:lnTo>
                      <a:lnTo>
                        <a:pt x="92" y="134"/>
                      </a:lnTo>
                      <a:lnTo>
                        <a:pt x="91" y="135"/>
                      </a:lnTo>
                      <a:lnTo>
                        <a:pt x="90" y="135"/>
                      </a:lnTo>
                      <a:lnTo>
                        <a:pt x="90" y="1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9" name="Freeform 158"/>
                <p:cNvSpPr>
                  <a:spLocks noEditPoints="1"/>
                </p:cNvSpPr>
                <p:nvPr/>
              </p:nvSpPr>
              <p:spPr bwMode="auto">
                <a:xfrm>
                  <a:off x="4403" y="4049"/>
                  <a:ext cx="65" cy="66"/>
                </a:xfrm>
                <a:custGeom>
                  <a:avLst/>
                  <a:gdLst>
                    <a:gd name="T0" fmla="*/ 6 w 132"/>
                    <a:gd name="T1" fmla="*/ 17 h 130"/>
                    <a:gd name="T2" fmla="*/ 0 w 132"/>
                    <a:gd name="T3" fmla="*/ 2 h 130"/>
                    <a:gd name="T4" fmla="*/ 1 w 132"/>
                    <a:gd name="T5" fmla="*/ 0 h 130"/>
                    <a:gd name="T6" fmla="*/ 16 w 132"/>
                    <a:gd name="T7" fmla="*/ 7 h 130"/>
                    <a:gd name="T8" fmla="*/ 14 w 132"/>
                    <a:gd name="T9" fmla="*/ 8 h 130"/>
                    <a:gd name="T10" fmla="*/ 10 w 132"/>
                    <a:gd name="T11" fmla="*/ 6 h 130"/>
                    <a:gd name="T12" fmla="*/ 6 w 132"/>
                    <a:gd name="T13" fmla="*/ 11 h 130"/>
                    <a:gd name="T14" fmla="*/ 8 w 132"/>
                    <a:gd name="T15" fmla="*/ 15 h 130"/>
                    <a:gd name="T16" fmla="*/ 6 w 132"/>
                    <a:gd name="T17" fmla="*/ 17 h 130"/>
                    <a:gd name="T18" fmla="*/ 6 w 132"/>
                    <a:gd name="T19" fmla="*/ 17 h 130"/>
                    <a:gd name="T20" fmla="*/ 5 w 132"/>
                    <a:gd name="T21" fmla="*/ 9 h 130"/>
                    <a:gd name="T22" fmla="*/ 8 w 132"/>
                    <a:gd name="T23" fmla="*/ 6 h 130"/>
                    <a:gd name="T24" fmla="*/ 4 w 132"/>
                    <a:gd name="T25" fmla="*/ 4 h 130"/>
                    <a:gd name="T26" fmla="*/ 4 w 132"/>
                    <a:gd name="T27" fmla="*/ 4 h 130"/>
                    <a:gd name="T28" fmla="*/ 4 w 132"/>
                    <a:gd name="T29" fmla="*/ 4 h 130"/>
                    <a:gd name="T30" fmla="*/ 4 w 132"/>
                    <a:gd name="T31" fmla="*/ 3 h 130"/>
                    <a:gd name="T32" fmla="*/ 3 w 132"/>
                    <a:gd name="T33" fmla="*/ 3 h 130"/>
                    <a:gd name="T34" fmla="*/ 3 w 132"/>
                    <a:gd name="T35" fmla="*/ 3 h 130"/>
                    <a:gd name="T36" fmla="*/ 3 w 132"/>
                    <a:gd name="T37" fmla="*/ 3 h 130"/>
                    <a:gd name="T38" fmla="*/ 2 w 132"/>
                    <a:gd name="T39" fmla="*/ 3 h 130"/>
                    <a:gd name="T40" fmla="*/ 2 w 132"/>
                    <a:gd name="T41" fmla="*/ 3 h 130"/>
                    <a:gd name="T42" fmla="*/ 2 w 132"/>
                    <a:gd name="T43" fmla="*/ 3 h 130"/>
                    <a:gd name="T44" fmla="*/ 2 w 132"/>
                    <a:gd name="T45" fmla="*/ 3 h 130"/>
                    <a:gd name="T46" fmla="*/ 2 w 132"/>
                    <a:gd name="T47" fmla="*/ 2 h 130"/>
                    <a:gd name="T48" fmla="*/ 1 w 132"/>
                    <a:gd name="T49" fmla="*/ 2 h 130"/>
                    <a:gd name="T50" fmla="*/ 1 w 132"/>
                    <a:gd name="T51" fmla="*/ 3 h 130"/>
                    <a:gd name="T52" fmla="*/ 2 w 132"/>
                    <a:gd name="T53" fmla="*/ 3 h 130"/>
                    <a:gd name="T54" fmla="*/ 2 w 132"/>
                    <a:gd name="T55" fmla="*/ 3 h 130"/>
                    <a:gd name="T56" fmla="*/ 2 w 132"/>
                    <a:gd name="T57" fmla="*/ 3 h 130"/>
                    <a:gd name="T58" fmla="*/ 2 w 132"/>
                    <a:gd name="T59" fmla="*/ 3 h 130"/>
                    <a:gd name="T60" fmla="*/ 2 w 132"/>
                    <a:gd name="T61" fmla="*/ 4 h 130"/>
                    <a:gd name="T62" fmla="*/ 2 w 132"/>
                    <a:gd name="T63" fmla="*/ 4 h 130"/>
                    <a:gd name="T64" fmla="*/ 2 w 132"/>
                    <a:gd name="T65" fmla="*/ 4 h 130"/>
                    <a:gd name="T66" fmla="*/ 2 w 132"/>
                    <a:gd name="T67" fmla="*/ 4 h 130"/>
                    <a:gd name="T68" fmla="*/ 3 w 132"/>
                    <a:gd name="T69" fmla="*/ 4 h 130"/>
                    <a:gd name="T70" fmla="*/ 3 w 132"/>
                    <a:gd name="T71" fmla="*/ 5 h 130"/>
                    <a:gd name="T72" fmla="*/ 3 w 132"/>
                    <a:gd name="T73" fmla="*/ 5 h 130"/>
                    <a:gd name="T74" fmla="*/ 5 w 132"/>
                    <a:gd name="T75" fmla="*/ 9 h 130"/>
                    <a:gd name="T76" fmla="*/ 5 w 132"/>
                    <a:gd name="T77" fmla="*/ 9 h 13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32"/>
                    <a:gd name="T118" fmla="*/ 0 h 130"/>
                    <a:gd name="T119" fmla="*/ 132 w 132"/>
                    <a:gd name="T120" fmla="*/ 130 h 13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32" h="130">
                      <a:moveTo>
                        <a:pt x="52" y="130"/>
                      </a:moveTo>
                      <a:lnTo>
                        <a:pt x="0" y="12"/>
                      </a:lnTo>
                      <a:lnTo>
                        <a:pt x="13" y="0"/>
                      </a:lnTo>
                      <a:lnTo>
                        <a:pt x="132" y="51"/>
                      </a:lnTo>
                      <a:lnTo>
                        <a:pt x="119" y="64"/>
                      </a:lnTo>
                      <a:lnTo>
                        <a:pt x="84" y="48"/>
                      </a:lnTo>
                      <a:lnTo>
                        <a:pt x="48" y="83"/>
                      </a:lnTo>
                      <a:lnTo>
                        <a:pt x="65" y="118"/>
                      </a:lnTo>
                      <a:lnTo>
                        <a:pt x="52" y="130"/>
                      </a:lnTo>
                      <a:close/>
                      <a:moveTo>
                        <a:pt x="42" y="71"/>
                      </a:moveTo>
                      <a:lnTo>
                        <a:pt x="71" y="42"/>
                      </a:lnTo>
                      <a:lnTo>
                        <a:pt x="39" y="27"/>
                      </a:lnTo>
                      <a:lnTo>
                        <a:pt x="36" y="26"/>
                      </a:lnTo>
                      <a:lnTo>
                        <a:pt x="34" y="25"/>
                      </a:lnTo>
                      <a:lnTo>
                        <a:pt x="32" y="24"/>
                      </a:lnTo>
                      <a:lnTo>
                        <a:pt x="30" y="23"/>
                      </a:lnTo>
                      <a:lnTo>
                        <a:pt x="27" y="22"/>
                      </a:lnTo>
                      <a:lnTo>
                        <a:pt x="25" y="21"/>
                      </a:lnTo>
                      <a:lnTo>
                        <a:pt x="23" y="20"/>
                      </a:lnTo>
                      <a:lnTo>
                        <a:pt x="21" y="19"/>
                      </a:lnTo>
                      <a:lnTo>
                        <a:pt x="19" y="18"/>
                      </a:lnTo>
                      <a:lnTo>
                        <a:pt x="18" y="17"/>
                      </a:lnTo>
                      <a:lnTo>
                        <a:pt x="16" y="16"/>
                      </a:lnTo>
                      <a:lnTo>
                        <a:pt x="15" y="16"/>
                      </a:lnTo>
                      <a:lnTo>
                        <a:pt x="15" y="17"/>
                      </a:lnTo>
                      <a:lnTo>
                        <a:pt x="16" y="19"/>
                      </a:lnTo>
                      <a:lnTo>
                        <a:pt x="17" y="21"/>
                      </a:lnTo>
                      <a:lnTo>
                        <a:pt x="18" y="22"/>
                      </a:lnTo>
                      <a:lnTo>
                        <a:pt x="19" y="24"/>
                      </a:lnTo>
                      <a:lnTo>
                        <a:pt x="20" y="26"/>
                      </a:lnTo>
                      <a:lnTo>
                        <a:pt x="21" y="27"/>
                      </a:lnTo>
                      <a:lnTo>
                        <a:pt x="22" y="29"/>
                      </a:lnTo>
                      <a:lnTo>
                        <a:pt x="23" y="31"/>
                      </a:lnTo>
                      <a:lnTo>
                        <a:pt x="24" y="32"/>
                      </a:lnTo>
                      <a:lnTo>
                        <a:pt x="25" y="34"/>
                      </a:lnTo>
                      <a:lnTo>
                        <a:pt x="26" y="36"/>
                      </a:lnTo>
                      <a:lnTo>
                        <a:pt x="42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0" name="Freeform 159"/>
                <p:cNvSpPr>
                  <a:spLocks/>
                </p:cNvSpPr>
                <p:nvPr/>
              </p:nvSpPr>
              <p:spPr bwMode="auto">
                <a:xfrm>
                  <a:off x="4441" y="4016"/>
                  <a:ext cx="56" cy="50"/>
                </a:xfrm>
                <a:custGeom>
                  <a:avLst/>
                  <a:gdLst>
                    <a:gd name="T0" fmla="*/ 12 w 111"/>
                    <a:gd name="T1" fmla="*/ 8 h 101"/>
                    <a:gd name="T2" fmla="*/ 12 w 111"/>
                    <a:gd name="T3" fmla="*/ 9 h 101"/>
                    <a:gd name="T4" fmla="*/ 12 w 111"/>
                    <a:gd name="T5" fmla="*/ 10 h 101"/>
                    <a:gd name="T6" fmla="*/ 11 w 111"/>
                    <a:gd name="T7" fmla="*/ 10 h 101"/>
                    <a:gd name="T8" fmla="*/ 11 w 111"/>
                    <a:gd name="T9" fmla="*/ 11 h 101"/>
                    <a:gd name="T10" fmla="*/ 10 w 111"/>
                    <a:gd name="T11" fmla="*/ 11 h 101"/>
                    <a:gd name="T12" fmla="*/ 10 w 111"/>
                    <a:gd name="T13" fmla="*/ 12 h 101"/>
                    <a:gd name="T14" fmla="*/ 10 w 111"/>
                    <a:gd name="T15" fmla="*/ 12 h 101"/>
                    <a:gd name="T16" fmla="*/ 9 w 111"/>
                    <a:gd name="T17" fmla="*/ 12 h 101"/>
                    <a:gd name="T18" fmla="*/ 9 w 111"/>
                    <a:gd name="T19" fmla="*/ 12 h 101"/>
                    <a:gd name="T20" fmla="*/ 8 w 111"/>
                    <a:gd name="T21" fmla="*/ 12 h 101"/>
                    <a:gd name="T22" fmla="*/ 8 w 111"/>
                    <a:gd name="T23" fmla="*/ 12 h 101"/>
                    <a:gd name="T24" fmla="*/ 8 w 111"/>
                    <a:gd name="T25" fmla="*/ 12 h 101"/>
                    <a:gd name="T26" fmla="*/ 7 w 111"/>
                    <a:gd name="T27" fmla="*/ 12 h 101"/>
                    <a:gd name="T28" fmla="*/ 7 w 111"/>
                    <a:gd name="T29" fmla="*/ 12 h 101"/>
                    <a:gd name="T30" fmla="*/ 7 w 111"/>
                    <a:gd name="T31" fmla="*/ 12 h 101"/>
                    <a:gd name="T32" fmla="*/ 6 w 111"/>
                    <a:gd name="T33" fmla="*/ 12 h 101"/>
                    <a:gd name="T34" fmla="*/ 6 w 111"/>
                    <a:gd name="T35" fmla="*/ 11 h 101"/>
                    <a:gd name="T36" fmla="*/ 6 w 111"/>
                    <a:gd name="T37" fmla="*/ 11 h 101"/>
                    <a:gd name="T38" fmla="*/ 5 w 111"/>
                    <a:gd name="T39" fmla="*/ 11 h 101"/>
                    <a:gd name="T40" fmla="*/ 0 w 111"/>
                    <a:gd name="T41" fmla="*/ 6 h 101"/>
                    <a:gd name="T42" fmla="*/ 6 w 111"/>
                    <a:gd name="T43" fmla="*/ 9 h 101"/>
                    <a:gd name="T44" fmla="*/ 7 w 111"/>
                    <a:gd name="T45" fmla="*/ 9 h 101"/>
                    <a:gd name="T46" fmla="*/ 7 w 111"/>
                    <a:gd name="T47" fmla="*/ 10 h 101"/>
                    <a:gd name="T48" fmla="*/ 7 w 111"/>
                    <a:gd name="T49" fmla="*/ 10 h 101"/>
                    <a:gd name="T50" fmla="*/ 7 w 111"/>
                    <a:gd name="T51" fmla="*/ 10 h 101"/>
                    <a:gd name="T52" fmla="*/ 8 w 111"/>
                    <a:gd name="T53" fmla="*/ 10 h 101"/>
                    <a:gd name="T54" fmla="*/ 8 w 111"/>
                    <a:gd name="T55" fmla="*/ 10 h 101"/>
                    <a:gd name="T56" fmla="*/ 8 w 111"/>
                    <a:gd name="T57" fmla="*/ 10 h 101"/>
                    <a:gd name="T58" fmla="*/ 9 w 111"/>
                    <a:gd name="T59" fmla="*/ 10 h 101"/>
                    <a:gd name="T60" fmla="*/ 9 w 111"/>
                    <a:gd name="T61" fmla="*/ 10 h 101"/>
                    <a:gd name="T62" fmla="*/ 10 w 111"/>
                    <a:gd name="T63" fmla="*/ 10 h 101"/>
                    <a:gd name="T64" fmla="*/ 10 w 111"/>
                    <a:gd name="T65" fmla="*/ 10 h 101"/>
                    <a:gd name="T66" fmla="*/ 10 w 111"/>
                    <a:gd name="T67" fmla="*/ 9 h 101"/>
                    <a:gd name="T68" fmla="*/ 10 w 111"/>
                    <a:gd name="T69" fmla="*/ 9 h 101"/>
                    <a:gd name="T70" fmla="*/ 11 w 111"/>
                    <a:gd name="T71" fmla="*/ 9 h 101"/>
                    <a:gd name="T72" fmla="*/ 11 w 111"/>
                    <a:gd name="T73" fmla="*/ 8 h 101"/>
                    <a:gd name="T74" fmla="*/ 11 w 111"/>
                    <a:gd name="T75" fmla="*/ 8 h 101"/>
                    <a:gd name="T76" fmla="*/ 11 w 111"/>
                    <a:gd name="T77" fmla="*/ 8 h 101"/>
                    <a:gd name="T78" fmla="*/ 11 w 111"/>
                    <a:gd name="T79" fmla="*/ 7 h 101"/>
                    <a:gd name="T80" fmla="*/ 11 w 111"/>
                    <a:gd name="T81" fmla="*/ 7 h 101"/>
                    <a:gd name="T82" fmla="*/ 11 w 111"/>
                    <a:gd name="T83" fmla="*/ 6 h 101"/>
                    <a:gd name="T84" fmla="*/ 10 w 111"/>
                    <a:gd name="T85" fmla="*/ 6 h 101"/>
                    <a:gd name="T86" fmla="*/ 10 w 111"/>
                    <a:gd name="T87" fmla="*/ 6 h 101"/>
                    <a:gd name="T88" fmla="*/ 10 w 111"/>
                    <a:gd name="T89" fmla="*/ 5 h 101"/>
                    <a:gd name="T90" fmla="*/ 5 w 111"/>
                    <a:gd name="T91" fmla="*/ 1 h 101"/>
                    <a:gd name="T92" fmla="*/ 13 w 111"/>
                    <a:gd name="T93" fmla="*/ 8 h 10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11"/>
                    <a:gd name="T142" fmla="*/ 0 h 101"/>
                    <a:gd name="T143" fmla="*/ 111 w 111"/>
                    <a:gd name="T144" fmla="*/ 101 h 10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11" h="101">
                      <a:moveTo>
                        <a:pt x="102" y="71"/>
                      </a:moveTo>
                      <a:lnTo>
                        <a:pt x="92" y="62"/>
                      </a:lnTo>
                      <a:lnTo>
                        <a:pt x="92" y="64"/>
                      </a:lnTo>
                      <a:lnTo>
                        <a:pt x="92" y="67"/>
                      </a:lnTo>
                      <a:lnTo>
                        <a:pt x="92" y="70"/>
                      </a:lnTo>
                      <a:lnTo>
                        <a:pt x="92" y="72"/>
                      </a:lnTo>
                      <a:lnTo>
                        <a:pt x="92" y="75"/>
                      </a:lnTo>
                      <a:lnTo>
                        <a:pt x="91" y="77"/>
                      </a:lnTo>
                      <a:lnTo>
                        <a:pt x="90" y="80"/>
                      </a:lnTo>
                      <a:lnTo>
                        <a:pt x="89" y="83"/>
                      </a:lnTo>
                      <a:lnTo>
                        <a:pt x="88" y="85"/>
                      </a:lnTo>
                      <a:lnTo>
                        <a:pt x="87" y="87"/>
                      </a:lnTo>
                      <a:lnTo>
                        <a:pt x="85" y="89"/>
                      </a:lnTo>
                      <a:lnTo>
                        <a:pt x="84" y="92"/>
                      </a:lnTo>
                      <a:lnTo>
                        <a:pt x="82" y="92"/>
                      </a:lnTo>
                      <a:lnTo>
                        <a:pt x="81" y="93"/>
                      </a:lnTo>
                      <a:lnTo>
                        <a:pt x="80" y="94"/>
                      </a:lnTo>
                      <a:lnTo>
                        <a:pt x="79" y="95"/>
                      </a:lnTo>
                      <a:lnTo>
                        <a:pt x="78" y="95"/>
                      </a:lnTo>
                      <a:lnTo>
                        <a:pt x="77" y="96"/>
                      </a:lnTo>
                      <a:lnTo>
                        <a:pt x="76" y="97"/>
                      </a:lnTo>
                      <a:lnTo>
                        <a:pt x="75" y="97"/>
                      </a:lnTo>
                      <a:lnTo>
                        <a:pt x="74" y="98"/>
                      </a:lnTo>
                      <a:lnTo>
                        <a:pt x="73" y="98"/>
                      </a:lnTo>
                      <a:lnTo>
                        <a:pt x="72" y="99"/>
                      </a:lnTo>
                      <a:lnTo>
                        <a:pt x="72" y="100"/>
                      </a:lnTo>
                      <a:lnTo>
                        <a:pt x="69" y="100"/>
                      </a:lnTo>
                      <a:lnTo>
                        <a:pt x="68" y="100"/>
                      </a:lnTo>
                      <a:lnTo>
                        <a:pt x="67" y="100"/>
                      </a:lnTo>
                      <a:lnTo>
                        <a:pt x="66" y="101"/>
                      </a:lnTo>
                      <a:lnTo>
                        <a:pt x="65" y="101"/>
                      </a:lnTo>
                      <a:lnTo>
                        <a:pt x="64" y="101"/>
                      </a:lnTo>
                      <a:lnTo>
                        <a:pt x="63" y="101"/>
                      </a:lnTo>
                      <a:lnTo>
                        <a:pt x="62" y="101"/>
                      </a:lnTo>
                      <a:lnTo>
                        <a:pt x="61" y="101"/>
                      </a:lnTo>
                      <a:lnTo>
                        <a:pt x="60" y="101"/>
                      </a:lnTo>
                      <a:lnTo>
                        <a:pt x="59" y="101"/>
                      </a:lnTo>
                      <a:lnTo>
                        <a:pt x="58" y="100"/>
                      </a:lnTo>
                      <a:lnTo>
                        <a:pt x="57" y="100"/>
                      </a:lnTo>
                      <a:lnTo>
                        <a:pt x="56" y="100"/>
                      </a:lnTo>
                      <a:lnTo>
                        <a:pt x="55" y="100"/>
                      </a:lnTo>
                      <a:lnTo>
                        <a:pt x="54" y="99"/>
                      </a:lnTo>
                      <a:lnTo>
                        <a:pt x="53" y="99"/>
                      </a:lnTo>
                      <a:lnTo>
                        <a:pt x="52" y="98"/>
                      </a:lnTo>
                      <a:lnTo>
                        <a:pt x="51" y="98"/>
                      </a:lnTo>
                      <a:lnTo>
                        <a:pt x="50" y="97"/>
                      </a:lnTo>
                      <a:lnTo>
                        <a:pt x="49" y="97"/>
                      </a:lnTo>
                      <a:lnTo>
                        <a:pt x="48" y="96"/>
                      </a:lnTo>
                      <a:lnTo>
                        <a:pt x="46" y="96"/>
                      </a:lnTo>
                      <a:lnTo>
                        <a:pt x="45" y="95"/>
                      </a:lnTo>
                      <a:lnTo>
                        <a:pt x="44" y="94"/>
                      </a:lnTo>
                      <a:lnTo>
                        <a:pt x="43" y="93"/>
                      </a:lnTo>
                      <a:lnTo>
                        <a:pt x="42" y="92"/>
                      </a:lnTo>
                      <a:lnTo>
                        <a:pt x="41" y="92"/>
                      </a:lnTo>
                      <a:lnTo>
                        <a:pt x="40" y="91"/>
                      </a:lnTo>
                      <a:lnTo>
                        <a:pt x="39" y="90"/>
                      </a:lnTo>
                      <a:lnTo>
                        <a:pt x="38" y="89"/>
                      </a:lnTo>
                      <a:lnTo>
                        <a:pt x="38" y="88"/>
                      </a:lnTo>
                      <a:lnTo>
                        <a:pt x="0" y="50"/>
                      </a:lnTo>
                      <a:lnTo>
                        <a:pt x="10" y="40"/>
                      </a:lnTo>
                      <a:lnTo>
                        <a:pt x="44" y="73"/>
                      </a:lnTo>
                      <a:lnTo>
                        <a:pt x="45" y="74"/>
                      </a:lnTo>
                      <a:lnTo>
                        <a:pt x="46" y="75"/>
                      </a:lnTo>
                      <a:lnTo>
                        <a:pt x="48" y="76"/>
                      </a:lnTo>
                      <a:lnTo>
                        <a:pt x="49" y="77"/>
                      </a:lnTo>
                      <a:lnTo>
                        <a:pt x="50" y="78"/>
                      </a:lnTo>
                      <a:lnTo>
                        <a:pt x="51" y="79"/>
                      </a:lnTo>
                      <a:lnTo>
                        <a:pt x="52" y="80"/>
                      </a:lnTo>
                      <a:lnTo>
                        <a:pt x="53" y="82"/>
                      </a:lnTo>
                      <a:lnTo>
                        <a:pt x="54" y="82"/>
                      </a:lnTo>
                      <a:lnTo>
                        <a:pt x="54" y="83"/>
                      </a:lnTo>
                      <a:lnTo>
                        <a:pt x="55" y="83"/>
                      </a:lnTo>
                      <a:lnTo>
                        <a:pt x="56" y="84"/>
                      </a:lnTo>
                      <a:lnTo>
                        <a:pt x="57" y="84"/>
                      </a:lnTo>
                      <a:lnTo>
                        <a:pt x="58" y="85"/>
                      </a:lnTo>
                      <a:lnTo>
                        <a:pt x="59" y="85"/>
                      </a:lnTo>
                      <a:lnTo>
                        <a:pt x="60" y="85"/>
                      </a:lnTo>
                      <a:lnTo>
                        <a:pt x="61" y="86"/>
                      </a:lnTo>
                      <a:lnTo>
                        <a:pt x="62" y="86"/>
                      </a:lnTo>
                      <a:lnTo>
                        <a:pt x="63" y="86"/>
                      </a:lnTo>
                      <a:lnTo>
                        <a:pt x="64" y="86"/>
                      </a:lnTo>
                      <a:lnTo>
                        <a:pt x="65" y="86"/>
                      </a:lnTo>
                      <a:lnTo>
                        <a:pt x="66" y="87"/>
                      </a:lnTo>
                      <a:lnTo>
                        <a:pt x="66" y="86"/>
                      </a:lnTo>
                      <a:lnTo>
                        <a:pt x="67" y="86"/>
                      </a:lnTo>
                      <a:lnTo>
                        <a:pt x="68" y="86"/>
                      </a:lnTo>
                      <a:lnTo>
                        <a:pt x="69" y="85"/>
                      </a:lnTo>
                      <a:lnTo>
                        <a:pt x="71" y="85"/>
                      </a:lnTo>
                      <a:lnTo>
                        <a:pt x="72" y="84"/>
                      </a:lnTo>
                      <a:lnTo>
                        <a:pt x="73" y="84"/>
                      </a:lnTo>
                      <a:lnTo>
                        <a:pt x="74" y="83"/>
                      </a:lnTo>
                      <a:lnTo>
                        <a:pt x="75" y="82"/>
                      </a:lnTo>
                      <a:lnTo>
                        <a:pt x="76" y="80"/>
                      </a:lnTo>
                      <a:lnTo>
                        <a:pt x="77" y="80"/>
                      </a:lnTo>
                      <a:lnTo>
                        <a:pt x="77" y="79"/>
                      </a:lnTo>
                      <a:lnTo>
                        <a:pt x="78" y="78"/>
                      </a:lnTo>
                      <a:lnTo>
                        <a:pt x="79" y="77"/>
                      </a:lnTo>
                      <a:lnTo>
                        <a:pt x="80" y="76"/>
                      </a:lnTo>
                      <a:lnTo>
                        <a:pt x="81" y="75"/>
                      </a:lnTo>
                      <a:lnTo>
                        <a:pt x="81" y="74"/>
                      </a:lnTo>
                      <a:lnTo>
                        <a:pt x="81" y="73"/>
                      </a:lnTo>
                      <a:lnTo>
                        <a:pt x="82" y="72"/>
                      </a:lnTo>
                      <a:lnTo>
                        <a:pt x="82" y="71"/>
                      </a:lnTo>
                      <a:lnTo>
                        <a:pt x="82" y="70"/>
                      </a:lnTo>
                      <a:lnTo>
                        <a:pt x="83" y="70"/>
                      </a:lnTo>
                      <a:lnTo>
                        <a:pt x="83" y="68"/>
                      </a:lnTo>
                      <a:lnTo>
                        <a:pt x="83" y="67"/>
                      </a:lnTo>
                      <a:lnTo>
                        <a:pt x="83" y="66"/>
                      </a:lnTo>
                      <a:lnTo>
                        <a:pt x="83" y="65"/>
                      </a:lnTo>
                      <a:lnTo>
                        <a:pt x="83" y="64"/>
                      </a:lnTo>
                      <a:lnTo>
                        <a:pt x="83" y="63"/>
                      </a:lnTo>
                      <a:lnTo>
                        <a:pt x="83" y="62"/>
                      </a:lnTo>
                      <a:lnTo>
                        <a:pt x="83" y="61"/>
                      </a:lnTo>
                      <a:lnTo>
                        <a:pt x="83" y="60"/>
                      </a:lnTo>
                      <a:lnTo>
                        <a:pt x="82" y="59"/>
                      </a:lnTo>
                      <a:lnTo>
                        <a:pt x="82" y="58"/>
                      </a:lnTo>
                      <a:lnTo>
                        <a:pt x="81" y="55"/>
                      </a:lnTo>
                      <a:lnTo>
                        <a:pt x="81" y="54"/>
                      </a:lnTo>
                      <a:lnTo>
                        <a:pt x="80" y="53"/>
                      </a:lnTo>
                      <a:lnTo>
                        <a:pt x="80" y="52"/>
                      </a:lnTo>
                      <a:lnTo>
                        <a:pt x="79" y="51"/>
                      </a:lnTo>
                      <a:lnTo>
                        <a:pt x="78" y="50"/>
                      </a:lnTo>
                      <a:lnTo>
                        <a:pt x="77" y="49"/>
                      </a:lnTo>
                      <a:lnTo>
                        <a:pt x="77" y="48"/>
                      </a:lnTo>
                      <a:lnTo>
                        <a:pt x="76" y="47"/>
                      </a:lnTo>
                      <a:lnTo>
                        <a:pt x="75" y="46"/>
                      </a:lnTo>
                      <a:lnTo>
                        <a:pt x="74" y="45"/>
                      </a:lnTo>
                      <a:lnTo>
                        <a:pt x="73" y="44"/>
                      </a:lnTo>
                      <a:lnTo>
                        <a:pt x="39" y="11"/>
                      </a:lnTo>
                      <a:lnTo>
                        <a:pt x="50" y="0"/>
                      </a:lnTo>
                      <a:lnTo>
                        <a:pt x="111" y="62"/>
                      </a:lnTo>
                      <a:lnTo>
                        <a:pt x="102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1" name="Freeform 160"/>
                <p:cNvSpPr>
                  <a:spLocks noEditPoints="1"/>
                </p:cNvSpPr>
                <p:nvPr/>
              </p:nvSpPr>
              <p:spPr bwMode="auto">
                <a:xfrm>
                  <a:off x="4479" y="3983"/>
                  <a:ext cx="56" cy="63"/>
                </a:xfrm>
                <a:custGeom>
                  <a:avLst/>
                  <a:gdLst>
                    <a:gd name="T0" fmla="*/ 9 w 111"/>
                    <a:gd name="T1" fmla="*/ 13 h 127"/>
                    <a:gd name="T2" fmla="*/ 10 w 111"/>
                    <a:gd name="T3" fmla="*/ 14 h 127"/>
                    <a:gd name="T4" fmla="*/ 10 w 111"/>
                    <a:gd name="T5" fmla="*/ 14 h 127"/>
                    <a:gd name="T6" fmla="*/ 11 w 111"/>
                    <a:gd name="T7" fmla="*/ 13 h 127"/>
                    <a:gd name="T8" fmla="*/ 11 w 111"/>
                    <a:gd name="T9" fmla="*/ 13 h 127"/>
                    <a:gd name="T10" fmla="*/ 12 w 111"/>
                    <a:gd name="T11" fmla="*/ 12 h 127"/>
                    <a:gd name="T12" fmla="*/ 13 w 111"/>
                    <a:gd name="T13" fmla="*/ 11 h 127"/>
                    <a:gd name="T14" fmla="*/ 13 w 111"/>
                    <a:gd name="T15" fmla="*/ 11 h 127"/>
                    <a:gd name="T16" fmla="*/ 13 w 111"/>
                    <a:gd name="T17" fmla="*/ 10 h 127"/>
                    <a:gd name="T18" fmla="*/ 12 w 111"/>
                    <a:gd name="T19" fmla="*/ 9 h 127"/>
                    <a:gd name="T20" fmla="*/ 12 w 111"/>
                    <a:gd name="T21" fmla="*/ 9 h 127"/>
                    <a:gd name="T22" fmla="*/ 11 w 111"/>
                    <a:gd name="T23" fmla="*/ 8 h 127"/>
                    <a:gd name="T24" fmla="*/ 11 w 111"/>
                    <a:gd name="T25" fmla="*/ 8 h 127"/>
                    <a:gd name="T26" fmla="*/ 10 w 111"/>
                    <a:gd name="T27" fmla="*/ 10 h 127"/>
                    <a:gd name="T28" fmla="*/ 9 w 111"/>
                    <a:gd name="T29" fmla="*/ 11 h 127"/>
                    <a:gd name="T30" fmla="*/ 8 w 111"/>
                    <a:gd name="T31" fmla="*/ 12 h 127"/>
                    <a:gd name="T32" fmla="*/ 6 w 111"/>
                    <a:gd name="T33" fmla="*/ 12 h 127"/>
                    <a:gd name="T34" fmla="*/ 5 w 111"/>
                    <a:gd name="T35" fmla="*/ 12 h 127"/>
                    <a:gd name="T36" fmla="*/ 3 w 111"/>
                    <a:gd name="T37" fmla="*/ 11 h 127"/>
                    <a:gd name="T38" fmla="*/ 2 w 111"/>
                    <a:gd name="T39" fmla="*/ 10 h 127"/>
                    <a:gd name="T40" fmla="*/ 1 w 111"/>
                    <a:gd name="T41" fmla="*/ 9 h 127"/>
                    <a:gd name="T42" fmla="*/ 1 w 111"/>
                    <a:gd name="T43" fmla="*/ 8 h 127"/>
                    <a:gd name="T44" fmla="*/ 1 w 111"/>
                    <a:gd name="T45" fmla="*/ 7 h 127"/>
                    <a:gd name="T46" fmla="*/ 0 w 111"/>
                    <a:gd name="T47" fmla="*/ 5 h 127"/>
                    <a:gd name="T48" fmla="*/ 1 w 111"/>
                    <a:gd name="T49" fmla="*/ 4 h 127"/>
                    <a:gd name="T50" fmla="*/ 1 w 111"/>
                    <a:gd name="T51" fmla="*/ 3 h 127"/>
                    <a:gd name="T52" fmla="*/ 2 w 111"/>
                    <a:gd name="T53" fmla="*/ 3 h 127"/>
                    <a:gd name="T54" fmla="*/ 3 w 111"/>
                    <a:gd name="T55" fmla="*/ 2 h 127"/>
                    <a:gd name="T56" fmla="*/ 5 w 111"/>
                    <a:gd name="T57" fmla="*/ 2 h 127"/>
                    <a:gd name="T58" fmla="*/ 12 w 111"/>
                    <a:gd name="T59" fmla="*/ 7 h 127"/>
                    <a:gd name="T60" fmla="*/ 13 w 111"/>
                    <a:gd name="T61" fmla="*/ 8 h 127"/>
                    <a:gd name="T62" fmla="*/ 14 w 111"/>
                    <a:gd name="T63" fmla="*/ 9 h 127"/>
                    <a:gd name="T64" fmla="*/ 14 w 111"/>
                    <a:gd name="T65" fmla="*/ 10 h 127"/>
                    <a:gd name="T66" fmla="*/ 14 w 111"/>
                    <a:gd name="T67" fmla="*/ 11 h 127"/>
                    <a:gd name="T68" fmla="*/ 14 w 111"/>
                    <a:gd name="T69" fmla="*/ 12 h 127"/>
                    <a:gd name="T70" fmla="*/ 14 w 111"/>
                    <a:gd name="T71" fmla="*/ 13 h 127"/>
                    <a:gd name="T72" fmla="*/ 13 w 111"/>
                    <a:gd name="T73" fmla="*/ 14 h 127"/>
                    <a:gd name="T74" fmla="*/ 11 w 111"/>
                    <a:gd name="T75" fmla="*/ 15 h 127"/>
                    <a:gd name="T76" fmla="*/ 10 w 111"/>
                    <a:gd name="T77" fmla="*/ 15 h 127"/>
                    <a:gd name="T78" fmla="*/ 9 w 111"/>
                    <a:gd name="T79" fmla="*/ 15 h 127"/>
                    <a:gd name="T80" fmla="*/ 8 w 111"/>
                    <a:gd name="T81" fmla="*/ 15 h 127"/>
                    <a:gd name="T82" fmla="*/ 7 w 111"/>
                    <a:gd name="T83" fmla="*/ 14 h 127"/>
                    <a:gd name="T84" fmla="*/ 4 w 111"/>
                    <a:gd name="T85" fmla="*/ 9 h 127"/>
                    <a:gd name="T86" fmla="*/ 6 w 111"/>
                    <a:gd name="T87" fmla="*/ 10 h 127"/>
                    <a:gd name="T88" fmla="*/ 7 w 111"/>
                    <a:gd name="T89" fmla="*/ 10 h 127"/>
                    <a:gd name="T90" fmla="*/ 8 w 111"/>
                    <a:gd name="T91" fmla="*/ 10 h 127"/>
                    <a:gd name="T92" fmla="*/ 8 w 111"/>
                    <a:gd name="T93" fmla="*/ 10 h 127"/>
                    <a:gd name="T94" fmla="*/ 9 w 111"/>
                    <a:gd name="T95" fmla="*/ 9 h 127"/>
                    <a:gd name="T96" fmla="*/ 10 w 111"/>
                    <a:gd name="T97" fmla="*/ 8 h 127"/>
                    <a:gd name="T98" fmla="*/ 9 w 111"/>
                    <a:gd name="T99" fmla="*/ 7 h 127"/>
                    <a:gd name="T100" fmla="*/ 9 w 111"/>
                    <a:gd name="T101" fmla="*/ 6 h 127"/>
                    <a:gd name="T102" fmla="*/ 8 w 111"/>
                    <a:gd name="T103" fmla="*/ 5 h 127"/>
                    <a:gd name="T104" fmla="*/ 7 w 111"/>
                    <a:gd name="T105" fmla="*/ 4 h 127"/>
                    <a:gd name="T106" fmla="*/ 6 w 111"/>
                    <a:gd name="T107" fmla="*/ 3 h 127"/>
                    <a:gd name="T108" fmla="*/ 5 w 111"/>
                    <a:gd name="T109" fmla="*/ 3 h 127"/>
                    <a:gd name="T110" fmla="*/ 4 w 111"/>
                    <a:gd name="T111" fmla="*/ 3 h 127"/>
                    <a:gd name="T112" fmla="*/ 3 w 111"/>
                    <a:gd name="T113" fmla="*/ 4 h 127"/>
                    <a:gd name="T114" fmla="*/ 2 w 111"/>
                    <a:gd name="T115" fmla="*/ 5 h 127"/>
                    <a:gd name="T116" fmla="*/ 2 w 111"/>
                    <a:gd name="T117" fmla="*/ 6 h 127"/>
                    <a:gd name="T118" fmla="*/ 2 w 111"/>
                    <a:gd name="T119" fmla="*/ 7 h 127"/>
                    <a:gd name="T120" fmla="*/ 3 w 111"/>
                    <a:gd name="T121" fmla="*/ 8 h 127"/>
                    <a:gd name="T122" fmla="*/ 4 w 111"/>
                    <a:gd name="T123" fmla="*/ 9 h 127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11"/>
                    <a:gd name="T187" fmla="*/ 0 h 127"/>
                    <a:gd name="T188" fmla="*/ 111 w 111"/>
                    <a:gd name="T189" fmla="*/ 127 h 127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11" h="127">
                      <a:moveTo>
                        <a:pt x="55" y="118"/>
                      </a:moveTo>
                      <a:lnTo>
                        <a:pt x="67" y="110"/>
                      </a:lnTo>
                      <a:lnTo>
                        <a:pt x="68" y="111"/>
                      </a:lnTo>
                      <a:lnTo>
                        <a:pt x="69" y="111"/>
                      </a:lnTo>
                      <a:lnTo>
                        <a:pt x="70" y="112"/>
                      </a:lnTo>
                      <a:lnTo>
                        <a:pt x="71" y="112"/>
                      </a:lnTo>
                      <a:lnTo>
                        <a:pt x="72" y="112"/>
                      </a:lnTo>
                      <a:lnTo>
                        <a:pt x="73" y="113"/>
                      </a:lnTo>
                      <a:lnTo>
                        <a:pt x="74" y="113"/>
                      </a:lnTo>
                      <a:lnTo>
                        <a:pt x="75" y="113"/>
                      </a:lnTo>
                      <a:lnTo>
                        <a:pt x="76" y="113"/>
                      </a:lnTo>
                      <a:lnTo>
                        <a:pt x="77" y="113"/>
                      </a:lnTo>
                      <a:lnTo>
                        <a:pt x="78" y="112"/>
                      </a:lnTo>
                      <a:lnTo>
                        <a:pt x="79" y="112"/>
                      </a:lnTo>
                      <a:lnTo>
                        <a:pt x="80" y="112"/>
                      </a:lnTo>
                      <a:lnTo>
                        <a:pt x="81" y="111"/>
                      </a:lnTo>
                      <a:lnTo>
                        <a:pt x="82" y="111"/>
                      </a:lnTo>
                      <a:lnTo>
                        <a:pt x="83" y="110"/>
                      </a:lnTo>
                      <a:lnTo>
                        <a:pt x="84" y="110"/>
                      </a:lnTo>
                      <a:lnTo>
                        <a:pt x="85" y="109"/>
                      </a:lnTo>
                      <a:lnTo>
                        <a:pt x="86" y="108"/>
                      </a:lnTo>
                      <a:lnTo>
                        <a:pt x="87" y="107"/>
                      </a:lnTo>
                      <a:lnTo>
                        <a:pt x="88" y="106"/>
                      </a:lnTo>
                      <a:lnTo>
                        <a:pt x="91" y="106"/>
                      </a:lnTo>
                      <a:lnTo>
                        <a:pt x="91" y="104"/>
                      </a:lnTo>
                      <a:lnTo>
                        <a:pt x="92" y="103"/>
                      </a:lnTo>
                      <a:lnTo>
                        <a:pt x="93" y="102"/>
                      </a:lnTo>
                      <a:lnTo>
                        <a:pt x="94" y="101"/>
                      </a:lnTo>
                      <a:lnTo>
                        <a:pt x="95" y="99"/>
                      </a:lnTo>
                      <a:lnTo>
                        <a:pt x="95" y="97"/>
                      </a:lnTo>
                      <a:lnTo>
                        <a:pt x="96" y="96"/>
                      </a:lnTo>
                      <a:lnTo>
                        <a:pt x="96" y="95"/>
                      </a:lnTo>
                      <a:lnTo>
                        <a:pt x="97" y="94"/>
                      </a:lnTo>
                      <a:lnTo>
                        <a:pt x="97" y="93"/>
                      </a:lnTo>
                      <a:lnTo>
                        <a:pt x="97" y="92"/>
                      </a:lnTo>
                      <a:lnTo>
                        <a:pt x="98" y="91"/>
                      </a:lnTo>
                      <a:lnTo>
                        <a:pt x="98" y="89"/>
                      </a:lnTo>
                      <a:lnTo>
                        <a:pt x="98" y="88"/>
                      </a:lnTo>
                      <a:lnTo>
                        <a:pt x="98" y="87"/>
                      </a:lnTo>
                      <a:lnTo>
                        <a:pt x="98" y="86"/>
                      </a:lnTo>
                      <a:lnTo>
                        <a:pt x="98" y="85"/>
                      </a:lnTo>
                      <a:lnTo>
                        <a:pt x="97" y="84"/>
                      </a:lnTo>
                      <a:lnTo>
                        <a:pt x="97" y="83"/>
                      </a:lnTo>
                      <a:lnTo>
                        <a:pt x="97" y="82"/>
                      </a:lnTo>
                      <a:lnTo>
                        <a:pt x="97" y="81"/>
                      </a:lnTo>
                      <a:lnTo>
                        <a:pt x="96" y="80"/>
                      </a:lnTo>
                      <a:lnTo>
                        <a:pt x="96" y="79"/>
                      </a:lnTo>
                      <a:lnTo>
                        <a:pt x="96" y="78"/>
                      </a:lnTo>
                      <a:lnTo>
                        <a:pt x="95" y="77"/>
                      </a:lnTo>
                      <a:lnTo>
                        <a:pt x="95" y="75"/>
                      </a:lnTo>
                      <a:lnTo>
                        <a:pt x="94" y="75"/>
                      </a:lnTo>
                      <a:lnTo>
                        <a:pt x="93" y="74"/>
                      </a:lnTo>
                      <a:lnTo>
                        <a:pt x="92" y="73"/>
                      </a:lnTo>
                      <a:lnTo>
                        <a:pt x="91" y="72"/>
                      </a:lnTo>
                      <a:lnTo>
                        <a:pt x="89" y="71"/>
                      </a:lnTo>
                      <a:lnTo>
                        <a:pt x="88" y="69"/>
                      </a:lnTo>
                      <a:lnTo>
                        <a:pt x="87" y="68"/>
                      </a:lnTo>
                      <a:lnTo>
                        <a:pt x="86" y="67"/>
                      </a:lnTo>
                      <a:lnTo>
                        <a:pt x="84" y="65"/>
                      </a:lnTo>
                      <a:lnTo>
                        <a:pt x="83" y="64"/>
                      </a:lnTo>
                      <a:lnTo>
                        <a:pt x="83" y="66"/>
                      </a:lnTo>
                      <a:lnTo>
                        <a:pt x="83" y="68"/>
                      </a:lnTo>
                      <a:lnTo>
                        <a:pt x="82" y="70"/>
                      </a:lnTo>
                      <a:lnTo>
                        <a:pt x="82" y="72"/>
                      </a:lnTo>
                      <a:lnTo>
                        <a:pt x="81" y="74"/>
                      </a:lnTo>
                      <a:lnTo>
                        <a:pt x="81" y="78"/>
                      </a:lnTo>
                      <a:lnTo>
                        <a:pt x="80" y="79"/>
                      </a:lnTo>
                      <a:lnTo>
                        <a:pt x="79" y="81"/>
                      </a:lnTo>
                      <a:lnTo>
                        <a:pt x="78" y="83"/>
                      </a:lnTo>
                      <a:lnTo>
                        <a:pt x="77" y="85"/>
                      </a:lnTo>
                      <a:lnTo>
                        <a:pt x="75" y="87"/>
                      </a:lnTo>
                      <a:lnTo>
                        <a:pt x="74" y="89"/>
                      </a:lnTo>
                      <a:lnTo>
                        <a:pt x="71" y="90"/>
                      </a:lnTo>
                      <a:lnTo>
                        <a:pt x="69" y="92"/>
                      </a:lnTo>
                      <a:lnTo>
                        <a:pt x="67" y="94"/>
                      </a:lnTo>
                      <a:lnTo>
                        <a:pt x="64" y="95"/>
                      </a:lnTo>
                      <a:lnTo>
                        <a:pt x="62" y="96"/>
                      </a:lnTo>
                      <a:lnTo>
                        <a:pt x="60" y="97"/>
                      </a:lnTo>
                      <a:lnTo>
                        <a:pt x="57" y="98"/>
                      </a:lnTo>
                      <a:lnTo>
                        <a:pt x="55" y="98"/>
                      </a:lnTo>
                      <a:lnTo>
                        <a:pt x="53" y="99"/>
                      </a:lnTo>
                      <a:lnTo>
                        <a:pt x="50" y="99"/>
                      </a:lnTo>
                      <a:lnTo>
                        <a:pt x="48" y="99"/>
                      </a:lnTo>
                      <a:lnTo>
                        <a:pt x="46" y="99"/>
                      </a:lnTo>
                      <a:lnTo>
                        <a:pt x="43" y="98"/>
                      </a:lnTo>
                      <a:lnTo>
                        <a:pt x="39" y="98"/>
                      </a:lnTo>
                      <a:lnTo>
                        <a:pt x="37" y="97"/>
                      </a:lnTo>
                      <a:lnTo>
                        <a:pt x="34" y="96"/>
                      </a:lnTo>
                      <a:lnTo>
                        <a:pt x="32" y="95"/>
                      </a:lnTo>
                      <a:lnTo>
                        <a:pt x="29" y="94"/>
                      </a:lnTo>
                      <a:lnTo>
                        <a:pt x="27" y="93"/>
                      </a:lnTo>
                      <a:lnTo>
                        <a:pt x="25" y="91"/>
                      </a:lnTo>
                      <a:lnTo>
                        <a:pt x="23" y="90"/>
                      </a:lnTo>
                      <a:lnTo>
                        <a:pt x="21" y="88"/>
                      </a:lnTo>
                      <a:lnTo>
                        <a:pt x="19" y="86"/>
                      </a:lnTo>
                      <a:lnTo>
                        <a:pt x="16" y="85"/>
                      </a:lnTo>
                      <a:lnTo>
                        <a:pt x="14" y="83"/>
                      </a:lnTo>
                      <a:lnTo>
                        <a:pt x="13" y="81"/>
                      </a:lnTo>
                      <a:lnTo>
                        <a:pt x="12" y="80"/>
                      </a:lnTo>
                      <a:lnTo>
                        <a:pt x="11" y="78"/>
                      </a:lnTo>
                      <a:lnTo>
                        <a:pt x="10" y="77"/>
                      </a:lnTo>
                      <a:lnTo>
                        <a:pt x="8" y="74"/>
                      </a:lnTo>
                      <a:lnTo>
                        <a:pt x="8" y="73"/>
                      </a:lnTo>
                      <a:lnTo>
                        <a:pt x="7" y="71"/>
                      </a:lnTo>
                      <a:lnTo>
                        <a:pt x="6" y="69"/>
                      </a:lnTo>
                      <a:lnTo>
                        <a:pt x="5" y="68"/>
                      </a:lnTo>
                      <a:lnTo>
                        <a:pt x="4" y="66"/>
                      </a:lnTo>
                      <a:lnTo>
                        <a:pt x="4" y="65"/>
                      </a:lnTo>
                      <a:lnTo>
                        <a:pt x="3" y="63"/>
                      </a:lnTo>
                      <a:lnTo>
                        <a:pt x="2" y="61"/>
                      </a:lnTo>
                      <a:lnTo>
                        <a:pt x="1" y="59"/>
                      </a:lnTo>
                      <a:lnTo>
                        <a:pt x="1" y="58"/>
                      </a:lnTo>
                      <a:lnTo>
                        <a:pt x="1" y="56"/>
                      </a:lnTo>
                      <a:lnTo>
                        <a:pt x="0" y="54"/>
                      </a:lnTo>
                      <a:lnTo>
                        <a:pt x="0" y="53"/>
                      </a:lnTo>
                      <a:lnTo>
                        <a:pt x="0" y="50"/>
                      </a:lnTo>
                      <a:lnTo>
                        <a:pt x="0" y="48"/>
                      </a:lnTo>
                      <a:lnTo>
                        <a:pt x="0" y="47"/>
                      </a:lnTo>
                      <a:lnTo>
                        <a:pt x="0" y="45"/>
                      </a:lnTo>
                      <a:lnTo>
                        <a:pt x="1" y="44"/>
                      </a:lnTo>
                      <a:lnTo>
                        <a:pt x="1" y="42"/>
                      </a:lnTo>
                      <a:lnTo>
                        <a:pt x="1" y="40"/>
                      </a:lnTo>
                      <a:lnTo>
                        <a:pt x="2" y="39"/>
                      </a:lnTo>
                      <a:lnTo>
                        <a:pt x="3" y="37"/>
                      </a:lnTo>
                      <a:lnTo>
                        <a:pt x="3" y="36"/>
                      </a:lnTo>
                      <a:lnTo>
                        <a:pt x="4" y="34"/>
                      </a:lnTo>
                      <a:lnTo>
                        <a:pt x="5" y="33"/>
                      </a:lnTo>
                      <a:lnTo>
                        <a:pt x="6" y="31"/>
                      </a:lnTo>
                      <a:lnTo>
                        <a:pt x="7" y="30"/>
                      </a:lnTo>
                      <a:lnTo>
                        <a:pt x="8" y="29"/>
                      </a:lnTo>
                      <a:lnTo>
                        <a:pt x="9" y="27"/>
                      </a:lnTo>
                      <a:lnTo>
                        <a:pt x="11" y="26"/>
                      </a:lnTo>
                      <a:lnTo>
                        <a:pt x="12" y="24"/>
                      </a:lnTo>
                      <a:lnTo>
                        <a:pt x="14" y="22"/>
                      </a:lnTo>
                      <a:lnTo>
                        <a:pt x="16" y="21"/>
                      </a:lnTo>
                      <a:lnTo>
                        <a:pt x="19" y="20"/>
                      </a:lnTo>
                      <a:lnTo>
                        <a:pt x="21" y="19"/>
                      </a:lnTo>
                      <a:lnTo>
                        <a:pt x="24" y="18"/>
                      </a:lnTo>
                      <a:lnTo>
                        <a:pt x="26" y="17"/>
                      </a:lnTo>
                      <a:lnTo>
                        <a:pt x="28" y="17"/>
                      </a:lnTo>
                      <a:lnTo>
                        <a:pt x="30" y="16"/>
                      </a:lnTo>
                      <a:lnTo>
                        <a:pt x="33" y="16"/>
                      </a:lnTo>
                      <a:lnTo>
                        <a:pt x="35" y="16"/>
                      </a:lnTo>
                      <a:lnTo>
                        <a:pt x="38" y="17"/>
                      </a:lnTo>
                      <a:lnTo>
                        <a:pt x="30" y="10"/>
                      </a:lnTo>
                      <a:lnTo>
                        <a:pt x="40" y="0"/>
                      </a:lnTo>
                      <a:lnTo>
                        <a:pt x="94" y="54"/>
                      </a:lnTo>
                      <a:lnTo>
                        <a:pt x="96" y="56"/>
                      </a:lnTo>
                      <a:lnTo>
                        <a:pt x="98" y="58"/>
                      </a:lnTo>
                      <a:lnTo>
                        <a:pt x="99" y="60"/>
                      </a:lnTo>
                      <a:lnTo>
                        <a:pt x="101" y="62"/>
                      </a:lnTo>
                      <a:lnTo>
                        <a:pt x="103" y="64"/>
                      </a:lnTo>
                      <a:lnTo>
                        <a:pt x="104" y="66"/>
                      </a:lnTo>
                      <a:lnTo>
                        <a:pt x="105" y="67"/>
                      </a:lnTo>
                      <a:lnTo>
                        <a:pt x="106" y="69"/>
                      </a:lnTo>
                      <a:lnTo>
                        <a:pt x="107" y="71"/>
                      </a:lnTo>
                      <a:lnTo>
                        <a:pt x="108" y="72"/>
                      </a:lnTo>
                      <a:lnTo>
                        <a:pt x="109" y="74"/>
                      </a:lnTo>
                      <a:lnTo>
                        <a:pt x="110" y="77"/>
                      </a:lnTo>
                      <a:lnTo>
                        <a:pt x="110" y="78"/>
                      </a:lnTo>
                      <a:lnTo>
                        <a:pt x="110" y="79"/>
                      </a:lnTo>
                      <a:lnTo>
                        <a:pt x="111" y="81"/>
                      </a:lnTo>
                      <a:lnTo>
                        <a:pt x="111" y="82"/>
                      </a:lnTo>
                      <a:lnTo>
                        <a:pt x="111" y="84"/>
                      </a:lnTo>
                      <a:lnTo>
                        <a:pt x="111" y="85"/>
                      </a:lnTo>
                      <a:lnTo>
                        <a:pt x="111" y="87"/>
                      </a:lnTo>
                      <a:lnTo>
                        <a:pt x="111" y="88"/>
                      </a:lnTo>
                      <a:lnTo>
                        <a:pt x="111" y="90"/>
                      </a:lnTo>
                      <a:lnTo>
                        <a:pt x="110" y="91"/>
                      </a:lnTo>
                      <a:lnTo>
                        <a:pt x="110" y="93"/>
                      </a:lnTo>
                      <a:lnTo>
                        <a:pt x="110" y="95"/>
                      </a:lnTo>
                      <a:lnTo>
                        <a:pt x="109" y="96"/>
                      </a:lnTo>
                      <a:lnTo>
                        <a:pt x="109" y="98"/>
                      </a:lnTo>
                      <a:lnTo>
                        <a:pt x="108" y="99"/>
                      </a:lnTo>
                      <a:lnTo>
                        <a:pt x="107" y="102"/>
                      </a:lnTo>
                      <a:lnTo>
                        <a:pt x="107" y="103"/>
                      </a:lnTo>
                      <a:lnTo>
                        <a:pt x="106" y="105"/>
                      </a:lnTo>
                      <a:lnTo>
                        <a:pt x="105" y="106"/>
                      </a:lnTo>
                      <a:lnTo>
                        <a:pt x="104" y="108"/>
                      </a:lnTo>
                      <a:lnTo>
                        <a:pt x="103" y="109"/>
                      </a:lnTo>
                      <a:lnTo>
                        <a:pt x="101" y="111"/>
                      </a:lnTo>
                      <a:lnTo>
                        <a:pt x="100" y="112"/>
                      </a:lnTo>
                      <a:lnTo>
                        <a:pt x="99" y="114"/>
                      </a:lnTo>
                      <a:lnTo>
                        <a:pt x="97" y="115"/>
                      </a:lnTo>
                      <a:lnTo>
                        <a:pt x="95" y="117"/>
                      </a:lnTo>
                      <a:lnTo>
                        <a:pt x="93" y="118"/>
                      </a:lnTo>
                      <a:lnTo>
                        <a:pt x="91" y="119"/>
                      </a:lnTo>
                      <a:lnTo>
                        <a:pt x="88" y="120"/>
                      </a:lnTo>
                      <a:lnTo>
                        <a:pt x="86" y="122"/>
                      </a:lnTo>
                      <a:lnTo>
                        <a:pt x="85" y="122"/>
                      </a:lnTo>
                      <a:lnTo>
                        <a:pt x="83" y="124"/>
                      </a:lnTo>
                      <a:lnTo>
                        <a:pt x="81" y="125"/>
                      </a:lnTo>
                      <a:lnTo>
                        <a:pt x="79" y="126"/>
                      </a:lnTo>
                      <a:lnTo>
                        <a:pt x="77" y="126"/>
                      </a:lnTo>
                      <a:lnTo>
                        <a:pt x="76" y="127"/>
                      </a:lnTo>
                      <a:lnTo>
                        <a:pt x="74" y="127"/>
                      </a:lnTo>
                      <a:lnTo>
                        <a:pt x="72" y="127"/>
                      </a:lnTo>
                      <a:lnTo>
                        <a:pt x="70" y="127"/>
                      </a:lnTo>
                      <a:lnTo>
                        <a:pt x="68" y="126"/>
                      </a:lnTo>
                      <a:lnTo>
                        <a:pt x="67" y="126"/>
                      </a:lnTo>
                      <a:lnTo>
                        <a:pt x="64" y="125"/>
                      </a:lnTo>
                      <a:lnTo>
                        <a:pt x="62" y="125"/>
                      </a:lnTo>
                      <a:lnTo>
                        <a:pt x="61" y="124"/>
                      </a:lnTo>
                      <a:lnTo>
                        <a:pt x="59" y="122"/>
                      </a:lnTo>
                      <a:lnTo>
                        <a:pt x="58" y="120"/>
                      </a:lnTo>
                      <a:lnTo>
                        <a:pt x="56" y="119"/>
                      </a:lnTo>
                      <a:lnTo>
                        <a:pt x="55" y="118"/>
                      </a:lnTo>
                      <a:close/>
                      <a:moveTo>
                        <a:pt x="26" y="73"/>
                      </a:moveTo>
                      <a:lnTo>
                        <a:pt x="27" y="74"/>
                      </a:lnTo>
                      <a:lnTo>
                        <a:pt x="29" y="77"/>
                      </a:lnTo>
                      <a:lnTo>
                        <a:pt x="31" y="78"/>
                      </a:lnTo>
                      <a:lnTo>
                        <a:pt x="33" y="80"/>
                      </a:lnTo>
                      <a:lnTo>
                        <a:pt x="35" y="81"/>
                      </a:lnTo>
                      <a:lnTo>
                        <a:pt x="37" y="82"/>
                      </a:lnTo>
                      <a:lnTo>
                        <a:pt x="39" y="83"/>
                      </a:lnTo>
                      <a:lnTo>
                        <a:pt x="41" y="84"/>
                      </a:lnTo>
                      <a:lnTo>
                        <a:pt x="43" y="84"/>
                      </a:lnTo>
                      <a:lnTo>
                        <a:pt x="45" y="85"/>
                      </a:lnTo>
                      <a:lnTo>
                        <a:pt x="47" y="85"/>
                      </a:lnTo>
                      <a:lnTo>
                        <a:pt x="49" y="86"/>
                      </a:lnTo>
                      <a:lnTo>
                        <a:pt x="50" y="86"/>
                      </a:lnTo>
                      <a:lnTo>
                        <a:pt x="52" y="86"/>
                      </a:lnTo>
                      <a:lnTo>
                        <a:pt x="53" y="85"/>
                      </a:lnTo>
                      <a:lnTo>
                        <a:pt x="55" y="85"/>
                      </a:lnTo>
                      <a:lnTo>
                        <a:pt x="56" y="85"/>
                      </a:lnTo>
                      <a:lnTo>
                        <a:pt x="58" y="84"/>
                      </a:lnTo>
                      <a:lnTo>
                        <a:pt x="59" y="84"/>
                      </a:lnTo>
                      <a:lnTo>
                        <a:pt x="61" y="83"/>
                      </a:lnTo>
                      <a:lnTo>
                        <a:pt x="62" y="82"/>
                      </a:lnTo>
                      <a:lnTo>
                        <a:pt x="63" y="82"/>
                      </a:lnTo>
                      <a:lnTo>
                        <a:pt x="64" y="81"/>
                      </a:lnTo>
                      <a:lnTo>
                        <a:pt x="67" y="80"/>
                      </a:lnTo>
                      <a:lnTo>
                        <a:pt x="68" y="78"/>
                      </a:lnTo>
                      <a:lnTo>
                        <a:pt x="69" y="77"/>
                      </a:lnTo>
                      <a:lnTo>
                        <a:pt x="70" y="75"/>
                      </a:lnTo>
                      <a:lnTo>
                        <a:pt x="70" y="73"/>
                      </a:lnTo>
                      <a:lnTo>
                        <a:pt x="71" y="72"/>
                      </a:lnTo>
                      <a:lnTo>
                        <a:pt x="72" y="71"/>
                      </a:lnTo>
                      <a:lnTo>
                        <a:pt x="72" y="69"/>
                      </a:lnTo>
                      <a:lnTo>
                        <a:pt x="72" y="68"/>
                      </a:lnTo>
                      <a:lnTo>
                        <a:pt x="73" y="66"/>
                      </a:lnTo>
                      <a:lnTo>
                        <a:pt x="73" y="65"/>
                      </a:lnTo>
                      <a:lnTo>
                        <a:pt x="73" y="63"/>
                      </a:lnTo>
                      <a:lnTo>
                        <a:pt x="73" y="62"/>
                      </a:lnTo>
                      <a:lnTo>
                        <a:pt x="72" y="60"/>
                      </a:lnTo>
                      <a:lnTo>
                        <a:pt x="72" y="58"/>
                      </a:lnTo>
                      <a:lnTo>
                        <a:pt x="71" y="56"/>
                      </a:lnTo>
                      <a:lnTo>
                        <a:pt x="71" y="55"/>
                      </a:lnTo>
                      <a:lnTo>
                        <a:pt x="70" y="53"/>
                      </a:lnTo>
                      <a:lnTo>
                        <a:pt x="69" y="50"/>
                      </a:lnTo>
                      <a:lnTo>
                        <a:pt x="68" y="48"/>
                      </a:lnTo>
                      <a:lnTo>
                        <a:pt x="67" y="47"/>
                      </a:lnTo>
                      <a:lnTo>
                        <a:pt x="64" y="45"/>
                      </a:lnTo>
                      <a:lnTo>
                        <a:pt x="63" y="43"/>
                      </a:lnTo>
                      <a:lnTo>
                        <a:pt x="61" y="41"/>
                      </a:lnTo>
                      <a:lnTo>
                        <a:pt x="60" y="40"/>
                      </a:lnTo>
                      <a:lnTo>
                        <a:pt x="58" y="38"/>
                      </a:lnTo>
                      <a:lnTo>
                        <a:pt x="56" y="36"/>
                      </a:lnTo>
                      <a:lnTo>
                        <a:pt x="54" y="35"/>
                      </a:lnTo>
                      <a:lnTo>
                        <a:pt x="52" y="33"/>
                      </a:lnTo>
                      <a:lnTo>
                        <a:pt x="51" y="32"/>
                      </a:lnTo>
                      <a:lnTo>
                        <a:pt x="49" y="31"/>
                      </a:lnTo>
                      <a:lnTo>
                        <a:pt x="47" y="30"/>
                      </a:lnTo>
                      <a:lnTo>
                        <a:pt x="45" y="29"/>
                      </a:lnTo>
                      <a:lnTo>
                        <a:pt x="44" y="29"/>
                      </a:lnTo>
                      <a:lnTo>
                        <a:pt x="41" y="27"/>
                      </a:lnTo>
                      <a:lnTo>
                        <a:pt x="39" y="27"/>
                      </a:lnTo>
                      <a:lnTo>
                        <a:pt x="38" y="27"/>
                      </a:lnTo>
                      <a:lnTo>
                        <a:pt x="36" y="26"/>
                      </a:lnTo>
                      <a:lnTo>
                        <a:pt x="34" y="26"/>
                      </a:lnTo>
                      <a:lnTo>
                        <a:pt x="33" y="27"/>
                      </a:lnTo>
                      <a:lnTo>
                        <a:pt x="31" y="27"/>
                      </a:lnTo>
                      <a:lnTo>
                        <a:pt x="30" y="27"/>
                      </a:lnTo>
                      <a:lnTo>
                        <a:pt x="28" y="29"/>
                      </a:lnTo>
                      <a:lnTo>
                        <a:pt x="27" y="29"/>
                      </a:lnTo>
                      <a:lnTo>
                        <a:pt x="25" y="30"/>
                      </a:lnTo>
                      <a:lnTo>
                        <a:pt x="24" y="31"/>
                      </a:lnTo>
                      <a:lnTo>
                        <a:pt x="23" y="31"/>
                      </a:lnTo>
                      <a:lnTo>
                        <a:pt x="22" y="32"/>
                      </a:lnTo>
                      <a:lnTo>
                        <a:pt x="21" y="34"/>
                      </a:lnTo>
                      <a:lnTo>
                        <a:pt x="19" y="35"/>
                      </a:lnTo>
                      <a:lnTo>
                        <a:pt x="17" y="36"/>
                      </a:lnTo>
                      <a:lnTo>
                        <a:pt x="16" y="37"/>
                      </a:lnTo>
                      <a:lnTo>
                        <a:pt x="16" y="39"/>
                      </a:lnTo>
                      <a:lnTo>
                        <a:pt x="15" y="40"/>
                      </a:lnTo>
                      <a:lnTo>
                        <a:pt x="14" y="41"/>
                      </a:lnTo>
                      <a:lnTo>
                        <a:pt x="14" y="43"/>
                      </a:lnTo>
                      <a:lnTo>
                        <a:pt x="14" y="44"/>
                      </a:lnTo>
                      <a:lnTo>
                        <a:pt x="13" y="46"/>
                      </a:lnTo>
                      <a:lnTo>
                        <a:pt x="13" y="47"/>
                      </a:lnTo>
                      <a:lnTo>
                        <a:pt x="13" y="49"/>
                      </a:lnTo>
                      <a:lnTo>
                        <a:pt x="14" y="51"/>
                      </a:lnTo>
                      <a:lnTo>
                        <a:pt x="14" y="53"/>
                      </a:lnTo>
                      <a:lnTo>
                        <a:pt x="14" y="55"/>
                      </a:lnTo>
                      <a:lnTo>
                        <a:pt x="15" y="57"/>
                      </a:lnTo>
                      <a:lnTo>
                        <a:pt x="15" y="58"/>
                      </a:lnTo>
                      <a:lnTo>
                        <a:pt x="16" y="60"/>
                      </a:lnTo>
                      <a:lnTo>
                        <a:pt x="17" y="62"/>
                      </a:lnTo>
                      <a:lnTo>
                        <a:pt x="19" y="64"/>
                      </a:lnTo>
                      <a:lnTo>
                        <a:pt x="20" y="65"/>
                      </a:lnTo>
                      <a:lnTo>
                        <a:pt x="21" y="67"/>
                      </a:lnTo>
                      <a:lnTo>
                        <a:pt x="22" y="69"/>
                      </a:lnTo>
                      <a:lnTo>
                        <a:pt x="24" y="71"/>
                      </a:lnTo>
                      <a:lnTo>
                        <a:pt x="26" y="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2" name="Freeform 161"/>
                <p:cNvSpPr>
                  <a:spLocks/>
                </p:cNvSpPr>
                <p:nvPr/>
              </p:nvSpPr>
              <p:spPr bwMode="auto">
                <a:xfrm>
                  <a:off x="4508" y="3950"/>
                  <a:ext cx="55" cy="50"/>
                </a:xfrm>
                <a:custGeom>
                  <a:avLst/>
                  <a:gdLst>
                    <a:gd name="T0" fmla="*/ 11 w 111"/>
                    <a:gd name="T1" fmla="*/ 7 h 101"/>
                    <a:gd name="T2" fmla="*/ 11 w 111"/>
                    <a:gd name="T3" fmla="*/ 9 h 101"/>
                    <a:gd name="T4" fmla="*/ 11 w 111"/>
                    <a:gd name="T5" fmla="*/ 10 h 101"/>
                    <a:gd name="T6" fmla="*/ 10 w 111"/>
                    <a:gd name="T7" fmla="*/ 10 h 101"/>
                    <a:gd name="T8" fmla="*/ 10 w 111"/>
                    <a:gd name="T9" fmla="*/ 11 h 101"/>
                    <a:gd name="T10" fmla="*/ 9 w 111"/>
                    <a:gd name="T11" fmla="*/ 11 h 101"/>
                    <a:gd name="T12" fmla="*/ 9 w 111"/>
                    <a:gd name="T13" fmla="*/ 12 h 101"/>
                    <a:gd name="T14" fmla="*/ 9 w 111"/>
                    <a:gd name="T15" fmla="*/ 12 h 101"/>
                    <a:gd name="T16" fmla="*/ 8 w 111"/>
                    <a:gd name="T17" fmla="*/ 12 h 101"/>
                    <a:gd name="T18" fmla="*/ 8 w 111"/>
                    <a:gd name="T19" fmla="*/ 12 h 101"/>
                    <a:gd name="T20" fmla="*/ 7 w 111"/>
                    <a:gd name="T21" fmla="*/ 12 h 101"/>
                    <a:gd name="T22" fmla="*/ 7 w 111"/>
                    <a:gd name="T23" fmla="*/ 12 h 101"/>
                    <a:gd name="T24" fmla="*/ 7 w 111"/>
                    <a:gd name="T25" fmla="*/ 12 h 101"/>
                    <a:gd name="T26" fmla="*/ 6 w 111"/>
                    <a:gd name="T27" fmla="*/ 12 h 101"/>
                    <a:gd name="T28" fmla="*/ 6 w 111"/>
                    <a:gd name="T29" fmla="*/ 12 h 101"/>
                    <a:gd name="T30" fmla="*/ 6 w 111"/>
                    <a:gd name="T31" fmla="*/ 12 h 101"/>
                    <a:gd name="T32" fmla="*/ 5 w 111"/>
                    <a:gd name="T33" fmla="*/ 12 h 101"/>
                    <a:gd name="T34" fmla="*/ 5 w 111"/>
                    <a:gd name="T35" fmla="*/ 11 h 101"/>
                    <a:gd name="T36" fmla="*/ 5 w 111"/>
                    <a:gd name="T37" fmla="*/ 11 h 101"/>
                    <a:gd name="T38" fmla="*/ 5 w 111"/>
                    <a:gd name="T39" fmla="*/ 11 h 101"/>
                    <a:gd name="T40" fmla="*/ 0 w 111"/>
                    <a:gd name="T41" fmla="*/ 6 h 101"/>
                    <a:gd name="T42" fmla="*/ 5 w 111"/>
                    <a:gd name="T43" fmla="*/ 9 h 101"/>
                    <a:gd name="T44" fmla="*/ 6 w 111"/>
                    <a:gd name="T45" fmla="*/ 9 h 101"/>
                    <a:gd name="T46" fmla="*/ 6 w 111"/>
                    <a:gd name="T47" fmla="*/ 10 h 101"/>
                    <a:gd name="T48" fmla="*/ 6 w 111"/>
                    <a:gd name="T49" fmla="*/ 10 h 101"/>
                    <a:gd name="T50" fmla="*/ 6 w 111"/>
                    <a:gd name="T51" fmla="*/ 10 h 101"/>
                    <a:gd name="T52" fmla="*/ 7 w 111"/>
                    <a:gd name="T53" fmla="*/ 10 h 101"/>
                    <a:gd name="T54" fmla="*/ 7 w 111"/>
                    <a:gd name="T55" fmla="*/ 10 h 101"/>
                    <a:gd name="T56" fmla="*/ 8 w 111"/>
                    <a:gd name="T57" fmla="*/ 10 h 101"/>
                    <a:gd name="T58" fmla="*/ 8 w 111"/>
                    <a:gd name="T59" fmla="*/ 10 h 101"/>
                    <a:gd name="T60" fmla="*/ 8 w 111"/>
                    <a:gd name="T61" fmla="*/ 10 h 101"/>
                    <a:gd name="T62" fmla="*/ 9 w 111"/>
                    <a:gd name="T63" fmla="*/ 10 h 101"/>
                    <a:gd name="T64" fmla="*/ 9 w 111"/>
                    <a:gd name="T65" fmla="*/ 10 h 101"/>
                    <a:gd name="T66" fmla="*/ 9 w 111"/>
                    <a:gd name="T67" fmla="*/ 9 h 101"/>
                    <a:gd name="T68" fmla="*/ 9 w 111"/>
                    <a:gd name="T69" fmla="*/ 9 h 101"/>
                    <a:gd name="T70" fmla="*/ 10 w 111"/>
                    <a:gd name="T71" fmla="*/ 9 h 101"/>
                    <a:gd name="T72" fmla="*/ 10 w 111"/>
                    <a:gd name="T73" fmla="*/ 8 h 101"/>
                    <a:gd name="T74" fmla="*/ 10 w 111"/>
                    <a:gd name="T75" fmla="*/ 8 h 101"/>
                    <a:gd name="T76" fmla="*/ 10 w 111"/>
                    <a:gd name="T77" fmla="*/ 8 h 101"/>
                    <a:gd name="T78" fmla="*/ 10 w 111"/>
                    <a:gd name="T79" fmla="*/ 7 h 101"/>
                    <a:gd name="T80" fmla="*/ 10 w 111"/>
                    <a:gd name="T81" fmla="*/ 7 h 101"/>
                    <a:gd name="T82" fmla="*/ 10 w 111"/>
                    <a:gd name="T83" fmla="*/ 6 h 101"/>
                    <a:gd name="T84" fmla="*/ 9 w 111"/>
                    <a:gd name="T85" fmla="*/ 6 h 101"/>
                    <a:gd name="T86" fmla="*/ 9 w 111"/>
                    <a:gd name="T87" fmla="*/ 6 h 101"/>
                    <a:gd name="T88" fmla="*/ 9 w 111"/>
                    <a:gd name="T89" fmla="*/ 5 h 101"/>
                    <a:gd name="T90" fmla="*/ 4 w 111"/>
                    <a:gd name="T91" fmla="*/ 1 h 101"/>
                    <a:gd name="T92" fmla="*/ 12 w 111"/>
                    <a:gd name="T93" fmla="*/ 8 h 10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11"/>
                    <a:gd name="T142" fmla="*/ 0 h 101"/>
                    <a:gd name="T143" fmla="*/ 111 w 111"/>
                    <a:gd name="T144" fmla="*/ 101 h 10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11" h="101">
                      <a:moveTo>
                        <a:pt x="101" y="71"/>
                      </a:moveTo>
                      <a:lnTo>
                        <a:pt x="92" y="61"/>
                      </a:lnTo>
                      <a:lnTo>
                        <a:pt x="92" y="63"/>
                      </a:lnTo>
                      <a:lnTo>
                        <a:pt x="92" y="66"/>
                      </a:lnTo>
                      <a:lnTo>
                        <a:pt x="92" y="70"/>
                      </a:lnTo>
                      <a:lnTo>
                        <a:pt x="92" y="72"/>
                      </a:lnTo>
                      <a:lnTo>
                        <a:pt x="92" y="75"/>
                      </a:lnTo>
                      <a:lnTo>
                        <a:pt x="91" y="77"/>
                      </a:lnTo>
                      <a:lnTo>
                        <a:pt x="91" y="80"/>
                      </a:lnTo>
                      <a:lnTo>
                        <a:pt x="90" y="82"/>
                      </a:lnTo>
                      <a:lnTo>
                        <a:pt x="88" y="84"/>
                      </a:lnTo>
                      <a:lnTo>
                        <a:pt x="87" y="86"/>
                      </a:lnTo>
                      <a:lnTo>
                        <a:pt x="85" y="88"/>
                      </a:lnTo>
                      <a:lnTo>
                        <a:pt x="84" y="91"/>
                      </a:lnTo>
                      <a:lnTo>
                        <a:pt x="83" y="91"/>
                      </a:lnTo>
                      <a:lnTo>
                        <a:pt x="81" y="92"/>
                      </a:lnTo>
                      <a:lnTo>
                        <a:pt x="80" y="94"/>
                      </a:lnTo>
                      <a:lnTo>
                        <a:pt x="79" y="95"/>
                      </a:lnTo>
                      <a:lnTo>
                        <a:pt x="78" y="95"/>
                      </a:lnTo>
                      <a:lnTo>
                        <a:pt x="77" y="96"/>
                      </a:lnTo>
                      <a:lnTo>
                        <a:pt x="76" y="96"/>
                      </a:lnTo>
                      <a:lnTo>
                        <a:pt x="75" y="97"/>
                      </a:lnTo>
                      <a:lnTo>
                        <a:pt x="74" y="97"/>
                      </a:lnTo>
                      <a:lnTo>
                        <a:pt x="73" y="98"/>
                      </a:lnTo>
                      <a:lnTo>
                        <a:pt x="72" y="98"/>
                      </a:lnTo>
                      <a:lnTo>
                        <a:pt x="71" y="99"/>
                      </a:lnTo>
                      <a:lnTo>
                        <a:pt x="69" y="99"/>
                      </a:lnTo>
                      <a:lnTo>
                        <a:pt x="68" y="99"/>
                      </a:lnTo>
                      <a:lnTo>
                        <a:pt x="67" y="100"/>
                      </a:lnTo>
                      <a:lnTo>
                        <a:pt x="66" y="100"/>
                      </a:lnTo>
                      <a:lnTo>
                        <a:pt x="65" y="100"/>
                      </a:lnTo>
                      <a:lnTo>
                        <a:pt x="64" y="101"/>
                      </a:lnTo>
                      <a:lnTo>
                        <a:pt x="63" y="101"/>
                      </a:lnTo>
                      <a:lnTo>
                        <a:pt x="62" y="101"/>
                      </a:lnTo>
                      <a:lnTo>
                        <a:pt x="61" y="101"/>
                      </a:lnTo>
                      <a:lnTo>
                        <a:pt x="60" y="101"/>
                      </a:lnTo>
                      <a:lnTo>
                        <a:pt x="59" y="101"/>
                      </a:lnTo>
                      <a:lnTo>
                        <a:pt x="57" y="100"/>
                      </a:lnTo>
                      <a:lnTo>
                        <a:pt x="56" y="100"/>
                      </a:lnTo>
                      <a:lnTo>
                        <a:pt x="55" y="100"/>
                      </a:lnTo>
                      <a:lnTo>
                        <a:pt x="54" y="100"/>
                      </a:lnTo>
                      <a:lnTo>
                        <a:pt x="53" y="99"/>
                      </a:lnTo>
                      <a:lnTo>
                        <a:pt x="52" y="99"/>
                      </a:lnTo>
                      <a:lnTo>
                        <a:pt x="51" y="98"/>
                      </a:lnTo>
                      <a:lnTo>
                        <a:pt x="50" y="98"/>
                      </a:lnTo>
                      <a:lnTo>
                        <a:pt x="49" y="97"/>
                      </a:lnTo>
                      <a:lnTo>
                        <a:pt x="48" y="97"/>
                      </a:lnTo>
                      <a:lnTo>
                        <a:pt x="47" y="96"/>
                      </a:lnTo>
                      <a:lnTo>
                        <a:pt x="46" y="96"/>
                      </a:lnTo>
                      <a:lnTo>
                        <a:pt x="46" y="95"/>
                      </a:lnTo>
                      <a:lnTo>
                        <a:pt x="45" y="95"/>
                      </a:lnTo>
                      <a:lnTo>
                        <a:pt x="44" y="94"/>
                      </a:lnTo>
                      <a:lnTo>
                        <a:pt x="43" y="92"/>
                      </a:lnTo>
                      <a:lnTo>
                        <a:pt x="43" y="91"/>
                      </a:lnTo>
                      <a:lnTo>
                        <a:pt x="42" y="91"/>
                      </a:lnTo>
                      <a:lnTo>
                        <a:pt x="41" y="90"/>
                      </a:lnTo>
                      <a:lnTo>
                        <a:pt x="40" y="89"/>
                      </a:lnTo>
                      <a:lnTo>
                        <a:pt x="39" y="88"/>
                      </a:lnTo>
                      <a:lnTo>
                        <a:pt x="38" y="87"/>
                      </a:lnTo>
                      <a:lnTo>
                        <a:pt x="0" y="50"/>
                      </a:lnTo>
                      <a:lnTo>
                        <a:pt x="11" y="39"/>
                      </a:lnTo>
                      <a:lnTo>
                        <a:pt x="44" y="73"/>
                      </a:lnTo>
                      <a:lnTo>
                        <a:pt x="45" y="74"/>
                      </a:lnTo>
                      <a:lnTo>
                        <a:pt x="46" y="75"/>
                      </a:lnTo>
                      <a:lnTo>
                        <a:pt x="47" y="76"/>
                      </a:lnTo>
                      <a:lnTo>
                        <a:pt x="48" y="77"/>
                      </a:lnTo>
                      <a:lnTo>
                        <a:pt x="49" y="78"/>
                      </a:lnTo>
                      <a:lnTo>
                        <a:pt x="50" y="79"/>
                      </a:lnTo>
                      <a:lnTo>
                        <a:pt x="51" y="80"/>
                      </a:lnTo>
                      <a:lnTo>
                        <a:pt x="52" y="81"/>
                      </a:lnTo>
                      <a:lnTo>
                        <a:pt x="53" y="81"/>
                      </a:lnTo>
                      <a:lnTo>
                        <a:pt x="53" y="82"/>
                      </a:lnTo>
                      <a:lnTo>
                        <a:pt x="54" y="82"/>
                      </a:lnTo>
                      <a:lnTo>
                        <a:pt x="55" y="83"/>
                      </a:lnTo>
                      <a:lnTo>
                        <a:pt x="56" y="83"/>
                      </a:lnTo>
                      <a:lnTo>
                        <a:pt x="57" y="84"/>
                      </a:lnTo>
                      <a:lnTo>
                        <a:pt x="59" y="84"/>
                      </a:lnTo>
                      <a:lnTo>
                        <a:pt x="60" y="84"/>
                      </a:lnTo>
                      <a:lnTo>
                        <a:pt x="61" y="85"/>
                      </a:lnTo>
                      <a:lnTo>
                        <a:pt x="62" y="85"/>
                      </a:lnTo>
                      <a:lnTo>
                        <a:pt x="63" y="85"/>
                      </a:lnTo>
                      <a:lnTo>
                        <a:pt x="64" y="85"/>
                      </a:lnTo>
                      <a:lnTo>
                        <a:pt x="65" y="85"/>
                      </a:lnTo>
                      <a:lnTo>
                        <a:pt x="66" y="85"/>
                      </a:lnTo>
                      <a:lnTo>
                        <a:pt x="66" y="84"/>
                      </a:lnTo>
                      <a:lnTo>
                        <a:pt x="67" y="84"/>
                      </a:lnTo>
                      <a:lnTo>
                        <a:pt x="68" y="84"/>
                      </a:lnTo>
                      <a:lnTo>
                        <a:pt x="69" y="84"/>
                      </a:lnTo>
                      <a:lnTo>
                        <a:pt x="70" y="84"/>
                      </a:lnTo>
                      <a:lnTo>
                        <a:pt x="71" y="83"/>
                      </a:lnTo>
                      <a:lnTo>
                        <a:pt x="72" y="83"/>
                      </a:lnTo>
                      <a:lnTo>
                        <a:pt x="73" y="82"/>
                      </a:lnTo>
                      <a:lnTo>
                        <a:pt x="74" y="81"/>
                      </a:lnTo>
                      <a:lnTo>
                        <a:pt x="75" y="80"/>
                      </a:lnTo>
                      <a:lnTo>
                        <a:pt x="76" y="80"/>
                      </a:lnTo>
                      <a:lnTo>
                        <a:pt x="76" y="79"/>
                      </a:lnTo>
                      <a:lnTo>
                        <a:pt x="77" y="78"/>
                      </a:lnTo>
                      <a:lnTo>
                        <a:pt x="78" y="77"/>
                      </a:lnTo>
                      <a:lnTo>
                        <a:pt x="78" y="76"/>
                      </a:lnTo>
                      <a:lnTo>
                        <a:pt x="79" y="76"/>
                      </a:lnTo>
                      <a:lnTo>
                        <a:pt x="80" y="75"/>
                      </a:lnTo>
                      <a:lnTo>
                        <a:pt x="80" y="74"/>
                      </a:lnTo>
                      <a:lnTo>
                        <a:pt x="80" y="73"/>
                      </a:lnTo>
                      <a:lnTo>
                        <a:pt x="81" y="72"/>
                      </a:lnTo>
                      <a:lnTo>
                        <a:pt x="81" y="71"/>
                      </a:lnTo>
                      <a:lnTo>
                        <a:pt x="81" y="70"/>
                      </a:lnTo>
                      <a:lnTo>
                        <a:pt x="83" y="68"/>
                      </a:lnTo>
                      <a:lnTo>
                        <a:pt x="83" y="67"/>
                      </a:lnTo>
                      <a:lnTo>
                        <a:pt x="83" y="66"/>
                      </a:lnTo>
                      <a:lnTo>
                        <a:pt x="83" y="65"/>
                      </a:lnTo>
                      <a:lnTo>
                        <a:pt x="83" y="64"/>
                      </a:lnTo>
                      <a:lnTo>
                        <a:pt x="83" y="63"/>
                      </a:lnTo>
                      <a:lnTo>
                        <a:pt x="83" y="62"/>
                      </a:lnTo>
                      <a:lnTo>
                        <a:pt x="83" y="61"/>
                      </a:lnTo>
                      <a:lnTo>
                        <a:pt x="83" y="60"/>
                      </a:lnTo>
                      <a:lnTo>
                        <a:pt x="83" y="59"/>
                      </a:lnTo>
                      <a:lnTo>
                        <a:pt x="83" y="58"/>
                      </a:lnTo>
                      <a:lnTo>
                        <a:pt x="83" y="57"/>
                      </a:lnTo>
                      <a:lnTo>
                        <a:pt x="81" y="55"/>
                      </a:lnTo>
                      <a:lnTo>
                        <a:pt x="80" y="54"/>
                      </a:lnTo>
                      <a:lnTo>
                        <a:pt x="80" y="53"/>
                      </a:lnTo>
                      <a:lnTo>
                        <a:pt x="79" y="52"/>
                      </a:lnTo>
                      <a:lnTo>
                        <a:pt x="78" y="51"/>
                      </a:lnTo>
                      <a:lnTo>
                        <a:pt x="77" y="50"/>
                      </a:lnTo>
                      <a:lnTo>
                        <a:pt x="77" y="49"/>
                      </a:lnTo>
                      <a:lnTo>
                        <a:pt x="76" y="48"/>
                      </a:lnTo>
                      <a:lnTo>
                        <a:pt x="75" y="46"/>
                      </a:lnTo>
                      <a:lnTo>
                        <a:pt x="74" y="44"/>
                      </a:lnTo>
                      <a:lnTo>
                        <a:pt x="73" y="43"/>
                      </a:lnTo>
                      <a:lnTo>
                        <a:pt x="72" y="42"/>
                      </a:lnTo>
                      <a:lnTo>
                        <a:pt x="39" y="10"/>
                      </a:lnTo>
                      <a:lnTo>
                        <a:pt x="49" y="0"/>
                      </a:lnTo>
                      <a:lnTo>
                        <a:pt x="111" y="61"/>
                      </a:lnTo>
                      <a:lnTo>
                        <a:pt x="101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3" name="Freeform 162"/>
                <p:cNvSpPr>
                  <a:spLocks/>
                </p:cNvSpPr>
                <p:nvPr/>
              </p:nvSpPr>
              <p:spPr bwMode="auto">
                <a:xfrm>
                  <a:off x="4544" y="3924"/>
                  <a:ext cx="45" cy="45"/>
                </a:xfrm>
                <a:custGeom>
                  <a:avLst/>
                  <a:gdLst>
                    <a:gd name="T0" fmla="*/ 5 w 91"/>
                    <a:gd name="T1" fmla="*/ 10 h 90"/>
                    <a:gd name="T2" fmla="*/ 6 w 91"/>
                    <a:gd name="T3" fmla="*/ 10 h 90"/>
                    <a:gd name="T4" fmla="*/ 7 w 91"/>
                    <a:gd name="T5" fmla="*/ 10 h 90"/>
                    <a:gd name="T6" fmla="*/ 8 w 91"/>
                    <a:gd name="T7" fmla="*/ 9 h 90"/>
                    <a:gd name="T8" fmla="*/ 9 w 91"/>
                    <a:gd name="T9" fmla="*/ 8 h 90"/>
                    <a:gd name="T10" fmla="*/ 9 w 91"/>
                    <a:gd name="T11" fmla="*/ 7 h 90"/>
                    <a:gd name="T12" fmla="*/ 9 w 91"/>
                    <a:gd name="T13" fmla="*/ 7 h 90"/>
                    <a:gd name="T14" fmla="*/ 9 w 91"/>
                    <a:gd name="T15" fmla="*/ 6 h 90"/>
                    <a:gd name="T16" fmla="*/ 8 w 91"/>
                    <a:gd name="T17" fmla="*/ 6 h 90"/>
                    <a:gd name="T18" fmla="*/ 8 w 91"/>
                    <a:gd name="T19" fmla="*/ 6 h 90"/>
                    <a:gd name="T20" fmla="*/ 7 w 91"/>
                    <a:gd name="T21" fmla="*/ 6 h 90"/>
                    <a:gd name="T22" fmla="*/ 6 w 91"/>
                    <a:gd name="T23" fmla="*/ 6 h 90"/>
                    <a:gd name="T24" fmla="*/ 5 w 91"/>
                    <a:gd name="T25" fmla="*/ 7 h 90"/>
                    <a:gd name="T26" fmla="*/ 4 w 91"/>
                    <a:gd name="T27" fmla="*/ 8 h 90"/>
                    <a:gd name="T28" fmla="*/ 3 w 91"/>
                    <a:gd name="T29" fmla="*/ 8 h 90"/>
                    <a:gd name="T30" fmla="*/ 2 w 91"/>
                    <a:gd name="T31" fmla="*/ 8 h 90"/>
                    <a:gd name="T32" fmla="*/ 1 w 91"/>
                    <a:gd name="T33" fmla="*/ 8 h 90"/>
                    <a:gd name="T34" fmla="*/ 1 w 91"/>
                    <a:gd name="T35" fmla="*/ 7 h 90"/>
                    <a:gd name="T36" fmla="*/ 0 w 91"/>
                    <a:gd name="T37" fmla="*/ 7 h 90"/>
                    <a:gd name="T38" fmla="*/ 0 w 91"/>
                    <a:gd name="T39" fmla="*/ 6 h 90"/>
                    <a:gd name="T40" fmla="*/ 0 w 91"/>
                    <a:gd name="T41" fmla="*/ 6 h 90"/>
                    <a:gd name="T42" fmla="*/ 0 w 91"/>
                    <a:gd name="T43" fmla="*/ 5 h 90"/>
                    <a:gd name="T44" fmla="*/ 0 w 91"/>
                    <a:gd name="T45" fmla="*/ 4 h 90"/>
                    <a:gd name="T46" fmla="*/ 0 w 91"/>
                    <a:gd name="T47" fmla="*/ 4 h 90"/>
                    <a:gd name="T48" fmla="*/ 0 w 91"/>
                    <a:gd name="T49" fmla="*/ 3 h 90"/>
                    <a:gd name="T50" fmla="*/ 1 w 91"/>
                    <a:gd name="T51" fmla="*/ 2 h 90"/>
                    <a:gd name="T52" fmla="*/ 2 w 91"/>
                    <a:gd name="T53" fmla="*/ 2 h 90"/>
                    <a:gd name="T54" fmla="*/ 3 w 91"/>
                    <a:gd name="T55" fmla="*/ 1 h 90"/>
                    <a:gd name="T56" fmla="*/ 3 w 91"/>
                    <a:gd name="T57" fmla="*/ 1 h 90"/>
                    <a:gd name="T58" fmla="*/ 4 w 91"/>
                    <a:gd name="T59" fmla="*/ 0 h 90"/>
                    <a:gd name="T60" fmla="*/ 5 w 91"/>
                    <a:gd name="T61" fmla="*/ 1 h 90"/>
                    <a:gd name="T62" fmla="*/ 6 w 91"/>
                    <a:gd name="T63" fmla="*/ 1 h 90"/>
                    <a:gd name="T64" fmla="*/ 5 w 91"/>
                    <a:gd name="T65" fmla="*/ 3 h 90"/>
                    <a:gd name="T66" fmla="*/ 4 w 91"/>
                    <a:gd name="T67" fmla="*/ 2 h 90"/>
                    <a:gd name="T68" fmla="*/ 3 w 91"/>
                    <a:gd name="T69" fmla="*/ 2 h 90"/>
                    <a:gd name="T70" fmla="*/ 3 w 91"/>
                    <a:gd name="T71" fmla="*/ 3 h 90"/>
                    <a:gd name="T72" fmla="*/ 2 w 91"/>
                    <a:gd name="T73" fmla="*/ 3 h 90"/>
                    <a:gd name="T74" fmla="*/ 1 w 91"/>
                    <a:gd name="T75" fmla="*/ 4 h 90"/>
                    <a:gd name="T76" fmla="*/ 1 w 91"/>
                    <a:gd name="T77" fmla="*/ 5 h 90"/>
                    <a:gd name="T78" fmla="*/ 1 w 91"/>
                    <a:gd name="T79" fmla="*/ 6 h 90"/>
                    <a:gd name="T80" fmla="*/ 2 w 91"/>
                    <a:gd name="T81" fmla="*/ 6 h 90"/>
                    <a:gd name="T82" fmla="*/ 2 w 91"/>
                    <a:gd name="T83" fmla="*/ 6 h 90"/>
                    <a:gd name="T84" fmla="*/ 2 w 91"/>
                    <a:gd name="T85" fmla="*/ 6 h 90"/>
                    <a:gd name="T86" fmla="*/ 3 w 91"/>
                    <a:gd name="T87" fmla="*/ 6 h 90"/>
                    <a:gd name="T88" fmla="*/ 3 w 91"/>
                    <a:gd name="T89" fmla="*/ 6 h 90"/>
                    <a:gd name="T90" fmla="*/ 4 w 91"/>
                    <a:gd name="T91" fmla="*/ 5 h 90"/>
                    <a:gd name="T92" fmla="*/ 5 w 91"/>
                    <a:gd name="T93" fmla="*/ 5 h 90"/>
                    <a:gd name="T94" fmla="*/ 7 w 91"/>
                    <a:gd name="T95" fmla="*/ 4 h 90"/>
                    <a:gd name="T96" fmla="*/ 7 w 91"/>
                    <a:gd name="T97" fmla="*/ 4 h 90"/>
                    <a:gd name="T98" fmla="*/ 8 w 91"/>
                    <a:gd name="T99" fmla="*/ 3 h 90"/>
                    <a:gd name="T100" fmla="*/ 9 w 91"/>
                    <a:gd name="T101" fmla="*/ 4 h 90"/>
                    <a:gd name="T102" fmla="*/ 10 w 91"/>
                    <a:gd name="T103" fmla="*/ 4 h 90"/>
                    <a:gd name="T104" fmla="*/ 10 w 91"/>
                    <a:gd name="T105" fmla="*/ 5 h 90"/>
                    <a:gd name="T106" fmla="*/ 11 w 91"/>
                    <a:gd name="T107" fmla="*/ 6 h 90"/>
                    <a:gd name="T108" fmla="*/ 11 w 91"/>
                    <a:gd name="T109" fmla="*/ 6 h 90"/>
                    <a:gd name="T110" fmla="*/ 11 w 91"/>
                    <a:gd name="T111" fmla="*/ 8 h 90"/>
                    <a:gd name="T112" fmla="*/ 10 w 91"/>
                    <a:gd name="T113" fmla="*/ 9 h 90"/>
                    <a:gd name="T114" fmla="*/ 10 w 91"/>
                    <a:gd name="T115" fmla="*/ 9 h 90"/>
                    <a:gd name="T116" fmla="*/ 9 w 91"/>
                    <a:gd name="T117" fmla="*/ 11 h 90"/>
                    <a:gd name="T118" fmla="*/ 7 w 91"/>
                    <a:gd name="T119" fmla="*/ 11 h 90"/>
                    <a:gd name="T120" fmla="*/ 6 w 91"/>
                    <a:gd name="T121" fmla="*/ 12 h 90"/>
                    <a:gd name="T122" fmla="*/ 4 w 91"/>
                    <a:gd name="T123" fmla="*/ 11 h 9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91"/>
                    <a:gd name="T187" fmla="*/ 0 h 90"/>
                    <a:gd name="T188" fmla="*/ 91 w 91"/>
                    <a:gd name="T189" fmla="*/ 90 h 9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91" h="90">
                      <a:moveTo>
                        <a:pt x="32" y="84"/>
                      </a:moveTo>
                      <a:lnTo>
                        <a:pt x="42" y="71"/>
                      </a:lnTo>
                      <a:lnTo>
                        <a:pt x="43" y="71"/>
                      </a:lnTo>
                      <a:lnTo>
                        <a:pt x="44" y="72"/>
                      </a:lnTo>
                      <a:lnTo>
                        <a:pt x="45" y="73"/>
                      </a:lnTo>
                      <a:lnTo>
                        <a:pt x="46" y="73"/>
                      </a:lnTo>
                      <a:lnTo>
                        <a:pt x="47" y="74"/>
                      </a:lnTo>
                      <a:lnTo>
                        <a:pt x="48" y="74"/>
                      </a:lnTo>
                      <a:lnTo>
                        <a:pt x="49" y="76"/>
                      </a:lnTo>
                      <a:lnTo>
                        <a:pt x="50" y="76"/>
                      </a:lnTo>
                      <a:lnTo>
                        <a:pt x="51" y="76"/>
                      </a:lnTo>
                      <a:lnTo>
                        <a:pt x="52" y="76"/>
                      </a:lnTo>
                      <a:lnTo>
                        <a:pt x="53" y="76"/>
                      </a:lnTo>
                      <a:lnTo>
                        <a:pt x="55" y="77"/>
                      </a:lnTo>
                      <a:lnTo>
                        <a:pt x="56" y="76"/>
                      </a:lnTo>
                      <a:lnTo>
                        <a:pt x="57" y="76"/>
                      </a:lnTo>
                      <a:lnTo>
                        <a:pt x="59" y="76"/>
                      </a:lnTo>
                      <a:lnTo>
                        <a:pt x="60" y="74"/>
                      </a:lnTo>
                      <a:lnTo>
                        <a:pt x="61" y="74"/>
                      </a:lnTo>
                      <a:lnTo>
                        <a:pt x="63" y="73"/>
                      </a:lnTo>
                      <a:lnTo>
                        <a:pt x="64" y="72"/>
                      </a:lnTo>
                      <a:lnTo>
                        <a:pt x="65" y="71"/>
                      </a:lnTo>
                      <a:lnTo>
                        <a:pt x="66" y="71"/>
                      </a:lnTo>
                      <a:lnTo>
                        <a:pt x="67" y="70"/>
                      </a:lnTo>
                      <a:lnTo>
                        <a:pt x="68" y="69"/>
                      </a:lnTo>
                      <a:lnTo>
                        <a:pt x="70" y="68"/>
                      </a:lnTo>
                      <a:lnTo>
                        <a:pt x="71" y="66"/>
                      </a:lnTo>
                      <a:lnTo>
                        <a:pt x="72" y="65"/>
                      </a:lnTo>
                      <a:lnTo>
                        <a:pt x="73" y="64"/>
                      </a:lnTo>
                      <a:lnTo>
                        <a:pt x="73" y="63"/>
                      </a:lnTo>
                      <a:lnTo>
                        <a:pt x="74" y="62"/>
                      </a:lnTo>
                      <a:lnTo>
                        <a:pt x="75" y="61"/>
                      </a:lnTo>
                      <a:lnTo>
                        <a:pt x="75" y="60"/>
                      </a:lnTo>
                      <a:lnTo>
                        <a:pt x="76" y="59"/>
                      </a:lnTo>
                      <a:lnTo>
                        <a:pt x="76" y="58"/>
                      </a:lnTo>
                      <a:lnTo>
                        <a:pt x="76" y="57"/>
                      </a:lnTo>
                      <a:lnTo>
                        <a:pt x="76" y="56"/>
                      </a:lnTo>
                      <a:lnTo>
                        <a:pt x="77" y="55"/>
                      </a:lnTo>
                      <a:lnTo>
                        <a:pt x="77" y="54"/>
                      </a:lnTo>
                      <a:lnTo>
                        <a:pt x="77" y="53"/>
                      </a:lnTo>
                      <a:lnTo>
                        <a:pt x="77" y="52"/>
                      </a:lnTo>
                      <a:lnTo>
                        <a:pt x="77" y="50"/>
                      </a:lnTo>
                      <a:lnTo>
                        <a:pt x="76" y="49"/>
                      </a:lnTo>
                      <a:lnTo>
                        <a:pt x="76" y="48"/>
                      </a:lnTo>
                      <a:lnTo>
                        <a:pt x="76" y="47"/>
                      </a:lnTo>
                      <a:lnTo>
                        <a:pt x="76" y="46"/>
                      </a:lnTo>
                      <a:lnTo>
                        <a:pt x="75" y="46"/>
                      </a:lnTo>
                      <a:lnTo>
                        <a:pt x="75" y="45"/>
                      </a:lnTo>
                      <a:lnTo>
                        <a:pt x="74" y="44"/>
                      </a:lnTo>
                      <a:lnTo>
                        <a:pt x="73" y="43"/>
                      </a:lnTo>
                      <a:lnTo>
                        <a:pt x="72" y="43"/>
                      </a:lnTo>
                      <a:lnTo>
                        <a:pt x="72" y="42"/>
                      </a:lnTo>
                      <a:lnTo>
                        <a:pt x="71" y="42"/>
                      </a:lnTo>
                      <a:lnTo>
                        <a:pt x="70" y="41"/>
                      </a:lnTo>
                      <a:lnTo>
                        <a:pt x="69" y="41"/>
                      </a:lnTo>
                      <a:lnTo>
                        <a:pt x="68" y="41"/>
                      </a:lnTo>
                      <a:lnTo>
                        <a:pt x="67" y="41"/>
                      </a:lnTo>
                      <a:lnTo>
                        <a:pt x="66" y="41"/>
                      </a:lnTo>
                      <a:lnTo>
                        <a:pt x="66" y="42"/>
                      </a:lnTo>
                      <a:lnTo>
                        <a:pt x="65" y="42"/>
                      </a:lnTo>
                      <a:lnTo>
                        <a:pt x="64" y="42"/>
                      </a:lnTo>
                      <a:lnTo>
                        <a:pt x="63" y="42"/>
                      </a:lnTo>
                      <a:lnTo>
                        <a:pt x="63" y="43"/>
                      </a:lnTo>
                      <a:lnTo>
                        <a:pt x="62" y="43"/>
                      </a:lnTo>
                      <a:lnTo>
                        <a:pt x="60" y="44"/>
                      </a:lnTo>
                      <a:lnTo>
                        <a:pt x="59" y="44"/>
                      </a:lnTo>
                      <a:lnTo>
                        <a:pt x="57" y="45"/>
                      </a:lnTo>
                      <a:lnTo>
                        <a:pt x="55" y="46"/>
                      </a:lnTo>
                      <a:lnTo>
                        <a:pt x="54" y="47"/>
                      </a:lnTo>
                      <a:lnTo>
                        <a:pt x="52" y="48"/>
                      </a:lnTo>
                      <a:lnTo>
                        <a:pt x="51" y="49"/>
                      </a:lnTo>
                      <a:lnTo>
                        <a:pt x="48" y="50"/>
                      </a:lnTo>
                      <a:lnTo>
                        <a:pt x="46" y="52"/>
                      </a:lnTo>
                      <a:lnTo>
                        <a:pt x="44" y="53"/>
                      </a:lnTo>
                      <a:lnTo>
                        <a:pt x="42" y="54"/>
                      </a:lnTo>
                      <a:lnTo>
                        <a:pt x="41" y="55"/>
                      </a:lnTo>
                      <a:lnTo>
                        <a:pt x="39" y="56"/>
                      </a:lnTo>
                      <a:lnTo>
                        <a:pt x="37" y="57"/>
                      </a:lnTo>
                      <a:lnTo>
                        <a:pt x="36" y="58"/>
                      </a:lnTo>
                      <a:lnTo>
                        <a:pt x="33" y="58"/>
                      </a:lnTo>
                      <a:lnTo>
                        <a:pt x="32" y="59"/>
                      </a:lnTo>
                      <a:lnTo>
                        <a:pt x="31" y="59"/>
                      </a:lnTo>
                      <a:lnTo>
                        <a:pt x="30" y="60"/>
                      </a:lnTo>
                      <a:lnTo>
                        <a:pt x="28" y="60"/>
                      </a:lnTo>
                      <a:lnTo>
                        <a:pt x="27" y="60"/>
                      </a:lnTo>
                      <a:lnTo>
                        <a:pt x="26" y="60"/>
                      </a:lnTo>
                      <a:lnTo>
                        <a:pt x="25" y="61"/>
                      </a:lnTo>
                      <a:lnTo>
                        <a:pt x="24" y="61"/>
                      </a:lnTo>
                      <a:lnTo>
                        <a:pt x="23" y="61"/>
                      </a:lnTo>
                      <a:lnTo>
                        <a:pt x="22" y="61"/>
                      </a:lnTo>
                      <a:lnTo>
                        <a:pt x="21" y="61"/>
                      </a:lnTo>
                      <a:lnTo>
                        <a:pt x="20" y="61"/>
                      </a:lnTo>
                      <a:lnTo>
                        <a:pt x="19" y="61"/>
                      </a:lnTo>
                      <a:lnTo>
                        <a:pt x="18" y="61"/>
                      </a:lnTo>
                      <a:lnTo>
                        <a:pt x="17" y="60"/>
                      </a:lnTo>
                      <a:lnTo>
                        <a:pt x="16" y="60"/>
                      </a:lnTo>
                      <a:lnTo>
                        <a:pt x="15" y="60"/>
                      </a:lnTo>
                      <a:lnTo>
                        <a:pt x="14" y="59"/>
                      </a:lnTo>
                      <a:lnTo>
                        <a:pt x="13" y="59"/>
                      </a:lnTo>
                      <a:lnTo>
                        <a:pt x="12" y="58"/>
                      </a:lnTo>
                      <a:lnTo>
                        <a:pt x="11" y="57"/>
                      </a:lnTo>
                      <a:lnTo>
                        <a:pt x="9" y="57"/>
                      </a:lnTo>
                      <a:lnTo>
                        <a:pt x="8" y="56"/>
                      </a:lnTo>
                      <a:lnTo>
                        <a:pt x="7" y="55"/>
                      </a:lnTo>
                      <a:lnTo>
                        <a:pt x="6" y="54"/>
                      </a:lnTo>
                      <a:lnTo>
                        <a:pt x="5" y="53"/>
                      </a:lnTo>
                      <a:lnTo>
                        <a:pt x="5" y="52"/>
                      </a:lnTo>
                      <a:lnTo>
                        <a:pt x="4" y="52"/>
                      </a:lnTo>
                      <a:lnTo>
                        <a:pt x="4" y="50"/>
                      </a:lnTo>
                      <a:lnTo>
                        <a:pt x="3" y="49"/>
                      </a:lnTo>
                      <a:lnTo>
                        <a:pt x="3" y="48"/>
                      </a:lnTo>
                      <a:lnTo>
                        <a:pt x="2" y="48"/>
                      </a:lnTo>
                      <a:lnTo>
                        <a:pt x="2" y="47"/>
                      </a:lnTo>
                      <a:lnTo>
                        <a:pt x="2" y="46"/>
                      </a:lnTo>
                      <a:lnTo>
                        <a:pt x="2" y="45"/>
                      </a:lnTo>
                      <a:lnTo>
                        <a:pt x="1" y="44"/>
                      </a:lnTo>
                      <a:lnTo>
                        <a:pt x="1" y="43"/>
                      </a:lnTo>
                      <a:lnTo>
                        <a:pt x="1" y="42"/>
                      </a:lnTo>
                      <a:lnTo>
                        <a:pt x="0" y="41"/>
                      </a:lnTo>
                      <a:lnTo>
                        <a:pt x="0" y="40"/>
                      </a:lnTo>
                      <a:lnTo>
                        <a:pt x="0" y="39"/>
                      </a:lnTo>
                      <a:lnTo>
                        <a:pt x="0" y="38"/>
                      </a:lnTo>
                      <a:lnTo>
                        <a:pt x="0" y="37"/>
                      </a:lnTo>
                      <a:lnTo>
                        <a:pt x="0" y="36"/>
                      </a:lnTo>
                      <a:lnTo>
                        <a:pt x="0" y="35"/>
                      </a:lnTo>
                      <a:lnTo>
                        <a:pt x="1" y="35"/>
                      </a:lnTo>
                      <a:lnTo>
                        <a:pt x="1" y="34"/>
                      </a:lnTo>
                      <a:lnTo>
                        <a:pt x="1" y="33"/>
                      </a:lnTo>
                      <a:lnTo>
                        <a:pt x="1" y="32"/>
                      </a:lnTo>
                      <a:lnTo>
                        <a:pt x="2" y="31"/>
                      </a:lnTo>
                      <a:lnTo>
                        <a:pt x="2" y="30"/>
                      </a:lnTo>
                      <a:lnTo>
                        <a:pt x="2" y="29"/>
                      </a:lnTo>
                      <a:lnTo>
                        <a:pt x="3" y="29"/>
                      </a:lnTo>
                      <a:lnTo>
                        <a:pt x="3" y="28"/>
                      </a:lnTo>
                      <a:lnTo>
                        <a:pt x="4" y="26"/>
                      </a:lnTo>
                      <a:lnTo>
                        <a:pt x="4" y="25"/>
                      </a:lnTo>
                      <a:lnTo>
                        <a:pt x="5" y="25"/>
                      </a:lnTo>
                      <a:lnTo>
                        <a:pt x="5" y="24"/>
                      </a:lnTo>
                      <a:lnTo>
                        <a:pt x="5" y="23"/>
                      </a:lnTo>
                      <a:lnTo>
                        <a:pt x="6" y="22"/>
                      </a:lnTo>
                      <a:lnTo>
                        <a:pt x="6" y="21"/>
                      </a:lnTo>
                      <a:lnTo>
                        <a:pt x="7" y="20"/>
                      </a:lnTo>
                      <a:lnTo>
                        <a:pt x="7" y="19"/>
                      </a:lnTo>
                      <a:lnTo>
                        <a:pt x="8" y="18"/>
                      </a:lnTo>
                      <a:lnTo>
                        <a:pt x="9" y="17"/>
                      </a:lnTo>
                      <a:lnTo>
                        <a:pt x="11" y="16"/>
                      </a:lnTo>
                      <a:lnTo>
                        <a:pt x="12" y="15"/>
                      </a:lnTo>
                      <a:lnTo>
                        <a:pt x="13" y="15"/>
                      </a:lnTo>
                      <a:lnTo>
                        <a:pt x="14" y="13"/>
                      </a:lnTo>
                      <a:lnTo>
                        <a:pt x="15" y="12"/>
                      </a:lnTo>
                      <a:lnTo>
                        <a:pt x="16" y="11"/>
                      </a:lnTo>
                      <a:lnTo>
                        <a:pt x="17" y="10"/>
                      </a:lnTo>
                      <a:lnTo>
                        <a:pt x="18" y="9"/>
                      </a:lnTo>
                      <a:lnTo>
                        <a:pt x="20" y="8"/>
                      </a:lnTo>
                      <a:lnTo>
                        <a:pt x="21" y="8"/>
                      </a:lnTo>
                      <a:lnTo>
                        <a:pt x="22" y="7"/>
                      </a:lnTo>
                      <a:lnTo>
                        <a:pt x="23" y="6"/>
                      </a:lnTo>
                      <a:lnTo>
                        <a:pt x="24" y="6"/>
                      </a:lnTo>
                      <a:lnTo>
                        <a:pt x="25" y="5"/>
                      </a:lnTo>
                      <a:lnTo>
                        <a:pt x="27" y="5"/>
                      </a:lnTo>
                      <a:lnTo>
                        <a:pt x="28" y="4"/>
                      </a:lnTo>
                      <a:lnTo>
                        <a:pt x="29" y="2"/>
                      </a:lnTo>
                      <a:lnTo>
                        <a:pt x="30" y="2"/>
                      </a:lnTo>
                      <a:lnTo>
                        <a:pt x="31" y="1"/>
                      </a:lnTo>
                      <a:lnTo>
                        <a:pt x="32" y="1"/>
                      </a:lnTo>
                      <a:lnTo>
                        <a:pt x="33" y="1"/>
                      </a:lnTo>
                      <a:lnTo>
                        <a:pt x="35" y="1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8" y="0"/>
                      </a:lnTo>
                      <a:lnTo>
                        <a:pt x="39" y="0"/>
                      </a:lnTo>
                      <a:lnTo>
                        <a:pt x="41" y="1"/>
                      </a:lnTo>
                      <a:lnTo>
                        <a:pt x="42" y="1"/>
                      </a:lnTo>
                      <a:lnTo>
                        <a:pt x="43" y="1"/>
                      </a:lnTo>
                      <a:lnTo>
                        <a:pt x="44" y="1"/>
                      </a:ln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7" y="4"/>
                      </a:lnTo>
                      <a:lnTo>
                        <a:pt x="48" y="4"/>
                      </a:lnTo>
                      <a:lnTo>
                        <a:pt x="49" y="5"/>
                      </a:lnTo>
                      <a:lnTo>
                        <a:pt x="50" y="5"/>
                      </a:lnTo>
                      <a:lnTo>
                        <a:pt x="51" y="6"/>
                      </a:lnTo>
                      <a:lnTo>
                        <a:pt x="52" y="7"/>
                      </a:lnTo>
                      <a:lnTo>
                        <a:pt x="54" y="8"/>
                      </a:lnTo>
                      <a:lnTo>
                        <a:pt x="46" y="19"/>
                      </a:lnTo>
                      <a:lnTo>
                        <a:pt x="45" y="18"/>
                      </a:lnTo>
                      <a:lnTo>
                        <a:pt x="44" y="17"/>
                      </a:lnTo>
                      <a:lnTo>
                        <a:pt x="43" y="17"/>
                      </a:lnTo>
                      <a:lnTo>
                        <a:pt x="42" y="16"/>
                      </a:lnTo>
                      <a:lnTo>
                        <a:pt x="41" y="16"/>
                      </a:lnTo>
                      <a:lnTo>
                        <a:pt x="40" y="16"/>
                      </a:lnTo>
                      <a:lnTo>
                        <a:pt x="39" y="16"/>
                      </a:lnTo>
                      <a:lnTo>
                        <a:pt x="38" y="15"/>
                      </a:lnTo>
                      <a:lnTo>
                        <a:pt x="37" y="15"/>
                      </a:lnTo>
                      <a:lnTo>
                        <a:pt x="36" y="15"/>
                      </a:lnTo>
                      <a:lnTo>
                        <a:pt x="35" y="15"/>
                      </a:lnTo>
                      <a:lnTo>
                        <a:pt x="35" y="16"/>
                      </a:lnTo>
                      <a:lnTo>
                        <a:pt x="32" y="16"/>
                      </a:lnTo>
                      <a:lnTo>
                        <a:pt x="31" y="16"/>
                      </a:lnTo>
                      <a:lnTo>
                        <a:pt x="30" y="16"/>
                      </a:lnTo>
                      <a:lnTo>
                        <a:pt x="29" y="16"/>
                      </a:lnTo>
                      <a:lnTo>
                        <a:pt x="28" y="17"/>
                      </a:lnTo>
                      <a:lnTo>
                        <a:pt x="27" y="17"/>
                      </a:lnTo>
                      <a:lnTo>
                        <a:pt x="26" y="18"/>
                      </a:lnTo>
                      <a:lnTo>
                        <a:pt x="25" y="18"/>
                      </a:lnTo>
                      <a:lnTo>
                        <a:pt x="24" y="19"/>
                      </a:lnTo>
                      <a:lnTo>
                        <a:pt x="23" y="20"/>
                      </a:lnTo>
                      <a:lnTo>
                        <a:pt x="22" y="21"/>
                      </a:lnTo>
                      <a:lnTo>
                        <a:pt x="22" y="22"/>
                      </a:lnTo>
                      <a:lnTo>
                        <a:pt x="20" y="23"/>
                      </a:lnTo>
                      <a:lnTo>
                        <a:pt x="19" y="24"/>
                      </a:lnTo>
                      <a:lnTo>
                        <a:pt x="18" y="25"/>
                      </a:lnTo>
                      <a:lnTo>
                        <a:pt x="17" y="26"/>
                      </a:lnTo>
                      <a:lnTo>
                        <a:pt x="17" y="28"/>
                      </a:lnTo>
                      <a:lnTo>
                        <a:pt x="16" y="29"/>
                      </a:lnTo>
                      <a:lnTo>
                        <a:pt x="15" y="30"/>
                      </a:lnTo>
                      <a:lnTo>
                        <a:pt x="15" y="31"/>
                      </a:lnTo>
                      <a:lnTo>
                        <a:pt x="14" y="32"/>
                      </a:lnTo>
                      <a:lnTo>
                        <a:pt x="14" y="33"/>
                      </a:lnTo>
                      <a:lnTo>
                        <a:pt x="14" y="34"/>
                      </a:lnTo>
                      <a:lnTo>
                        <a:pt x="14" y="35"/>
                      </a:lnTo>
                      <a:lnTo>
                        <a:pt x="14" y="36"/>
                      </a:lnTo>
                      <a:lnTo>
                        <a:pt x="14" y="37"/>
                      </a:lnTo>
                      <a:lnTo>
                        <a:pt x="14" y="38"/>
                      </a:lnTo>
                      <a:lnTo>
                        <a:pt x="14" y="39"/>
                      </a:lnTo>
                      <a:lnTo>
                        <a:pt x="15" y="40"/>
                      </a:lnTo>
                      <a:lnTo>
                        <a:pt x="15" y="41"/>
                      </a:lnTo>
                      <a:lnTo>
                        <a:pt x="16" y="41"/>
                      </a:lnTo>
                      <a:lnTo>
                        <a:pt x="16" y="42"/>
                      </a:lnTo>
                      <a:lnTo>
                        <a:pt x="17" y="43"/>
                      </a:lnTo>
                      <a:lnTo>
                        <a:pt x="18" y="43"/>
                      </a:lnTo>
                      <a:lnTo>
                        <a:pt x="18" y="44"/>
                      </a:lnTo>
                      <a:lnTo>
                        <a:pt x="19" y="44"/>
                      </a:lnTo>
                      <a:lnTo>
                        <a:pt x="19" y="45"/>
                      </a:lnTo>
                      <a:lnTo>
                        <a:pt x="20" y="45"/>
                      </a:lnTo>
                      <a:lnTo>
                        <a:pt x="21" y="46"/>
                      </a:lnTo>
                      <a:lnTo>
                        <a:pt x="21" y="45"/>
                      </a:lnTo>
                      <a:lnTo>
                        <a:pt x="22" y="45"/>
                      </a:lnTo>
                      <a:lnTo>
                        <a:pt x="23" y="45"/>
                      </a:lnTo>
                      <a:lnTo>
                        <a:pt x="24" y="45"/>
                      </a:lnTo>
                      <a:lnTo>
                        <a:pt x="25" y="45"/>
                      </a:lnTo>
                      <a:lnTo>
                        <a:pt x="26" y="45"/>
                      </a:lnTo>
                      <a:lnTo>
                        <a:pt x="27" y="45"/>
                      </a:lnTo>
                      <a:lnTo>
                        <a:pt x="28" y="45"/>
                      </a:lnTo>
                      <a:lnTo>
                        <a:pt x="28" y="44"/>
                      </a:lnTo>
                      <a:lnTo>
                        <a:pt x="29" y="44"/>
                      </a:lnTo>
                      <a:lnTo>
                        <a:pt x="30" y="43"/>
                      </a:lnTo>
                      <a:lnTo>
                        <a:pt x="31" y="42"/>
                      </a:lnTo>
                      <a:lnTo>
                        <a:pt x="32" y="42"/>
                      </a:lnTo>
                      <a:lnTo>
                        <a:pt x="33" y="41"/>
                      </a:lnTo>
                      <a:lnTo>
                        <a:pt x="35" y="40"/>
                      </a:lnTo>
                      <a:lnTo>
                        <a:pt x="37" y="39"/>
                      </a:lnTo>
                      <a:lnTo>
                        <a:pt x="38" y="38"/>
                      </a:lnTo>
                      <a:lnTo>
                        <a:pt x="40" y="38"/>
                      </a:lnTo>
                      <a:lnTo>
                        <a:pt x="42" y="36"/>
                      </a:lnTo>
                      <a:lnTo>
                        <a:pt x="44" y="35"/>
                      </a:lnTo>
                      <a:lnTo>
                        <a:pt x="46" y="34"/>
                      </a:lnTo>
                      <a:lnTo>
                        <a:pt x="48" y="33"/>
                      </a:lnTo>
                      <a:lnTo>
                        <a:pt x="50" y="32"/>
                      </a:lnTo>
                      <a:lnTo>
                        <a:pt x="52" y="31"/>
                      </a:lnTo>
                      <a:lnTo>
                        <a:pt x="53" y="31"/>
                      </a:lnTo>
                      <a:lnTo>
                        <a:pt x="55" y="30"/>
                      </a:lnTo>
                      <a:lnTo>
                        <a:pt x="56" y="29"/>
                      </a:lnTo>
                      <a:lnTo>
                        <a:pt x="57" y="29"/>
                      </a:lnTo>
                      <a:lnTo>
                        <a:pt x="59" y="28"/>
                      </a:lnTo>
                      <a:lnTo>
                        <a:pt x="61" y="28"/>
                      </a:lnTo>
                      <a:lnTo>
                        <a:pt x="61" y="26"/>
                      </a:lnTo>
                      <a:lnTo>
                        <a:pt x="62" y="26"/>
                      </a:lnTo>
                      <a:lnTo>
                        <a:pt x="63" y="26"/>
                      </a:lnTo>
                      <a:lnTo>
                        <a:pt x="64" y="25"/>
                      </a:lnTo>
                      <a:lnTo>
                        <a:pt x="65" y="25"/>
                      </a:lnTo>
                      <a:lnTo>
                        <a:pt x="66" y="25"/>
                      </a:lnTo>
                      <a:lnTo>
                        <a:pt x="67" y="25"/>
                      </a:lnTo>
                      <a:lnTo>
                        <a:pt x="68" y="25"/>
                      </a:lnTo>
                      <a:lnTo>
                        <a:pt x="69" y="25"/>
                      </a:lnTo>
                      <a:lnTo>
                        <a:pt x="70" y="25"/>
                      </a:lnTo>
                      <a:lnTo>
                        <a:pt x="71" y="25"/>
                      </a:lnTo>
                      <a:lnTo>
                        <a:pt x="72" y="26"/>
                      </a:lnTo>
                      <a:lnTo>
                        <a:pt x="73" y="26"/>
                      </a:lnTo>
                      <a:lnTo>
                        <a:pt x="74" y="26"/>
                      </a:lnTo>
                      <a:lnTo>
                        <a:pt x="75" y="28"/>
                      </a:lnTo>
                      <a:lnTo>
                        <a:pt x="76" y="28"/>
                      </a:lnTo>
                      <a:lnTo>
                        <a:pt x="77" y="29"/>
                      </a:lnTo>
                      <a:lnTo>
                        <a:pt x="78" y="29"/>
                      </a:lnTo>
                      <a:lnTo>
                        <a:pt x="79" y="30"/>
                      </a:lnTo>
                      <a:lnTo>
                        <a:pt x="80" y="30"/>
                      </a:lnTo>
                      <a:lnTo>
                        <a:pt x="81" y="31"/>
                      </a:lnTo>
                      <a:lnTo>
                        <a:pt x="83" y="32"/>
                      </a:lnTo>
                      <a:lnTo>
                        <a:pt x="84" y="33"/>
                      </a:lnTo>
                      <a:lnTo>
                        <a:pt x="85" y="34"/>
                      </a:lnTo>
                      <a:lnTo>
                        <a:pt x="86" y="35"/>
                      </a:lnTo>
                      <a:lnTo>
                        <a:pt x="87" y="36"/>
                      </a:lnTo>
                      <a:lnTo>
                        <a:pt x="87" y="37"/>
                      </a:lnTo>
                      <a:lnTo>
                        <a:pt x="88" y="38"/>
                      </a:lnTo>
                      <a:lnTo>
                        <a:pt x="88" y="39"/>
                      </a:lnTo>
                      <a:lnTo>
                        <a:pt x="89" y="40"/>
                      </a:lnTo>
                      <a:lnTo>
                        <a:pt x="89" y="41"/>
                      </a:lnTo>
                      <a:lnTo>
                        <a:pt x="90" y="42"/>
                      </a:lnTo>
                      <a:lnTo>
                        <a:pt x="90" y="43"/>
                      </a:lnTo>
                      <a:lnTo>
                        <a:pt x="91" y="45"/>
                      </a:lnTo>
                      <a:lnTo>
                        <a:pt x="91" y="46"/>
                      </a:lnTo>
                      <a:lnTo>
                        <a:pt x="91" y="47"/>
                      </a:lnTo>
                      <a:lnTo>
                        <a:pt x="91" y="49"/>
                      </a:lnTo>
                      <a:lnTo>
                        <a:pt x="91" y="50"/>
                      </a:lnTo>
                      <a:lnTo>
                        <a:pt x="91" y="52"/>
                      </a:lnTo>
                      <a:lnTo>
                        <a:pt x="90" y="54"/>
                      </a:lnTo>
                      <a:lnTo>
                        <a:pt x="90" y="55"/>
                      </a:lnTo>
                      <a:lnTo>
                        <a:pt x="90" y="56"/>
                      </a:lnTo>
                      <a:lnTo>
                        <a:pt x="90" y="58"/>
                      </a:lnTo>
                      <a:lnTo>
                        <a:pt x="89" y="59"/>
                      </a:lnTo>
                      <a:lnTo>
                        <a:pt x="89" y="60"/>
                      </a:lnTo>
                      <a:lnTo>
                        <a:pt x="89" y="62"/>
                      </a:lnTo>
                      <a:lnTo>
                        <a:pt x="88" y="63"/>
                      </a:lnTo>
                      <a:lnTo>
                        <a:pt x="87" y="64"/>
                      </a:lnTo>
                      <a:lnTo>
                        <a:pt x="87" y="65"/>
                      </a:lnTo>
                      <a:lnTo>
                        <a:pt x="86" y="66"/>
                      </a:lnTo>
                      <a:lnTo>
                        <a:pt x="85" y="67"/>
                      </a:lnTo>
                      <a:lnTo>
                        <a:pt x="84" y="69"/>
                      </a:lnTo>
                      <a:lnTo>
                        <a:pt x="84" y="70"/>
                      </a:lnTo>
                      <a:lnTo>
                        <a:pt x="83" y="71"/>
                      </a:lnTo>
                      <a:lnTo>
                        <a:pt x="81" y="72"/>
                      </a:lnTo>
                      <a:lnTo>
                        <a:pt x="80" y="73"/>
                      </a:lnTo>
                      <a:lnTo>
                        <a:pt x="79" y="74"/>
                      </a:lnTo>
                      <a:lnTo>
                        <a:pt x="78" y="77"/>
                      </a:lnTo>
                      <a:lnTo>
                        <a:pt x="76" y="78"/>
                      </a:lnTo>
                      <a:lnTo>
                        <a:pt x="74" y="80"/>
                      </a:lnTo>
                      <a:lnTo>
                        <a:pt x="72" y="82"/>
                      </a:lnTo>
                      <a:lnTo>
                        <a:pt x="70" y="83"/>
                      </a:lnTo>
                      <a:lnTo>
                        <a:pt x="68" y="85"/>
                      </a:lnTo>
                      <a:lnTo>
                        <a:pt x="66" y="86"/>
                      </a:lnTo>
                      <a:lnTo>
                        <a:pt x="65" y="87"/>
                      </a:lnTo>
                      <a:lnTo>
                        <a:pt x="63" y="88"/>
                      </a:lnTo>
                      <a:lnTo>
                        <a:pt x="61" y="88"/>
                      </a:lnTo>
                      <a:lnTo>
                        <a:pt x="59" y="89"/>
                      </a:lnTo>
                      <a:lnTo>
                        <a:pt x="56" y="89"/>
                      </a:lnTo>
                      <a:lnTo>
                        <a:pt x="55" y="90"/>
                      </a:lnTo>
                      <a:lnTo>
                        <a:pt x="53" y="90"/>
                      </a:lnTo>
                      <a:lnTo>
                        <a:pt x="51" y="90"/>
                      </a:lnTo>
                      <a:lnTo>
                        <a:pt x="49" y="89"/>
                      </a:lnTo>
                      <a:lnTo>
                        <a:pt x="47" y="89"/>
                      </a:lnTo>
                      <a:lnTo>
                        <a:pt x="45" y="89"/>
                      </a:lnTo>
                      <a:lnTo>
                        <a:pt x="43" y="88"/>
                      </a:lnTo>
                      <a:lnTo>
                        <a:pt x="42" y="88"/>
                      </a:lnTo>
                      <a:lnTo>
                        <a:pt x="40" y="87"/>
                      </a:lnTo>
                      <a:lnTo>
                        <a:pt x="38" y="86"/>
                      </a:lnTo>
                      <a:lnTo>
                        <a:pt x="36" y="86"/>
                      </a:lnTo>
                      <a:lnTo>
                        <a:pt x="33" y="85"/>
                      </a:lnTo>
                      <a:lnTo>
                        <a:pt x="32" y="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4" name="Freeform 163"/>
                <p:cNvSpPr>
                  <a:spLocks/>
                </p:cNvSpPr>
                <p:nvPr/>
              </p:nvSpPr>
              <p:spPr bwMode="auto">
                <a:xfrm>
                  <a:off x="4563" y="3895"/>
                  <a:ext cx="50" cy="43"/>
                </a:xfrm>
                <a:custGeom>
                  <a:avLst/>
                  <a:gdLst>
                    <a:gd name="T0" fmla="*/ 13 w 99"/>
                    <a:gd name="T1" fmla="*/ 8 h 87"/>
                    <a:gd name="T2" fmla="*/ 13 w 99"/>
                    <a:gd name="T3" fmla="*/ 9 h 87"/>
                    <a:gd name="T4" fmla="*/ 12 w 99"/>
                    <a:gd name="T5" fmla="*/ 9 h 87"/>
                    <a:gd name="T6" fmla="*/ 12 w 99"/>
                    <a:gd name="T7" fmla="*/ 9 h 87"/>
                    <a:gd name="T8" fmla="*/ 12 w 99"/>
                    <a:gd name="T9" fmla="*/ 9 h 87"/>
                    <a:gd name="T10" fmla="*/ 12 w 99"/>
                    <a:gd name="T11" fmla="*/ 9 h 87"/>
                    <a:gd name="T12" fmla="*/ 12 w 99"/>
                    <a:gd name="T13" fmla="*/ 10 h 87"/>
                    <a:gd name="T14" fmla="*/ 12 w 99"/>
                    <a:gd name="T15" fmla="*/ 10 h 87"/>
                    <a:gd name="T16" fmla="*/ 11 w 99"/>
                    <a:gd name="T17" fmla="*/ 10 h 87"/>
                    <a:gd name="T18" fmla="*/ 11 w 99"/>
                    <a:gd name="T19" fmla="*/ 10 h 87"/>
                    <a:gd name="T20" fmla="*/ 11 w 99"/>
                    <a:gd name="T21" fmla="*/ 10 h 87"/>
                    <a:gd name="T22" fmla="*/ 11 w 99"/>
                    <a:gd name="T23" fmla="*/ 10 h 87"/>
                    <a:gd name="T24" fmla="*/ 11 w 99"/>
                    <a:gd name="T25" fmla="*/ 10 h 87"/>
                    <a:gd name="T26" fmla="*/ 10 w 99"/>
                    <a:gd name="T27" fmla="*/ 10 h 87"/>
                    <a:gd name="T28" fmla="*/ 10 w 99"/>
                    <a:gd name="T29" fmla="*/ 10 h 87"/>
                    <a:gd name="T30" fmla="*/ 10 w 99"/>
                    <a:gd name="T31" fmla="*/ 10 h 87"/>
                    <a:gd name="T32" fmla="*/ 10 w 99"/>
                    <a:gd name="T33" fmla="*/ 10 h 87"/>
                    <a:gd name="T34" fmla="*/ 10 w 99"/>
                    <a:gd name="T35" fmla="*/ 10 h 87"/>
                    <a:gd name="T36" fmla="*/ 9 w 99"/>
                    <a:gd name="T37" fmla="*/ 10 h 87"/>
                    <a:gd name="T38" fmla="*/ 9 w 99"/>
                    <a:gd name="T39" fmla="*/ 10 h 87"/>
                    <a:gd name="T40" fmla="*/ 9 w 99"/>
                    <a:gd name="T41" fmla="*/ 10 h 87"/>
                    <a:gd name="T42" fmla="*/ 9 w 99"/>
                    <a:gd name="T43" fmla="*/ 10 h 87"/>
                    <a:gd name="T44" fmla="*/ 8 w 99"/>
                    <a:gd name="T45" fmla="*/ 10 h 87"/>
                    <a:gd name="T46" fmla="*/ 8 w 99"/>
                    <a:gd name="T47" fmla="*/ 9 h 87"/>
                    <a:gd name="T48" fmla="*/ 8 w 99"/>
                    <a:gd name="T49" fmla="*/ 9 h 87"/>
                    <a:gd name="T50" fmla="*/ 2 w 99"/>
                    <a:gd name="T51" fmla="*/ 6 h 87"/>
                    <a:gd name="T52" fmla="*/ 2 w 99"/>
                    <a:gd name="T53" fmla="*/ 4 h 87"/>
                    <a:gd name="T54" fmla="*/ 1 w 99"/>
                    <a:gd name="T55" fmla="*/ 0 h 87"/>
                    <a:gd name="T56" fmla="*/ 5 w 99"/>
                    <a:gd name="T57" fmla="*/ 1 h 87"/>
                    <a:gd name="T58" fmla="*/ 5 w 99"/>
                    <a:gd name="T59" fmla="*/ 3 h 87"/>
                    <a:gd name="T60" fmla="*/ 9 w 99"/>
                    <a:gd name="T61" fmla="*/ 8 h 87"/>
                    <a:gd name="T62" fmla="*/ 9 w 99"/>
                    <a:gd name="T63" fmla="*/ 8 h 87"/>
                    <a:gd name="T64" fmla="*/ 9 w 99"/>
                    <a:gd name="T65" fmla="*/ 8 h 87"/>
                    <a:gd name="T66" fmla="*/ 10 w 99"/>
                    <a:gd name="T67" fmla="*/ 8 h 87"/>
                    <a:gd name="T68" fmla="*/ 10 w 99"/>
                    <a:gd name="T69" fmla="*/ 8 h 87"/>
                    <a:gd name="T70" fmla="*/ 10 w 99"/>
                    <a:gd name="T71" fmla="*/ 8 h 87"/>
                    <a:gd name="T72" fmla="*/ 10 w 99"/>
                    <a:gd name="T73" fmla="*/ 8 h 87"/>
                    <a:gd name="T74" fmla="*/ 10 w 99"/>
                    <a:gd name="T75" fmla="*/ 8 h 87"/>
                    <a:gd name="T76" fmla="*/ 10 w 99"/>
                    <a:gd name="T77" fmla="*/ 8 h 87"/>
                    <a:gd name="T78" fmla="*/ 10 w 99"/>
                    <a:gd name="T79" fmla="*/ 8 h 87"/>
                    <a:gd name="T80" fmla="*/ 10 w 99"/>
                    <a:gd name="T81" fmla="*/ 8 h 87"/>
                    <a:gd name="T82" fmla="*/ 10 w 99"/>
                    <a:gd name="T83" fmla="*/ 8 h 87"/>
                    <a:gd name="T84" fmla="*/ 10 w 99"/>
                    <a:gd name="T85" fmla="*/ 8 h 87"/>
                    <a:gd name="T86" fmla="*/ 10 w 99"/>
                    <a:gd name="T87" fmla="*/ 8 h 87"/>
                    <a:gd name="T88" fmla="*/ 10 w 99"/>
                    <a:gd name="T89" fmla="*/ 8 h 87"/>
                    <a:gd name="T90" fmla="*/ 11 w 99"/>
                    <a:gd name="T91" fmla="*/ 8 h 87"/>
                    <a:gd name="T92" fmla="*/ 11 w 99"/>
                    <a:gd name="T93" fmla="*/ 8 h 87"/>
                    <a:gd name="T94" fmla="*/ 11 w 99"/>
                    <a:gd name="T95" fmla="*/ 8 h 87"/>
                    <a:gd name="T96" fmla="*/ 11 w 99"/>
                    <a:gd name="T97" fmla="*/ 8 h 87"/>
                    <a:gd name="T98" fmla="*/ 11 w 99"/>
                    <a:gd name="T99" fmla="*/ 8 h 87"/>
                    <a:gd name="T100" fmla="*/ 11 w 99"/>
                    <a:gd name="T101" fmla="*/ 8 h 87"/>
                    <a:gd name="T102" fmla="*/ 11 w 99"/>
                    <a:gd name="T103" fmla="*/ 8 h 87"/>
                    <a:gd name="T104" fmla="*/ 11 w 99"/>
                    <a:gd name="T105" fmla="*/ 8 h 87"/>
                    <a:gd name="T106" fmla="*/ 11 w 99"/>
                    <a:gd name="T107" fmla="*/ 8 h 87"/>
                    <a:gd name="T108" fmla="*/ 11 w 99"/>
                    <a:gd name="T109" fmla="*/ 8 h 8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99"/>
                    <a:gd name="T166" fmla="*/ 0 h 87"/>
                    <a:gd name="T167" fmla="*/ 99 w 99"/>
                    <a:gd name="T168" fmla="*/ 87 h 8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99" h="87">
                      <a:moveTo>
                        <a:pt x="87" y="64"/>
                      </a:moveTo>
                      <a:lnTo>
                        <a:pt x="99" y="71"/>
                      </a:lnTo>
                      <a:lnTo>
                        <a:pt x="98" y="71"/>
                      </a:lnTo>
                      <a:lnTo>
                        <a:pt x="97" y="72"/>
                      </a:lnTo>
                      <a:lnTo>
                        <a:pt x="97" y="73"/>
                      </a:lnTo>
                      <a:lnTo>
                        <a:pt x="96" y="74"/>
                      </a:lnTo>
                      <a:lnTo>
                        <a:pt x="95" y="74"/>
                      </a:lnTo>
                      <a:lnTo>
                        <a:pt x="95" y="75"/>
                      </a:lnTo>
                      <a:lnTo>
                        <a:pt x="94" y="76"/>
                      </a:lnTo>
                      <a:lnTo>
                        <a:pt x="94" y="77"/>
                      </a:lnTo>
                      <a:lnTo>
                        <a:pt x="93" y="77"/>
                      </a:lnTo>
                      <a:lnTo>
                        <a:pt x="93" y="78"/>
                      </a:lnTo>
                      <a:lnTo>
                        <a:pt x="92" y="79"/>
                      </a:lnTo>
                      <a:lnTo>
                        <a:pt x="92" y="80"/>
                      </a:lnTo>
                      <a:lnTo>
                        <a:pt x="91" y="80"/>
                      </a:lnTo>
                      <a:lnTo>
                        <a:pt x="89" y="81"/>
                      </a:lnTo>
                      <a:lnTo>
                        <a:pt x="88" y="82"/>
                      </a:lnTo>
                      <a:lnTo>
                        <a:pt x="87" y="82"/>
                      </a:lnTo>
                      <a:lnTo>
                        <a:pt x="86" y="83"/>
                      </a:lnTo>
                      <a:lnTo>
                        <a:pt x="85" y="85"/>
                      </a:lnTo>
                      <a:lnTo>
                        <a:pt x="84" y="85"/>
                      </a:lnTo>
                      <a:lnTo>
                        <a:pt x="83" y="86"/>
                      </a:lnTo>
                      <a:lnTo>
                        <a:pt x="82" y="86"/>
                      </a:lnTo>
                      <a:lnTo>
                        <a:pt x="81" y="86"/>
                      </a:lnTo>
                      <a:lnTo>
                        <a:pt x="81" y="87"/>
                      </a:lnTo>
                      <a:lnTo>
                        <a:pt x="80" y="87"/>
                      </a:lnTo>
                      <a:lnTo>
                        <a:pt x="79" y="87"/>
                      </a:lnTo>
                      <a:lnTo>
                        <a:pt x="78" y="87"/>
                      </a:lnTo>
                      <a:lnTo>
                        <a:pt x="77" y="87"/>
                      </a:lnTo>
                      <a:lnTo>
                        <a:pt x="76" y="87"/>
                      </a:lnTo>
                      <a:lnTo>
                        <a:pt x="75" y="87"/>
                      </a:lnTo>
                      <a:lnTo>
                        <a:pt x="74" y="87"/>
                      </a:lnTo>
                      <a:lnTo>
                        <a:pt x="73" y="87"/>
                      </a:lnTo>
                      <a:lnTo>
                        <a:pt x="72" y="87"/>
                      </a:lnTo>
                      <a:lnTo>
                        <a:pt x="71" y="86"/>
                      </a:lnTo>
                      <a:lnTo>
                        <a:pt x="70" y="86"/>
                      </a:lnTo>
                      <a:lnTo>
                        <a:pt x="69" y="85"/>
                      </a:lnTo>
                      <a:lnTo>
                        <a:pt x="68" y="83"/>
                      </a:lnTo>
                      <a:lnTo>
                        <a:pt x="67" y="83"/>
                      </a:lnTo>
                      <a:lnTo>
                        <a:pt x="65" y="82"/>
                      </a:lnTo>
                      <a:lnTo>
                        <a:pt x="64" y="81"/>
                      </a:lnTo>
                      <a:lnTo>
                        <a:pt x="63" y="80"/>
                      </a:lnTo>
                      <a:lnTo>
                        <a:pt x="62" y="79"/>
                      </a:lnTo>
                      <a:lnTo>
                        <a:pt x="60" y="77"/>
                      </a:lnTo>
                      <a:lnTo>
                        <a:pt x="59" y="76"/>
                      </a:lnTo>
                      <a:lnTo>
                        <a:pt x="58" y="75"/>
                      </a:lnTo>
                      <a:lnTo>
                        <a:pt x="23" y="40"/>
                      </a:lnTo>
                      <a:lnTo>
                        <a:pt x="15" y="48"/>
                      </a:lnTo>
                      <a:lnTo>
                        <a:pt x="7" y="40"/>
                      </a:lnTo>
                      <a:lnTo>
                        <a:pt x="14" y="32"/>
                      </a:lnTo>
                      <a:lnTo>
                        <a:pt x="0" y="17"/>
                      </a:lnTo>
                      <a:lnTo>
                        <a:pt x="4" y="0"/>
                      </a:lnTo>
                      <a:lnTo>
                        <a:pt x="25" y="22"/>
                      </a:lnTo>
                      <a:lnTo>
                        <a:pt x="35" y="11"/>
                      </a:lnTo>
                      <a:lnTo>
                        <a:pt x="44" y="19"/>
                      </a:lnTo>
                      <a:lnTo>
                        <a:pt x="33" y="29"/>
                      </a:lnTo>
                      <a:lnTo>
                        <a:pt x="70" y="66"/>
                      </a:lnTo>
                      <a:lnTo>
                        <a:pt x="71" y="67"/>
                      </a:lnTo>
                      <a:lnTo>
                        <a:pt x="72" y="68"/>
                      </a:lnTo>
                      <a:lnTo>
                        <a:pt x="73" y="69"/>
                      </a:lnTo>
                      <a:lnTo>
                        <a:pt x="74" y="70"/>
                      </a:lnTo>
                      <a:lnTo>
                        <a:pt x="75" y="70"/>
                      </a:lnTo>
                      <a:lnTo>
                        <a:pt x="76" y="71"/>
                      </a:lnTo>
                      <a:lnTo>
                        <a:pt x="77" y="71"/>
                      </a:lnTo>
                      <a:lnTo>
                        <a:pt x="78" y="71"/>
                      </a:lnTo>
                      <a:lnTo>
                        <a:pt x="79" y="71"/>
                      </a:lnTo>
                      <a:lnTo>
                        <a:pt x="79" y="70"/>
                      </a:lnTo>
                      <a:lnTo>
                        <a:pt x="80" y="70"/>
                      </a:lnTo>
                      <a:lnTo>
                        <a:pt x="81" y="70"/>
                      </a:lnTo>
                      <a:lnTo>
                        <a:pt x="82" y="69"/>
                      </a:lnTo>
                      <a:lnTo>
                        <a:pt x="83" y="69"/>
                      </a:lnTo>
                      <a:lnTo>
                        <a:pt x="83" y="68"/>
                      </a:lnTo>
                      <a:lnTo>
                        <a:pt x="84" y="67"/>
                      </a:lnTo>
                      <a:lnTo>
                        <a:pt x="85" y="66"/>
                      </a:lnTo>
                      <a:lnTo>
                        <a:pt x="85" y="65"/>
                      </a:lnTo>
                      <a:lnTo>
                        <a:pt x="86" y="65"/>
                      </a:lnTo>
                      <a:lnTo>
                        <a:pt x="86" y="64"/>
                      </a:lnTo>
                      <a:lnTo>
                        <a:pt x="87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5" name="Freeform 164"/>
                <p:cNvSpPr>
                  <a:spLocks/>
                </p:cNvSpPr>
                <p:nvPr/>
              </p:nvSpPr>
              <p:spPr bwMode="auto">
                <a:xfrm>
                  <a:off x="4510" y="4149"/>
                  <a:ext cx="60" cy="60"/>
                </a:xfrm>
                <a:custGeom>
                  <a:avLst/>
                  <a:gdLst>
                    <a:gd name="T0" fmla="*/ 7 w 121"/>
                    <a:gd name="T1" fmla="*/ 13 h 120"/>
                    <a:gd name="T2" fmla="*/ 8 w 121"/>
                    <a:gd name="T3" fmla="*/ 14 h 120"/>
                    <a:gd name="T4" fmla="*/ 9 w 121"/>
                    <a:gd name="T5" fmla="*/ 13 h 120"/>
                    <a:gd name="T6" fmla="*/ 10 w 121"/>
                    <a:gd name="T7" fmla="*/ 13 h 120"/>
                    <a:gd name="T8" fmla="*/ 11 w 121"/>
                    <a:gd name="T9" fmla="*/ 12 h 120"/>
                    <a:gd name="T10" fmla="*/ 12 w 121"/>
                    <a:gd name="T11" fmla="*/ 11 h 120"/>
                    <a:gd name="T12" fmla="*/ 13 w 121"/>
                    <a:gd name="T13" fmla="*/ 10 h 120"/>
                    <a:gd name="T14" fmla="*/ 13 w 121"/>
                    <a:gd name="T15" fmla="*/ 9 h 120"/>
                    <a:gd name="T16" fmla="*/ 13 w 121"/>
                    <a:gd name="T17" fmla="*/ 9 h 120"/>
                    <a:gd name="T18" fmla="*/ 13 w 121"/>
                    <a:gd name="T19" fmla="*/ 8 h 120"/>
                    <a:gd name="T20" fmla="*/ 12 w 121"/>
                    <a:gd name="T21" fmla="*/ 7 h 120"/>
                    <a:gd name="T22" fmla="*/ 11 w 121"/>
                    <a:gd name="T23" fmla="*/ 7 h 120"/>
                    <a:gd name="T24" fmla="*/ 11 w 121"/>
                    <a:gd name="T25" fmla="*/ 7 h 120"/>
                    <a:gd name="T26" fmla="*/ 10 w 121"/>
                    <a:gd name="T27" fmla="*/ 7 h 120"/>
                    <a:gd name="T28" fmla="*/ 8 w 121"/>
                    <a:gd name="T29" fmla="*/ 8 h 120"/>
                    <a:gd name="T30" fmla="*/ 7 w 121"/>
                    <a:gd name="T31" fmla="*/ 9 h 120"/>
                    <a:gd name="T32" fmla="*/ 5 w 121"/>
                    <a:gd name="T33" fmla="*/ 10 h 120"/>
                    <a:gd name="T34" fmla="*/ 4 w 121"/>
                    <a:gd name="T35" fmla="*/ 10 h 120"/>
                    <a:gd name="T36" fmla="*/ 3 w 121"/>
                    <a:gd name="T37" fmla="*/ 10 h 120"/>
                    <a:gd name="T38" fmla="*/ 1 w 121"/>
                    <a:gd name="T39" fmla="*/ 10 h 120"/>
                    <a:gd name="T40" fmla="*/ 1 w 121"/>
                    <a:gd name="T41" fmla="*/ 9 h 120"/>
                    <a:gd name="T42" fmla="*/ 0 w 121"/>
                    <a:gd name="T43" fmla="*/ 8 h 120"/>
                    <a:gd name="T44" fmla="*/ 0 w 121"/>
                    <a:gd name="T45" fmla="*/ 7 h 120"/>
                    <a:gd name="T46" fmla="*/ 0 w 121"/>
                    <a:gd name="T47" fmla="*/ 5 h 120"/>
                    <a:gd name="T48" fmla="*/ 0 w 121"/>
                    <a:gd name="T49" fmla="*/ 4 h 120"/>
                    <a:gd name="T50" fmla="*/ 2 w 121"/>
                    <a:gd name="T51" fmla="*/ 3 h 120"/>
                    <a:gd name="T52" fmla="*/ 3 w 121"/>
                    <a:gd name="T53" fmla="*/ 1 h 120"/>
                    <a:gd name="T54" fmla="*/ 4 w 121"/>
                    <a:gd name="T55" fmla="*/ 1 h 120"/>
                    <a:gd name="T56" fmla="*/ 6 w 121"/>
                    <a:gd name="T57" fmla="*/ 0 h 120"/>
                    <a:gd name="T58" fmla="*/ 7 w 121"/>
                    <a:gd name="T59" fmla="*/ 1 h 120"/>
                    <a:gd name="T60" fmla="*/ 8 w 121"/>
                    <a:gd name="T61" fmla="*/ 2 h 120"/>
                    <a:gd name="T62" fmla="*/ 7 w 121"/>
                    <a:gd name="T63" fmla="*/ 3 h 120"/>
                    <a:gd name="T64" fmla="*/ 5 w 121"/>
                    <a:gd name="T65" fmla="*/ 2 h 120"/>
                    <a:gd name="T66" fmla="*/ 4 w 121"/>
                    <a:gd name="T67" fmla="*/ 3 h 120"/>
                    <a:gd name="T68" fmla="*/ 2 w 121"/>
                    <a:gd name="T69" fmla="*/ 4 h 120"/>
                    <a:gd name="T70" fmla="*/ 2 w 121"/>
                    <a:gd name="T71" fmla="*/ 5 h 120"/>
                    <a:gd name="T72" fmla="*/ 1 w 121"/>
                    <a:gd name="T73" fmla="*/ 7 h 120"/>
                    <a:gd name="T74" fmla="*/ 2 w 121"/>
                    <a:gd name="T75" fmla="*/ 8 h 120"/>
                    <a:gd name="T76" fmla="*/ 3 w 121"/>
                    <a:gd name="T77" fmla="*/ 8 h 120"/>
                    <a:gd name="T78" fmla="*/ 4 w 121"/>
                    <a:gd name="T79" fmla="*/ 8 h 120"/>
                    <a:gd name="T80" fmla="*/ 5 w 121"/>
                    <a:gd name="T81" fmla="*/ 8 h 120"/>
                    <a:gd name="T82" fmla="*/ 7 w 121"/>
                    <a:gd name="T83" fmla="*/ 6 h 120"/>
                    <a:gd name="T84" fmla="*/ 9 w 121"/>
                    <a:gd name="T85" fmla="*/ 5 h 120"/>
                    <a:gd name="T86" fmla="*/ 10 w 121"/>
                    <a:gd name="T87" fmla="*/ 5 h 120"/>
                    <a:gd name="T88" fmla="*/ 12 w 121"/>
                    <a:gd name="T89" fmla="*/ 5 h 120"/>
                    <a:gd name="T90" fmla="*/ 13 w 121"/>
                    <a:gd name="T91" fmla="*/ 5 h 120"/>
                    <a:gd name="T92" fmla="*/ 14 w 121"/>
                    <a:gd name="T93" fmla="*/ 6 h 120"/>
                    <a:gd name="T94" fmla="*/ 14 w 121"/>
                    <a:gd name="T95" fmla="*/ 8 h 120"/>
                    <a:gd name="T96" fmla="*/ 15 w 121"/>
                    <a:gd name="T97" fmla="*/ 9 h 120"/>
                    <a:gd name="T98" fmla="*/ 14 w 121"/>
                    <a:gd name="T99" fmla="*/ 10 h 120"/>
                    <a:gd name="T100" fmla="*/ 14 w 121"/>
                    <a:gd name="T101" fmla="*/ 12 h 120"/>
                    <a:gd name="T102" fmla="*/ 13 w 121"/>
                    <a:gd name="T103" fmla="*/ 13 h 120"/>
                    <a:gd name="T104" fmla="*/ 11 w 121"/>
                    <a:gd name="T105" fmla="*/ 15 h 120"/>
                    <a:gd name="T106" fmla="*/ 9 w 121"/>
                    <a:gd name="T107" fmla="*/ 15 h 120"/>
                    <a:gd name="T108" fmla="*/ 8 w 121"/>
                    <a:gd name="T109" fmla="*/ 15 h 120"/>
                    <a:gd name="T110" fmla="*/ 6 w 121"/>
                    <a:gd name="T111" fmla="*/ 15 h 120"/>
                    <a:gd name="T112" fmla="*/ 5 w 121"/>
                    <a:gd name="T113" fmla="*/ 14 h 12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21"/>
                    <a:gd name="T172" fmla="*/ 0 h 120"/>
                    <a:gd name="T173" fmla="*/ 121 w 121"/>
                    <a:gd name="T174" fmla="*/ 120 h 12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21" h="120">
                      <a:moveTo>
                        <a:pt x="42" y="109"/>
                      </a:moveTo>
                      <a:lnTo>
                        <a:pt x="51" y="97"/>
                      </a:lnTo>
                      <a:lnTo>
                        <a:pt x="52" y="97"/>
                      </a:lnTo>
                      <a:lnTo>
                        <a:pt x="53" y="98"/>
                      </a:lnTo>
                      <a:lnTo>
                        <a:pt x="55" y="99"/>
                      </a:lnTo>
                      <a:lnTo>
                        <a:pt x="56" y="101"/>
                      </a:lnTo>
                      <a:lnTo>
                        <a:pt x="57" y="102"/>
                      </a:lnTo>
                      <a:lnTo>
                        <a:pt x="58" y="102"/>
                      </a:lnTo>
                      <a:lnTo>
                        <a:pt x="59" y="103"/>
                      </a:lnTo>
                      <a:lnTo>
                        <a:pt x="60" y="103"/>
                      </a:lnTo>
                      <a:lnTo>
                        <a:pt x="61" y="104"/>
                      </a:lnTo>
                      <a:lnTo>
                        <a:pt x="62" y="104"/>
                      </a:lnTo>
                      <a:lnTo>
                        <a:pt x="63" y="104"/>
                      </a:lnTo>
                      <a:lnTo>
                        <a:pt x="65" y="105"/>
                      </a:lnTo>
                      <a:lnTo>
                        <a:pt x="66" y="105"/>
                      </a:lnTo>
                      <a:lnTo>
                        <a:pt x="67" y="105"/>
                      </a:lnTo>
                      <a:lnTo>
                        <a:pt x="68" y="105"/>
                      </a:lnTo>
                      <a:lnTo>
                        <a:pt x="69" y="105"/>
                      </a:lnTo>
                      <a:lnTo>
                        <a:pt x="71" y="105"/>
                      </a:lnTo>
                      <a:lnTo>
                        <a:pt x="72" y="104"/>
                      </a:lnTo>
                      <a:lnTo>
                        <a:pt x="73" y="104"/>
                      </a:lnTo>
                      <a:lnTo>
                        <a:pt x="74" y="104"/>
                      </a:lnTo>
                      <a:lnTo>
                        <a:pt x="76" y="104"/>
                      </a:lnTo>
                      <a:lnTo>
                        <a:pt x="77" y="103"/>
                      </a:lnTo>
                      <a:lnTo>
                        <a:pt x="79" y="103"/>
                      </a:lnTo>
                      <a:lnTo>
                        <a:pt x="81" y="103"/>
                      </a:lnTo>
                      <a:lnTo>
                        <a:pt x="82" y="102"/>
                      </a:lnTo>
                      <a:lnTo>
                        <a:pt x="83" y="101"/>
                      </a:lnTo>
                      <a:lnTo>
                        <a:pt x="84" y="101"/>
                      </a:lnTo>
                      <a:lnTo>
                        <a:pt x="86" y="99"/>
                      </a:lnTo>
                      <a:lnTo>
                        <a:pt x="87" y="98"/>
                      </a:lnTo>
                      <a:lnTo>
                        <a:pt x="88" y="97"/>
                      </a:lnTo>
                      <a:lnTo>
                        <a:pt x="89" y="97"/>
                      </a:lnTo>
                      <a:lnTo>
                        <a:pt x="91" y="96"/>
                      </a:lnTo>
                      <a:lnTo>
                        <a:pt x="92" y="95"/>
                      </a:lnTo>
                      <a:lnTo>
                        <a:pt x="93" y="94"/>
                      </a:lnTo>
                      <a:lnTo>
                        <a:pt x="94" y="93"/>
                      </a:lnTo>
                      <a:lnTo>
                        <a:pt x="96" y="92"/>
                      </a:lnTo>
                      <a:lnTo>
                        <a:pt x="96" y="90"/>
                      </a:lnTo>
                      <a:lnTo>
                        <a:pt x="97" y="89"/>
                      </a:lnTo>
                      <a:lnTo>
                        <a:pt x="98" y="88"/>
                      </a:lnTo>
                      <a:lnTo>
                        <a:pt x="99" y="87"/>
                      </a:lnTo>
                      <a:lnTo>
                        <a:pt x="100" y="86"/>
                      </a:lnTo>
                      <a:lnTo>
                        <a:pt x="101" y="85"/>
                      </a:lnTo>
                      <a:lnTo>
                        <a:pt x="101" y="84"/>
                      </a:lnTo>
                      <a:lnTo>
                        <a:pt x="103" y="83"/>
                      </a:lnTo>
                      <a:lnTo>
                        <a:pt x="104" y="82"/>
                      </a:lnTo>
                      <a:lnTo>
                        <a:pt x="104" y="81"/>
                      </a:lnTo>
                      <a:lnTo>
                        <a:pt x="105" y="80"/>
                      </a:lnTo>
                      <a:lnTo>
                        <a:pt x="106" y="79"/>
                      </a:lnTo>
                      <a:lnTo>
                        <a:pt x="106" y="76"/>
                      </a:lnTo>
                      <a:lnTo>
                        <a:pt x="106" y="75"/>
                      </a:lnTo>
                      <a:lnTo>
                        <a:pt x="107" y="74"/>
                      </a:lnTo>
                      <a:lnTo>
                        <a:pt x="107" y="73"/>
                      </a:lnTo>
                      <a:lnTo>
                        <a:pt x="107" y="72"/>
                      </a:lnTo>
                      <a:lnTo>
                        <a:pt x="108" y="71"/>
                      </a:lnTo>
                      <a:lnTo>
                        <a:pt x="108" y="70"/>
                      </a:lnTo>
                      <a:lnTo>
                        <a:pt x="108" y="69"/>
                      </a:lnTo>
                      <a:lnTo>
                        <a:pt x="108" y="68"/>
                      </a:lnTo>
                      <a:lnTo>
                        <a:pt x="108" y="67"/>
                      </a:lnTo>
                      <a:lnTo>
                        <a:pt x="108" y="66"/>
                      </a:lnTo>
                      <a:lnTo>
                        <a:pt x="107" y="65"/>
                      </a:lnTo>
                      <a:lnTo>
                        <a:pt x="107" y="64"/>
                      </a:lnTo>
                      <a:lnTo>
                        <a:pt x="107" y="63"/>
                      </a:lnTo>
                      <a:lnTo>
                        <a:pt x="106" y="62"/>
                      </a:lnTo>
                      <a:lnTo>
                        <a:pt x="106" y="61"/>
                      </a:lnTo>
                      <a:lnTo>
                        <a:pt x="105" y="60"/>
                      </a:lnTo>
                      <a:lnTo>
                        <a:pt x="105" y="59"/>
                      </a:lnTo>
                      <a:lnTo>
                        <a:pt x="104" y="59"/>
                      </a:lnTo>
                      <a:lnTo>
                        <a:pt x="104" y="58"/>
                      </a:lnTo>
                      <a:lnTo>
                        <a:pt x="103" y="57"/>
                      </a:lnTo>
                      <a:lnTo>
                        <a:pt x="101" y="56"/>
                      </a:lnTo>
                      <a:lnTo>
                        <a:pt x="100" y="55"/>
                      </a:lnTo>
                      <a:lnTo>
                        <a:pt x="99" y="55"/>
                      </a:lnTo>
                      <a:lnTo>
                        <a:pt x="99" y="54"/>
                      </a:lnTo>
                      <a:lnTo>
                        <a:pt x="98" y="54"/>
                      </a:lnTo>
                      <a:lnTo>
                        <a:pt x="97" y="52"/>
                      </a:lnTo>
                      <a:lnTo>
                        <a:pt x="96" y="52"/>
                      </a:lnTo>
                      <a:lnTo>
                        <a:pt x="95" y="52"/>
                      </a:lnTo>
                      <a:lnTo>
                        <a:pt x="94" y="52"/>
                      </a:lnTo>
                      <a:lnTo>
                        <a:pt x="93" y="52"/>
                      </a:lnTo>
                      <a:lnTo>
                        <a:pt x="92" y="51"/>
                      </a:lnTo>
                      <a:lnTo>
                        <a:pt x="91" y="51"/>
                      </a:lnTo>
                      <a:lnTo>
                        <a:pt x="90" y="51"/>
                      </a:lnTo>
                      <a:lnTo>
                        <a:pt x="89" y="51"/>
                      </a:lnTo>
                      <a:lnTo>
                        <a:pt x="88" y="51"/>
                      </a:lnTo>
                      <a:lnTo>
                        <a:pt x="87" y="52"/>
                      </a:lnTo>
                      <a:lnTo>
                        <a:pt x="86" y="52"/>
                      </a:lnTo>
                      <a:lnTo>
                        <a:pt x="85" y="52"/>
                      </a:lnTo>
                      <a:lnTo>
                        <a:pt x="84" y="52"/>
                      </a:lnTo>
                      <a:lnTo>
                        <a:pt x="83" y="54"/>
                      </a:lnTo>
                      <a:lnTo>
                        <a:pt x="82" y="54"/>
                      </a:lnTo>
                      <a:lnTo>
                        <a:pt x="81" y="55"/>
                      </a:lnTo>
                      <a:lnTo>
                        <a:pt x="80" y="55"/>
                      </a:lnTo>
                      <a:lnTo>
                        <a:pt x="79" y="55"/>
                      </a:lnTo>
                      <a:lnTo>
                        <a:pt x="77" y="56"/>
                      </a:lnTo>
                      <a:lnTo>
                        <a:pt x="76" y="57"/>
                      </a:lnTo>
                      <a:lnTo>
                        <a:pt x="74" y="57"/>
                      </a:lnTo>
                      <a:lnTo>
                        <a:pt x="73" y="58"/>
                      </a:lnTo>
                      <a:lnTo>
                        <a:pt x="71" y="59"/>
                      </a:lnTo>
                      <a:lnTo>
                        <a:pt x="70" y="60"/>
                      </a:lnTo>
                      <a:lnTo>
                        <a:pt x="68" y="61"/>
                      </a:lnTo>
                      <a:lnTo>
                        <a:pt x="66" y="63"/>
                      </a:lnTo>
                      <a:lnTo>
                        <a:pt x="64" y="64"/>
                      </a:lnTo>
                      <a:lnTo>
                        <a:pt x="62" y="66"/>
                      </a:lnTo>
                      <a:lnTo>
                        <a:pt x="59" y="67"/>
                      </a:lnTo>
                      <a:lnTo>
                        <a:pt x="57" y="68"/>
                      </a:lnTo>
                      <a:lnTo>
                        <a:pt x="55" y="69"/>
                      </a:lnTo>
                      <a:lnTo>
                        <a:pt x="52" y="70"/>
                      </a:lnTo>
                      <a:lnTo>
                        <a:pt x="50" y="71"/>
                      </a:lnTo>
                      <a:lnTo>
                        <a:pt x="48" y="72"/>
                      </a:lnTo>
                      <a:lnTo>
                        <a:pt x="47" y="73"/>
                      </a:lnTo>
                      <a:lnTo>
                        <a:pt x="45" y="74"/>
                      </a:lnTo>
                      <a:lnTo>
                        <a:pt x="43" y="74"/>
                      </a:lnTo>
                      <a:lnTo>
                        <a:pt x="42" y="75"/>
                      </a:lnTo>
                      <a:lnTo>
                        <a:pt x="41" y="75"/>
                      </a:lnTo>
                      <a:lnTo>
                        <a:pt x="40" y="76"/>
                      </a:lnTo>
                      <a:lnTo>
                        <a:pt x="38" y="76"/>
                      </a:lnTo>
                      <a:lnTo>
                        <a:pt x="37" y="76"/>
                      </a:lnTo>
                      <a:lnTo>
                        <a:pt x="35" y="78"/>
                      </a:lnTo>
                      <a:lnTo>
                        <a:pt x="34" y="78"/>
                      </a:lnTo>
                      <a:lnTo>
                        <a:pt x="32" y="78"/>
                      </a:lnTo>
                      <a:lnTo>
                        <a:pt x="31" y="78"/>
                      </a:lnTo>
                      <a:lnTo>
                        <a:pt x="29" y="78"/>
                      </a:lnTo>
                      <a:lnTo>
                        <a:pt x="27" y="78"/>
                      </a:lnTo>
                      <a:lnTo>
                        <a:pt x="26" y="78"/>
                      </a:lnTo>
                      <a:lnTo>
                        <a:pt x="25" y="78"/>
                      </a:lnTo>
                      <a:lnTo>
                        <a:pt x="24" y="78"/>
                      </a:lnTo>
                      <a:lnTo>
                        <a:pt x="23" y="78"/>
                      </a:lnTo>
                      <a:lnTo>
                        <a:pt x="21" y="76"/>
                      </a:lnTo>
                      <a:lnTo>
                        <a:pt x="20" y="76"/>
                      </a:lnTo>
                      <a:lnTo>
                        <a:pt x="19" y="76"/>
                      </a:lnTo>
                      <a:lnTo>
                        <a:pt x="17" y="75"/>
                      </a:lnTo>
                      <a:lnTo>
                        <a:pt x="16" y="75"/>
                      </a:lnTo>
                      <a:lnTo>
                        <a:pt x="15" y="74"/>
                      </a:lnTo>
                      <a:lnTo>
                        <a:pt x="14" y="74"/>
                      </a:lnTo>
                      <a:lnTo>
                        <a:pt x="13" y="73"/>
                      </a:lnTo>
                      <a:lnTo>
                        <a:pt x="12" y="72"/>
                      </a:lnTo>
                      <a:lnTo>
                        <a:pt x="11" y="71"/>
                      </a:lnTo>
                      <a:lnTo>
                        <a:pt x="10" y="70"/>
                      </a:lnTo>
                      <a:lnTo>
                        <a:pt x="9" y="68"/>
                      </a:lnTo>
                      <a:lnTo>
                        <a:pt x="8" y="67"/>
                      </a:lnTo>
                      <a:lnTo>
                        <a:pt x="7" y="66"/>
                      </a:lnTo>
                      <a:lnTo>
                        <a:pt x="5" y="65"/>
                      </a:lnTo>
                      <a:lnTo>
                        <a:pt x="4" y="64"/>
                      </a:lnTo>
                      <a:lnTo>
                        <a:pt x="3" y="63"/>
                      </a:lnTo>
                      <a:lnTo>
                        <a:pt x="3" y="61"/>
                      </a:lnTo>
                      <a:lnTo>
                        <a:pt x="2" y="60"/>
                      </a:lnTo>
                      <a:lnTo>
                        <a:pt x="2" y="59"/>
                      </a:lnTo>
                      <a:lnTo>
                        <a:pt x="1" y="57"/>
                      </a:lnTo>
                      <a:lnTo>
                        <a:pt x="1" y="56"/>
                      </a:lnTo>
                      <a:lnTo>
                        <a:pt x="1" y="55"/>
                      </a:lnTo>
                      <a:lnTo>
                        <a:pt x="0" y="52"/>
                      </a:lnTo>
                      <a:lnTo>
                        <a:pt x="0" y="50"/>
                      </a:lnTo>
                      <a:lnTo>
                        <a:pt x="0" y="49"/>
                      </a:lnTo>
                      <a:lnTo>
                        <a:pt x="0" y="47"/>
                      </a:lnTo>
                      <a:lnTo>
                        <a:pt x="0" y="46"/>
                      </a:lnTo>
                      <a:lnTo>
                        <a:pt x="0" y="44"/>
                      </a:lnTo>
                      <a:lnTo>
                        <a:pt x="0" y="43"/>
                      </a:lnTo>
                      <a:lnTo>
                        <a:pt x="1" y="41"/>
                      </a:lnTo>
                      <a:lnTo>
                        <a:pt x="1" y="40"/>
                      </a:lnTo>
                      <a:lnTo>
                        <a:pt x="1" y="38"/>
                      </a:lnTo>
                      <a:lnTo>
                        <a:pt x="2" y="37"/>
                      </a:lnTo>
                      <a:lnTo>
                        <a:pt x="3" y="36"/>
                      </a:lnTo>
                      <a:lnTo>
                        <a:pt x="3" y="34"/>
                      </a:lnTo>
                      <a:lnTo>
                        <a:pt x="4" y="32"/>
                      </a:lnTo>
                      <a:lnTo>
                        <a:pt x="4" y="31"/>
                      </a:lnTo>
                      <a:lnTo>
                        <a:pt x="5" y="28"/>
                      </a:lnTo>
                      <a:lnTo>
                        <a:pt x="7" y="27"/>
                      </a:lnTo>
                      <a:lnTo>
                        <a:pt x="8" y="25"/>
                      </a:lnTo>
                      <a:lnTo>
                        <a:pt x="9" y="24"/>
                      </a:lnTo>
                      <a:lnTo>
                        <a:pt x="10" y="22"/>
                      </a:lnTo>
                      <a:lnTo>
                        <a:pt x="11" y="21"/>
                      </a:lnTo>
                      <a:lnTo>
                        <a:pt x="13" y="19"/>
                      </a:lnTo>
                      <a:lnTo>
                        <a:pt x="14" y="18"/>
                      </a:lnTo>
                      <a:lnTo>
                        <a:pt x="16" y="17"/>
                      </a:lnTo>
                      <a:lnTo>
                        <a:pt x="17" y="15"/>
                      </a:lnTo>
                      <a:lnTo>
                        <a:pt x="19" y="14"/>
                      </a:lnTo>
                      <a:lnTo>
                        <a:pt x="20" y="12"/>
                      </a:lnTo>
                      <a:lnTo>
                        <a:pt x="22" y="11"/>
                      </a:lnTo>
                      <a:lnTo>
                        <a:pt x="23" y="10"/>
                      </a:lnTo>
                      <a:lnTo>
                        <a:pt x="25" y="9"/>
                      </a:lnTo>
                      <a:lnTo>
                        <a:pt x="26" y="8"/>
                      </a:lnTo>
                      <a:lnTo>
                        <a:pt x="28" y="7"/>
                      </a:lnTo>
                      <a:lnTo>
                        <a:pt x="31" y="6"/>
                      </a:lnTo>
                      <a:lnTo>
                        <a:pt x="32" y="4"/>
                      </a:lnTo>
                      <a:lnTo>
                        <a:pt x="34" y="3"/>
                      </a:lnTo>
                      <a:lnTo>
                        <a:pt x="36" y="3"/>
                      </a:lnTo>
                      <a:lnTo>
                        <a:pt x="37" y="2"/>
                      </a:lnTo>
                      <a:lnTo>
                        <a:pt x="39" y="1"/>
                      </a:lnTo>
                      <a:lnTo>
                        <a:pt x="40" y="1"/>
                      </a:lnTo>
                      <a:lnTo>
                        <a:pt x="42" y="0"/>
                      </a:lnTo>
                      <a:lnTo>
                        <a:pt x="43" y="0"/>
                      </a:lnTo>
                      <a:lnTo>
                        <a:pt x="45" y="0"/>
                      </a:lnTo>
                      <a:lnTo>
                        <a:pt x="46" y="0"/>
                      </a:lnTo>
                      <a:lnTo>
                        <a:pt x="48" y="0"/>
                      </a:lnTo>
                      <a:lnTo>
                        <a:pt x="50" y="0"/>
                      </a:lnTo>
                      <a:lnTo>
                        <a:pt x="51" y="0"/>
                      </a:lnTo>
                      <a:lnTo>
                        <a:pt x="53" y="0"/>
                      </a:lnTo>
                      <a:lnTo>
                        <a:pt x="56" y="1"/>
                      </a:lnTo>
                      <a:lnTo>
                        <a:pt x="57" y="1"/>
                      </a:lnTo>
                      <a:lnTo>
                        <a:pt x="58" y="1"/>
                      </a:lnTo>
                      <a:lnTo>
                        <a:pt x="60" y="2"/>
                      </a:lnTo>
                      <a:lnTo>
                        <a:pt x="61" y="2"/>
                      </a:lnTo>
                      <a:lnTo>
                        <a:pt x="63" y="3"/>
                      </a:lnTo>
                      <a:lnTo>
                        <a:pt x="64" y="4"/>
                      </a:lnTo>
                      <a:lnTo>
                        <a:pt x="66" y="6"/>
                      </a:lnTo>
                      <a:lnTo>
                        <a:pt x="67" y="6"/>
                      </a:lnTo>
                      <a:lnTo>
                        <a:pt x="68" y="7"/>
                      </a:lnTo>
                      <a:lnTo>
                        <a:pt x="70" y="8"/>
                      </a:lnTo>
                      <a:lnTo>
                        <a:pt x="71" y="9"/>
                      </a:lnTo>
                      <a:lnTo>
                        <a:pt x="73" y="11"/>
                      </a:lnTo>
                      <a:lnTo>
                        <a:pt x="63" y="22"/>
                      </a:lnTo>
                      <a:lnTo>
                        <a:pt x="61" y="20"/>
                      </a:lnTo>
                      <a:lnTo>
                        <a:pt x="60" y="19"/>
                      </a:lnTo>
                      <a:lnTo>
                        <a:pt x="58" y="18"/>
                      </a:lnTo>
                      <a:lnTo>
                        <a:pt x="57" y="18"/>
                      </a:lnTo>
                      <a:lnTo>
                        <a:pt x="56" y="17"/>
                      </a:lnTo>
                      <a:lnTo>
                        <a:pt x="53" y="16"/>
                      </a:lnTo>
                      <a:lnTo>
                        <a:pt x="52" y="16"/>
                      </a:lnTo>
                      <a:lnTo>
                        <a:pt x="50" y="16"/>
                      </a:lnTo>
                      <a:lnTo>
                        <a:pt x="49" y="15"/>
                      </a:lnTo>
                      <a:lnTo>
                        <a:pt x="47" y="15"/>
                      </a:lnTo>
                      <a:lnTo>
                        <a:pt x="46" y="15"/>
                      </a:lnTo>
                      <a:lnTo>
                        <a:pt x="45" y="16"/>
                      </a:lnTo>
                      <a:lnTo>
                        <a:pt x="43" y="16"/>
                      </a:lnTo>
                      <a:lnTo>
                        <a:pt x="41" y="16"/>
                      </a:lnTo>
                      <a:lnTo>
                        <a:pt x="40" y="17"/>
                      </a:lnTo>
                      <a:lnTo>
                        <a:pt x="38" y="17"/>
                      </a:lnTo>
                      <a:lnTo>
                        <a:pt x="37" y="18"/>
                      </a:lnTo>
                      <a:lnTo>
                        <a:pt x="35" y="19"/>
                      </a:lnTo>
                      <a:lnTo>
                        <a:pt x="34" y="19"/>
                      </a:lnTo>
                      <a:lnTo>
                        <a:pt x="32" y="20"/>
                      </a:lnTo>
                      <a:lnTo>
                        <a:pt x="31" y="22"/>
                      </a:lnTo>
                      <a:lnTo>
                        <a:pt x="28" y="23"/>
                      </a:lnTo>
                      <a:lnTo>
                        <a:pt x="27" y="24"/>
                      </a:lnTo>
                      <a:lnTo>
                        <a:pt x="26" y="26"/>
                      </a:lnTo>
                      <a:lnTo>
                        <a:pt x="24" y="27"/>
                      </a:lnTo>
                      <a:lnTo>
                        <a:pt x="22" y="30"/>
                      </a:lnTo>
                      <a:lnTo>
                        <a:pt x="21" y="31"/>
                      </a:lnTo>
                      <a:lnTo>
                        <a:pt x="20" y="33"/>
                      </a:lnTo>
                      <a:lnTo>
                        <a:pt x="19" y="34"/>
                      </a:lnTo>
                      <a:lnTo>
                        <a:pt x="18" y="36"/>
                      </a:lnTo>
                      <a:lnTo>
                        <a:pt x="17" y="37"/>
                      </a:lnTo>
                      <a:lnTo>
                        <a:pt x="16" y="39"/>
                      </a:lnTo>
                      <a:lnTo>
                        <a:pt x="16" y="40"/>
                      </a:lnTo>
                      <a:lnTo>
                        <a:pt x="15" y="42"/>
                      </a:lnTo>
                      <a:lnTo>
                        <a:pt x="15" y="43"/>
                      </a:lnTo>
                      <a:lnTo>
                        <a:pt x="15" y="45"/>
                      </a:lnTo>
                      <a:lnTo>
                        <a:pt x="14" y="46"/>
                      </a:lnTo>
                      <a:lnTo>
                        <a:pt x="14" y="47"/>
                      </a:lnTo>
                      <a:lnTo>
                        <a:pt x="14" y="48"/>
                      </a:lnTo>
                      <a:lnTo>
                        <a:pt x="15" y="50"/>
                      </a:lnTo>
                      <a:lnTo>
                        <a:pt x="15" y="51"/>
                      </a:lnTo>
                      <a:lnTo>
                        <a:pt x="15" y="52"/>
                      </a:lnTo>
                      <a:lnTo>
                        <a:pt x="15" y="54"/>
                      </a:lnTo>
                      <a:lnTo>
                        <a:pt x="16" y="55"/>
                      </a:lnTo>
                      <a:lnTo>
                        <a:pt x="16" y="56"/>
                      </a:lnTo>
                      <a:lnTo>
                        <a:pt x="17" y="57"/>
                      </a:lnTo>
                      <a:lnTo>
                        <a:pt x="18" y="58"/>
                      </a:lnTo>
                      <a:lnTo>
                        <a:pt x="19" y="59"/>
                      </a:lnTo>
                      <a:lnTo>
                        <a:pt x="20" y="60"/>
                      </a:lnTo>
                      <a:lnTo>
                        <a:pt x="21" y="61"/>
                      </a:lnTo>
                      <a:lnTo>
                        <a:pt x="22" y="61"/>
                      </a:lnTo>
                      <a:lnTo>
                        <a:pt x="23" y="62"/>
                      </a:lnTo>
                      <a:lnTo>
                        <a:pt x="24" y="62"/>
                      </a:lnTo>
                      <a:lnTo>
                        <a:pt x="25" y="62"/>
                      </a:lnTo>
                      <a:lnTo>
                        <a:pt x="26" y="63"/>
                      </a:lnTo>
                      <a:lnTo>
                        <a:pt x="27" y="63"/>
                      </a:lnTo>
                      <a:lnTo>
                        <a:pt x="28" y="63"/>
                      </a:lnTo>
                      <a:lnTo>
                        <a:pt x="29" y="63"/>
                      </a:lnTo>
                      <a:lnTo>
                        <a:pt x="31" y="63"/>
                      </a:lnTo>
                      <a:lnTo>
                        <a:pt x="32" y="62"/>
                      </a:lnTo>
                      <a:lnTo>
                        <a:pt x="33" y="62"/>
                      </a:lnTo>
                      <a:lnTo>
                        <a:pt x="34" y="62"/>
                      </a:lnTo>
                      <a:lnTo>
                        <a:pt x="36" y="61"/>
                      </a:lnTo>
                      <a:lnTo>
                        <a:pt x="37" y="61"/>
                      </a:lnTo>
                      <a:lnTo>
                        <a:pt x="39" y="60"/>
                      </a:lnTo>
                      <a:lnTo>
                        <a:pt x="41" y="59"/>
                      </a:lnTo>
                      <a:lnTo>
                        <a:pt x="43" y="58"/>
                      </a:lnTo>
                      <a:lnTo>
                        <a:pt x="45" y="57"/>
                      </a:lnTo>
                      <a:lnTo>
                        <a:pt x="47" y="56"/>
                      </a:lnTo>
                      <a:lnTo>
                        <a:pt x="50" y="54"/>
                      </a:lnTo>
                      <a:lnTo>
                        <a:pt x="53" y="52"/>
                      </a:lnTo>
                      <a:lnTo>
                        <a:pt x="56" y="50"/>
                      </a:lnTo>
                      <a:lnTo>
                        <a:pt x="59" y="48"/>
                      </a:lnTo>
                      <a:lnTo>
                        <a:pt x="61" y="47"/>
                      </a:lnTo>
                      <a:lnTo>
                        <a:pt x="63" y="46"/>
                      </a:lnTo>
                      <a:lnTo>
                        <a:pt x="65" y="44"/>
                      </a:lnTo>
                      <a:lnTo>
                        <a:pt x="67" y="43"/>
                      </a:lnTo>
                      <a:lnTo>
                        <a:pt x="69" y="42"/>
                      </a:lnTo>
                      <a:lnTo>
                        <a:pt x="71" y="41"/>
                      </a:lnTo>
                      <a:lnTo>
                        <a:pt x="72" y="40"/>
                      </a:lnTo>
                      <a:lnTo>
                        <a:pt x="74" y="40"/>
                      </a:lnTo>
                      <a:lnTo>
                        <a:pt x="75" y="39"/>
                      </a:lnTo>
                      <a:lnTo>
                        <a:pt x="77" y="39"/>
                      </a:lnTo>
                      <a:lnTo>
                        <a:pt x="79" y="38"/>
                      </a:lnTo>
                      <a:lnTo>
                        <a:pt x="81" y="37"/>
                      </a:lnTo>
                      <a:lnTo>
                        <a:pt x="82" y="37"/>
                      </a:lnTo>
                      <a:lnTo>
                        <a:pt x="84" y="36"/>
                      </a:lnTo>
                      <a:lnTo>
                        <a:pt x="85" y="36"/>
                      </a:lnTo>
                      <a:lnTo>
                        <a:pt x="87" y="36"/>
                      </a:lnTo>
                      <a:lnTo>
                        <a:pt x="88" y="36"/>
                      </a:lnTo>
                      <a:lnTo>
                        <a:pt x="90" y="36"/>
                      </a:lnTo>
                      <a:lnTo>
                        <a:pt x="91" y="36"/>
                      </a:lnTo>
                      <a:lnTo>
                        <a:pt x="93" y="36"/>
                      </a:lnTo>
                      <a:lnTo>
                        <a:pt x="94" y="36"/>
                      </a:lnTo>
                      <a:lnTo>
                        <a:pt x="96" y="37"/>
                      </a:lnTo>
                      <a:lnTo>
                        <a:pt x="97" y="37"/>
                      </a:lnTo>
                      <a:lnTo>
                        <a:pt x="98" y="37"/>
                      </a:lnTo>
                      <a:lnTo>
                        <a:pt x="100" y="37"/>
                      </a:lnTo>
                      <a:lnTo>
                        <a:pt x="101" y="38"/>
                      </a:lnTo>
                      <a:lnTo>
                        <a:pt x="103" y="38"/>
                      </a:lnTo>
                      <a:lnTo>
                        <a:pt x="105" y="39"/>
                      </a:lnTo>
                      <a:lnTo>
                        <a:pt x="106" y="40"/>
                      </a:lnTo>
                      <a:lnTo>
                        <a:pt x="107" y="41"/>
                      </a:lnTo>
                      <a:lnTo>
                        <a:pt x="108" y="41"/>
                      </a:lnTo>
                      <a:lnTo>
                        <a:pt x="109" y="42"/>
                      </a:lnTo>
                      <a:lnTo>
                        <a:pt x="110" y="43"/>
                      </a:lnTo>
                      <a:lnTo>
                        <a:pt x="112" y="45"/>
                      </a:lnTo>
                      <a:lnTo>
                        <a:pt x="113" y="46"/>
                      </a:lnTo>
                      <a:lnTo>
                        <a:pt x="114" y="47"/>
                      </a:lnTo>
                      <a:lnTo>
                        <a:pt x="115" y="48"/>
                      </a:lnTo>
                      <a:lnTo>
                        <a:pt x="116" y="49"/>
                      </a:lnTo>
                      <a:lnTo>
                        <a:pt x="116" y="50"/>
                      </a:lnTo>
                      <a:lnTo>
                        <a:pt x="117" y="52"/>
                      </a:lnTo>
                      <a:lnTo>
                        <a:pt x="118" y="54"/>
                      </a:lnTo>
                      <a:lnTo>
                        <a:pt x="119" y="55"/>
                      </a:lnTo>
                      <a:lnTo>
                        <a:pt x="119" y="57"/>
                      </a:lnTo>
                      <a:lnTo>
                        <a:pt x="120" y="58"/>
                      </a:lnTo>
                      <a:lnTo>
                        <a:pt x="120" y="60"/>
                      </a:lnTo>
                      <a:lnTo>
                        <a:pt x="121" y="62"/>
                      </a:lnTo>
                      <a:lnTo>
                        <a:pt x="121" y="63"/>
                      </a:lnTo>
                      <a:lnTo>
                        <a:pt x="121" y="65"/>
                      </a:lnTo>
                      <a:lnTo>
                        <a:pt x="121" y="66"/>
                      </a:lnTo>
                      <a:lnTo>
                        <a:pt x="121" y="68"/>
                      </a:lnTo>
                      <a:lnTo>
                        <a:pt x="121" y="69"/>
                      </a:lnTo>
                      <a:lnTo>
                        <a:pt x="121" y="71"/>
                      </a:lnTo>
                      <a:lnTo>
                        <a:pt x="121" y="72"/>
                      </a:lnTo>
                      <a:lnTo>
                        <a:pt x="120" y="74"/>
                      </a:lnTo>
                      <a:lnTo>
                        <a:pt x="120" y="76"/>
                      </a:lnTo>
                      <a:lnTo>
                        <a:pt x="120" y="78"/>
                      </a:lnTo>
                      <a:lnTo>
                        <a:pt x="119" y="80"/>
                      </a:lnTo>
                      <a:lnTo>
                        <a:pt x="119" y="82"/>
                      </a:lnTo>
                      <a:lnTo>
                        <a:pt x="118" y="83"/>
                      </a:lnTo>
                      <a:lnTo>
                        <a:pt x="117" y="85"/>
                      </a:lnTo>
                      <a:lnTo>
                        <a:pt x="116" y="86"/>
                      </a:lnTo>
                      <a:lnTo>
                        <a:pt x="115" y="88"/>
                      </a:lnTo>
                      <a:lnTo>
                        <a:pt x="114" y="90"/>
                      </a:lnTo>
                      <a:lnTo>
                        <a:pt x="113" y="91"/>
                      </a:lnTo>
                      <a:lnTo>
                        <a:pt x="112" y="93"/>
                      </a:lnTo>
                      <a:lnTo>
                        <a:pt x="111" y="94"/>
                      </a:lnTo>
                      <a:lnTo>
                        <a:pt x="110" y="96"/>
                      </a:lnTo>
                      <a:lnTo>
                        <a:pt x="109" y="97"/>
                      </a:lnTo>
                      <a:lnTo>
                        <a:pt x="108" y="99"/>
                      </a:lnTo>
                      <a:lnTo>
                        <a:pt x="107" y="102"/>
                      </a:lnTo>
                      <a:lnTo>
                        <a:pt x="105" y="103"/>
                      </a:lnTo>
                      <a:lnTo>
                        <a:pt x="103" y="105"/>
                      </a:lnTo>
                      <a:lnTo>
                        <a:pt x="100" y="107"/>
                      </a:lnTo>
                      <a:lnTo>
                        <a:pt x="98" y="108"/>
                      </a:lnTo>
                      <a:lnTo>
                        <a:pt x="96" y="109"/>
                      </a:lnTo>
                      <a:lnTo>
                        <a:pt x="94" y="111"/>
                      </a:lnTo>
                      <a:lnTo>
                        <a:pt x="93" y="112"/>
                      </a:lnTo>
                      <a:lnTo>
                        <a:pt x="91" y="113"/>
                      </a:lnTo>
                      <a:lnTo>
                        <a:pt x="89" y="114"/>
                      </a:lnTo>
                      <a:lnTo>
                        <a:pt x="87" y="115"/>
                      </a:lnTo>
                      <a:lnTo>
                        <a:pt x="85" y="116"/>
                      </a:lnTo>
                      <a:lnTo>
                        <a:pt x="84" y="117"/>
                      </a:lnTo>
                      <a:lnTo>
                        <a:pt x="82" y="117"/>
                      </a:lnTo>
                      <a:lnTo>
                        <a:pt x="80" y="118"/>
                      </a:lnTo>
                      <a:lnTo>
                        <a:pt x="77" y="119"/>
                      </a:lnTo>
                      <a:lnTo>
                        <a:pt x="75" y="119"/>
                      </a:lnTo>
                      <a:lnTo>
                        <a:pt x="74" y="119"/>
                      </a:lnTo>
                      <a:lnTo>
                        <a:pt x="72" y="120"/>
                      </a:lnTo>
                      <a:lnTo>
                        <a:pt x="70" y="120"/>
                      </a:lnTo>
                      <a:lnTo>
                        <a:pt x="68" y="120"/>
                      </a:lnTo>
                      <a:lnTo>
                        <a:pt x="67" y="120"/>
                      </a:lnTo>
                      <a:lnTo>
                        <a:pt x="65" y="120"/>
                      </a:lnTo>
                      <a:lnTo>
                        <a:pt x="63" y="120"/>
                      </a:lnTo>
                      <a:lnTo>
                        <a:pt x="62" y="120"/>
                      </a:lnTo>
                      <a:lnTo>
                        <a:pt x="60" y="119"/>
                      </a:lnTo>
                      <a:lnTo>
                        <a:pt x="58" y="118"/>
                      </a:lnTo>
                      <a:lnTo>
                        <a:pt x="56" y="118"/>
                      </a:lnTo>
                      <a:lnTo>
                        <a:pt x="53" y="117"/>
                      </a:lnTo>
                      <a:lnTo>
                        <a:pt x="52" y="116"/>
                      </a:lnTo>
                      <a:lnTo>
                        <a:pt x="50" y="115"/>
                      </a:lnTo>
                      <a:lnTo>
                        <a:pt x="49" y="114"/>
                      </a:lnTo>
                      <a:lnTo>
                        <a:pt x="47" y="113"/>
                      </a:lnTo>
                      <a:lnTo>
                        <a:pt x="46" y="112"/>
                      </a:lnTo>
                      <a:lnTo>
                        <a:pt x="44" y="111"/>
                      </a:lnTo>
                      <a:lnTo>
                        <a:pt x="43" y="110"/>
                      </a:lnTo>
                      <a:lnTo>
                        <a:pt x="42" y="10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6" name="Freeform 165"/>
                <p:cNvSpPr>
                  <a:spLocks noEditPoints="1"/>
                </p:cNvSpPr>
                <p:nvPr/>
              </p:nvSpPr>
              <p:spPr bwMode="auto">
                <a:xfrm>
                  <a:off x="4559" y="4126"/>
                  <a:ext cx="45" cy="45"/>
                </a:xfrm>
                <a:custGeom>
                  <a:avLst/>
                  <a:gdLst>
                    <a:gd name="T0" fmla="*/ 11 w 90"/>
                    <a:gd name="T1" fmla="*/ 5 h 90"/>
                    <a:gd name="T2" fmla="*/ 12 w 90"/>
                    <a:gd name="T3" fmla="*/ 6 h 90"/>
                    <a:gd name="T4" fmla="*/ 12 w 90"/>
                    <a:gd name="T5" fmla="*/ 6 h 90"/>
                    <a:gd name="T6" fmla="*/ 12 w 90"/>
                    <a:gd name="T7" fmla="*/ 7 h 90"/>
                    <a:gd name="T8" fmla="*/ 11 w 90"/>
                    <a:gd name="T9" fmla="*/ 9 h 90"/>
                    <a:gd name="T10" fmla="*/ 11 w 90"/>
                    <a:gd name="T11" fmla="*/ 9 h 90"/>
                    <a:gd name="T12" fmla="*/ 9 w 90"/>
                    <a:gd name="T13" fmla="*/ 10 h 90"/>
                    <a:gd name="T14" fmla="*/ 8 w 90"/>
                    <a:gd name="T15" fmla="*/ 11 h 90"/>
                    <a:gd name="T16" fmla="*/ 7 w 90"/>
                    <a:gd name="T17" fmla="*/ 12 h 90"/>
                    <a:gd name="T18" fmla="*/ 6 w 90"/>
                    <a:gd name="T19" fmla="*/ 12 h 90"/>
                    <a:gd name="T20" fmla="*/ 4 w 90"/>
                    <a:gd name="T21" fmla="*/ 11 h 90"/>
                    <a:gd name="T22" fmla="*/ 3 w 90"/>
                    <a:gd name="T23" fmla="*/ 10 h 90"/>
                    <a:gd name="T24" fmla="*/ 2 w 90"/>
                    <a:gd name="T25" fmla="*/ 9 h 90"/>
                    <a:gd name="T26" fmla="*/ 1 w 90"/>
                    <a:gd name="T27" fmla="*/ 8 h 90"/>
                    <a:gd name="T28" fmla="*/ 1 w 90"/>
                    <a:gd name="T29" fmla="*/ 6 h 90"/>
                    <a:gd name="T30" fmla="*/ 1 w 90"/>
                    <a:gd name="T31" fmla="*/ 5 h 90"/>
                    <a:gd name="T32" fmla="*/ 1 w 90"/>
                    <a:gd name="T33" fmla="*/ 3 h 90"/>
                    <a:gd name="T34" fmla="*/ 2 w 90"/>
                    <a:gd name="T35" fmla="*/ 3 h 90"/>
                    <a:gd name="T36" fmla="*/ 3 w 90"/>
                    <a:gd name="T37" fmla="*/ 2 h 90"/>
                    <a:gd name="T38" fmla="*/ 4 w 90"/>
                    <a:gd name="T39" fmla="*/ 1 h 90"/>
                    <a:gd name="T40" fmla="*/ 5 w 90"/>
                    <a:gd name="T41" fmla="*/ 1 h 90"/>
                    <a:gd name="T42" fmla="*/ 6 w 90"/>
                    <a:gd name="T43" fmla="*/ 1 h 90"/>
                    <a:gd name="T44" fmla="*/ 8 w 90"/>
                    <a:gd name="T45" fmla="*/ 1 h 90"/>
                    <a:gd name="T46" fmla="*/ 9 w 90"/>
                    <a:gd name="T47" fmla="*/ 2 h 90"/>
                    <a:gd name="T48" fmla="*/ 10 w 90"/>
                    <a:gd name="T49" fmla="*/ 3 h 90"/>
                    <a:gd name="T50" fmla="*/ 10 w 90"/>
                    <a:gd name="T51" fmla="*/ 3 h 90"/>
                    <a:gd name="T52" fmla="*/ 10 w 90"/>
                    <a:gd name="T53" fmla="*/ 3 h 90"/>
                    <a:gd name="T54" fmla="*/ 4 w 90"/>
                    <a:gd name="T55" fmla="*/ 9 h 90"/>
                    <a:gd name="T56" fmla="*/ 5 w 90"/>
                    <a:gd name="T57" fmla="*/ 9 h 90"/>
                    <a:gd name="T58" fmla="*/ 6 w 90"/>
                    <a:gd name="T59" fmla="*/ 10 h 90"/>
                    <a:gd name="T60" fmla="*/ 7 w 90"/>
                    <a:gd name="T61" fmla="*/ 10 h 90"/>
                    <a:gd name="T62" fmla="*/ 8 w 90"/>
                    <a:gd name="T63" fmla="*/ 10 h 90"/>
                    <a:gd name="T64" fmla="*/ 9 w 90"/>
                    <a:gd name="T65" fmla="*/ 9 h 90"/>
                    <a:gd name="T66" fmla="*/ 9 w 90"/>
                    <a:gd name="T67" fmla="*/ 9 h 90"/>
                    <a:gd name="T68" fmla="*/ 10 w 90"/>
                    <a:gd name="T69" fmla="*/ 8 h 90"/>
                    <a:gd name="T70" fmla="*/ 10 w 90"/>
                    <a:gd name="T71" fmla="*/ 8 h 90"/>
                    <a:gd name="T72" fmla="*/ 10 w 90"/>
                    <a:gd name="T73" fmla="*/ 7 h 90"/>
                    <a:gd name="T74" fmla="*/ 10 w 90"/>
                    <a:gd name="T75" fmla="*/ 6 h 90"/>
                    <a:gd name="T76" fmla="*/ 10 w 90"/>
                    <a:gd name="T77" fmla="*/ 6 h 90"/>
                    <a:gd name="T78" fmla="*/ 10 w 90"/>
                    <a:gd name="T79" fmla="*/ 5 h 90"/>
                    <a:gd name="T80" fmla="*/ 7 w 90"/>
                    <a:gd name="T81" fmla="*/ 3 h 90"/>
                    <a:gd name="T82" fmla="*/ 6 w 90"/>
                    <a:gd name="T83" fmla="*/ 3 h 90"/>
                    <a:gd name="T84" fmla="*/ 6 w 90"/>
                    <a:gd name="T85" fmla="*/ 2 h 90"/>
                    <a:gd name="T86" fmla="*/ 5 w 90"/>
                    <a:gd name="T87" fmla="*/ 2 h 90"/>
                    <a:gd name="T88" fmla="*/ 4 w 90"/>
                    <a:gd name="T89" fmla="*/ 2 h 90"/>
                    <a:gd name="T90" fmla="*/ 3 w 90"/>
                    <a:gd name="T91" fmla="*/ 3 h 90"/>
                    <a:gd name="T92" fmla="*/ 3 w 90"/>
                    <a:gd name="T93" fmla="*/ 3 h 90"/>
                    <a:gd name="T94" fmla="*/ 3 w 90"/>
                    <a:gd name="T95" fmla="*/ 4 h 90"/>
                    <a:gd name="T96" fmla="*/ 2 w 90"/>
                    <a:gd name="T97" fmla="*/ 5 h 90"/>
                    <a:gd name="T98" fmla="*/ 2 w 90"/>
                    <a:gd name="T99" fmla="*/ 5 h 90"/>
                    <a:gd name="T100" fmla="*/ 2 w 90"/>
                    <a:gd name="T101" fmla="*/ 6 h 90"/>
                    <a:gd name="T102" fmla="*/ 3 w 90"/>
                    <a:gd name="T103" fmla="*/ 7 h 90"/>
                    <a:gd name="T104" fmla="*/ 3 w 90"/>
                    <a:gd name="T105" fmla="*/ 7 h 9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90"/>
                    <a:gd name="T160" fmla="*/ 0 h 90"/>
                    <a:gd name="T161" fmla="*/ 90 w 90"/>
                    <a:gd name="T162" fmla="*/ 90 h 90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90" h="90">
                      <a:moveTo>
                        <a:pt x="73" y="39"/>
                      </a:moveTo>
                      <a:lnTo>
                        <a:pt x="85" y="30"/>
                      </a:lnTo>
                      <a:lnTo>
                        <a:pt x="86" y="31"/>
                      </a:lnTo>
                      <a:lnTo>
                        <a:pt x="87" y="33"/>
                      </a:lnTo>
                      <a:lnTo>
                        <a:pt x="87" y="35"/>
                      </a:lnTo>
                      <a:lnTo>
                        <a:pt x="88" y="37"/>
                      </a:lnTo>
                      <a:lnTo>
                        <a:pt x="89" y="39"/>
                      </a:lnTo>
                      <a:lnTo>
                        <a:pt x="89" y="41"/>
                      </a:lnTo>
                      <a:lnTo>
                        <a:pt x="90" y="43"/>
                      </a:lnTo>
                      <a:lnTo>
                        <a:pt x="90" y="45"/>
                      </a:lnTo>
                      <a:lnTo>
                        <a:pt x="90" y="47"/>
                      </a:lnTo>
                      <a:lnTo>
                        <a:pt x="90" y="49"/>
                      </a:lnTo>
                      <a:lnTo>
                        <a:pt x="90" y="52"/>
                      </a:lnTo>
                      <a:lnTo>
                        <a:pt x="90" y="54"/>
                      </a:lnTo>
                      <a:lnTo>
                        <a:pt x="89" y="55"/>
                      </a:lnTo>
                      <a:lnTo>
                        <a:pt x="89" y="57"/>
                      </a:lnTo>
                      <a:lnTo>
                        <a:pt x="88" y="59"/>
                      </a:lnTo>
                      <a:lnTo>
                        <a:pt x="88" y="61"/>
                      </a:lnTo>
                      <a:lnTo>
                        <a:pt x="87" y="63"/>
                      </a:lnTo>
                      <a:lnTo>
                        <a:pt x="86" y="65"/>
                      </a:lnTo>
                      <a:lnTo>
                        <a:pt x="85" y="67"/>
                      </a:lnTo>
                      <a:lnTo>
                        <a:pt x="84" y="69"/>
                      </a:lnTo>
                      <a:lnTo>
                        <a:pt x="82" y="70"/>
                      </a:lnTo>
                      <a:lnTo>
                        <a:pt x="81" y="72"/>
                      </a:lnTo>
                      <a:lnTo>
                        <a:pt x="79" y="74"/>
                      </a:lnTo>
                      <a:lnTo>
                        <a:pt x="78" y="77"/>
                      </a:lnTo>
                      <a:lnTo>
                        <a:pt x="74" y="79"/>
                      </a:lnTo>
                      <a:lnTo>
                        <a:pt x="72" y="80"/>
                      </a:lnTo>
                      <a:lnTo>
                        <a:pt x="70" y="82"/>
                      </a:lnTo>
                      <a:lnTo>
                        <a:pt x="68" y="84"/>
                      </a:lnTo>
                      <a:lnTo>
                        <a:pt x="66" y="85"/>
                      </a:lnTo>
                      <a:lnTo>
                        <a:pt x="63" y="86"/>
                      </a:lnTo>
                      <a:lnTo>
                        <a:pt x="61" y="87"/>
                      </a:lnTo>
                      <a:lnTo>
                        <a:pt x="59" y="88"/>
                      </a:lnTo>
                      <a:lnTo>
                        <a:pt x="56" y="89"/>
                      </a:lnTo>
                      <a:lnTo>
                        <a:pt x="54" y="89"/>
                      </a:lnTo>
                      <a:lnTo>
                        <a:pt x="50" y="89"/>
                      </a:lnTo>
                      <a:lnTo>
                        <a:pt x="48" y="90"/>
                      </a:lnTo>
                      <a:lnTo>
                        <a:pt x="45" y="89"/>
                      </a:lnTo>
                      <a:lnTo>
                        <a:pt x="42" y="89"/>
                      </a:lnTo>
                      <a:lnTo>
                        <a:pt x="40" y="88"/>
                      </a:lnTo>
                      <a:lnTo>
                        <a:pt x="37" y="87"/>
                      </a:lnTo>
                      <a:lnTo>
                        <a:pt x="35" y="86"/>
                      </a:lnTo>
                      <a:lnTo>
                        <a:pt x="32" y="85"/>
                      </a:lnTo>
                      <a:lnTo>
                        <a:pt x="30" y="84"/>
                      </a:lnTo>
                      <a:lnTo>
                        <a:pt x="26" y="82"/>
                      </a:lnTo>
                      <a:lnTo>
                        <a:pt x="24" y="81"/>
                      </a:lnTo>
                      <a:lnTo>
                        <a:pt x="21" y="79"/>
                      </a:lnTo>
                      <a:lnTo>
                        <a:pt x="19" y="77"/>
                      </a:lnTo>
                      <a:lnTo>
                        <a:pt x="17" y="74"/>
                      </a:lnTo>
                      <a:lnTo>
                        <a:pt x="14" y="71"/>
                      </a:lnTo>
                      <a:lnTo>
                        <a:pt x="12" y="68"/>
                      </a:lnTo>
                      <a:lnTo>
                        <a:pt x="10" y="66"/>
                      </a:lnTo>
                      <a:lnTo>
                        <a:pt x="9" y="63"/>
                      </a:lnTo>
                      <a:lnTo>
                        <a:pt x="7" y="61"/>
                      </a:lnTo>
                      <a:lnTo>
                        <a:pt x="6" y="58"/>
                      </a:lnTo>
                      <a:lnTo>
                        <a:pt x="5" y="56"/>
                      </a:lnTo>
                      <a:lnTo>
                        <a:pt x="4" y="53"/>
                      </a:lnTo>
                      <a:lnTo>
                        <a:pt x="2" y="49"/>
                      </a:lnTo>
                      <a:lnTo>
                        <a:pt x="1" y="47"/>
                      </a:lnTo>
                      <a:lnTo>
                        <a:pt x="1" y="44"/>
                      </a:lnTo>
                      <a:lnTo>
                        <a:pt x="1" y="42"/>
                      </a:lnTo>
                      <a:lnTo>
                        <a:pt x="0" y="39"/>
                      </a:lnTo>
                      <a:lnTo>
                        <a:pt x="1" y="36"/>
                      </a:lnTo>
                      <a:lnTo>
                        <a:pt x="1" y="34"/>
                      </a:lnTo>
                      <a:lnTo>
                        <a:pt x="1" y="31"/>
                      </a:lnTo>
                      <a:lnTo>
                        <a:pt x="2" y="29"/>
                      </a:lnTo>
                      <a:lnTo>
                        <a:pt x="4" y="25"/>
                      </a:lnTo>
                      <a:lnTo>
                        <a:pt x="5" y="23"/>
                      </a:lnTo>
                      <a:lnTo>
                        <a:pt x="6" y="21"/>
                      </a:lnTo>
                      <a:lnTo>
                        <a:pt x="7" y="19"/>
                      </a:lnTo>
                      <a:lnTo>
                        <a:pt x="9" y="17"/>
                      </a:lnTo>
                      <a:lnTo>
                        <a:pt x="11" y="15"/>
                      </a:lnTo>
                      <a:lnTo>
                        <a:pt x="13" y="13"/>
                      </a:lnTo>
                      <a:lnTo>
                        <a:pt x="15" y="11"/>
                      </a:lnTo>
                      <a:lnTo>
                        <a:pt x="17" y="9"/>
                      </a:lnTo>
                      <a:lnTo>
                        <a:pt x="19" y="7"/>
                      </a:lnTo>
                      <a:lnTo>
                        <a:pt x="21" y="6"/>
                      </a:lnTo>
                      <a:lnTo>
                        <a:pt x="23" y="5"/>
                      </a:lnTo>
                      <a:lnTo>
                        <a:pt x="26" y="4"/>
                      </a:lnTo>
                      <a:lnTo>
                        <a:pt x="29" y="2"/>
                      </a:lnTo>
                      <a:lnTo>
                        <a:pt x="31" y="1"/>
                      </a:lnTo>
                      <a:lnTo>
                        <a:pt x="34" y="1"/>
                      </a:lnTo>
                      <a:lnTo>
                        <a:pt x="36" y="1"/>
                      </a:lnTo>
                      <a:lnTo>
                        <a:pt x="39" y="0"/>
                      </a:lnTo>
                      <a:lnTo>
                        <a:pt x="42" y="1"/>
                      </a:lnTo>
                      <a:lnTo>
                        <a:pt x="44" y="1"/>
                      </a:lnTo>
                      <a:lnTo>
                        <a:pt x="47" y="1"/>
                      </a:lnTo>
                      <a:lnTo>
                        <a:pt x="49" y="2"/>
                      </a:lnTo>
                      <a:lnTo>
                        <a:pt x="53" y="4"/>
                      </a:lnTo>
                      <a:lnTo>
                        <a:pt x="55" y="5"/>
                      </a:lnTo>
                      <a:lnTo>
                        <a:pt x="58" y="6"/>
                      </a:lnTo>
                      <a:lnTo>
                        <a:pt x="60" y="7"/>
                      </a:lnTo>
                      <a:lnTo>
                        <a:pt x="63" y="9"/>
                      </a:lnTo>
                      <a:lnTo>
                        <a:pt x="65" y="10"/>
                      </a:lnTo>
                      <a:lnTo>
                        <a:pt x="68" y="12"/>
                      </a:lnTo>
                      <a:lnTo>
                        <a:pt x="70" y="14"/>
                      </a:lnTo>
                      <a:lnTo>
                        <a:pt x="73" y="17"/>
                      </a:lnTo>
                      <a:lnTo>
                        <a:pt x="73" y="18"/>
                      </a:lnTo>
                      <a:lnTo>
                        <a:pt x="74" y="18"/>
                      </a:lnTo>
                      <a:lnTo>
                        <a:pt x="74" y="19"/>
                      </a:lnTo>
                      <a:lnTo>
                        <a:pt x="76" y="20"/>
                      </a:lnTo>
                      <a:lnTo>
                        <a:pt x="31" y="66"/>
                      </a:lnTo>
                      <a:lnTo>
                        <a:pt x="32" y="67"/>
                      </a:lnTo>
                      <a:lnTo>
                        <a:pt x="34" y="68"/>
                      </a:lnTo>
                      <a:lnTo>
                        <a:pt x="36" y="69"/>
                      </a:lnTo>
                      <a:lnTo>
                        <a:pt x="37" y="71"/>
                      </a:lnTo>
                      <a:lnTo>
                        <a:pt x="39" y="71"/>
                      </a:lnTo>
                      <a:lnTo>
                        <a:pt x="41" y="72"/>
                      </a:lnTo>
                      <a:lnTo>
                        <a:pt x="42" y="73"/>
                      </a:lnTo>
                      <a:lnTo>
                        <a:pt x="44" y="74"/>
                      </a:lnTo>
                      <a:lnTo>
                        <a:pt x="46" y="74"/>
                      </a:lnTo>
                      <a:lnTo>
                        <a:pt x="47" y="74"/>
                      </a:lnTo>
                      <a:lnTo>
                        <a:pt x="49" y="74"/>
                      </a:lnTo>
                      <a:lnTo>
                        <a:pt x="52" y="76"/>
                      </a:lnTo>
                      <a:lnTo>
                        <a:pt x="53" y="74"/>
                      </a:lnTo>
                      <a:lnTo>
                        <a:pt x="55" y="74"/>
                      </a:lnTo>
                      <a:lnTo>
                        <a:pt x="56" y="74"/>
                      </a:lnTo>
                      <a:lnTo>
                        <a:pt x="58" y="74"/>
                      </a:lnTo>
                      <a:lnTo>
                        <a:pt x="59" y="73"/>
                      </a:lnTo>
                      <a:lnTo>
                        <a:pt x="61" y="73"/>
                      </a:lnTo>
                      <a:lnTo>
                        <a:pt x="62" y="72"/>
                      </a:lnTo>
                      <a:lnTo>
                        <a:pt x="64" y="71"/>
                      </a:lnTo>
                      <a:lnTo>
                        <a:pt x="65" y="71"/>
                      </a:lnTo>
                      <a:lnTo>
                        <a:pt x="66" y="70"/>
                      </a:lnTo>
                      <a:lnTo>
                        <a:pt x="67" y="69"/>
                      </a:lnTo>
                      <a:lnTo>
                        <a:pt x="69" y="68"/>
                      </a:lnTo>
                      <a:lnTo>
                        <a:pt x="69" y="66"/>
                      </a:lnTo>
                      <a:lnTo>
                        <a:pt x="70" y="65"/>
                      </a:lnTo>
                      <a:lnTo>
                        <a:pt x="71" y="64"/>
                      </a:lnTo>
                      <a:lnTo>
                        <a:pt x="72" y="63"/>
                      </a:lnTo>
                      <a:lnTo>
                        <a:pt x="73" y="62"/>
                      </a:lnTo>
                      <a:lnTo>
                        <a:pt x="73" y="61"/>
                      </a:lnTo>
                      <a:lnTo>
                        <a:pt x="74" y="60"/>
                      </a:lnTo>
                      <a:lnTo>
                        <a:pt x="74" y="59"/>
                      </a:lnTo>
                      <a:lnTo>
                        <a:pt x="76" y="58"/>
                      </a:lnTo>
                      <a:lnTo>
                        <a:pt x="76" y="57"/>
                      </a:lnTo>
                      <a:lnTo>
                        <a:pt x="76" y="56"/>
                      </a:lnTo>
                      <a:lnTo>
                        <a:pt x="77" y="56"/>
                      </a:lnTo>
                      <a:lnTo>
                        <a:pt x="77" y="54"/>
                      </a:lnTo>
                      <a:lnTo>
                        <a:pt x="77" y="53"/>
                      </a:lnTo>
                      <a:lnTo>
                        <a:pt x="77" y="52"/>
                      </a:lnTo>
                      <a:lnTo>
                        <a:pt x="77" y="50"/>
                      </a:lnTo>
                      <a:lnTo>
                        <a:pt x="76" y="48"/>
                      </a:lnTo>
                      <a:lnTo>
                        <a:pt x="76" y="47"/>
                      </a:lnTo>
                      <a:lnTo>
                        <a:pt x="76" y="46"/>
                      </a:lnTo>
                      <a:lnTo>
                        <a:pt x="76" y="44"/>
                      </a:lnTo>
                      <a:lnTo>
                        <a:pt x="74" y="43"/>
                      </a:lnTo>
                      <a:lnTo>
                        <a:pt x="74" y="41"/>
                      </a:lnTo>
                      <a:lnTo>
                        <a:pt x="73" y="40"/>
                      </a:lnTo>
                      <a:lnTo>
                        <a:pt x="73" y="39"/>
                      </a:lnTo>
                      <a:close/>
                      <a:moveTo>
                        <a:pt x="22" y="57"/>
                      </a:moveTo>
                      <a:lnTo>
                        <a:pt x="57" y="22"/>
                      </a:lnTo>
                      <a:lnTo>
                        <a:pt x="55" y="20"/>
                      </a:lnTo>
                      <a:lnTo>
                        <a:pt x="54" y="19"/>
                      </a:lnTo>
                      <a:lnTo>
                        <a:pt x="53" y="18"/>
                      </a:lnTo>
                      <a:lnTo>
                        <a:pt x="50" y="18"/>
                      </a:lnTo>
                      <a:lnTo>
                        <a:pt x="49" y="17"/>
                      </a:lnTo>
                      <a:lnTo>
                        <a:pt x="48" y="16"/>
                      </a:lnTo>
                      <a:lnTo>
                        <a:pt x="47" y="16"/>
                      </a:lnTo>
                      <a:lnTo>
                        <a:pt x="45" y="15"/>
                      </a:lnTo>
                      <a:lnTo>
                        <a:pt x="44" y="15"/>
                      </a:lnTo>
                      <a:lnTo>
                        <a:pt x="43" y="15"/>
                      </a:lnTo>
                      <a:lnTo>
                        <a:pt x="42" y="15"/>
                      </a:lnTo>
                      <a:lnTo>
                        <a:pt x="41" y="15"/>
                      </a:lnTo>
                      <a:lnTo>
                        <a:pt x="39" y="14"/>
                      </a:lnTo>
                      <a:lnTo>
                        <a:pt x="37" y="14"/>
                      </a:lnTo>
                      <a:lnTo>
                        <a:pt x="35" y="15"/>
                      </a:lnTo>
                      <a:lnTo>
                        <a:pt x="34" y="15"/>
                      </a:lnTo>
                      <a:lnTo>
                        <a:pt x="32" y="15"/>
                      </a:lnTo>
                      <a:lnTo>
                        <a:pt x="30" y="16"/>
                      </a:lnTo>
                      <a:lnTo>
                        <a:pt x="29" y="16"/>
                      </a:lnTo>
                      <a:lnTo>
                        <a:pt x="28" y="17"/>
                      </a:lnTo>
                      <a:lnTo>
                        <a:pt x="25" y="18"/>
                      </a:lnTo>
                      <a:lnTo>
                        <a:pt x="24" y="18"/>
                      </a:lnTo>
                      <a:lnTo>
                        <a:pt x="23" y="19"/>
                      </a:lnTo>
                      <a:lnTo>
                        <a:pt x="22" y="21"/>
                      </a:lnTo>
                      <a:lnTo>
                        <a:pt x="20" y="22"/>
                      </a:lnTo>
                      <a:lnTo>
                        <a:pt x="19" y="23"/>
                      </a:lnTo>
                      <a:lnTo>
                        <a:pt x="18" y="24"/>
                      </a:lnTo>
                      <a:lnTo>
                        <a:pt x="18" y="26"/>
                      </a:lnTo>
                      <a:lnTo>
                        <a:pt x="17" y="28"/>
                      </a:lnTo>
                      <a:lnTo>
                        <a:pt x="16" y="29"/>
                      </a:lnTo>
                      <a:lnTo>
                        <a:pt x="16" y="31"/>
                      </a:lnTo>
                      <a:lnTo>
                        <a:pt x="15" y="32"/>
                      </a:lnTo>
                      <a:lnTo>
                        <a:pt x="15" y="34"/>
                      </a:lnTo>
                      <a:lnTo>
                        <a:pt x="15" y="35"/>
                      </a:lnTo>
                      <a:lnTo>
                        <a:pt x="15" y="37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5" y="41"/>
                      </a:lnTo>
                      <a:lnTo>
                        <a:pt x="15" y="43"/>
                      </a:lnTo>
                      <a:lnTo>
                        <a:pt x="15" y="44"/>
                      </a:lnTo>
                      <a:lnTo>
                        <a:pt x="16" y="46"/>
                      </a:lnTo>
                      <a:lnTo>
                        <a:pt x="16" y="47"/>
                      </a:lnTo>
                      <a:lnTo>
                        <a:pt x="17" y="49"/>
                      </a:lnTo>
                      <a:lnTo>
                        <a:pt x="18" y="50"/>
                      </a:lnTo>
                      <a:lnTo>
                        <a:pt x="18" y="52"/>
                      </a:lnTo>
                      <a:lnTo>
                        <a:pt x="19" y="54"/>
                      </a:lnTo>
                      <a:lnTo>
                        <a:pt x="20" y="55"/>
                      </a:lnTo>
                      <a:lnTo>
                        <a:pt x="22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7" name="Freeform 166"/>
                <p:cNvSpPr>
                  <a:spLocks noEditPoints="1"/>
                </p:cNvSpPr>
                <p:nvPr/>
              </p:nvSpPr>
              <p:spPr bwMode="auto">
                <a:xfrm>
                  <a:off x="4587" y="4093"/>
                  <a:ext cx="49" cy="62"/>
                </a:xfrm>
                <a:custGeom>
                  <a:avLst/>
                  <a:gdLst>
                    <a:gd name="T0" fmla="*/ 2 w 99"/>
                    <a:gd name="T1" fmla="*/ 5 h 124"/>
                    <a:gd name="T2" fmla="*/ 2 w 99"/>
                    <a:gd name="T3" fmla="*/ 4 h 124"/>
                    <a:gd name="T4" fmla="*/ 2 w 99"/>
                    <a:gd name="T5" fmla="*/ 4 h 124"/>
                    <a:gd name="T6" fmla="*/ 2 w 99"/>
                    <a:gd name="T7" fmla="*/ 3 h 124"/>
                    <a:gd name="T8" fmla="*/ 2 w 99"/>
                    <a:gd name="T9" fmla="*/ 3 h 124"/>
                    <a:gd name="T10" fmla="*/ 2 w 99"/>
                    <a:gd name="T11" fmla="*/ 2 h 124"/>
                    <a:gd name="T12" fmla="*/ 3 w 99"/>
                    <a:gd name="T13" fmla="*/ 2 h 124"/>
                    <a:gd name="T14" fmla="*/ 3 w 99"/>
                    <a:gd name="T15" fmla="*/ 1 h 124"/>
                    <a:gd name="T16" fmla="*/ 4 w 99"/>
                    <a:gd name="T17" fmla="*/ 1 h 124"/>
                    <a:gd name="T18" fmla="*/ 5 w 99"/>
                    <a:gd name="T19" fmla="*/ 1 h 124"/>
                    <a:gd name="T20" fmla="*/ 6 w 99"/>
                    <a:gd name="T21" fmla="*/ 0 h 124"/>
                    <a:gd name="T22" fmla="*/ 7 w 99"/>
                    <a:gd name="T23" fmla="*/ 1 h 124"/>
                    <a:gd name="T24" fmla="*/ 7 w 99"/>
                    <a:gd name="T25" fmla="*/ 1 h 124"/>
                    <a:gd name="T26" fmla="*/ 8 w 99"/>
                    <a:gd name="T27" fmla="*/ 1 h 124"/>
                    <a:gd name="T28" fmla="*/ 9 w 99"/>
                    <a:gd name="T29" fmla="*/ 2 h 124"/>
                    <a:gd name="T30" fmla="*/ 10 w 99"/>
                    <a:gd name="T31" fmla="*/ 2 h 124"/>
                    <a:gd name="T32" fmla="*/ 11 w 99"/>
                    <a:gd name="T33" fmla="*/ 3 h 124"/>
                    <a:gd name="T34" fmla="*/ 11 w 99"/>
                    <a:gd name="T35" fmla="*/ 4 h 124"/>
                    <a:gd name="T36" fmla="*/ 12 w 99"/>
                    <a:gd name="T37" fmla="*/ 5 h 124"/>
                    <a:gd name="T38" fmla="*/ 12 w 99"/>
                    <a:gd name="T39" fmla="*/ 6 h 124"/>
                    <a:gd name="T40" fmla="*/ 12 w 99"/>
                    <a:gd name="T41" fmla="*/ 7 h 124"/>
                    <a:gd name="T42" fmla="*/ 12 w 99"/>
                    <a:gd name="T43" fmla="*/ 8 h 124"/>
                    <a:gd name="T44" fmla="*/ 12 w 99"/>
                    <a:gd name="T45" fmla="*/ 8 h 124"/>
                    <a:gd name="T46" fmla="*/ 11 w 99"/>
                    <a:gd name="T47" fmla="*/ 9 h 124"/>
                    <a:gd name="T48" fmla="*/ 11 w 99"/>
                    <a:gd name="T49" fmla="*/ 10 h 124"/>
                    <a:gd name="T50" fmla="*/ 10 w 99"/>
                    <a:gd name="T51" fmla="*/ 10 h 124"/>
                    <a:gd name="T52" fmla="*/ 10 w 99"/>
                    <a:gd name="T53" fmla="*/ 10 h 124"/>
                    <a:gd name="T54" fmla="*/ 9 w 99"/>
                    <a:gd name="T55" fmla="*/ 11 h 124"/>
                    <a:gd name="T56" fmla="*/ 9 w 99"/>
                    <a:gd name="T57" fmla="*/ 11 h 124"/>
                    <a:gd name="T58" fmla="*/ 8 w 99"/>
                    <a:gd name="T59" fmla="*/ 11 h 124"/>
                    <a:gd name="T60" fmla="*/ 8 w 99"/>
                    <a:gd name="T61" fmla="*/ 11 h 124"/>
                    <a:gd name="T62" fmla="*/ 5 w 99"/>
                    <a:gd name="T63" fmla="*/ 8 h 124"/>
                    <a:gd name="T64" fmla="*/ 6 w 99"/>
                    <a:gd name="T65" fmla="*/ 9 h 124"/>
                    <a:gd name="T66" fmla="*/ 6 w 99"/>
                    <a:gd name="T67" fmla="*/ 9 h 124"/>
                    <a:gd name="T68" fmla="*/ 7 w 99"/>
                    <a:gd name="T69" fmla="*/ 10 h 124"/>
                    <a:gd name="T70" fmla="*/ 8 w 99"/>
                    <a:gd name="T71" fmla="*/ 9 h 124"/>
                    <a:gd name="T72" fmla="*/ 9 w 99"/>
                    <a:gd name="T73" fmla="*/ 9 h 124"/>
                    <a:gd name="T74" fmla="*/ 9 w 99"/>
                    <a:gd name="T75" fmla="*/ 9 h 124"/>
                    <a:gd name="T76" fmla="*/ 10 w 99"/>
                    <a:gd name="T77" fmla="*/ 8 h 124"/>
                    <a:gd name="T78" fmla="*/ 10 w 99"/>
                    <a:gd name="T79" fmla="*/ 7 h 124"/>
                    <a:gd name="T80" fmla="*/ 10 w 99"/>
                    <a:gd name="T81" fmla="*/ 7 h 124"/>
                    <a:gd name="T82" fmla="*/ 10 w 99"/>
                    <a:gd name="T83" fmla="*/ 6 h 124"/>
                    <a:gd name="T84" fmla="*/ 9 w 99"/>
                    <a:gd name="T85" fmla="*/ 5 h 124"/>
                    <a:gd name="T86" fmla="*/ 9 w 99"/>
                    <a:gd name="T87" fmla="*/ 4 h 124"/>
                    <a:gd name="T88" fmla="*/ 8 w 99"/>
                    <a:gd name="T89" fmla="*/ 3 h 124"/>
                    <a:gd name="T90" fmla="*/ 7 w 99"/>
                    <a:gd name="T91" fmla="*/ 2 h 124"/>
                    <a:gd name="T92" fmla="*/ 6 w 99"/>
                    <a:gd name="T93" fmla="*/ 2 h 124"/>
                    <a:gd name="T94" fmla="*/ 5 w 99"/>
                    <a:gd name="T95" fmla="*/ 2 h 124"/>
                    <a:gd name="T96" fmla="*/ 4 w 99"/>
                    <a:gd name="T97" fmla="*/ 2 h 124"/>
                    <a:gd name="T98" fmla="*/ 4 w 99"/>
                    <a:gd name="T99" fmla="*/ 3 h 124"/>
                    <a:gd name="T100" fmla="*/ 3 w 99"/>
                    <a:gd name="T101" fmla="*/ 3 h 124"/>
                    <a:gd name="T102" fmla="*/ 3 w 99"/>
                    <a:gd name="T103" fmla="*/ 4 h 124"/>
                    <a:gd name="T104" fmla="*/ 3 w 99"/>
                    <a:gd name="T105" fmla="*/ 5 h 124"/>
                    <a:gd name="T106" fmla="*/ 3 w 99"/>
                    <a:gd name="T107" fmla="*/ 6 h 124"/>
                    <a:gd name="T108" fmla="*/ 4 w 99"/>
                    <a:gd name="T109" fmla="*/ 7 h 124"/>
                    <a:gd name="T110" fmla="*/ 5 w 99"/>
                    <a:gd name="T111" fmla="*/ 8 h 12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99"/>
                    <a:gd name="T169" fmla="*/ 0 h 124"/>
                    <a:gd name="T170" fmla="*/ 99 w 99"/>
                    <a:gd name="T171" fmla="*/ 124 h 12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99" h="124">
                      <a:moveTo>
                        <a:pt x="84" y="124"/>
                      </a:moveTo>
                      <a:lnTo>
                        <a:pt x="0" y="38"/>
                      </a:lnTo>
                      <a:lnTo>
                        <a:pt x="9" y="29"/>
                      </a:lnTo>
                      <a:lnTo>
                        <a:pt x="17" y="37"/>
                      </a:lnTo>
                      <a:lnTo>
                        <a:pt x="16" y="35"/>
                      </a:lnTo>
                      <a:lnTo>
                        <a:pt x="16" y="34"/>
                      </a:lnTo>
                      <a:lnTo>
                        <a:pt x="16" y="33"/>
                      </a:lnTo>
                      <a:lnTo>
                        <a:pt x="16" y="32"/>
                      </a:lnTo>
                      <a:lnTo>
                        <a:pt x="16" y="31"/>
                      </a:lnTo>
                      <a:lnTo>
                        <a:pt x="15" y="29"/>
                      </a:lnTo>
                      <a:lnTo>
                        <a:pt x="16" y="28"/>
                      </a:lnTo>
                      <a:lnTo>
                        <a:pt x="16" y="27"/>
                      </a:lnTo>
                      <a:lnTo>
                        <a:pt x="16" y="26"/>
                      </a:lnTo>
                      <a:lnTo>
                        <a:pt x="16" y="25"/>
                      </a:lnTo>
                      <a:lnTo>
                        <a:pt x="16" y="24"/>
                      </a:lnTo>
                      <a:lnTo>
                        <a:pt x="17" y="23"/>
                      </a:lnTo>
                      <a:lnTo>
                        <a:pt x="17" y="20"/>
                      </a:lnTo>
                      <a:lnTo>
                        <a:pt x="17" y="19"/>
                      </a:lnTo>
                      <a:lnTo>
                        <a:pt x="18" y="18"/>
                      </a:lnTo>
                      <a:lnTo>
                        <a:pt x="18" y="17"/>
                      </a:lnTo>
                      <a:lnTo>
                        <a:pt x="20" y="16"/>
                      </a:lnTo>
                      <a:lnTo>
                        <a:pt x="21" y="15"/>
                      </a:lnTo>
                      <a:lnTo>
                        <a:pt x="21" y="14"/>
                      </a:lnTo>
                      <a:lnTo>
                        <a:pt x="22" y="13"/>
                      </a:lnTo>
                      <a:lnTo>
                        <a:pt x="23" y="12"/>
                      </a:lnTo>
                      <a:lnTo>
                        <a:pt x="24" y="11"/>
                      </a:lnTo>
                      <a:lnTo>
                        <a:pt x="25" y="10"/>
                      </a:lnTo>
                      <a:lnTo>
                        <a:pt x="26" y="10"/>
                      </a:lnTo>
                      <a:lnTo>
                        <a:pt x="27" y="8"/>
                      </a:lnTo>
                      <a:lnTo>
                        <a:pt x="28" y="7"/>
                      </a:lnTo>
                      <a:lnTo>
                        <a:pt x="29" y="6"/>
                      </a:lnTo>
                      <a:lnTo>
                        <a:pt x="31" y="5"/>
                      </a:lnTo>
                      <a:lnTo>
                        <a:pt x="32" y="5"/>
                      </a:lnTo>
                      <a:lnTo>
                        <a:pt x="33" y="4"/>
                      </a:lnTo>
                      <a:lnTo>
                        <a:pt x="35" y="3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39" y="1"/>
                      </a:lnTo>
                      <a:lnTo>
                        <a:pt x="41" y="1"/>
                      </a:lnTo>
                      <a:lnTo>
                        <a:pt x="44" y="1"/>
                      </a:lnTo>
                      <a:lnTo>
                        <a:pt x="45" y="0"/>
                      </a:lnTo>
                      <a:lnTo>
                        <a:pt x="47" y="0"/>
                      </a:lnTo>
                      <a:lnTo>
                        <a:pt x="48" y="0"/>
                      </a:lnTo>
                      <a:lnTo>
                        <a:pt x="50" y="0"/>
                      </a:lnTo>
                      <a:lnTo>
                        <a:pt x="51" y="0"/>
                      </a:lnTo>
                      <a:lnTo>
                        <a:pt x="53" y="0"/>
                      </a:lnTo>
                      <a:lnTo>
                        <a:pt x="54" y="0"/>
                      </a:lnTo>
                      <a:lnTo>
                        <a:pt x="56" y="1"/>
                      </a:lnTo>
                      <a:lnTo>
                        <a:pt x="58" y="1"/>
                      </a:lnTo>
                      <a:lnTo>
                        <a:pt x="59" y="1"/>
                      </a:lnTo>
                      <a:lnTo>
                        <a:pt x="61" y="2"/>
                      </a:lnTo>
                      <a:lnTo>
                        <a:pt x="63" y="3"/>
                      </a:lnTo>
                      <a:lnTo>
                        <a:pt x="64" y="3"/>
                      </a:lnTo>
                      <a:lnTo>
                        <a:pt x="67" y="4"/>
                      </a:lnTo>
                      <a:lnTo>
                        <a:pt x="68" y="5"/>
                      </a:lnTo>
                      <a:lnTo>
                        <a:pt x="70" y="6"/>
                      </a:lnTo>
                      <a:lnTo>
                        <a:pt x="72" y="7"/>
                      </a:lnTo>
                      <a:lnTo>
                        <a:pt x="73" y="8"/>
                      </a:lnTo>
                      <a:lnTo>
                        <a:pt x="75" y="9"/>
                      </a:lnTo>
                      <a:lnTo>
                        <a:pt x="76" y="10"/>
                      </a:lnTo>
                      <a:lnTo>
                        <a:pt x="78" y="11"/>
                      </a:lnTo>
                      <a:lnTo>
                        <a:pt x="79" y="12"/>
                      </a:lnTo>
                      <a:lnTo>
                        <a:pt x="81" y="13"/>
                      </a:lnTo>
                      <a:lnTo>
                        <a:pt x="83" y="15"/>
                      </a:lnTo>
                      <a:lnTo>
                        <a:pt x="84" y="16"/>
                      </a:lnTo>
                      <a:lnTo>
                        <a:pt x="85" y="18"/>
                      </a:lnTo>
                      <a:lnTo>
                        <a:pt x="87" y="20"/>
                      </a:lnTo>
                      <a:lnTo>
                        <a:pt x="88" y="22"/>
                      </a:lnTo>
                      <a:lnTo>
                        <a:pt x="89" y="24"/>
                      </a:lnTo>
                      <a:lnTo>
                        <a:pt x="91" y="26"/>
                      </a:lnTo>
                      <a:lnTo>
                        <a:pt x="92" y="27"/>
                      </a:lnTo>
                      <a:lnTo>
                        <a:pt x="93" y="29"/>
                      </a:lnTo>
                      <a:lnTo>
                        <a:pt x="94" y="31"/>
                      </a:lnTo>
                      <a:lnTo>
                        <a:pt x="95" y="32"/>
                      </a:lnTo>
                      <a:lnTo>
                        <a:pt x="96" y="34"/>
                      </a:lnTo>
                      <a:lnTo>
                        <a:pt x="97" y="36"/>
                      </a:lnTo>
                      <a:lnTo>
                        <a:pt x="97" y="37"/>
                      </a:lnTo>
                      <a:lnTo>
                        <a:pt x="98" y="39"/>
                      </a:lnTo>
                      <a:lnTo>
                        <a:pt x="98" y="41"/>
                      </a:lnTo>
                      <a:lnTo>
                        <a:pt x="98" y="43"/>
                      </a:lnTo>
                      <a:lnTo>
                        <a:pt x="99" y="45"/>
                      </a:lnTo>
                      <a:lnTo>
                        <a:pt x="99" y="47"/>
                      </a:lnTo>
                      <a:lnTo>
                        <a:pt x="99" y="49"/>
                      </a:lnTo>
                      <a:lnTo>
                        <a:pt x="99" y="51"/>
                      </a:lnTo>
                      <a:lnTo>
                        <a:pt x="99" y="52"/>
                      </a:lnTo>
                      <a:lnTo>
                        <a:pt x="98" y="54"/>
                      </a:lnTo>
                      <a:lnTo>
                        <a:pt x="98" y="56"/>
                      </a:lnTo>
                      <a:lnTo>
                        <a:pt x="98" y="58"/>
                      </a:lnTo>
                      <a:lnTo>
                        <a:pt x="97" y="59"/>
                      </a:lnTo>
                      <a:lnTo>
                        <a:pt x="97" y="60"/>
                      </a:lnTo>
                      <a:lnTo>
                        <a:pt x="96" y="62"/>
                      </a:lnTo>
                      <a:lnTo>
                        <a:pt x="96" y="63"/>
                      </a:lnTo>
                      <a:lnTo>
                        <a:pt x="95" y="65"/>
                      </a:lnTo>
                      <a:lnTo>
                        <a:pt x="94" y="66"/>
                      </a:lnTo>
                      <a:lnTo>
                        <a:pt x="93" y="67"/>
                      </a:lnTo>
                      <a:lnTo>
                        <a:pt x="93" y="70"/>
                      </a:lnTo>
                      <a:lnTo>
                        <a:pt x="92" y="71"/>
                      </a:lnTo>
                      <a:lnTo>
                        <a:pt x="91" y="72"/>
                      </a:lnTo>
                      <a:lnTo>
                        <a:pt x="89" y="73"/>
                      </a:lnTo>
                      <a:lnTo>
                        <a:pt x="88" y="75"/>
                      </a:lnTo>
                      <a:lnTo>
                        <a:pt x="87" y="75"/>
                      </a:lnTo>
                      <a:lnTo>
                        <a:pt x="86" y="76"/>
                      </a:lnTo>
                      <a:lnTo>
                        <a:pt x="85" y="77"/>
                      </a:lnTo>
                      <a:lnTo>
                        <a:pt x="84" y="78"/>
                      </a:lnTo>
                      <a:lnTo>
                        <a:pt x="83" y="78"/>
                      </a:lnTo>
                      <a:lnTo>
                        <a:pt x="82" y="79"/>
                      </a:lnTo>
                      <a:lnTo>
                        <a:pt x="81" y="79"/>
                      </a:lnTo>
                      <a:lnTo>
                        <a:pt x="80" y="80"/>
                      </a:lnTo>
                      <a:lnTo>
                        <a:pt x="79" y="80"/>
                      </a:lnTo>
                      <a:lnTo>
                        <a:pt x="78" y="81"/>
                      </a:lnTo>
                      <a:lnTo>
                        <a:pt x="77" y="81"/>
                      </a:lnTo>
                      <a:lnTo>
                        <a:pt x="77" y="82"/>
                      </a:lnTo>
                      <a:lnTo>
                        <a:pt x="75" y="82"/>
                      </a:lnTo>
                      <a:lnTo>
                        <a:pt x="74" y="82"/>
                      </a:lnTo>
                      <a:lnTo>
                        <a:pt x="73" y="82"/>
                      </a:lnTo>
                      <a:lnTo>
                        <a:pt x="72" y="83"/>
                      </a:lnTo>
                      <a:lnTo>
                        <a:pt x="71" y="83"/>
                      </a:lnTo>
                      <a:lnTo>
                        <a:pt x="70" y="83"/>
                      </a:lnTo>
                      <a:lnTo>
                        <a:pt x="69" y="83"/>
                      </a:lnTo>
                      <a:lnTo>
                        <a:pt x="68" y="83"/>
                      </a:lnTo>
                      <a:lnTo>
                        <a:pt x="67" y="83"/>
                      </a:lnTo>
                      <a:lnTo>
                        <a:pt x="65" y="83"/>
                      </a:lnTo>
                      <a:lnTo>
                        <a:pt x="64" y="83"/>
                      </a:lnTo>
                      <a:lnTo>
                        <a:pt x="95" y="113"/>
                      </a:lnTo>
                      <a:lnTo>
                        <a:pt x="84" y="124"/>
                      </a:lnTo>
                      <a:close/>
                      <a:moveTo>
                        <a:pt x="40" y="60"/>
                      </a:moveTo>
                      <a:lnTo>
                        <a:pt x="41" y="61"/>
                      </a:lnTo>
                      <a:lnTo>
                        <a:pt x="44" y="63"/>
                      </a:lnTo>
                      <a:lnTo>
                        <a:pt x="46" y="65"/>
                      </a:lnTo>
                      <a:lnTo>
                        <a:pt x="48" y="66"/>
                      </a:lnTo>
                      <a:lnTo>
                        <a:pt x="49" y="67"/>
                      </a:lnTo>
                      <a:lnTo>
                        <a:pt x="51" y="70"/>
                      </a:lnTo>
                      <a:lnTo>
                        <a:pt x="53" y="70"/>
                      </a:lnTo>
                      <a:lnTo>
                        <a:pt x="55" y="71"/>
                      </a:lnTo>
                      <a:lnTo>
                        <a:pt x="56" y="72"/>
                      </a:lnTo>
                      <a:lnTo>
                        <a:pt x="58" y="72"/>
                      </a:lnTo>
                      <a:lnTo>
                        <a:pt x="60" y="72"/>
                      </a:lnTo>
                      <a:lnTo>
                        <a:pt x="62" y="73"/>
                      </a:lnTo>
                      <a:lnTo>
                        <a:pt x="63" y="73"/>
                      </a:lnTo>
                      <a:lnTo>
                        <a:pt x="65" y="73"/>
                      </a:lnTo>
                      <a:lnTo>
                        <a:pt x="67" y="73"/>
                      </a:lnTo>
                      <a:lnTo>
                        <a:pt x="69" y="72"/>
                      </a:lnTo>
                      <a:lnTo>
                        <a:pt x="70" y="72"/>
                      </a:lnTo>
                      <a:lnTo>
                        <a:pt x="72" y="72"/>
                      </a:lnTo>
                      <a:lnTo>
                        <a:pt x="73" y="71"/>
                      </a:lnTo>
                      <a:lnTo>
                        <a:pt x="74" y="71"/>
                      </a:lnTo>
                      <a:lnTo>
                        <a:pt x="75" y="70"/>
                      </a:lnTo>
                      <a:lnTo>
                        <a:pt x="76" y="69"/>
                      </a:lnTo>
                      <a:lnTo>
                        <a:pt x="77" y="67"/>
                      </a:lnTo>
                      <a:lnTo>
                        <a:pt x="79" y="67"/>
                      </a:lnTo>
                      <a:lnTo>
                        <a:pt x="80" y="65"/>
                      </a:lnTo>
                      <a:lnTo>
                        <a:pt x="81" y="64"/>
                      </a:lnTo>
                      <a:lnTo>
                        <a:pt x="82" y="63"/>
                      </a:lnTo>
                      <a:lnTo>
                        <a:pt x="82" y="61"/>
                      </a:lnTo>
                      <a:lnTo>
                        <a:pt x="83" y="60"/>
                      </a:lnTo>
                      <a:lnTo>
                        <a:pt x="84" y="59"/>
                      </a:lnTo>
                      <a:lnTo>
                        <a:pt x="84" y="57"/>
                      </a:lnTo>
                      <a:lnTo>
                        <a:pt x="84" y="56"/>
                      </a:lnTo>
                      <a:lnTo>
                        <a:pt x="85" y="54"/>
                      </a:lnTo>
                      <a:lnTo>
                        <a:pt x="85" y="53"/>
                      </a:lnTo>
                      <a:lnTo>
                        <a:pt x="85" y="51"/>
                      </a:lnTo>
                      <a:lnTo>
                        <a:pt x="85" y="50"/>
                      </a:lnTo>
                      <a:lnTo>
                        <a:pt x="84" y="48"/>
                      </a:lnTo>
                      <a:lnTo>
                        <a:pt x="84" y="46"/>
                      </a:lnTo>
                      <a:lnTo>
                        <a:pt x="83" y="43"/>
                      </a:lnTo>
                      <a:lnTo>
                        <a:pt x="83" y="41"/>
                      </a:lnTo>
                      <a:lnTo>
                        <a:pt x="82" y="39"/>
                      </a:lnTo>
                      <a:lnTo>
                        <a:pt x="81" y="37"/>
                      </a:lnTo>
                      <a:lnTo>
                        <a:pt x="80" y="36"/>
                      </a:lnTo>
                      <a:lnTo>
                        <a:pt x="79" y="34"/>
                      </a:lnTo>
                      <a:lnTo>
                        <a:pt x="77" y="32"/>
                      </a:lnTo>
                      <a:lnTo>
                        <a:pt x="76" y="30"/>
                      </a:lnTo>
                      <a:lnTo>
                        <a:pt x="74" y="28"/>
                      </a:lnTo>
                      <a:lnTo>
                        <a:pt x="73" y="27"/>
                      </a:lnTo>
                      <a:lnTo>
                        <a:pt x="71" y="25"/>
                      </a:lnTo>
                      <a:lnTo>
                        <a:pt x="69" y="23"/>
                      </a:lnTo>
                      <a:lnTo>
                        <a:pt x="67" y="20"/>
                      </a:lnTo>
                      <a:lnTo>
                        <a:pt x="64" y="19"/>
                      </a:lnTo>
                      <a:lnTo>
                        <a:pt x="62" y="18"/>
                      </a:lnTo>
                      <a:lnTo>
                        <a:pt x="60" y="16"/>
                      </a:lnTo>
                      <a:lnTo>
                        <a:pt x="58" y="16"/>
                      </a:lnTo>
                      <a:lnTo>
                        <a:pt x="56" y="15"/>
                      </a:lnTo>
                      <a:lnTo>
                        <a:pt x="55" y="14"/>
                      </a:lnTo>
                      <a:lnTo>
                        <a:pt x="53" y="14"/>
                      </a:lnTo>
                      <a:lnTo>
                        <a:pt x="51" y="14"/>
                      </a:lnTo>
                      <a:lnTo>
                        <a:pt x="50" y="14"/>
                      </a:lnTo>
                      <a:lnTo>
                        <a:pt x="48" y="13"/>
                      </a:lnTo>
                      <a:lnTo>
                        <a:pt x="46" y="13"/>
                      </a:lnTo>
                      <a:lnTo>
                        <a:pt x="45" y="13"/>
                      </a:lnTo>
                      <a:lnTo>
                        <a:pt x="42" y="14"/>
                      </a:lnTo>
                      <a:lnTo>
                        <a:pt x="41" y="14"/>
                      </a:lnTo>
                      <a:lnTo>
                        <a:pt x="39" y="14"/>
                      </a:lnTo>
                      <a:lnTo>
                        <a:pt x="38" y="15"/>
                      </a:lnTo>
                      <a:lnTo>
                        <a:pt x="37" y="15"/>
                      </a:lnTo>
                      <a:lnTo>
                        <a:pt x="36" y="16"/>
                      </a:lnTo>
                      <a:lnTo>
                        <a:pt x="35" y="17"/>
                      </a:lnTo>
                      <a:lnTo>
                        <a:pt x="34" y="18"/>
                      </a:lnTo>
                      <a:lnTo>
                        <a:pt x="33" y="19"/>
                      </a:lnTo>
                      <a:lnTo>
                        <a:pt x="31" y="20"/>
                      </a:lnTo>
                      <a:lnTo>
                        <a:pt x="30" y="22"/>
                      </a:lnTo>
                      <a:lnTo>
                        <a:pt x="29" y="23"/>
                      </a:lnTo>
                      <a:lnTo>
                        <a:pt x="29" y="24"/>
                      </a:lnTo>
                      <a:lnTo>
                        <a:pt x="28" y="25"/>
                      </a:lnTo>
                      <a:lnTo>
                        <a:pt x="27" y="27"/>
                      </a:lnTo>
                      <a:lnTo>
                        <a:pt x="27" y="28"/>
                      </a:lnTo>
                      <a:lnTo>
                        <a:pt x="27" y="30"/>
                      </a:lnTo>
                      <a:lnTo>
                        <a:pt x="26" y="31"/>
                      </a:lnTo>
                      <a:lnTo>
                        <a:pt x="26" y="33"/>
                      </a:lnTo>
                      <a:lnTo>
                        <a:pt x="26" y="35"/>
                      </a:lnTo>
                      <a:lnTo>
                        <a:pt x="27" y="37"/>
                      </a:lnTo>
                      <a:lnTo>
                        <a:pt x="27" y="38"/>
                      </a:lnTo>
                      <a:lnTo>
                        <a:pt x="27" y="40"/>
                      </a:lnTo>
                      <a:lnTo>
                        <a:pt x="28" y="42"/>
                      </a:lnTo>
                      <a:lnTo>
                        <a:pt x="28" y="45"/>
                      </a:lnTo>
                      <a:lnTo>
                        <a:pt x="29" y="47"/>
                      </a:lnTo>
                      <a:lnTo>
                        <a:pt x="30" y="49"/>
                      </a:lnTo>
                      <a:lnTo>
                        <a:pt x="31" y="50"/>
                      </a:lnTo>
                      <a:lnTo>
                        <a:pt x="33" y="52"/>
                      </a:lnTo>
                      <a:lnTo>
                        <a:pt x="34" y="54"/>
                      </a:lnTo>
                      <a:lnTo>
                        <a:pt x="36" y="56"/>
                      </a:lnTo>
                      <a:lnTo>
                        <a:pt x="38" y="58"/>
                      </a:lnTo>
                      <a:lnTo>
                        <a:pt x="40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8" name="Freeform 167"/>
                <p:cNvSpPr>
                  <a:spLocks/>
                </p:cNvSpPr>
                <p:nvPr/>
              </p:nvSpPr>
              <p:spPr bwMode="auto">
                <a:xfrm>
                  <a:off x="4613" y="4063"/>
                  <a:ext cx="50" cy="43"/>
                </a:xfrm>
                <a:custGeom>
                  <a:avLst/>
                  <a:gdLst>
                    <a:gd name="T0" fmla="*/ 13 w 99"/>
                    <a:gd name="T1" fmla="*/ 8 h 87"/>
                    <a:gd name="T2" fmla="*/ 13 w 99"/>
                    <a:gd name="T3" fmla="*/ 9 h 87"/>
                    <a:gd name="T4" fmla="*/ 12 w 99"/>
                    <a:gd name="T5" fmla="*/ 9 h 87"/>
                    <a:gd name="T6" fmla="*/ 12 w 99"/>
                    <a:gd name="T7" fmla="*/ 9 h 87"/>
                    <a:gd name="T8" fmla="*/ 12 w 99"/>
                    <a:gd name="T9" fmla="*/ 9 h 87"/>
                    <a:gd name="T10" fmla="*/ 12 w 99"/>
                    <a:gd name="T11" fmla="*/ 9 h 87"/>
                    <a:gd name="T12" fmla="*/ 12 w 99"/>
                    <a:gd name="T13" fmla="*/ 10 h 87"/>
                    <a:gd name="T14" fmla="*/ 12 w 99"/>
                    <a:gd name="T15" fmla="*/ 10 h 87"/>
                    <a:gd name="T16" fmla="*/ 11 w 99"/>
                    <a:gd name="T17" fmla="*/ 10 h 87"/>
                    <a:gd name="T18" fmla="*/ 11 w 99"/>
                    <a:gd name="T19" fmla="*/ 10 h 87"/>
                    <a:gd name="T20" fmla="*/ 11 w 99"/>
                    <a:gd name="T21" fmla="*/ 10 h 87"/>
                    <a:gd name="T22" fmla="*/ 11 w 99"/>
                    <a:gd name="T23" fmla="*/ 10 h 87"/>
                    <a:gd name="T24" fmla="*/ 11 w 99"/>
                    <a:gd name="T25" fmla="*/ 10 h 87"/>
                    <a:gd name="T26" fmla="*/ 10 w 99"/>
                    <a:gd name="T27" fmla="*/ 10 h 87"/>
                    <a:gd name="T28" fmla="*/ 10 w 99"/>
                    <a:gd name="T29" fmla="*/ 10 h 87"/>
                    <a:gd name="T30" fmla="*/ 10 w 99"/>
                    <a:gd name="T31" fmla="*/ 10 h 87"/>
                    <a:gd name="T32" fmla="*/ 10 w 99"/>
                    <a:gd name="T33" fmla="*/ 10 h 87"/>
                    <a:gd name="T34" fmla="*/ 10 w 99"/>
                    <a:gd name="T35" fmla="*/ 10 h 87"/>
                    <a:gd name="T36" fmla="*/ 9 w 99"/>
                    <a:gd name="T37" fmla="*/ 10 h 87"/>
                    <a:gd name="T38" fmla="*/ 9 w 99"/>
                    <a:gd name="T39" fmla="*/ 10 h 87"/>
                    <a:gd name="T40" fmla="*/ 9 w 99"/>
                    <a:gd name="T41" fmla="*/ 10 h 87"/>
                    <a:gd name="T42" fmla="*/ 9 w 99"/>
                    <a:gd name="T43" fmla="*/ 10 h 87"/>
                    <a:gd name="T44" fmla="*/ 8 w 99"/>
                    <a:gd name="T45" fmla="*/ 10 h 87"/>
                    <a:gd name="T46" fmla="*/ 8 w 99"/>
                    <a:gd name="T47" fmla="*/ 9 h 87"/>
                    <a:gd name="T48" fmla="*/ 8 w 99"/>
                    <a:gd name="T49" fmla="*/ 9 h 87"/>
                    <a:gd name="T50" fmla="*/ 2 w 99"/>
                    <a:gd name="T51" fmla="*/ 6 h 87"/>
                    <a:gd name="T52" fmla="*/ 2 w 99"/>
                    <a:gd name="T53" fmla="*/ 4 h 87"/>
                    <a:gd name="T54" fmla="*/ 1 w 99"/>
                    <a:gd name="T55" fmla="*/ 0 h 87"/>
                    <a:gd name="T56" fmla="*/ 5 w 99"/>
                    <a:gd name="T57" fmla="*/ 1 h 87"/>
                    <a:gd name="T58" fmla="*/ 5 w 99"/>
                    <a:gd name="T59" fmla="*/ 3 h 87"/>
                    <a:gd name="T60" fmla="*/ 9 w 99"/>
                    <a:gd name="T61" fmla="*/ 8 h 87"/>
                    <a:gd name="T62" fmla="*/ 9 w 99"/>
                    <a:gd name="T63" fmla="*/ 8 h 87"/>
                    <a:gd name="T64" fmla="*/ 9 w 99"/>
                    <a:gd name="T65" fmla="*/ 8 h 87"/>
                    <a:gd name="T66" fmla="*/ 10 w 99"/>
                    <a:gd name="T67" fmla="*/ 8 h 87"/>
                    <a:gd name="T68" fmla="*/ 10 w 99"/>
                    <a:gd name="T69" fmla="*/ 8 h 87"/>
                    <a:gd name="T70" fmla="*/ 10 w 99"/>
                    <a:gd name="T71" fmla="*/ 8 h 87"/>
                    <a:gd name="T72" fmla="*/ 10 w 99"/>
                    <a:gd name="T73" fmla="*/ 8 h 87"/>
                    <a:gd name="T74" fmla="*/ 10 w 99"/>
                    <a:gd name="T75" fmla="*/ 8 h 87"/>
                    <a:gd name="T76" fmla="*/ 10 w 99"/>
                    <a:gd name="T77" fmla="*/ 8 h 87"/>
                    <a:gd name="T78" fmla="*/ 10 w 99"/>
                    <a:gd name="T79" fmla="*/ 8 h 87"/>
                    <a:gd name="T80" fmla="*/ 10 w 99"/>
                    <a:gd name="T81" fmla="*/ 8 h 87"/>
                    <a:gd name="T82" fmla="*/ 10 w 99"/>
                    <a:gd name="T83" fmla="*/ 8 h 87"/>
                    <a:gd name="T84" fmla="*/ 10 w 99"/>
                    <a:gd name="T85" fmla="*/ 8 h 87"/>
                    <a:gd name="T86" fmla="*/ 10 w 99"/>
                    <a:gd name="T87" fmla="*/ 8 h 87"/>
                    <a:gd name="T88" fmla="*/ 10 w 99"/>
                    <a:gd name="T89" fmla="*/ 8 h 87"/>
                    <a:gd name="T90" fmla="*/ 11 w 99"/>
                    <a:gd name="T91" fmla="*/ 8 h 87"/>
                    <a:gd name="T92" fmla="*/ 11 w 99"/>
                    <a:gd name="T93" fmla="*/ 8 h 87"/>
                    <a:gd name="T94" fmla="*/ 11 w 99"/>
                    <a:gd name="T95" fmla="*/ 8 h 87"/>
                    <a:gd name="T96" fmla="*/ 11 w 99"/>
                    <a:gd name="T97" fmla="*/ 8 h 87"/>
                    <a:gd name="T98" fmla="*/ 11 w 99"/>
                    <a:gd name="T99" fmla="*/ 8 h 87"/>
                    <a:gd name="T100" fmla="*/ 11 w 99"/>
                    <a:gd name="T101" fmla="*/ 8 h 87"/>
                    <a:gd name="T102" fmla="*/ 11 w 99"/>
                    <a:gd name="T103" fmla="*/ 8 h 87"/>
                    <a:gd name="T104" fmla="*/ 11 w 99"/>
                    <a:gd name="T105" fmla="*/ 8 h 87"/>
                    <a:gd name="T106" fmla="*/ 11 w 99"/>
                    <a:gd name="T107" fmla="*/ 8 h 87"/>
                    <a:gd name="T108" fmla="*/ 12 w 99"/>
                    <a:gd name="T109" fmla="*/ 8 h 8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99"/>
                    <a:gd name="T166" fmla="*/ 0 h 87"/>
                    <a:gd name="T167" fmla="*/ 99 w 99"/>
                    <a:gd name="T168" fmla="*/ 87 h 8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99" h="87">
                      <a:moveTo>
                        <a:pt x="89" y="64"/>
                      </a:moveTo>
                      <a:lnTo>
                        <a:pt x="99" y="71"/>
                      </a:lnTo>
                      <a:lnTo>
                        <a:pt x="98" y="71"/>
                      </a:lnTo>
                      <a:lnTo>
                        <a:pt x="97" y="72"/>
                      </a:lnTo>
                      <a:lnTo>
                        <a:pt x="97" y="73"/>
                      </a:lnTo>
                      <a:lnTo>
                        <a:pt x="96" y="74"/>
                      </a:lnTo>
                      <a:lnTo>
                        <a:pt x="95" y="74"/>
                      </a:lnTo>
                      <a:lnTo>
                        <a:pt x="95" y="75"/>
                      </a:lnTo>
                      <a:lnTo>
                        <a:pt x="94" y="76"/>
                      </a:lnTo>
                      <a:lnTo>
                        <a:pt x="94" y="77"/>
                      </a:lnTo>
                      <a:lnTo>
                        <a:pt x="93" y="77"/>
                      </a:lnTo>
                      <a:lnTo>
                        <a:pt x="93" y="78"/>
                      </a:lnTo>
                      <a:lnTo>
                        <a:pt x="92" y="79"/>
                      </a:lnTo>
                      <a:lnTo>
                        <a:pt x="92" y="80"/>
                      </a:lnTo>
                      <a:lnTo>
                        <a:pt x="91" y="80"/>
                      </a:lnTo>
                      <a:lnTo>
                        <a:pt x="90" y="81"/>
                      </a:lnTo>
                      <a:lnTo>
                        <a:pt x="89" y="83"/>
                      </a:lnTo>
                      <a:lnTo>
                        <a:pt x="88" y="83"/>
                      </a:lnTo>
                      <a:lnTo>
                        <a:pt x="87" y="84"/>
                      </a:lnTo>
                      <a:lnTo>
                        <a:pt x="85" y="85"/>
                      </a:lnTo>
                      <a:lnTo>
                        <a:pt x="84" y="85"/>
                      </a:lnTo>
                      <a:lnTo>
                        <a:pt x="83" y="86"/>
                      </a:lnTo>
                      <a:lnTo>
                        <a:pt x="82" y="86"/>
                      </a:lnTo>
                      <a:lnTo>
                        <a:pt x="81" y="86"/>
                      </a:lnTo>
                      <a:lnTo>
                        <a:pt x="81" y="87"/>
                      </a:lnTo>
                      <a:lnTo>
                        <a:pt x="80" y="87"/>
                      </a:lnTo>
                      <a:lnTo>
                        <a:pt x="79" y="87"/>
                      </a:lnTo>
                      <a:lnTo>
                        <a:pt x="78" y="87"/>
                      </a:lnTo>
                      <a:lnTo>
                        <a:pt x="77" y="87"/>
                      </a:lnTo>
                      <a:lnTo>
                        <a:pt x="76" y="87"/>
                      </a:lnTo>
                      <a:lnTo>
                        <a:pt x="75" y="87"/>
                      </a:lnTo>
                      <a:lnTo>
                        <a:pt x="74" y="87"/>
                      </a:lnTo>
                      <a:lnTo>
                        <a:pt x="73" y="87"/>
                      </a:lnTo>
                      <a:lnTo>
                        <a:pt x="72" y="87"/>
                      </a:lnTo>
                      <a:lnTo>
                        <a:pt x="71" y="86"/>
                      </a:lnTo>
                      <a:lnTo>
                        <a:pt x="70" y="86"/>
                      </a:lnTo>
                      <a:lnTo>
                        <a:pt x="69" y="85"/>
                      </a:lnTo>
                      <a:lnTo>
                        <a:pt x="68" y="84"/>
                      </a:lnTo>
                      <a:lnTo>
                        <a:pt x="67" y="84"/>
                      </a:lnTo>
                      <a:lnTo>
                        <a:pt x="66" y="83"/>
                      </a:lnTo>
                      <a:lnTo>
                        <a:pt x="65" y="81"/>
                      </a:lnTo>
                      <a:lnTo>
                        <a:pt x="64" y="80"/>
                      </a:lnTo>
                      <a:lnTo>
                        <a:pt x="63" y="79"/>
                      </a:lnTo>
                      <a:lnTo>
                        <a:pt x="60" y="77"/>
                      </a:lnTo>
                      <a:lnTo>
                        <a:pt x="59" y="76"/>
                      </a:lnTo>
                      <a:lnTo>
                        <a:pt x="58" y="75"/>
                      </a:lnTo>
                      <a:lnTo>
                        <a:pt x="23" y="40"/>
                      </a:lnTo>
                      <a:lnTo>
                        <a:pt x="16" y="48"/>
                      </a:lnTo>
                      <a:lnTo>
                        <a:pt x="7" y="40"/>
                      </a:lnTo>
                      <a:lnTo>
                        <a:pt x="16" y="32"/>
                      </a:lnTo>
                      <a:lnTo>
                        <a:pt x="0" y="17"/>
                      </a:lnTo>
                      <a:lnTo>
                        <a:pt x="4" y="0"/>
                      </a:lnTo>
                      <a:lnTo>
                        <a:pt x="26" y="22"/>
                      </a:lnTo>
                      <a:lnTo>
                        <a:pt x="36" y="12"/>
                      </a:lnTo>
                      <a:lnTo>
                        <a:pt x="44" y="19"/>
                      </a:lnTo>
                      <a:lnTo>
                        <a:pt x="33" y="29"/>
                      </a:lnTo>
                      <a:lnTo>
                        <a:pt x="70" y="66"/>
                      </a:lnTo>
                      <a:lnTo>
                        <a:pt x="71" y="67"/>
                      </a:lnTo>
                      <a:lnTo>
                        <a:pt x="72" y="68"/>
                      </a:lnTo>
                      <a:lnTo>
                        <a:pt x="73" y="69"/>
                      </a:lnTo>
                      <a:lnTo>
                        <a:pt x="74" y="70"/>
                      </a:lnTo>
                      <a:lnTo>
                        <a:pt x="75" y="70"/>
                      </a:lnTo>
                      <a:lnTo>
                        <a:pt x="76" y="71"/>
                      </a:lnTo>
                      <a:lnTo>
                        <a:pt x="77" y="71"/>
                      </a:lnTo>
                      <a:lnTo>
                        <a:pt x="78" y="71"/>
                      </a:lnTo>
                      <a:lnTo>
                        <a:pt x="79" y="71"/>
                      </a:lnTo>
                      <a:lnTo>
                        <a:pt x="79" y="70"/>
                      </a:lnTo>
                      <a:lnTo>
                        <a:pt x="80" y="70"/>
                      </a:lnTo>
                      <a:lnTo>
                        <a:pt x="81" y="70"/>
                      </a:lnTo>
                      <a:lnTo>
                        <a:pt x="82" y="69"/>
                      </a:lnTo>
                      <a:lnTo>
                        <a:pt x="83" y="69"/>
                      </a:lnTo>
                      <a:lnTo>
                        <a:pt x="83" y="68"/>
                      </a:lnTo>
                      <a:lnTo>
                        <a:pt x="84" y="67"/>
                      </a:lnTo>
                      <a:lnTo>
                        <a:pt x="85" y="66"/>
                      </a:lnTo>
                      <a:lnTo>
                        <a:pt x="87" y="65"/>
                      </a:lnTo>
                      <a:lnTo>
                        <a:pt x="88" y="64"/>
                      </a:lnTo>
                      <a:lnTo>
                        <a:pt x="89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9" name="Freeform 168"/>
                <p:cNvSpPr>
                  <a:spLocks noEditPoints="1"/>
                </p:cNvSpPr>
                <p:nvPr/>
              </p:nvSpPr>
              <p:spPr bwMode="auto">
                <a:xfrm>
                  <a:off x="4642" y="4044"/>
                  <a:ext cx="45" cy="45"/>
                </a:xfrm>
                <a:custGeom>
                  <a:avLst/>
                  <a:gdLst>
                    <a:gd name="T0" fmla="*/ 11 w 90"/>
                    <a:gd name="T1" fmla="*/ 4 h 88"/>
                    <a:gd name="T2" fmla="*/ 12 w 90"/>
                    <a:gd name="T3" fmla="*/ 5 h 88"/>
                    <a:gd name="T4" fmla="*/ 12 w 90"/>
                    <a:gd name="T5" fmla="*/ 7 h 88"/>
                    <a:gd name="T6" fmla="*/ 12 w 90"/>
                    <a:gd name="T7" fmla="*/ 8 h 88"/>
                    <a:gd name="T8" fmla="*/ 11 w 90"/>
                    <a:gd name="T9" fmla="*/ 8 h 88"/>
                    <a:gd name="T10" fmla="*/ 11 w 90"/>
                    <a:gd name="T11" fmla="*/ 9 h 88"/>
                    <a:gd name="T12" fmla="*/ 9 w 90"/>
                    <a:gd name="T13" fmla="*/ 10 h 88"/>
                    <a:gd name="T14" fmla="*/ 8 w 90"/>
                    <a:gd name="T15" fmla="*/ 11 h 88"/>
                    <a:gd name="T16" fmla="*/ 7 w 90"/>
                    <a:gd name="T17" fmla="*/ 12 h 88"/>
                    <a:gd name="T18" fmla="*/ 6 w 90"/>
                    <a:gd name="T19" fmla="*/ 12 h 88"/>
                    <a:gd name="T20" fmla="*/ 4 w 90"/>
                    <a:gd name="T21" fmla="*/ 11 h 88"/>
                    <a:gd name="T22" fmla="*/ 3 w 90"/>
                    <a:gd name="T23" fmla="*/ 10 h 88"/>
                    <a:gd name="T24" fmla="*/ 2 w 90"/>
                    <a:gd name="T25" fmla="*/ 9 h 88"/>
                    <a:gd name="T26" fmla="*/ 1 w 90"/>
                    <a:gd name="T27" fmla="*/ 8 h 88"/>
                    <a:gd name="T28" fmla="*/ 1 w 90"/>
                    <a:gd name="T29" fmla="*/ 6 h 88"/>
                    <a:gd name="T30" fmla="*/ 1 w 90"/>
                    <a:gd name="T31" fmla="*/ 5 h 88"/>
                    <a:gd name="T32" fmla="*/ 1 w 90"/>
                    <a:gd name="T33" fmla="*/ 4 h 88"/>
                    <a:gd name="T34" fmla="*/ 2 w 90"/>
                    <a:gd name="T35" fmla="*/ 2 h 88"/>
                    <a:gd name="T36" fmla="*/ 3 w 90"/>
                    <a:gd name="T37" fmla="*/ 1 h 88"/>
                    <a:gd name="T38" fmla="*/ 3 w 90"/>
                    <a:gd name="T39" fmla="*/ 1 h 88"/>
                    <a:gd name="T40" fmla="*/ 5 w 90"/>
                    <a:gd name="T41" fmla="*/ 0 h 88"/>
                    <a:gd name="T42" fmla="*/ 6 w 90"/>
                    <a:gd name="T43" fmla="*/ 0 h 88"/>
                    <a:gd name="T44" fmla="*/ 7 w 90"/>
                    <a:gd name="T45" fmla="*/ 1 h 88"/>
                    <a:gd name="T46" fmla="*/ 9 w 90"/>
                    <a:gd name="T47" fmla="*/ 2 h 88"/>
                    <a:gd name="T48" fmla="*/ 9 w 90"/>
                    <a:gd name="T49" fmla="*/ 2 h 88"/>
                    <a:gd name="T50" fmla="*/ 10 w 90"/>
                    <a:gd name="T51" fmla="*/ 2 h 88"/>
                    <a:gd name="T52" fmla="*/ 10 w 90"/>
                    <a:gd name="T53" fmla="*/ 3 h 88"/>
                    <a:gd name="T54" fmla="*/ 4 w 90"/>
                    <a:gd name="T55" fmla="*/ 9 h 88"/>
                    <a:gd name="T56" fmla="*/ 5 w 90"/>
                    <a:gd name="T57" fmla="*/ 9 h 88"/>
                    <a:gd name="T58" fmla="*/ 6 w 90"/>
                    <a:gd name="T59" fmla="*/ 10 h 88"/>
                    <a:gd name="T60" fmla="*/ 7 w 90"/>
                    <a:gd name="T61" fmla="*/ 10 h 88"/>
                    <a:gd name="T62" fmla="*/ 8 w 90"/>
                    <a:gd name="T63" fmla="*/ 10 h 88"/>
                    <a:gd name="T64" fmla="*/ 8 w 90"/>
                    <a:gd name="T65" fmla="*/ 9 h 88"/>
                    <a:gd name="T66" fmla="*/ 9 w 90"/>
                    <a:gd name="T67" fmla="*/ 9 h 88"/>
                    <a:gd name="T68" fmla="*/ 9 w 90"/>
                    <a:gd name="T69" fmla="*/ 8 h 88"/>
                    <a:gd name="T70" fmla="*/ 10 w 90"/>
                    <a:gd name="T71" fmla="*/ 8 h 88"/>
                    <a:gd name="T72" fmla="*/ 10 w 90"/>
                    <a:gd name="T73" fmla="*/ 7 h 88"/>
                    <a:gd name="T74" fmla="*/ 10 w 90"/>
                    <a:gd name="T75" fmla="*/ 6 h 88"/>
                    <a:gd name="T76" fmla="*/ 10 w 90"/>
                    <a:gd name="T77" fmla="*/ 6 h 88"/>
                    <a:gd name="T78" fmla="*/ 9 w 90"/>
                    <a:gd name="T79" fmla="*/ 5 h 88"/>
                    <a:gd name="T80" fmla="*/ 7 w 90"/>
                    <a:gd name="T81" fmla="*/ 3 h 88"/>
                    <a:gd name="T82" fmla="*/ 6 w 90"/>
                    <a:gd name="T83" fmla="*/ 2 h 88"/>
                    <a:gd name="T84" fmla="*/ 6 w 90"/>
                    <a:gd name="T85" fmla="*/ 2 h 88"/>
                    <a:gd name="T86" fmla="*/ 5 w 90"/>
                    <a:gd name="T87" fmla="*/ 2 h 88"/>
                    <a:gd name="T88" fmla="*/ 4 w 90"/>
                    <a:gd name="T89" fmla="*/ 2 h 88"/>
                    <a:gd name="T90" fmla="*/ 3 w 90"/>
                    <a:gd name="T91" fmla="*/ 2 h 88"/>
                    <a:gd name="T92" fmla="*/ 3 w 90"/>
                    <a:gd name="T93" fmla="*/ 3 h 88"/>
                    <a:gd name="T94" fmla="*/ 2 w 90"/>
                    <a:gd name="T95" fmla="*/ 4 h 88"/>
                    <a:gd name="T96" fmla="*/ 2 w 90"/>
                    <a:gd name="T97" fmla="*/ 4 h 88"/>
                    <a:gd name="T98" fmla="*/ 2 w 90"/>
                    <a:gd name="T99" fmla="*/ 5 h 88"/>
                    <a:gd name="T100" fmla="*/ 2 w 90"/>
                    <a:gd name="T101" fmla="*/ 6 h 88"/>
                    <a:gd name="T102" fmla="*/ 3 w 90"/>
                    <a:gd name="T103" fmla="*/ 7 h 88"/>
                    <a:gd name="T104" fmla="*/ 3 w 90"/>
                    <a:gd name="T105" fmla="*/ 7 h 8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90"/>
                    <a:gd name="T160" fmla="*/ 0 h 88"/>
                    <a:gd name="T161" fmla="*/ 90 w 90"/>
                    <a:gd name="T162" fmla="*/ 88 h 8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90" h="88">
                      <a:moveTo>
                        <a:pt x="72" y="38"/>
                      </a:moveTo>
                      <a:lnTo>
                        <a:pt x="85" y="29"/>
                      </a:lnTo>
                      <a:lnTo>
                        <a:pt x="86" y="30"/>
                      </a:lnTo>
                      <a:lnTo>
                        <a:pt x="87" y="32"/>
                      </a:lnTo>
                      <a:lnTo>
                        <a:pt x="87" y="34"/>
                      </a:lnTo>
                      <a:lnTo>
                        <a:pt x="88" y="36"/>
                      </a:lnTo>
                      <a:lnTo>
                        <a:pt x="89" y="38"/>
                      </a:lnTo>
                      <a:lnTo>
                        <a:pt x="89" y="40"/>
                      </a:lnTo>
                      <a:lnTo>
                        <a:pt x="90" y="42"/>
                      </a:lnTo>
                      <a:lnTo>
                        <a:pt x="90" y="44"/>
                      </a:lnTo>
                      <a:lnTo>
                        <a:pt x="90" y="46"/>
                      </a:lnTo>
                      <a:lnTo>
                        <a:pt x="90" y="49"/>
                      </a:lnTo>
                      <a:lnTo>
                        <a:pt x="90" y="51"/>
                      </a:lnTo>
                      <a:lnTo>
                        <a:pt x="90" y="53"/>
                      </a:lnTo>
                      <a:lnTo>
                        <a:pt x="89" y="54"/>
                      </a:lnTo>
                      <a:lnTo>
                        <a:pt x="89" y="56"/>
                      </a:lnTo>
                      <a:lnTo>
                        <a:pt x="88" y="58"/>
                      </a:lnTo>
                      <a:lnTo>
                        <a:pt x="87" y="60"/>
                      </a:lnTo>
                      <a:lnTo>
                        <a:pt x="86" y="61"/>
                      </a:lnTo>
                      <a:lnTo>
                        <a:pt x="85" y="63"/>
                      </a:lnTo>
                      <a:lnTo>
                        <a:pt x="84" y="65"/>
                      </a:lnTo>
                      <a:lnTo>
                        <a:pt x="83" y="67"/>
                      </a:lnTo>
                      <a:lnTo>
                        <a:pt x="82" y="68"/>
                      </a:lnTo>
                      <a:lnTo>
                        <a:pt x="81" y="70"/>
                      </a:lnTo>
                      <a:lnTo>
                        <a:pt x="79" y="73"/>
                      </a:lnTo>
                      <a:lnTo>
                        <a:pt x="78" y="75"/>
                      </a:lnTo>
                      <a:lnTo>
                        <a:pt x="74" y="77"/>
                      </a:lnTo>
                      <a:lnTo>
                        <a:pt x="72" y="78"/>
                      </a:lnTo>
                      <a:lnTo>
                        <a:pt x="70" y="80"/>
                      </a:lnTo>
                      <a:lnTo>
                        <a:pt x="68" y="82"/>
                      </a:lnTo>
                      <a:lnTo>
                        <a:pt x="65" y="83"/>
                      </a:lnTo>
                      <a:lnTo>
                        <a:pt x="63" y="84"/>
                      </a:lnTo>
                      <a:lnTo>
                        <a:pt x="61" y="85"/>
                      </a:lnTo>
                      <a:lnTo>
                        <a:pt x="58" y="86"/>
                      </a:lnTo>
                      <a:lnTo>
                        <a:pt x="56" y="87"/>
                      </a:lnTo>
                      <a:lnTo>
                        <a:pt x="52" y="87"/>
                      </a:lnTo>
                      <a:lnTo>
                        <a:pt x="50" y="87"/>
                      </a:lnTo>
                      <a:lnTo>
                        <a:pt x="48" y="88"/>
                      </a:lnTo>
                      <a:lnTo>
                        <a:pt x="45" y="87"/>
                      </a:lnTo>
                      <a:lnTo>
                        <a:pt x="42" y="87"/>
                      </a:lnTo>
                      <a:lnTo>
                        <a:pt x="40" y="87"/>
                      </a:lnTo>
                      <a:lnTo>
                        <a:pt x="37" y="86"/>
                      </a:lnTo>
                      <a:lnTo>
                        <a:pt x="35" y="85"/>
                      </a:lnTo>
                      <a:lnTo>
                        <a:pt x="32" y="84"/>
                      </a:lnTo>
                      <a:lnTo>
                        <a:pt x="30" y="82"/>
                      </a:lnTo>
                      <a:lnTo>
                        <a:pt x="26" y="81"/>
                      </a:lnTo>
                      <a:lnTo>
                        <a:pt x="24" y="79"/>
                      </a:lnTo>
                      <a:lnTo>
                        <a:pt x="21" y="77"/>
                      </a:lnTo>
                      <a:lnTo>
                        <a:pt x="19" y="75"/>
                      </a:lnTo>
                      <a:lnTo>
                        <a:pt x="17" y="73"/>
                      </a:lnTo>
                      <a:lnTo>
                        <a:pt x="14" y="69"/>
                      </a:lnTo>
                      <a:lnTo>
                        <a:pt x="12" y="66"/>
                      </a:lnTo>
                      <a:lnTo>
                        <a:pt x="10" y="64"/>
                      </a:lnTo>
                      <a:lnTo>
                        <a:pt x="8" y="61"/>
                      </a:lnTo>
                      <a:lnTo>
                        <a:pt x="7" y="59"/>
                      </a:lnTo>
                      <a:lnTo>
                        <a:pt x="4" y="56"/>
                      </a:lnTo>
                      <a:lnTo>
                        <a:pt x="3" y="54"/>
                      </a:lnTo>
                      <a:lnTo>
                        <a:pt x="2" y="51"/>
                      </a:lnTo>
                      <a:lnTo>
                        <a:pt x="1" y="49"/>
                      </a:lnTo>
                      <a:lnTo>
                        <a:pt x="1" y="45"/>
                      </a:lnTo>
                      <a:lnTo>
                        <a:pt x="1" y="43"/>
                      </a:lnTo>
                      <a:lnTo>
                        <a:pt x="1" y="41"/>
                      </a:lnTo>
                      <a:lnTo>
                        <a:pt x="0" y="38"/>
                      </a:lnTo>
                      <a:lnTo>
                        <a:pt x="1" y="35"/>
                      </a:lnTo>
                      <a:lnTo>
                        <a:pt x="1" y="33"/>
                      </a:lnTo>
                      <a:lnTo>
                        <a:pt x="1" y="30"/>
                      </a:lnTo>
                      <a:lnTo>
                        <a:pt x="2" y="28"/>
                      </a:lnTo>
                      <a:lnTo>
                        <a:pt x="3" y="25"/>
                      </a:lnTo>
                      <a:lnTo>
                        <a:pt x="4" y="22"/>
                      </a:lnTo>
                      <a:lnTo>
                        <a:pt x="6" y="20"/>
                      </a:lnTo>
                      <a:lnTo>
                        <a:pt x="7" y="18"/>
                      </a:lnTo>
                      <a:lnTo>
                        <a:pt x="9" y="16"/>
                      </a:lnTo>
                      <a:lnTo>
                        <a:pt x="11" y="14"/>
                      </a:lnTo>
                      <a:lnTo>
                        <a:pt x="13" y="12"/>
                      </a:lnTo>
                      <a:lnTo>
                        <a:pt x="15" y="10"/>
                      </a:lnTo>
                      <a:lnTo>
                        <a:pt x="17" y="8"/>
                      </a:lnTo>
                      <a:lnTo>
                        <a:pt x="19" y="6"/>
                      </a:lnTo>
                      <a:lnTo>
                        <a:pt x="21" y="5"/>
                      </a:lnTo>
                      <a:lnTo>
                        <a:pt x="23" y="4"/>
                      </a:lnTo>
                      <a:lnTo>
                        <a:pt x="25" y="2"/>
                      </a:lnTo>
                      <a:lnTo>
                        <a:pt x="28" y="2"/>
                      </a:lnTo>
                      <a:lnTo>
                        <a:pt x="31" y="1"/>
                      </a:lnTo>
                      <a:lnTo>
                        <a:pt x="33" y="0"/>
                      </a:lnTo>
                      <a:lnTo>
                        <a:pt x="36" y="0"/>
                      </a:lnTo>
                      <a:lnTo>
                        <a:pt x="38" y="0"/>
                      </a:lnTo>
                      <a:lnTo>
                        <a:pt x="41" y="0"/>
                      </a:lnTo>
                      <a:lnTo>
                        <a:pt x="43" y="0"/>
                      </a:lnTo>
                      <a:lnTo>
                        <a:pt x="46" y="0"/>
                      </a:lnTo>
                      <a:lnTo>
                        <a:pt x="48" y="1"/>
                      </a:lnTo>
                      <a:lnTo>
                        <a:pt x="51" y="2"/>
                      </a:lnTo>
                      <a:lnTo>
                        <a:pt x="54" y="3"/>
                      </a:lnTo>
                      <a:lnTo>
                        <a:pt x="57" y="4"/>
                      </a:lnTo>
                      <a:lnTo>
                        <a:pt x="59" y="5"/>
                      </a:lnTo>
                      <a:lnTo>
                        <a:pt x="62" y="7"/>
                      </a:lnTo>
                      <a:lnTo>
                        <a:pt x="64" y="9"/>
                      </a:lnTo>
                      <a:lnTo>
                        <a:pt x="67" y="11"/>
                      </a:lnTo>
                      <a:lnTo>
                        <a:pt x="69" y="13"/>
                      </a:lnTo>
                      <a:lnTo>
                        <a:pt x="72" y="16"/>
                      </a:lnTo>
                      <a:lnTo>
                        <a:pt x="73" y="16"/>
                      </a:lnTo>
                      <a:lnTo>
                        <a:pt x="74" y="17"/>
                      </a:lnTo>
                      <a:lnTo>
                        <a:pt x="75" y="18"/>
                      </a:lnTo>
                      <a:lnTo>
                        <a:pt x="30" y="64"/>
                      </a:lnTo>
                      <a:lnTo>
                        <a:pt x="31" y="65"/>
                      </a:lnTo>
                      <a:lnTo>
                        <a:pt x="33" y="66"/>
                      </a:lnTo>
                      <a:lnTo>
                        <a:pt x="35" y="68"/>
                      </a:lnTo>
                      <a:lnTo>
                        <a:pt x="36" y="69"/>
                      </a:lnTo>
                      <a:lnTo>
                        <a:pt x="38" y="70"/>
                      </a:lnTo>
                      <a:lnTo>
                        <a:pt x="40" y="72"/>
                      </a:lnTo>
                      <a:lnTo>
                        <a:pt x="41" y="72"/>
                      </a:lnTo>
                      <a:lnTo>
                        <a:pt x="43" y="73"/>
                      </a:lnTo>
                      <a:lnTo>
                        <a:pt x="45" y="74"/>
                      </a:lnTo>
                      <a:lnTo>
                        <a:pt x="46" y="74"/>
                      </a:lnTo>
                      <a:lnTo>
                        <a:pt x="48" y="74"/>
                      </a:lnTo>
                      <a:lnTo>
                        <a:pt x="50" y="75"/>
                      </a:lnTo>
                      <a:lnTo>
                        <a:pt x="51" y="74"/>
                      </a:lnTo>
                      <a:lnTo>
                        <a:pt x="54" y="74"/>
                      </a:lnTo>
                      <a:lnTo>
                        <a:pt x="55" y="74"/>
                      </a:lnTo>
                      <a:lnTo>
                        <a:pt x="57" y="74"/>
                      </a:lnTo>
                      <a:lnTo>
                        <a:pt x="58" y="73"/>
                      </a:lnTo>
                      <a:lnTo>
                        <a:pt x="60" y="72"/>
                      </a:lnTo>
                      <a:lnTo>
                        <a:pt x="61" y="72"/>
                      </a:lnTo>
                      <a:lnTo>
                        <a:pt x="63" y="70"/>
                      </a:lnTo>
                      <a:lnTo>
                        <a:pt x="64" y="69"/>
                      </a:lnTo>
                      <a:lnTo>
                        <a:pt x="66" y="68"/>
                      </a:lnTo>
                      <a:lnTo>
                        <a:pt x="67" y="67"/>
                      </a:lnTo>
                      <a:lnTo>
                        <a:pt x="69" y="66"/>
                      </a:lnTo>
                      <a:lnTo>
                        <a:pt x="69" y="65"/>
                      </a:lnTo>
                      <a:lnTo>
                        <a:pt x="70" y="64"/>
                      </a:lnTo>
                      <a:lnTo>
                        <a:pt x="71" y="63"/>
                      </a:lnTo>
                      <a:lnTo>
                        <a:pt x="71" y="62"/>
                      </a:lnTo>
                      <a:lnTo>
                        <a:pt x="72" y="61"/>
                      </a:lnTo>
                      <a:lnTo>
                        <a:pt x="73" y="60"/>
                      </a:lnTo>
                      <a:lnTo>
                        <a:pt x="73" y="59"/>
                      </a:lnTo>
                      <a:lnTo>
                        <a:pt x="73" y="58"/>
                      </a:lnTo>
                      <a:lnTo>
                        <a:pt x="74" y="57"/>
                      </a:lnTo>
                      <a:lnTo>
                        <a:pt x="74" y="56"/>
                      </a:lnTo>
                      <a:lnTo>
                        <a:pt x="74" y="55"/>
                      </a:lnTo>
                      <a:lnTo>
                        <a:pt x="75" y="54"/>
                      </a:lnTo>
                      <a:lnTo>
                        <a:pt x="75" y="52"/>
                      </a:lnTo>
                      <a:lnTo>
                        <a:pt x="75" y="51"/>
                      </a:lnTo>
                      <a:lnTo>
                        <a:pt x="75" y="50"/>
                      </a:lnTo>
                      <a:lnTo>
                        <a:pt x="75" y="49"/>
                      </a:lnTo>
                      <a:lnTo>
                        <a:pt x="74" y="46"/>
                      </a:lnTo>
                      <a:lnTo>
                        <a:pt x="74" y="45"/>
                      </a:lnTo>
                      <a:lnTo>
                        <a:pt x="74" y="44"/>
                      </a:lnTo>
                      <a:lnTo>
                        <a:pt x="74" y="43"/>
                      </a:lnTo>
                      <a:lnTo>
                        <a:pt x="73" y="41"/>
                      </a:lnTo>
                      <a:lnTo>
                        <a:pt x="73" y="40"/>
                      </a:lnTo>
                      <a:lnTo>
                        <a:pt x="72" y="39"/>
                      </a:lnTo>
                      <a:lnTo>
                        <a:pt x="72" y="38"/>
                      </a:lnTo>
                      <a:close/>
                      <a:moveTo>
                        <a:pt x="22" y="55"/>
                      </a:moveTo>
                      <a:lnTo>
                        <a:pt x="56" y="21"/>
                      </a:lnTo>
                      <a:lnTo>
                        <a:pt x="54" y="19"/>
                      </a:lnTo>
                      <a:lnTo>
                        <a:pt x="52" y="18"/>
                      </a:lnTo>
                      <a:lnTo>
                        <a:pt x="51" y="17"/>
                      </a:lnTo>
                      <a:lnTo>
                        <a:pt x="49" y="16"/>
                      </a:lnTo>
                      <a:lnTo>
                        <a:pt x="48" y="16"/>
                      </a:lnTo>
                      <a:lnTo>
                        <a:pt x="47" y="15"/>
                      </a:lnTo>
                      <a:lnTo>
                        <a:pt x="46" y="14"/>
                      </a:lnTo>
                      <a:lnTo>
                        <a:pt x="44" y="14"/>
                      </a:lnTo>
                      <a:lnTo>
                        <a:pt x="43" y="13"/>
                      </a:lnTo>
                      <a:lnTo>
                        <a:pt x="42" y="13"/>
                      </a:lnTo>
                      <a:lnTo>
                        <a:pt x="41" y="13"/>
                      </a:lnTo>
                      <a:lnTo>
                        <a:pt x="40" y="13"/>
                      </a:lnTo>
                      <a:lnTo>
                        <a:pt x="38" y="12"/>
                      </a:lnTo>
                      <a:lnTo>
                        <a:pt x="36" y="12"/>
                      </a:lnTo>
                      <a:lnTo>
                        <a:pt x="35" y="13"/>
                      </a:lnTo>
                      <a:lnTo>
                        <a:pt x="33" y="13"/>
                      </a:lnTo>
                      <a:lnTo>
                        <a:pt x="32" y="13"/>
                      </a:lnTo>
                      <a:lnTo>
                        <a:pt x="30" y="14"/>
                      </a:lnTo>
                      <a:lnTo>
                        <a:pt x="28" y="14"/>
                      </a:lnTo>
                      <a:lnTo>
                        <a:pt x="26" y="15"/>
                      </a:lnTo>
                      <a:lnTo>
                        <a:pt x="25" y="16"/>
                      </a:lnTo>
                      <a:lnTo>
                        <a:pt x="23" y="17"/>
                      </a:lnTo>
                      <a:lnTo>
                        <a:pt x="22" y="18"/>
                      </a:lnTo>
                      <a:lnTo>
                        <a:pt x="21" y="20"/>
                      </a:lnTo>
                      <a:lnTo>
                        <a:pt x="19" y="21"/>
                      </a:lnTo>
                      <a:lnTo>
                        <a:pt x="18" y="22"/>
                      </a:lnTo>
                      <a:lnTo>
                        <a:pt x="17" y="24"/>
                      </a:lnTo>
                      <a:lnTo>
                        <a:pt x="17" y="25"/>
                      </a:lnTo>
                      <a:lnTo>
                        <a:pt x="16" y="27"/>
                      </a:lnTo>
                      <a:lnTo>
                        <a:pt x="15" y="28"/>
                      </a:lnTo>
                      <a:lnTo>
                        <a:pt x="15" y="29"/>
                      </a:lnTo>
                      <a:lnTo>
                        <a:pt x="14" y="31"/>
                      </a:lnTo>
                      <a:lnTo>
                        <a:pt x="14" y="32"/>
                      </a:lnTo>
                      <a:lnTo>
                        <a:pt x="14" y="34"/>
                      </a:lnTo>
                      <a:lnTo>
                        <a:pt x="14" y="35"/>
                      </a:lnTo>
                      <a:lnTo>
                        <a:pt x="14" y="37"/>
                      </a:lnTo>
                      <a:lnTo>
                        <a:pt x="14" y="38"/>
                      </a:lnTo>
                      <a:lnTo>
                        <a:pt x="14" y="39"/>
                      </a:lnTo>
                      <a:lnTo>
                        <a:pt x="14" y="41"/>
                      </a:lnTo>
                      <a:lnTo>
                        <a:pt x="14" y="42"/>
                      </a:lnTo>
                      <a:lnTo>
                        <a:pt x="15" y="44"/>
                      </a:lnTo>
                      <a:lnTo>
                        <a:pt x="16" y="45"/>
                      </a:lnTo>
                      <a:lnTo>
                        <a:pt x="16" y="48"/>
                      </a:lnTo>
                      <a:lnTo>
                        <a:pt x="17" y="49"/>
                      </a:lnTo>
                      <a:lnTo>
                        <a:pt x="18" y="50"/>
                      </a:lnTo>
                      <a:lnTo>
                        <a:pt x="19" y="52"/>
                      </a:lnTo>
                      <a:lnTo>
                        <a:pt x="20" y="53"/>
                      </a:lnTo>
                      <a:lnTo>
                        <a:pt x="22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0" name="Freeform 169"/>
                <p:cNvSpPr>
                  <a:spLocks/>
                </p:cNvSpPr>
                <p:nvPr/>
              </p:nvSpPr>
              <p:spPr bwMode="auto">
                <a:xfrm>
                  <a:off x="4669" y="3993"/>
                  <a:ext cx="72" cy="68"/>
                </a:xfrm>
                <a:custGeom>
                  <a:avLst/>
                  <a:gdLst>
                    <a:gd name="T0" fmla="*/ 2 w 145"/>
                    <a:gd name="T1" fmla="*/ 9 h 137"/>
                    <a:gd name="T2" fmla="*/ 2 w 145"/>
                    <a:gd name="T3" fmla="*/ 8 h 137"/>
                    <a:gd name="T4" fmla="*/ 2 w 145"/>
                    <a:gd name="T5" fmla="*/ 8 h 137"/>
                    <a:gd name="T6" fmla="*/ 2 w 145"/>
                    <a:gd name="T7" fmla="*/ 7 h 137"/>
                    <a:gd name="T8" fmla="*/ 2 w 145"/>
                    <a:gd name="T9" fmla="*/ 6 h 137"/>
                    <a:gd name="T10" fmla="*/ 2 w 145"/>
                    <a:gd name="T11" fmla="*/ 6 h 137"/>
                    <a:gd name="T12" fmla="*/ 3 w 145"/>
                    <a:gd name="T13" fmla="*/ 5 h 137"/>
                    <a:gd name="T14" fmla="*/ 3 w 145"/>
                    <a:gd name="T15" fmla="*/ 5 h 137"/>
                    <a:gd name="T16" fmla="*/ 4 w 145"/>
                    <a:gd name="T17" fmla="*/ 4 h 137"/>
                    <a:gd name="T18" fmla="*/ 5 w 145"/>
                    <a:gd name="T19" fmla="*/ 4 h 137"/>
                    <a:gd name="T20" fmla="*/ 5 w 145"/>
                    <a:gd name="T21" fmla="*/ 4 h 137"/>
                    <a:gd name="T22" fmla="*/ 6 w 145"/>
                    <a:gd name="T23" fmla="*/ 4 h 137"/>
                    <a:gd name="T24" fmla="*/ 6 w 145"/>
                    <a:gd name="T25" fmla="*/ 5 h 137"/>
                    <a:gd name="T26" fmla="*/ 6 w 145"/>
                    <a:gd name="T27" fmla="*/ 3 h 137"/>
                    <a:gd name="T28" fmla="*/ 7 w 145"/>
                    <a:gd name="T29" fmla="*/ 2 h 137"/>
                    <a:gd name="T30" fmla="*/ 7 w 145"/>
                    <a:gd name="T31" fmla="*/ 1 h 137"/>
                    <a:gd name="T32" fmla="*/ 8 w 145"/>
                    <a:gd name="T33" fmla="*/ 0 h 137"/>
                    <a:gd name="T34" fmla="*/ 9 w 145"/>
                    <a:gd name="T35" fmla="*/ 0 h 137"/>
                    <a:gd name="T36" fmla="*/ 10 w 145"/>
                    <a:gd name="T37" fmla="*/ 0 h 137"/>
                    <a:gd name="T38" fmla="*/ 11 w 145"/>
                    <a:gd name="T39" fmla="*/ 0 h 137"/>
                    <a:gd name="T40" fmla="*/ 12 w 145"/>
                    <a:gd name="T41" fmla="*/ 0 h 137"/>
                    <a:gd name="T42" fmla="*/ 12 w 145"/>
                    <a:gd name="T43" fmla="*/ 1 h 137"/>
                    <a:gd name="T44" fmla="*/ 11 w 145"/>
                    <a:gd name="T45" fmla="*/ 3 h 137"/>
                    <a:gd name="T46" fmla="*/ 11 w 145"/>
                    <a:gd name="T47" fmla="*/ 2 h 137"/>
                    <a:gd name="T48" fmla="*/ 10 w 145"/>
                    <a:gd name="T49" fmla="*/ 2 h 137"/>
                    <a:gd name="T50" fmla="*/ 10 w 145"/>
                    <a:gd name="T51" fmla="*/ 2 h 137"/>
                    <a:gd name="T52" fmla="*/ 10 w 145"/>
                    <a:gd name="T53" fmla="*/ 2 h 137"/>
                    <a:gd name="T54" fmla="*/ 9 w 145"/>
                    <a:gd name="T55" fmla="*/ 2 h 137"/>
                    <a:gd name="T56" fmla="*/ 9 w 145"/>
                    <a:gd name="T57" fmla="*/ 2 h 137"/>
                    <a:gd name="T58" fmla="*/ 9 w 145"/>
                    <a:gd name="T59" fmla="*/ 2 h 137"/>
                    <a:gd name="T60" fmla="*/ 8 w 145"/>
                    <a:gd name="T61" fmla="*/ 2 h 137"/>
                    <a:gd name="T62" fmla="*/ 8 w 145"/>
                    <a:gd name="T63" fmla="*/ 2 h 137"/>
                    <a:gd name="T64" fmla="*/ 8 w 145"/>
                    <a:gd name="T65" fmla="*/ 3 h 137"/>
                    <a:gd name="T66" fmla="*/ 7 w 145"/>
                    <a:gd name="T67" fmla="*/ 4 h 137"/>
                    <a:gd name="T68" fmla="*/ 7 w 145"/>
                    <a:gd name="T69" fmla="*/ 4 h 137"/>
                    <a:gd name="T70" fmla="*/ 8 w 145"/>
                    <a:gd name="T71" fmla="*/ 5 h 137"/>
                    <a:gd name="T72" fmla="*/ 8 w 145"/>
                    <a:gd name="T73" fmla="*/ 6 h 137"/>
                    <a:gd name="T74" fmla="*/ 13 w 145"/>
                    <a:gd name="T75" fmla="*/ 11 h 137"/>
                    <a:gd name="T76" fmla="*/ 6 w 145"/>
                    <a:gd name="T77" fmla="*/ 7 h 137"/>
                    <a:gd name="T78" fmla="*/ 6 w 145"/>
                    <a:gd name="T79" fmla="*/ 6 h 137"/>
                    <a:gd name="T80" fmla="*/ 5 w 145"/>
                    <a:gd name="T81" fmla="*/ 6 h 137"/>
                    <a:gd name="T82" fmla="*/ 5 w 145"/>
                    <a:gd name="T83" fmla="*/ 6 h 137"/>
                    <a:gd name="T84" fmla="*/ 4 w 145"/>
                    <a:gd name="T85" fmla="*/ 6 h 137"/>
                    <a:gd name="T86" fmla="*/ 4 w 145"/>
                    <a:gd name="T87" fmla="*/ 7 h 137"/>
                    <a:gd name="T88" fmla="*/ 3 w 145"/>
                    <a:gd name="T89" fmla="*/ 7 h 137"/>
                    <a:gd name="T90" fmla="*/ 3 w 145"/>
                    <a:gd name="T91" fmla="*/ 7 h 137"/>
                    <a:gd name="T92" fmla="*/ 3 w 145"/>
                    <a:gd name="T93" fmla="*/ 8 h 137"/>
                    <a:gd name="T94" fmla="*/ 3 w 145"/>
                    <a:gd name="T95" fmla="*/ 8 h 137"/>
                    <a:gd name="T96" fmla="*/ 3 w 145"/>
                    <a:gd name="T97" fmla="*/ 9 h 137"/>
                    <a:gd name="T98" fmla="*/ 3 w 145"/>
                    <a:gd name="T99" fmla="*/ 9 h 137"/>
                    <a:gd name="T100" fmla="*/ 3 w 145"/>
                    <a:gd name="T101" fmla="*/ 10 h 137"/>
                    <a:gd name="T102" fmla="*/ 4 w 145"/>
                    <a:gd name="T103" fmla="*/ 10 h 137"/>
                    <a:gd name="T104" fmla="*/ 4 w 145"/>
                    <a:gd name="T105" fmla="*/ 11 h 137"/>
                    <a:gd name="T106" fmla="*/ 7 w 145"/>
                    <a:gd name="T107" fmla="*/ 17 h 13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45"/>
                    <a:gd name="T163" fmla="*/ 0 h 137"/>
                    <a:gd name="T164" fmla="*/ 145 w 145"/>
                    <a:gd name="T165" fmla="*/ 137 h 137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45" h="137">
                      <a:moveTo>
                        <a:pt x="61" y="137"/>
                      </a:moveTo>
                      <a:lnTo>
                        <a:pt x="0" y="75"/>
                      </a:lnTo>
                      <a:lnTo>
                        <a:pt x="9" y="66"/>
                      </a:lnTo>
                      <a:lnTo>
                        <a:pt x="18" y="74"/>
                      </a:lnTo>
                      <a:lnTo>
                        <a:pt x="17" y="72"/>
                      </a:lnTo>
                      <a:lnTo>
                        <a:pt x="17" y="71"/>
                      </a:lnTo>
                      <a:lnTo>
                        <a:pt x="17" y="70"/>
                      </a:lnTo>
                      <a:lnTo>
                        <a:pt x="17" y="69"/>
                      </a:lnTo>
                      <a:lnTo>
                        <a:pt x="17" y="68"/>
                      </a:lnTo>
                      <a:lnTo>
                        <a:pt x="16" y="66"/>
                      </a:lnTo>
                      <a:lnTo>
                        <a:pt x="17" y="65"/>
                      </a:lnTo>
                      <a:lnTo>
                        <a:pt x="17" y="64"/>
                      </a:lnTo>
                      <a:lnTo>
                        <a:pt x="17" y="63"/>
                      </a:lnTo>
                      <a:lnTo>
                        <a:pt x="17" y="62"/>
                      </a:lnTo>
                      <a:lnTo>
                        <a:pt x="17" y="61"/>
                      </a:lnTo>
                      <a:lnTo>
                        <a:pt x="18" y="60"/>
                      </a:lnTo>
                      <a:lnTo>
                        <a:pt x="18" y="58"/>
                      </a:lnTo>
                      <a:lnTo>
                        <a:pt x="18" y="57"/>
                      </a:lnTo>
                      <a:lnTo>
                        <a:pt x="19" y="56"/>
                      </a:lnTo>
                      <a:lnTo>
                        <a:pt x="19" y="54"/>
                      </a:lnTo>
                      <a:lnTo>
                        <a:pt x="20" y="53"/>
                      </a:lnTo>
                      <a:lnTo>
                        <a:pt x="21" y="52"/>
                      </a:lnTo>
                      <a:lnTo>
                        <a:pt x="21" y="51"/>
                      </a:lnTo>
                      <a:lnTo>
                        <a:pt x="23" y="50"/>
                      </a:lnTo>
                      <a:lnTo>
                        <a:pt x="24" y="49"/>
                      </a:lnTo>
                      <a:lnTo>
                        <a:pt x="25" y="48"/>
                      </a:lnTo>
                      <a:lnTo>
                        <a:pt x="26" y="47"/>
                      </a:lnTo>
                      <a:lnTo>
                        <a:pt x="27" y="46"/>
                      </a:lnTo>
                      <a:lnTo>
                        <a:pt x="28" y="44"/>
                      </a:lnTo>
                      <a:lnTo>
                        <a:pt x="29" y="43"/>
                      </a:lnTo>
                      <a:lnTo>
                        <a:pt x="30" y="42"/>
                      </a:lnTo>
                      <a:lnTo>
                        <a:pt x="31" y="41"/>
                      </a:lnTo>
                      <a:lnTo>
                        <a:pt x="32" y="41"/>
                      </a:lnTo>
                      <a:lnTo>
                        <a:pt x="33" y="40"/>
                      </a:lnTo>
                      <a:lnTo>
                        <a:pt x="34" y="39"/>
                      </a:lnTo>
                      <a:lnTo>
                        <a:pt x="35" y="39"/>
                      </a:lnTo>
                      <a:lnTo>
                        <a:pt x="36" y="38"/>
                      </a:lnTo>
                      <a:lnTo>
                        <a:pt x="37" y="38"/>
                      </a:lnTo>
                      <a:lnTo>
                        <a:pt x="38" y="38"/>
                      </a:lnTo>
                      <a:lnTo>
                        <a:pt x="40" y="38"/>
                      </a:lnTo>
                      <a:lnTo>
                        <a:pt x="41" y="37"/>
                      </a:lnTo>
                      <a:lnTo>
                        <a:pt x="42" y="37"/>
                      </a:lnTo>
                      <a:lnTo>
                        <a:pt x="43" y="37"/>
                      </a:lnTo>
                      <a:lnTo>
                        <a:pt x="44" y="37"/>
                      </a:lnTo>
                      <a:lnTo>
                        <a:pt x="45" y="37"/>
                      </a:lnTo>
                      <a:lnTo>
                        <a:pt x="48" y="37"/>
                      </a:lnTo>
                      <a:lnTo>
                        <a:pt x="49" y="37"/>
                      </a:lnTo>
                      <a:lnTo>
                        <a:pt x="50" y="38"/>
                      </a:lnTo>
                      <a:lnTo>
                        <a:pt x="51" y="38"/>
                      </a:lnTo>
                      <a:lnTo>
                        <a:pt x="52" y="38"/>
                      </a:lnTo>
                      <a:lnTo>
                        <a:pt x="53" y="39"/>
                      </a:lnTo>
                      <a:lnTo>
                        <a:pt x="55" y="40"/>
                      </a:lnTo>
                      <a:lnTo>
                        <a:pt x="54" y="37"/>
                      </a:lnTo>
                      <a:lnTo>
                        <a:pt x="54" y="34"/>
                      </a:lnTo>
                      <a:lnTo>
                        <a:pt x="53" y="30"/>
                      </a:lnTo>
                      <a:lnTo>
                        <a:pt x="54" y="27"/>
                      </a:lnTo>
                      <a:lnTo>
                        <a:pt x="54" y="25"/>
                      </a:lnTo>
                      <a:lnTo>
                        <a:pt x="55" y="22"/>
                      </a:lnTo>
                      <a:lnTo>
                        <a:pt x="55" y="20"/>
                      </a:lnTo>
                      <a:lnTo>
                        <a:pt x="56" y="18"/>
                      </a:lnTo>
                      <a:lnTo>
                        <a:pt x="58" y="15"/>
                      </a:lnTo>
                      <a:lnTo>
                        <a:pt x="59" y="13"/>
                      </a:lnTo>
                      <a:lnTo>
                        <a:pt x="61" y="11"/>
                      </a:lnTo>
                      <a:lnTo>
                        <a:pt x="63" y="10"/>
                      </a:lnTo>
                      <a:lnTo>
                        <a:pt x="64" y="8"/>
                      </a:lnTo>
                      <a:lnTo>
                        <a:pt x="65" y="6"/>
                      </a:lnTo>
                      <a:lnTo>
                        <a:pt x="67" y="5"/>
                      </a:lnTo>
                      <a:lnTo>
                        <a:pt x="68" y="4"/>
                      </a:lnTo>
                      <a:lnTo>
                        <a:pt x="71" y="3"/>
                      </a:lnTo>
                      <a:lnTo>
                        <a:pt x="72" y="2"/>
                      </a:lnTo>
                      <a:lnTo>
                        <a:pt x="74" y="1"/>
                      </a:lnTo>
                      <a:lnTo>
                        <a:pt x="75" y="1"/>
                      </a:lnTo>
                      <a:lnTo>
                        <a:pt x="77" y="1"/>
                      </a:lnTo>
                      <a:lnTo>
                        <a:pt x="78" y="0"/>
                      </a:lnTo>
                      <a:lnTo>
                        <a:pt x="80" y="0"/>
                      </a:lnTo>
                      <a:lnTo>
                        <a:pt x="82" y="1"/>
                      </a:lnTo>
                      <a:lnTo>
                        <a:pt x="83" y="1"/>
                      </a:lnTo>
                      <a:lnTo>
                        <a:pt x="85" y="1"/>
                      </a:lnTo>
                      <a:lnTo>
                        <a:pt x="87" y="1"/>
                      </a:lnTo>
                      <a:lnTo>
                        <a:pt x="88" y="2"/>
                      </a:lnTo>
                      <a:lnTo>
                        <a:pt x="90" y="2"/>
                      </a:lnTo>
                      <a:lnTo>
                        <a:pt x="92" y="3"/>
                      </a:lnTo>
                      <a:lnTo>
                        <a:pt x="93" y="4"/>
                      </a:lnTo>
                      <a:lnTo>
                        <a:pt x="96" y="5"/>
                      </a:lnTo>
                      <a:lnTo>
                        <a:pt x="98" y="6"/>
                      </a:lnTo>
                      <a:lnTo>
                        <a:pt x="99" y="8"/>
                      </a:lnTo>
                      <a:lnTo>
                        <a:pt x="101" y="10"/>
                      </a:lnTo>
                      <a:lnTo>
                        <a:pt x="103" y="12"/>
                      </a:lnTo>
                      <a:lnTo>
                        <a:pt x="145" y="53"/>
                      </a:lnTo>
                      <a:lnTo>
                        <a:pt x="134" y="64"/>
                      </a:lnTo>
                      <a:lnTo>
                        <a:pt x="96" y="25"/>
                      </a:lnTo>
                      <a:lnTo>
                        <a:pt x="95" y="24"/>
                      </a:lnTo>
                      <a:lnTo>
                        <a:pt x="93" y="23"/>
                      </a:lnTo>
                      <a:lnTo>
                        <a:pt x="92" y="22"/>
                      </a:lnTo>
                      <a:lnTo>
                        <a:pt x="91" y="21"/>
                      </a:lnTo>
                      <a:lnTo>
                        <a:pt x="90" y="20"/>
                      </a:lnTo>
                      <a:lnTo>
                        <a:pt x="89" y="19"/>
                      </a:lnTo>
                      <a:lnTo>
                        <a:pt x="88" y="19"/>
                      </a:lnTo>
                      <a:lnTo>
                        <a:pt x="87" y="18"/>
                      </a:lnTo>
                      <a:lnTo>
                        <a:pt x="86" y="17"/>
                      </a:lnTo>
                      <a:lnTo>
                        <a:pt x="85" y="17"/>
                      </a:lnTo>
                      <a:lnTo>
                        <a:pt x="84" y="16"/>
                      </a:lnTo>
                      <a:lnTo>
                        <a:pt x="83" y="16"/>
                      </a:lnTo>
                      <a:lnTo>
                        <a:pt x="82" y="16"/>
                      </a:lnTo>
                      <a:lnTo>
                        <a:pt x="81" y="16"/>
                      </a:lnTo>
                      <a:lnTo>
                        <a:pt x="80" y="16"/>
                      </a:lnTo>
                      <a:lnTo>
                        <a:pt x="79" y="16"/>
                      </a:lnTo>
                      <a:lnTo>
                        <a:pt x="78" y="16"/>
                      </a:lnTo>
                      <a:lnTo>
                        <a:pt x="78" y="17"/>
                      </a:lnTo>
                      <a:lnTo>
                        <a:pt x="77" y="17"/>
                      </a:lnTo>
                      <a:lnTo>
                        <a:pt x="76" y="17"/>
                      </a:lnTo>
                      <a:lnTo>
                        <a:pt x="75" y="17"/>
                      </a:lnTo>
                      <a:lnTo>
                        <a:pt x="74" y="17"/>
                      </a:lnTo>
                      <a:lnTo>
                        <a:pt x="74" y="18"/>
                      </a:lnTo>
                      <a:lnTo>
                        <a:pt x="73" y="18"/>
                      </a:lnTo>
                      <a:lnTo>
                        <a:pt x="72" y="18"/>
                      </a:lnTo>
                      <a:lnTo>
                        <a:pt x="72" y="19"/>
                      </a:lnTo>
                      <a:lnTo>
                        <a:pt x="71" y="19"/>
                      </a:lnTo>
                      <a:lnTo>
                        <a:pt x="71" y="20"/>
                      </a:lnTo>
                      <a:lnTo>
                        <a:pt x="69" y="20"/>
                      </a:lnTo>
                      <a:lnTo>
                        <a:pt x="69" y="21"/>
                      </a:lnTo>
                      <a:lnTo>
                        <a:pt x="68" y="22"/>
                      </a:lnTo>
                      <a:lnTo>
                        <a:pt x="67" y="23"/>
                      </a:lnTo>
                      <a:lnTo>
                        <a:pt x="66" y="24"/>
                      </a:lnTo>
                      <a:lnTo>
                        <a:pt x="65" y="25"/>
                      </a:lnTo>
                      <a:lnTo>
                        <a:pt x="65" y="26"/>
                      </a:lnTo>
                      <a:lnTo>
                        <a:pt x="64" y="27"/>
                      </a:lnTo>
                      <a:lnTo>
                        <a:pt x="64" y="29"/>
                      </a:lnTo>
                      <a:lnTo>
                        <a:pt x="63" y="30"/>
                      </a:lnTo>
                      <a:lnTo>
                        <a:pt x="63" y="32"/>
                      </a:lnTo>
                      <a:lnTo>
                        <a:pt x="63" y="34"/>
                      </a:lnTo>
                      <a:lnTo>
                        <a:pt x="63" y="35"/>
                      </a:lnTo>
                      <a:lnTo>
                        <a:pt x="63" y="37"/>
                      </a:lnTo>
                      <a:lnTo>
                        <a:pt x="63" y="38"/>
                      </a:lnTo>
                      <a:lnTo>
                        <a:pt x="63" y="39"/>
                      </a:lnTo>
                      <a:lnTo>
                        <a:pt x="63" y="41"/>
                      </a:lnTo>
                      <a:lnTo>
                        <a:pt x="64" y="42"/>
                      </a:lnTo>
                      <a:lnTo>
                        <a:pt x="64" y="43"/>
                      </a:lnTo>
                      <a:lnTo>
                        <a:pt x="65" y="45"/>
                      </a:lnTo>
                      <a:lnTo>
                        <a:pt x="66" y="46"/>
                      </a:lnTo>
                      <a:lnTo>
                        <a:pt x="67" y="48"/>
                      </a:lnTo>
                      <a:lnTo>
                        <a:pt x="68" y="49"/>
                      </a:lnTo>
                      <a:lnTo>
                        <a:pt x="69" y="51"/>
                      </a:lnTo>
                      <a:lnTo>
                        <a:pt x="71" y="52"/>
                      </a:lnTo>
                      <a:lnTo>
                        <a:pt x="73" y="54"/>
                      </a:lnTo>
                      <a:lnTo>
                        <a:pt x="108" y="90"/>
                      </a:lnTo>
                      <a:lnTo>
                        <a:pt x="98" y="100"/>
                      </a:lnTo>
                      <a:lnTo>
                        <a:pt x="58" y="61"/>
                      </a:lnTo>
                      <a:lnTo>
                        <a:pt x="56" y="59"/>
                      </a:lnTo>
                      <a:lnTo>
                        <a:pt x="55" y="58"/>
                      </a:lnTo>
                      <a:lnTo>
                        <a:pt x="54" y="57"/>
                      </a:lnTo>
                      <a:lnTo>
                        <a:pt x="53" y="56"/>
                      </a:lnTo>
                      <a:lnTo>
                        <a:pt x="52" y="56"/>
                      </a:lnTo>
                      <a:lnTo>
                        <a:pt x="51" y="54"/>
                      </a:lnTo>
                      <a:lnTo>
                        <a:pt x="50" y="53"/>
                      </a:lnTo>
                      <a:lnTo>
                        <a:pt x="49" y="53"/>
                      </a:lnTo>
                      <a:lnTo>
                        <a:pt x="48" y="52"/>
                      </a:lnTo>
                      <a:lnTo>
                        <a:pt x="47" y="52"/>
                      </a:lnTo>
                      <a:lnTo>
                        <a:pt x="45" y="52"/>
                      </a:lnTo>
                      <a:lnTo>
                        <a:pt x="43" y="51"/>
                      </a:lnTo>
                      <a:lnTo>
                        <a:pt x="42" y="51"/>
                      </a:lnTo>
                      <a:lnTo>
                        <a:pt x="41" y="51"/>
                      </a:lnTo>
                      <a:lnTo>
                        <a:pt x="40" y="52"/>
                      </a:lnTo>
                      <a:lnTo>
                        <a:pt x="39" y="52"/>
                      </a:lnTo>
                      <a:lnTo>
                        <a:pt x="38" y="52"/>
                      </a:lnTo>
                      <a:lnTo>
                        <a:pt x="37" y="53"/>
                      </a:lnTo>
                      <a:lnTo>
                        <a:pt x="36" y="53"/>
                      </a:lnTo>
                      <a:lnTo>
                        <a:pt x="35" y="54"/>
                      </a:lnTo>
                      <a:lnTo>
                        <a:pt x="34" y="56"/>
                      </a:lnTo>
                      <a:lnTo>
                        <a:pt x="33" y="57"/>
                      </a:lnTo>
                      <a:lnTo>
                        <a:pt x="33" y="58"/>
                      </a:lnTo>
                      <a:lnTo>
                        <a:pt x="32" y="58"/>
                      </a:lnTo>
                      <a:lnTo>
                        <a:pt x="31" y="59"/>
                      </a:lnTo>
                      <a:lnTo>
                        <a:pt x="31" y="60"/>
                      </a:lnTo>
                      <a:lnTo>
                        <a:pt x="30" y="60"/>
                      </a:lnTo>
                      <a:lnTo>
                        <a:pt x="30" y="61"/>
                      </a:lnTo>
                      <a:lnTo>
                        <a:pt x="29" y="62"/>
                      </a:lnTo>
                      <a:lnTo>
                        <a:pt x="29" y="63"/>
                      </a:lnTo>
                      <a:lnTo>
                        <a:pt x="28" y="64"/>
                      </a:lnTo>
                      <a:lnTo>
                        <a:pt x="28" y="65"/>
                      </a:lnTo>
                      <a:lnTo>
                        <a:pt x="28" y="66"/>
                      </a:lnTo>
                      <a:lnTo>
                        <a:pt x="28" y="67"/>
                      </a:lnTo>
                      <a:lnTo>
                        <a:pt x="28" y="68"/>
                      </a:lnTo>
                      <a:lnTo>
                        <a:pt x="27" y="69"/>
                      </a:lnTo>
                      <a:lnTo>
                        <a:pt x="27" y="70"/>
                      </a:lnTo>
                      <a:lnTo>
                        <a:pt x="27" y="71"/>
                      </a:lnTo>
                      <a:lnTo>
                        <a:pt x="27" y="72"/>
                      </a:lnTo>
                      <a:lnTo>
                        <a:pt x="27" y="73"/>
                      </a:lnTo>
                      <a:lnTo>
                        <a:pt x="27" y="74"/>
                      </a:lnTo>
                      <a:lnTo>
                        <a:pt x="27" y="75"/>
                      </a:lnTo>
                      <a:lnTo>
                        <a:pt x="27" y="76"/>
                      </a:lnTo>
                      <a:lnTo>
                        <a:pt x="27" y="77"/>
                      </a:lnTo>
                      <a:lnTo>
                        <a:pt x="28" y="78"/>
                      </a:lnTo>
                      <a:lnTo>
                        <a:pt x="28" y="80"/>
                      </a:lnTo>
                      <a:lnTo>
                        <a:pt x="29" y="81"/>
                      </a:lnTo>
                      <a:lnTo>
                        <a:pt x="30" y="82"/>
                      </a:lnTo>
                      <a:lnTo>
                        <a:pt x="30" y="83"/>
                      </a:lnTo>
                      <a:lnTo>
                        <a:pt x="31" y="84"/>
                      </a:lnTo>
                      <a:lnTo>
                        <a:pt x="32" y="85"/>
                      </a:lnTo>
                      <a:lnTo>
                        <a:pt x="33" y="86"/>
                      </a:lnTo>
                      <a:lnTo>
                        <a:pt x="34" y="87"/>
                      </a:lnTo>
                      <a:lnTo>
                        <a:pt x="35" y="89"/>
                      </a:lnTo>
                      <a:lnTo>
                        <a:pt x="36" y="90"/>
                      </a:lnTo>
                      <a:lnTo>
                        <a:pt x="37" y="91"/>
                      </a:lnTo>
                      <a:lnTo>
                        <a:pt x="38" y="92"/>
                      </a:lnTo>
                      <a:lnTo>
                        <a:pt x="40" y="94"/>
                      </a:lnTo>
                      <a:lnTo>
                        <a:pt x="72" y="127"/>
                      </a:lnTo>
                      <a:lnTo>
                        <a:pt x="61" y="1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1" name="Freeform 170"/>
                <p:cNvSpPr>
                  <a:spLocks noEditPoints="1"/>
                </p:cNvSpPr>
                <p:nvPr/>
              </p:nvSpPr>
              <p:spPr bwMode="auto">
                <a:xfrm>
                  <a:off x="4706" y="3961"/>
                  <a:ext cx="62" cy="51"/>
                </a:xfrm>
                <a:custGeom>
                  <a:avLst/>
                  <a:gdLst>
                    <a:gd name="T0" fmla="*/ 2 w 123"/>
                    <a:gd name="T1" fmla="*/ 1 h 101"/>
                    <a:gd name="T2" fmla="*/ 5 w 123"/>
                    <a:gd name="T3" fmla="*/ 4 h 101"/>
                    <a:gd name="T4" fmla="*/ 6 w 123"/>
                    <a:gd name="T5" fmla="*/ 3 h 101"/>
                    <a:gd name="T6" fmla="*/ 6 w 123"/>
                    <a:gd name="T7" fmla="*/ 2 h 101"/>
                    <a:gd name="T8" fmla="*/ 7 w 123"/>
                    <a:gd name="T9" fmla="*/ 1 h 101"/>
                    <a:gd name="T10" fmla="*/ 7 w 123"/>
                    <a:gd name="T11" fmla="*/ 1 h 101"/>
                    <a:gd name="T12" fmla="*/ 8 w 123"/>
                    <a:gd name="T13" fmla="*/ 1 h 101"/>
                    <a:gd name="T14" fmla="*/ 9 w 123"/>
                    <a:gd name="T15" fmla="*/ 1 h 101"/>
                    <a:gd name="T16" fmla="*/ 9 w 123"/>
                    <a:gd name="T17" fmla="*/ 0 h 101"/>
                    <a:gd name="T18" fmla="*/ 10 w 123"/>
                    <a:gd name="T19" fmla="*/ 0 h 101"/>
                    <a:gd name="T20" fmla="*/ 10 w 123"/>
                    <a:gd name="T21" fmla="*/ 1 h 101"/>
                    <a:gd name="T22" fmla="*/ 11 w 123"/>
                    <a:gd name="T23" fmla="*/ 1 h 101"/>
                    <a:gd name="T24" fmla="*/ 12 w 123"/>
                    <a:gd name="T25" fmla="*/ 1 h 101"/>
                    <a:gd name="T26" fmla="*/ 12 w 123"/>
                    <a:gd name="T27" fmla="*/ 1 h 101"/>
                    <a:gd name="T28" fmla="*/ 13 w 123"/>
                    <a:gd name="T29" fmla="*/ 2 h 101"/>
                    <a:gd name="T30" fmla="*/ 13 w 123"/>
                    <a:gd name="T31" fmla="*/ 2 h 101"/>
                    <a:gd name="T32" fmla="*/ 14 w 123"/>
                    <a:gd name="T33" fmla="*/ 3 h 101"/>
                    <a:gd name="T34" fmla="*/ 15 w 123"/>
                    <a:gd name="T35" fmla="*/ 5 h 101"/>
                    <a:gd name="T36" fmla="*/ 16 w 123"/>
                    <a:gd name="T37" fmla="*/ 6 h 101"/>
                    <a:gd name="T38" fmla="*/ 16 w 123"/>
                    <a:gd name="T39" fmla="*/ 7 h 101"/>
                    <a:gd name="T40" fmla="*/ 15 w 123"/>
                    <a:gd name="T41" fmla="*/ 9 h 101"/>
                    <a:gd name="T42" fmla="*/ 15 w 123"/>
                    <a:gd name="T43" fmla="*/ 10 h 101"/>
                    <a:gd name="T44" fmla="*/ 14 w 123"/>
                    <a:gd name="T45" fmla="*/ 10 h 101"/>
                    <a:gd name="T46" fmla="*/ 13 w 123"/>
                    <a:gd name="T47" fmla="*/ 11 h 101"/>
                    <a:gd name="T48" fmla="*/ 12 w 123"/>
                    <a:gd name="T49" fmla="*/ 11 h 101"/>
                    <a:gd name="T50" fmla="*/ 8 w 123"/>
                    <a:gd name="T51" fmla="*/ 8 h 101"/>
                    <a:gd name="T52" fmla="*/ 9 w 123"/>
                    <a:gd name="T53" fmla="*/ 9 h 101"/>
                    <a:gd name="T54" fmla="*/ 10 w 123"/>
                    <a:gd name="T55" fmla="*/ 9 h 101"/>
                    <a:gd name="T56" fmla="*/ 11 w 123"/>
                    <a:gd name="T57" fmla="*/ 10 h 101"/>
                    <a:gd name="T58" fmla="*/ 12 w 123"/>
                    <a:gd name="T59" fmla="*/ 10 h 101"/>
                    <a:gd name="T60" fmla="*/ 13 w 123"/>
                    <a:gd name="T61" fmla="*/ 10 h 101"/>
                    <a:gd name="T62" fmla="*/ 13 w 123"/>
                    <a:gd name="T63" fmla="*/ 9 h 101"/>
                    <a:gd name="T64" fmla="*/ 14 w 123"/>
                    <a:gd name="T65" fmla="*/ 8 h 101"/>
                    <a:gd name="T66" fmla="*/ 14 w 123"/>
                    <a:gd name="T67" fmla="*/ 8 h 101"/>
                    <a:gd name="T68" fmla="*/ 14 w 123"/>
                    <a:gd name="T69" fmla="*/ 7 h 101"/>
                    <a:gd name="T70" fmla="*/ 14 w 123"/>
                    <a:gd name="T71" fmla="*/ 6 h 101"/>
                    <a:gd name="T72" fmla="*/ 13 w 123"/>
                    <a:gd name="T73" fmla="*/ 5 h 101"/>
                    <a:gd name="T74" fmla="*/ 13 w 123"/>
                    <a:gd name="T75" fmla="*/ 4 h 101"/>
                    <a:gd name="T76" fmla="*/ 11 w 123"/>
                    <a:gd name="T77" fmla="*/ 3 h 101"/>
                    <a:gd name="T78" fmla="*/ 11 w 123"/>
                    <a:gd name="T79" fmla="*/ 2 h 101"/>
                    <a:gd name="T80" fmla="*/ 10 w 123"/>
                    <a:gd name="T81" fmla="*/ 2 h 101"/>
                    <a:gd name="T82" fmla="*/ 9 w 123"/>
                    <a:gd name="T83" fmla="*/ 2 h 101"/>
                    <a:gd name="T84" fmla="*/ 8 w 123"/>
                    <a:gd name="T85" fmla="*/ 2 h 101"/>
                    <a:gd name="T86" fmla="*/ 8 w 123"/>
                    <a:gd name="T87" fmla="*/ 3 h 101"/>
                    <a:gd name="T88" fmla="*/ 7 w 123"/>
                    <a:gd name="T89" fmla="*/ 4 h 101"/>
                    <a:gd name="T90" fmla="*/ 7 w 123"/>
                    <a:gd name="T91" fmla="*/ 4 h 101"/>
                    <a:gd name="T92" fmla="*/ 7 w 123"/>
                    <a:gd name="T93" fmla="*/ 5 h 101"/>
                    <a:gd name="T94" fmla="*/ 7 w 123"/>
                    <a:gd name="T95" fmla="*/ 6 h 101"/>
                    <a:gd name="T96" fmla="*/ 7 w 123"/>
                    <a:gd name="T97" fmla="*/ 7 h 101"/>
                    <a:gd name="T98" fmla="*/ 8 w 123"/>
                    <a:gd name="T99" fmla="*/ 8 h 10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23"/>
                    <a:gd name="T151" fmla="*/ 0 h 101"/>
                    <a:gd name="T152" fmla="*/ 123 w 123"/>
                    <a:gd name="T153" fmla="*/ 101 h 10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23" h="101">
                      <a:moveTo>
                        <a:pt x="95" y="91"/>
                      </a:moveTo>
                      <a:lnTo>
                        <a:pt x="85" y="101"/>
                      </a:lnTo>
                      <a:lnTo>
                        <a:pt x="0" y="16"/>
                      </a:lnTo>
                      <a:lnTo>
                        <a:pt x="10" y="6"/>
                      </a:lnTo>
                      <a:lnTo>
                        <a:pt x="40" y="36"/>
                      </a:lnTo>
                      <a:lnTo>
                        <a:pt x="39" y="33"/>
                      </a:lnTo>
                      <a:lnTo>
                        <a:pt x="39" y="31"/>
                      </a:lnTo>
                      <a:lnTo>
                        <a:pt x="40" y="29"/>
                      </a:lnTo>
                      <a:lnTo>
                        <a:pt x="40" y="27"/>
                      </a:lnTo>
                      <a:lnTo>
                        <a:pt x="41" y="25"/>
                      </a:lnTo>
                      <a:lnTo>
                        <a:pt x="41" y="21"/>
                      </a:lnTo>
                      <a:lnTo>
                        <a:pt x="42" y="20"/>
                      </a:lnTo>
                      <a:lnTo>
                        <a:pt x="44" y="18"/>
                      </a:lnTo>
                      <a:lnTo>
                        <a:pt x="45" y="16"/>
                      </a:lnTo>
                      <a:lnTo>
                        <a:pt x="46" y="14"/>
                      </a:lnTo>
                      <a:lnTo>
                        <a:pt x="48" y="12"/>
                      </a:lnTo>
                      <a:lnTo>
                        <a:pt x="50" y="11"/>
                      </a:lnTo>
                      <a:lnTo>
                        <a:pt x="50" y="10"/>
                      </a:lnTo>
                      <a:lnTo>
                        <a:pt x="51" y="9"/>
                      </a:lnTo>
                      <a:lnTo>
                        <a:pt x="52" y="8"/>
                      </a:lnTo>
                      <a:lnTo>
                        <a:pt x="53" y="7"/>
                      </a:lnTo>
                      <a:lnTo>
                        <a:pt x="54" y="7"/>
                      </a:lnTo>
                      <a:lnTo>
                        <a:pt x="55" y="6"/>
                      </a:lnTo>
                      <a:lnTo>
                        <a:pt x="56" y="5"/>
                      </a:lnTo>
                      <a:lnTo>
                        <a:pt x="57" y="5"/>
                      </a:lnTo>
                      <a:lnTo>
                        <a:pt x="58" y="4"/>
                      </a:lnTo>
                      <a:lnTo>
                        <a:pt x="59" y="4"/>
                      </a:lnTo>
                      <a:lnTo>
                        <a:pt x="60" y="3"/>
                      </a:lnTo>
                      <a:lnTo>
                        <a:pt x="62" y="3"/>
                      </a:lnTo>
                      <a:lnTo>
                        <a:pt x="63" y="2"/>
                      </a:lnTo>
                      <a:lnTo>
                        <a:pt x="64" y="2"/>
                      </a:lnTo>
                      <a:lnTo>
                        <a:pt x="65" y="1"/>
                      </a:lnTo>
                      <a:lnTo>
                        <a:pt x="66" y="1"/>
                      </a:lnTo>
                      <a:lnTo>
                        <a:pt x="68" y="1"/>
                      </a:lnTo>
                      <a:lnTo>
                        <a:pt x="70" y="0"/>
                      </a:lnTo>
                      <a:lnTo>
                        <a:pt x="71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4" y="0"/>
                      </a:lnTo>
                      <a:lnTo>
                        <a:pt x="75" y="0"/>
                      </a:lnTo>
                      <a:lnTo>
                        <a:pt x="77" y="1"/>
                      </a:lnTo>
                      <a:lnTo>
                        <a:pt x="78" y="1"/>
                      </a:lnTo>
                      <a:lnTo>
                        <a:pt x="79" y="1"/>
                      </a:lnTo>
                      <a:lnTo>
                        <a:pt x="80" y="1"/>
                      </a:lnTo>
                      <a:lnTo>
                        <a:pt x="81" y="2"/>
                      </a:lnTo>
                      <a:lnTo>
                        <a:pt x="83" y="2"/>
                      </a:lnTo>
                      <a:lnTo>
                        <a:pt x="84" y="2"/>
                      </a:lnTo>
                      <a:lnTo>
                        <a:pt x="85" y="3"/>
                      </a:lnTo>
                      <a:lnTo>
                        <a:pt x="86" y="3"/>
                      </a:lnTo>
                      <a:lnTo>
                        <a:pt x="88" y="4"/>
                      </a:lnTo>
                      <a:lnTo>
                        <a:pt x="89" y="4"/>
                      </a:lnTo>
                      <a:lnTo>
                        <a:pt x="91" y="5"/>
                      </a:lnTo>
                      <a:lnTo>
                        <a:pt x="93" y="6"/>
                      </a:lnTo>
                      <a:lnTo>
                        <a:pt x="94" y="6"/>
                      </a:lnTo>
                      <a:lnTo>
                        <a:pt x="95" y="7"/>
                      </a:lnTo>
                      <a:lnTo>
                        <a:pt x="96" y="8"/>
                      </a:lnTo>
                      <a:lnTo>
                        <a:pt x="97" y="8"/>
                      </a:lnTo>
                      <a:lnTo>
                        <a:pt x="98" y="9"/>
                      </a:lnTo>
                      <a:lnTo>
                        <a:pt x="99" y="10"/>
                      </a:lnTo>
                      <a:lnTo>
                        <a:pt x="100" y="11"/>
                      </a:lnTo>
                      <a:lnTo>
                        <a:pt x="101" y="12"/>
                      </a:lnTo>
                      <a:lnTo>
                        <a:pt x="102" y="13"/>
                      </a:lnTo>
                      <a:lnTo>
                        <a:pt x="103" y="14"/>
                      </a:lnTo>
                      <a:lnTo>
                        <a:pt x="104" y="15"/>
                      </a:lnTo>
                      <a:lnTo>
                        <a:pt x="106" y="16"/>
                      </a:lnTo>
                      <a:lnTo>
                        <a:pt x="108" y="18"/>
                      </a:lnTo>
                      <a:lnTo>
                        <a:pt x="110" y="21"/>
                      </a:lnTo>
                      <a:lnTo>
                        <a:pt x="112" y="24"/>
                      </a:lnTo>
                      <a:lnTo>
                        <a:pt x="115" y="27"/>
                      </a:lnTo>
                      <a:lnTo>
                        <a:pt x="117" y="29"/>
                      </a:lnTo>
                      <a:lnTo>
                        <a:pt x="118" y="32"/>
                      </a:lnTo>
                      <a:lnTo>
                        <a:pt x="119" y="34"/>
                      </a:lnTo>
                      <a:lnTo>
                        <a:pt x="120" y="37"/>
                      </a:lnTo>
                      <a:lnTo>
                        <a:pt x="121" y="40"/>
                      </a:lnTo>
                      <a:lnTo>
                        <a:pt x="122" y="42"/>
                      </a:lnTo>
                      <a:lnTo>
                        <a:pt x="122" y="45"/>
                      </a:lnTo>
                      <a:lnTo>
                        <a:pt x="123" y="49"/>
                      </a:lnTo>
                      <a:lnTo>
                        <a:pt x="123" y="51"/>
                      </a:lnTo>
                      <a:lnTo>
                        <a:pt x="122" y="54"/>
                      </a:lnTo>
                      <a:lnTo>
                        <a:pt x="122" y="56"/>
                      </a:lnTo>
                      <a:lnTo>
                        <a:pt x="122" y="59"/>
                      </a:lnTo>
                      <a:lnTo>
                        <a:pt x="121" y="61"/>
                      </a:lnTo>
                      <a:lnTo>
                        <a:pt x="120" y="63"/>
                      </a:lnTo>
                      <a:lnTo>
                        <a:pt x="120" y="65"/>
                      </a:lnTo>
                      <a:lnTo>
                        <a:pt x="118" y="67"/>
                      </a:lnTo>
                      <a:lnTo>
                        <a:pt x="117" y="69"/>
                      </a:lnTo>
                      <a:lnTo>
                        <a:pt x="116" y="72"/>
                      </a:lnTo>
                      <a:lnTo>
                        <a:pt x="113" y="74"/>
                      </a:lnTo>
                      <a:lnTo>
                        <a:pt x="112" y="76"/>
                      </a:lnTo>
                      <a:lnTo>
                        <a:pt x="110" y="77"/>
                      </a:lnTo>
                      <a:lnTo>
                        <a:pt x="108" y="79"/>
                      </a:lnTo>
                      <a:lnTo>
                        <a:pt x="106" y="80"/>
                      </a:lnTo>
                      <a:lnTo>
                        <a:pt x="104" y="81"/>
                      </a:lnTo>
                      <a:lnTo>
                        <a:pt x="102" y="82"/>
                      </a:lnTo>
                      <a:lnTo>
                        <a:pt x="100" y="83"/>
                      </a:lnTo>
                      <a:lnTo>
                        <a:pt x="98" y="83"/>
                      </a:lnTo>
                      <a:lnTo>
                        <a:pt x="96" y="84"/>
                      </a:lnTo>
                      <a:lnTo>
                        <a:pt x="94" y="84"/>
                      </a:lnTo>
                      <a:lnTo>
                        <a:pt x="92" y="84"/>
                      </a:lnTo>
                      <a:lnTo>
                        <a:pt x="89" y="84"/>
                      </a:lnTo>
                      <a:lnTo>
                        <a:pt x="87" y="84"/>
                      </a:lnTo>
                      <a:lnTo>
                        <a:pt x="95" y="91"/>
                      </a:lnTo>
                      <a:close/>
                      <a:moveTo>
                        <a:pt x="63" y="60"/>
                      </a:moveTo>
                      <a:lnTo>
                        <a:pt x="64" y="61"/>
                      </a:lnTo>
                      <a:lnTo>
                        <a:pt x="66" y="63"/>
                      </a:lnTo>
                      <a:lnTo>
                        <a:pt x="69" y="64"/>
                      </a:lnTo>
                      <a:lnTo>
                        <a:pt x="70" y="66"/>
                      </a:lnTo>
                      <a:lnTo>
                        <a:pt x="72" y="67"/>
                      </a:lnTo>
                      <a:lnTo>
                        <a:pt x="74" y="68"/>
                      </a:lnTo>
                      <a:lnTo>
                        <a:pt x="75" y="69"/>
                      </a:lnTo>
                      <a:lnTo>
                        <a:pt x="76" y="71"/>
                      </a:lnTo>
                      <a:lnTo>
                        <a:pt x="78" y="72"/>
                      </a:lnTo>
                      <a:lnTo>
                        <a:pt x="79" y="73"/>
                      </a:lnTo>
                      <a:lnTo>
                        <a:pt x="80" y="73"/>
                      </a:lnTo>
                      <a:lnTo>
                        <a:pt x="82" y="74"/>
                      </a:lnTo>
                      <a:lnTo>
                        <a:pt x="83" y="74"/>
                      </a:lnTo>
                      <a:lnTo>
                        <a:pt x="85" y="74"/>
                      </a:lnTo>
                      <a:lnTo>
                        <a:pt x="87" y="74"/>
                      </a:lnTo>
                      <a:lnTo>
                        <a:pt x="89" y="74"/>
                      </a:lnTo>
                      <a:lnTo>
                        <a:pt x="92" y="74"/>
                      </a:lnTo>
                      <a:lnTo>
                        <a:pt x="94" y="74"/>
                      </a:lnTo>
                      <a:lnTo>
                        <a:pt x="95" y="73"/>
                      </a:lnTo>
                      <a:lnTo>
                        <a:pt x="97" y="73"/>
                      </a:lnTo>
                      <a:lnTo>
                        <a:pt x="98" y="72"/>
                      </a:lnTo>
                      <a:lnTo>
                        <a:pt x="100" y="71"/>
                      </a:lnTo>
                      <a:lnTo>
                        <a:pt x="101" y="69"/>
                      </a:lnTo>
                      <a:lnTo>
                        <a:pt x="103" y="68"/>
                      </a:lnTo>
                      <a:lnTo>
                        <a:pt x="104" y="66"/>
                      </a:lnTo>
                      <a:lnTo>
                        <a:pt x="105" y="65"/>
                      </a:lnTo>
                      <a:lnTo>
                        <a:pt x="106" y="64"/>
                      </a:lnTo>
                      <a:lnTo>
                        <a:pt x="106" y="62"/>
                      </a:lnTo>
                      <a:lnTo>
                        <a:pt x="107" y="61"/>
                      </a:lnTo>
                      <a:lnTo>
                        <a:pt x="108" y="60"/>
                      </a:lnTo>
                      <a:lnTo>
                        <a:pt x="108" y="58"/>
                      </a:lnTo>
                      <a:lnTo>
                        <a:pt x="108" y="57"/>
                      </a:lnTo>
                      <a:lnTo>
                        <a:pt x="109" y="55"/>
                      </a:lnTo>
                      <a:lnTo>
                        <a:pt x="109" y="54"/>
                      </a:lnTo>
                      <a:lnTo>
                        <a:pt x="109" y="52"/>
                      </a:lnTo>
                      <a:lnTo>
                        <a:pt x="109" y="51"/>
                      </a:lnTo>
                      <a:lnTo>
                        <a:pt x="108" y="49"/>
                      </a:lnTo>
                      <a:lnTo>
                        <a:pt x="108" y="47"/>
                      </a:lnTo>
                      <a:lnTo>
                        <a:pt x="107" y="44"/>
                      </a:lnTo>
                      <a:lnTo>
                        <a:pt x="107" y="42"/>
                      </a:lnTo>
                      <a:lnTo>
                        <a:pt x="106" y="40"/>
                      </a:lnTo>
                      <a:lnTo>
                        <a:pt x="105" y="38"/>
                      </a:lnTo>
                      <a:lnTo>
                        <a:pt x="104" y="37"/>
                      </a:lnTo>
                      <a:lnTo>
                        <a:pt x="103" y="35"/>
                      </a:lnTo>
                      <a:lnTo>
                        <a:pt x="101" y="33"/>
                      </a:lnTo>
                      <a:lnTo>
                        <a:pt x="100" y="31"/>
                      </a:lnTo>
                      <a:lnTo>
                        <a:pt x="98" y="29"/>
                      </a:lnTo>
                      <a:lnTo>
                        <a:pt x="97" y="28"/>
                      </a:lnTo>
                      <a:lnTo>
                        <a:pt x="95" y="26"/>
                      </a:lnTo>
                      <a:lnTo>
                        <a:pt x="93" y="24"/>
                      </a:lnTo>
                      <a:lnTo>
                        <a:pt x="91" y="23"/>
                      </a:lnTo>
                      <a:lnTo>
                        <a:pt x="88" y="20"/>
                      </a:lnTo>
                      <a:lnTo>
                        <a:pt x="86" y="19"/>
                      </a:lnTo>
                      <a:lnTo>
                        <a:pt x="84" y="18"/>
                      </a:lnTo>
                      <a:lnTo>
                        <a:pt x="83" y="17"/>
                      </a:lnTo>
                      <a:lnTo>
                        <a:pt x="81" y="16"/>
                      </a:lnTo>
                      <a:lnTo>
                        <a:pt x="79" y="16"/>
                      </a:lnTo>
                      <a:lnTo>
                        <a:pt x="77" y="15"/>
                      </a:lnTo>
                      <a:lnTo>
                        <a:pt x="75" y="15"/>
                      </a:lnTo>
                      <a:lnTo>
                        <a:pt x="74" y="15"/>
                      </a:lnTo>
                      <a:lnTo>
                        <a:pt x="72" y="14"/>
                      </a:lnTo>
                      <a:lnTo>
                        <a:pt x="70" y="14"/>
                      </a:lnTo>
                      <a:lnTo>
                        <a:pt x="69" y="14"/>
                      </a:lnTo>
                      <a:lnTo>
                        <a:pt x="66" y="15"/>
                      </a:lnTo>
                      <a:lnTo>
                        <a:pt x="65" y="15"/>
                      </a:lnTo>
                      <a:lnTo>
                        <a:pt x="63" y="15"/>
                      </a:lnTo>
                      <a:lnTo>
                        <a:pt x="62" y="16"/>
                      </a:lnTo>
                      <a:lnTo>
                        <a:pt x="61" y="16"/>
                      </a:lnTo>
                      <a:lnTo>
                        <a:pt x="60" y="17"/>
                      </a:lnTo>
                      <a:lnTo>
                        <a:pt x="59" y="18"/>
                      </a:lnTo>
                      <a:lnTo>
                        <a:pt x="58" y="19"/>
                      </a:lnTo>
                      <a:lnTo>
                        <a:pt x="57" y="20"/>
                      </a:lnTo>
                      <a:lnTo>
                        <a:pt x="55" y="21"/>
                      </a:lnTo>
                      <a:lnTo>
                        <a:pt x="54" y="23"/>
                      </a:lnTo>
                      <a:lnTo>
                        <a:pt x="53" y="24"/>
                      </a:lnTo>
                      <a:lnTo>
                        <a:pt x="53" y="26"/>
                      </a:lnTo>
                      <a:lnTo>
                        <a:pt x="52" y="27"/>
                      </a:lnTo>
                      <a:lnTo>
                        <a:pt x="51" y="28"/>
                      </a:lnTo>
                      <a:lnTo>
                        <a:pt x="51" y="30"/>
                      </a:lnTo>
                      <a:lnTo>
                        <a:pt x="51" y="31"/>
                      </a:lnTo>
                      <a:lnTo>
                        <a:pt x="50" y="33"/>
                      </a:lnTo>
                      <a:lnTo>
                        <a:pt x="50" y="34"/>
                      </a:lnTo>
                      <a:lnTo>
                        <a:pt x="50" y="36"/>
                      </a:lnTo>
                      <a:lnTo>
                        <a:pt x="51" y="38"/>
                      </a:lnTo>
                      <a:lnTo>
                        <a:pt x="51" y="39"/>
                      </a:lnTo>
                      <a:lnTo>
                        <a:pt x="51" y="41"/>
                      </a:lnTo>
                      <a:lnTo>
                        <a:pt x="52" y="43"/>
                      </a:lnTo>
                      <a:lnTo>
                        <a:pt x="52" y="45"/>
                      </a:lnTo>
                      <a:lnTo>
                        <a:pt x="53" y="47"/>
                      </a:lnTo>
                      <a:lnTo>
                        <a:pt x="54" y="49"/>
                      </a:lnTo>
                      <a:lnTo>
                        <a:pt x="55" y="51"/>
                      </a:lnTo>
                      <a:lnTo>
                        <a:pt x="56" y="53"/>
                      </a:lnTo>
                      <a:lnTo>
                        <a:pt x="58" y="54"/>
                      </a:lnTo>
                      <a:lnTo>
                        <a:pt x="59" y="56"/>
                      </a:lnTo>
                      <a:lnTo>
                        <a:pt x="61" y="58"/>
                      </a:lnTo>
                      <a:lnTo>
                        <a:pt x="63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2" name="Freeform 171"/>
                <p:cNvSpPr>
                  <a:spLocks noEditPoints="1"/>
                </p:cNvSpPr>
                <p:nvPr/>
              </p:nvSpPr>
              <p:spPr bwMode="auto">
                <a:xfrm>
                  <a:off x="4757" y="3929"/>
                  <a:ext cx="45" cy="44"/>
                </a:xfrm>
                <a:custGeom>
                  <a:avLst/>
                  <a:gdLst>
                    <a:gd name="T0" fmla="*/ 11 w 90"/>
                    <a:gd name="T1" fmla="*/ 4 h 89"/>
                    <a:gd name="T2" fmla="*/ 12 w 90"/>
                    <a:gd name="T3" fmla="*/ 5 h 89"/>
                    <a:gd name="T4" fmla="*/ 12 w 90"/>
                    <a:gd name="T5" fmla="*/ 6 h 89"/>
                    <a:gd name="T6" fmla="*/ 12 w 90"/>
                    <a:gd name="T7" fmla="*/ 7 h 89"/>
                    <a:gd name="T8" fmla="*/ 11 w 90"/>
                    <a:gd name="T9" fmla="*/ 8 h 89"/>
                    <a:gd name="T10" fmla="*/ 10 w 90"/>
                    <a:gd name="T11" fmla="*/ 9 h 89"/>
                    <a:gd name="T12" fmla="*/ 9 w 90"/>
                    <a:gd name="T13" fmla="*/ 9 h 89"/>
                    <a:gd name="T14" fmla="*/ 8 w 90"/>
                    <a:gd name="T15" fmla="*/ 10 h 89"/>
                    <a:gd name="T16" fmla="*/ 7 w 90"/>
                    <a:gd name="T17" fmla="*/ 11 h 89"/>
                    <a:gd name="T18" fmla="*/ 6 w 90"/>
                    <a:gd name="T19" fmla="*/ 11 h 89"/>
                    <a:gd name="T20" fmla="*/ 4 w 90"/>
                    <a:gd name="T21" fmla="*/ 10 h 89"/>
                    <a:gd name="T22" fmla="*/ 3 w 90"/>
                    <a:gd name="T23" fmla="*/ 9 h 89"/>
                    <a:gd name="T24" fmla="*/ 2 w 90"/>
                    <a:gd name="T25" fmla="*/ 8 h 89"/>
                    <a:gd name="T26" fmla="*/ 1 w 90"/>
                    <a:gd name="T27" fmla="*/ 7 h 89"/>
                    <a:gd name="T28" fmla="*/ 0 w 90"/>
                    <a:gd name="T29" fmla="*/ 5 h 89"/>
                    <a:gd name="T30" fmla="*/ 0 w 90"/>
                    <a:gd name="T31" fmla="*/ 4 h 89"/>
                    <a:gd name="T32" fmla="*/ 1 w 90"/>
                    <a:gd name="T33" fmla="*/ 3 h 89"/>
                    <a:gd name="T34" fmla="*/ 1 w 90"/>
                    <a:gd name="T35" fmla="*/ 2 h 89"/>
                    <a:gd name="T36" fmla="*/ 3 w 90"/>
                    <a:gd name="T37" fmla="*/ 1 h 89"/>
                    <a:gd name="T38" fmla="*/ 3 w 90"/>
                    <a:gd name="T39" fmla="*/ 0 h 89"/>
                    <a:gd name="T40" fmla="*/ 5 w 90"/>
                    <a:gd name="T41" fmla="*/ 0 h 89"/>
                    <a:gd name="T42" fmla="*/ 6 w 90"/>
                    <a:gd name="T43" fmla="*/ 0 h 89"/>
                    <a:gd name="T44" fmla="*/ 7 w 90"/>
                    <a:gd name="T45" fmla="*/ 0 h 89"/>
                    <a:gd name="T46" fmla="*/ 9 w 90"/>
                    <a:gd name="T47" fmla="*/ 1 h 89"/>
                    <a:gd name="T48" fmla="*/ 9 w 90"/>
                    <a:gd name="T49" fmla="*/ 2 h 89"/>
                    <a:gd name="T50" fmla="*/ 10 w 90"/>
                    <a:gd name="T51" fmla="*/ 2 h 89"/>
                    <a:gd name="T52" fmla="*/ 10 w 90"/>
                    <a:gd name="T53" fmla="*/ 2 h 89"/>
                    <a:gd name="T54" fmla="*/ 4 w 90"/>
                    <a:gd name="T55" fmla="*/ 8 h 89"/>
                    <a:gd name="T56" fmla="*/ 5 w 90"/>
                    <a:gd name="T57" fmla="*/ 8 h 89"/>
                    <a:gd name="T58" fmla="*/ 6 w 90"/>
                    <a:gd name="T59" fmla="*/ 9 h 89"/>
                    <a:gd name="T60" fmla="*/ 7 w 90"/>
                    <a:gd name="T61" fmla="*/ 9 h 89"/>
                    <a:gd name="T62" fmla="*/ 7 w 90"/>
                    <a:gd name="T63" fmla="*/ 9 h 89"/>
                    <a:gd name="T64" fmla="*/ 8 w 90"/>
                    <a:gd name="T65" fmla="*/ 8 h 89"/>
                    <a:gd name="T66" fmla="*/ 9 w 90"/>
                    <a:gd name="T67" fmla="*/ 8 h 89"/>
                    <a:gd name="T68" fmla="*/ 9 w 90"/>
                    <a:gd name="T69" fmla="*/ 7 h 89"/>
                    <a:gd name="T70" fmla="*/ 10 w 90"/>
                    <a:gd name="T71" fmla="*/ 7 h 89"/>
                    <a:gd name="T72" fmla="*/ 10 w 90"/>
                    <a:gd name="T73" fmla="*/ 6 h 89"/>
                    <a:gd name="T74" fmla="*/ 10 w 90"/>
                    <a:gd name="T75" fmla="*/ 6 h 89"/>
                    <a:gd name="T76" fmla="*/ 10 w 90"/>
                    <a:gd name="T77" fmla="*/ 5 h 89"/>
                    <a:gd name="T78" fmla="*/ 9 w 90"/>
                    <a:gd name="T79" fmla="*/ 4 h 89"/>
                    <a:gd name="T80" fmla="*/ 7 w 90"/>
                    <a:gd name="T81" fmla="*/ 2 h 89"/>
                    <a:gd name="T82" fmla="*/ 6 w 90"/>
                    <a:gd name="T83" fmla="*/ 2 h 89"/>
                    <a:gd name="T84" fmla="*/ 6 w 90"/>
                    <a:gd name="T85" fmla="*/ 1 h 89"/>
                    <a:gd name="T86" fmla="*/ 5 w 90"/>
                    <a:gd name="T87" fmla="*/ 1 h 89"/>
                    <a:gd name="T88" fmla="*/ 4 w 90"/>
                    <a:gd name="T89" fmla="*/ 1 h 89"/>
                    <a:gd name="T90" fmla="*/ 3 w 90"/>
                    <a:gd name="T91" fmla="*/ 2 h 89"/>
                    <a:gd name="T92" fmla="*/ 3 w 90"/>
                    <a:gd name="T93" fmla="*/ 2 h 89"/>
                    <a:gd name="T94" fmla="*/ 2 w 90"/>
                    <a:gd name="T95" fmla="*/ 3 h 89"/>
                    <a:gd name="T96" fmla="*/ 2 w 90"/>
                    <a:gd name="T97" fmla="*/ 4 h 89"/>
                    <a:gd name="T98" fmla="*/ 2 w 90"/>
                    <a:gd name="T99" fmla="*/ 4 h 89"/>
                    <a:gd name="T100" fmla="*/ 2 w 90"/>
                    <a:gd name="T101" fmla="*/ 5 h 89"/>
                    <a:gd name="T102" fmla="*/ 3 w 90"/>
                    <a:gd name="T103" fmla="*/ 6 h 89"/>
                    <a:gd name="T104" fmla="*/ 3 w 90"/>
                    <a:gd name="T105" fmla="*/ 7 h 8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90"/>
                    <a:gd name="T160" fmla="*/ 0 h 89"/>
                    <a:gd name="T161" fmla="*/ 90 w 90"/>
                    <a:gd name="T162" fmla="*/ 89 h 8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90" h="89">
                      <a:moveTo>
                        <a:pt x="72" y="38"/>
                      </a:moveTo>
                      <a:lnTo>
                        <a:pt x="84" y="29"/>
                      </a:lnTo>
                      <a:lnTo>
                        <a:pt x="84" y="30"/>
                      </a:lnTo>
                      <a:lnTo>
                        <a:pt x="86" y="32"/>
                      </a:lnTo>
                      <a:lnTo>
                        <a:pt x="87" y="34"/>
                      </a:lnTo>
                      <a:lnTo>
                        <a:pt x="88" y="36"/>
                      </a:lnTo>
                      <a:lnTo>
                        <a:pt x="88" y="38"/>
                      </a:lnTo>
                      <a:lnTo>
                        <a:pt x="89" y="41"/>
                      </a:lnTo>
                      <a:lnTo>
                        <a:pt x="89" y="43"/>
                      </a:lnTo>
                      <a:lnTo>
                        <a:pt x="89" y="45"/>
                      </a:lnTo>
                      <a:lnTo>
                        <a:pt x="90" y="47"/>
                      </a:lnTo>
                      <a:lnTo>
                        <a:pt x="90" y="49"/>
                      </a:lnTo>
                      <a:lnTo>
                        <a:pt x="90" y="51"/>
                      </a:lnTo>
                      <a:lnTo>
                        <a:pt x="90" y="53"/>
                      </a:lnTo>
                      <a:lnTo>
                        <a:pt x="89" y="54"/>
                      </a:lnTo>
                      <a:lnTo>
                        <a:pt x="89" y="56"/>
                      </a:lnTo>
                      <a:lnTo>
                        <a:pt x="88" y="58"/>
                      </a:lnTo>
                      <a:lnTo>
                        <a:pt x="87" y="60"/>
                      </a:lnTo>
                      <a:lnTo>
                        <a:pt x="86" y="62"/>
                      </a:lnTo>
                      <a:lnTo>
                        <a:pt x="84" y="65"/>
                      </a:lnTo>
                      <a:lnTo>
                        <a:pt x="83" y="67"/>
                      </a:lnTo>
                      <a:lnTo>
                        <a:pt x="82" y="69"/>
                      </a:lnTo>
                      <a:lnTo>
                        <a:pt x="81" y="70"/>
                      </a:lnTo>
                      <a:lnTo>
                        <a:pt x="80" y="72"/>
                      </a:lnTo>
                      <a:lnTo>
                        <a:pt x="78" y="74"/>
                      </a:lnTo>
                      <a:lnTo>
                        <a:pt x="77" y="76"/>
                      </a:lnTo>
                      <a:lnTo>
                        <a:pt x="74" y="78"/>
                      </a:lnTo>
                      <a:lnTo>
                        <a:pt x="72" y="79"/>
                      </a:lnTo>
                      <a:lnTo>
                        <a:pt x="70" y="81"/>
                      </a:lnTo>
                      <a:lnTo>
                        <a:pt x="67" y="83"/>
                      </a:lnTo>
                      <a:lnTo>
                        <a:pt x="65" y="84"/>
                      </a:lnTo>
                      <a:lnTo>
                        <a:pt x="63" y="85"/>
                      </a:lnTo>
                      <a:lnTo>
                        <a:pt x="59" y="86"/>
                      </a:lnTo>
                      <a:lnTo>
                        <a:pt x="57" y="88"/>
                      </a:lnTo>
                      <a:lnTo>
                        <a:pt x="54" y="88"/>
                      </a:lnTo>
                      <a:lnTo>
                        <a:pt x="52" y="88"/>
                      </a:lnTo>
                      <a:lnTo>
                        <a:pt x="49" y="89"/>
                      </a:lnTo>
                      <a:lnTo>
                        <a:pt x="47" y="89"/>
                      </a:lnTo>
                      <a:lnTo>
                        <a:pt x="44" y="88"/>
                      </a:lnTo>
                      <a:lnTo>
                        <a:pt x="42" y="88"/>
                      </a:lnTo>
                      <a:lnTo>
                        <a:pt x="39" y="88"/>
                      </a:lnTo>
                      <a:lnTo>
                        <a:pt x="36" y="86"/>
                      </a:lnTo>
                      <a:lnTo>
                        <a:pt x="33" y="85"/>
                      </a:lnTo>
                      <a:lnTo>
                        <a:pt x="31" y="84"/>
                      </a:lnTo>
                      <a:lnTo>
                        <a:pt x="28" y="83"/>
                      </a:lnTo>
                      <a:lnTo>
                        <a:pt x="26" y="81"/>
                      </a:lnTo>
                      <a:lnTo>
                        <a:pt x="24" y="80"/>
                      </a:lnTo>
                      <a:lnTo>
                        <a:pt x="21" y="78"/>
                      </a:lnTo>
                      <a:lnTo>
                        <a:pt x="19" y="76"/>
                      </a:lnTo>
                      <a:lnTo>
                        <a:pt x="17" y="74"/>
                      </a:lnTo>
                      <a:lnTo>
                        <a:pt x="14" y="71"/>
                      </a:lnTo>
                      <a:lnTo>
                        <a:pt x="11" y="68"/>
                      </a:lnTo>
                      <a:lnTo>
                        <a:pt x="9" y="66"/>
                      </a:lnTo>
                      <a:lnTo>
                        <a:pt x="7" y="62"/>
                      </a:lnTo>
                      <a:lnTo>
                        <a:pt x="5" y="60"/>
                      </a:lnTo>
                      <a:lnTo>
                        <a:pt x="4" y="57"/>
                      </a:lnTo>
                      <a:lnTo>
                        <a:pt x="3" y="55"/>
                      </a:lnTo>
                      <a:lnTo>
                        <a:pt x="2" y="52"/>
                      </a:lnTo>
                      <a:lnTo>
                        <a:pt x="1" y="49"/>
                      </a:lnTo>
                      <a:lnTo>
                        <a:pt x="0" y="47"/>
                      </a:lnTo>
                      <a:lnTo>
                        <a:pt x="0" y="44"/>
                      </a:lnTo>
                      <a:lnTo>
                        <a:pt x="0" y="42"/>
                      </a:lnTo>
                      <a:lnTo>
                        <a:pt x="0" y="38"/>
                      </a:lnTo>
                      <a:lnTo>
                        <a:pt x="0" y="35"/>
                      </a:lnTo>
                      <a:lnTo>
                        <a:pt x="0" y="33"/>
                      </a:lnTo>
                      <a:lnTo>
                        <a:pt x="1" y="30"/>
                      </a:lnTo>
                      <a:lnTo>
                        <a:pt x="2" y="28"/>
                      </a:lnTo>
                      <a:lnTo>
                        <a:pt x="3" y="25"/>
                      </a:lnTo>
                      <a:lnTo>
                        <a:pt x="4" y="23"/>
                      </a:lnTo>
                      <a:lnTo>
                        <a:pt x="5" y="21"/>
                      </a:lnTo>
                      <a:lnTo>
                        <a:pt x="6" y="19"/>
                      </a:lnTo>
                      <a:lnTo>
                        <a:pt x="8" y="17"/>
                      </a:lnTo>
                      <a:lnTo>
                        <a:pt x="10" y="14"/>
                      </a:lnTo>
                      <a:lnTo>
                        <a:pt x="12" y="12"/>
                      </a:lnTo>
                      <a:lnTo>
                        <a:pt x="15" y="10"/>
                      </a:lnTo>
                      <a:lnTo>
                        <a:pt x="17" y="8"/>
                      </a:lnTo>
                      <a:lnTo>
                        <a:pt x="19" y="6"/>
                      </a:lnTo>
                      <a:lnTo>
                        <a:pt x="21" y="5"/>
                      </a:lnTo>
                      <a:lnTo>
                        <a:pt x="23" y="4"/>
                      </a:lnTo>
                      <a:lnTo>
                        <a:pt x="25" y="3"/>
                      </a:lnTo>
                      <a:lnTo>
                        <a:pt x="28" y="2"/>
                      </a:lnTo>
                      <a:lnTo>
                        <a:pt x="30" y="1"/>
                      </a:lnTo>
                      <a:lnTo>
                        <a:pt x="32" y="1"/>
                      </a:lnTo>
                      <a:lnTo>
                        <a:pt x="35" y="1"/>
                      </a:lnTo>
                      <a:lnTo>
                        <a:pt x="38" y="0"/>
                      </a:lnTo>
                      <a:lnTo>
                        <a:pt x="41" y="1"/>
                      </a:lnTo>
                      <a:lnTo>
                        <a:pt x="43" y="1"/>
                      </a:lnTo>
                      <a:lnTo>
                        <a:pt x="46" y="1"/>
                      </a:lnTo>
                      <a:lnTo>
                        <a:pt x="48" y="1"/>
                      </a:lnTo>
                      <a:lnTo>
                        <a:pt x="51" y="2"/>
                      </a:lnTo>
                      <a:lnTo>
                        <a:pt x="53" y="3"/>
                      </a:lnTo>
                      <a:lnTo>
                        <a:pt x="56" y="4"/>
                      </a:lnTo>
                      <a:lnTo>
                        <a:pt x="58" y="6"/>
                      </a:lnTo>
                      <a:lnTo>
                        <a:pt x="62" y="7"/>
                      </a:lnTo>
                      <a:lnTo>
                        <a:pt x="64" y="9"/>
                      </a:lnTo>
                      <a:lnTo>
                        <a:pt x="67" y="11"/>
                      </a:lnTo>
                      <a:lnTo>
                        <a:pt x="69" y="13"/>
                      </a:lnTo>
                      <a:lnTo>
                        <a:pt x="72" y="17"/>
                      </a:lnTo>
                      <a:lnTo>
                        <a:pt x="73" y="18"/>
                      </a:lnTo>
                      <a:lnTo>
                        <a:pt x="74" y="19"/>
                      </a:lnTo>
                      <a:lnTo>
                        <a:pt x="75" y="20"/>
                      </a:lnTo>
                      <a:lnTo>
                        <a:pt x="29" y="65"/>
                      </a:lnTo>
                      <a:lnTo>
                        <a:pt x="30" y="66"/>
                      </a:lnTo>
                      <a:lnTo>
                        <a:pt x="32" y="68"/>
                      </a:lnTo>
                      <a:lnTo>
                        <a:pt x="34" y="69"/>
                      </a:lnTo>
                      <a:lnTo>
                        <a:pt x="35" y="70"/>
                      </a:lnTo>
                      <a:lnTo>
                        <a:pt x="38" y="71"/>
                      </a:lnTo>
                      <a:lnTo>
                        <a:pt x="40" y="72"/>
                      </a:lnTo>
                      <a:lnTo>
                        <a:pt x="41" y="73"/>
                      </a:lnTo>
                      <a:lnTo>
                        <a:pt x="43" y="73"/>
                      </a:lnTo>
                      <a:lnTo>
                        <a:pt x="45" y="74"/>
                      </a:lnTo>
                      <a:lnTo>
                        <a:pt x="46" y="74"/>
                      </a:lnTo>
                      <a:lnTo>
                        <a:pt x="48" y="74"/>
                      </a:lnTo>
                      <a:lnTo>
                        <a:pt x="50" y="75"/>
                      </a:lnTo>
                      <a:lnTo>
                        <a:pt x="51" y="74"/>
                      </a:lnTo>
                      <a:lnTo>
                        <a:pt x="53" y="74"/>
                      </a:lnTo>
                      <a:lnTo>
                        <a:pt x="54" y="74"/>
                      </a:lnTo>
                      <a:lnTo>
                        <a:pt x="56" y="74"/>
                      </a:lnTo>
                      <a:lnTo>
                        <a:pt x="57" y="73"/>
                      </a:lnTo>
                      <a:lnTo>
                        <a:pt x="59" y="73"/>
                      </a:lnTo>
                      <a:lnTo>
                        <a:pt x="60" y="72"/>
                      </a:lnTo>
                      <a:lnTo>
                        <a:pt x="63" y="71"/>
                      </a:lnTo>
                      <a:lnTo>
                        <a:pt x="64" y="71"/>
                      </a:lnTo>
                      <a:lnTo>
                        <a:pt x="66" y="70"/>
                      </a:lnTo>
                      <a:lnTo>
                        <a:pt x="67" y="69"/>
                      </a:lnTo>
                      <a:lnTo>
                        <a:pt x="69" y="68"/>
                      </a:lnTo>
                      <a:lnTo>
                        <a:pt x="69" y="66"/>
                      </a:lnTo>
                      <a:lnTo>
                        <a:pt x="70" y="65"/>
                      </a:lnTo>
                      <a:lnTo>
                        <a:pt x="71" y="63"/>
                      </a:lnTo>
                      <a:lnTo>
                        <a:pt x="71" y="62"/>
                      </a:lnTo>
                      <a:lnTo>
                        <a:pt x="72" y="61"/>
                      </a:lnTo>
                      <a:lnTo>
                        <a:pt x="73" y="60"/>
                      </a:lnTo>
                      <a:lnTo>
                        <a:pt x="73" y="59"/>
                      </a:lnTo>
                      <a:lnTo>
                        <a:pt x="73" y="58"/>
                      </a:lnTo>
                      <a:lnTo>
                        <a:pt x="74" y="57"/>
                      </a:lnTo>
                      <a:lnTo>
                        <a:pt x="74" y="56"/>
                      </a:lnTo>
                      <a:lnTo>
                        <a:pt x="74" y="55"/>
                      </a:lnTo>
                      <a:lnTo>
                        <a:pt x="75" y="54"/>
                      </a:lnTo>
                      <a:lnTo>
                        <a:pt x="75" y="52"/>
                      </a:lnTo>
                      <a:lnTo>
                        <a:pt x="75" y="51"/>
                      </a:lnTo>
                      <a:lnTo>
                        <a:pt x="75" y="50"/>
                      </a:lnTo>
                      <a:lnTo>
                        <a:pt x="75" y="49"/>
                      </a:lnTo>
                      <a:lnTo>
                        <a:pt x="74" y="48"/>
                      </a:lnTo>
                      <a:lnTo>
                        <a:pt x="74" y="47"/>
                      </a:lnTo>
                      <a:lnTo>
                        <a:pt x="74" y="45"/>
                      </a:lnTo>
                      <a:lnTo>
                        <a:pt x="74" y="44"/>
                      </a:lnTo>
                      <a:lnTo>
                        <a:pt x="73" y="43"/>
                      </a:lnTo>
                      <a:lnTo>
                        <a:pt x="73" y="41"/>
                      </a:lnTo>
                      <a:lnTo>
                        <a:pt x="72" y="39"/>
                      </a:lnTo>
                      <a:lnTo>
                        <a:pt x="72" y="38"/>
                      </a:lnTo>
                      <a:close/>
                      <a:moveTo>
                        <a:pt x="21" y="56"/>
                      </a:moveTo>
                      <a:lnTo>
                        <a:pt x="55" y="22"/>
                      </a:lnTo>
                      <a:lnTo>
                        <a:pt x="53" y="20"/>
                      </a:lnTo>
                      <a:lnTo>
                        <a:pt x="52" y="19"/>
                      </a:lnTo>
                      <a:lnTo>
                        <a:pt x="51" y="18"/>
                      </a:lnTo>
                      <a:lnTo>
                        <a:pt x="49" y="18"/>
                      </a:lnTo>
                      <a:lnTo>
                        <a:pt x="48" y="17"/>
                      </a:lnTo>
                      <a:lnTo>
                        <a:pt x="47" y="15"/>
                      </a:lnTo>
                      <a:lnTo>
                        <a:pt x="46" y="15"/>
                      </a:lnTo>
                      <a:lnTo>
                        <a:pt x="44" y="14"/>
                      </a:lnTo>
                      <a:lnTo>
                        <a:pt x="43" y="14"/>
                      </a:lnTo>
                      <a:lnTo>
                        <a:pt x="42" y="14"/>
                      </a:lnTo>
                      <a:lnTo>
                        <a:pt x="41" y="14"/>
                      </a:lnTo>
                      <a:lnTo>
                        <a:pt x="40" y="14"/>
                      </a:lnTo>
                      <a:lnTo>
                        <a:pt x="38" y="13"/>
                      </a:lnTo>
                      <a:lnTo>
                        <a:pt x="35" y="13"/>
                      </a:lnTo>
                      <a:lnTo>
                        <a:pt x="34" y="14"/>
                      </a:lnTo>
                      <a:lnTo>
                        <a:pt x="32" y="14"/>
                      </a:lnTo>
                      <a:lnTo>
                        <a:pt x="31" y="14"/>
                      </a:lnTo>
                      <a:lnTo>
                        <a:pt x="29" y="15"/>
                      </a:lnTo>
                      <a:lnTo>
                        <a:pt x="28" y="15"/>
                      </a:lnTo>
                      <a:lnTo>
                        <a:pt x="26" y="17"/>
                      </a:lnTo>
                      <a:lnTo>
                        <a:pt x="25" y="18"/>
                      </a:lnTo>
                      <a:lnTo>
                        <a:pt x="23" y="18"/>
                      </a:lnTo>
                      <a:lnTo>
                        <a:pt x="22" y="19"/>
                      </a:lnTo>
                      <a:lnTo>
                        <a:pt x="21" y="21"/>
                      </a:lnTo>
                      <a:lnTo>
                        <a:pt x="19" y="22"/>
                      </a:lnTo>
                      <a:lnTo>
                        <a:pt x="18" y="23"/>
                      </a:lnTo>
                      <a:lnTo>
                        <a:pt x="17" y="24"/>
                      </a:lnTo>
                      <a:lnTo>
                        <a:pt x="17" y="25"/>
                      </a:lnTo>
                      <a:lnTo>
                        <a:pt x="16" y="27"/>
                      </a:lnTo>
                      <a:lnTo>
                        <a:pt x="15" y="28"/>
                      </a:lnTo>
                      <a:lnTo>
                        <a:pt x="15" y="29"/>
                      </a:lnTo>
                      <a:lnTo>
                        <a:pt x="14" y="31"/>
                      </a:lnTo>
                      <a:lnTo>
                        <a:pt x="14" y="32"/>
                      </a:lnTo>
                      <a:lnTo>
                        <a:pt x="14" y="34"/>
                      </a:lnTo>
                      <a:lnTo>
                        <a:pt x="14" y="35"/>
                      </a:lnTo>
                      <a:lnTo>
                        <a:pt x="14" y="37"/>
                      </a:lnTo>
                      <a:lnTo>
                        <a:pt x="14" y="38"/>
                      </a:lnTo>
                      <a:lnTo>
                        <a:pt x="14" y="41"/>
                      </a:lnTo>
                      <a:lnTo>
                        <a:pt x="14" y="42"/>
                      </a:lnTo>
                      <a:lnTo>
                        <a:pt x="14" y="44"/>
                      </a:lnTo>
                      <a:lnTo>
                        <a:pt x="15" y="45"/>
                      </a:lnTo>
                      <a:lnTo>
                        <a:pt x="15" y="47"/>
                      </a:lnTo>
                      <a:lnTo>
                        <a:pt x="16" y="48"/>
                      </a:lnTo>
                      <a:lnTo>
                        <a:pt x="17" y="50"/>
                      </a:lnTo>
                      <a:lnTo>
                        <a:pt x="17" y="51"/>
                      </a:lnTo>
                      <a:lnTo>
                        <a:pt x="18" y="53"/>
                      </a:lnTo>
                      <a:lnTo>
                        <a:pt x="19" y="54"/>
                      </a:lnTo>
                      <a:lnTo>
                        <a:pt x="21" y="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3" name="Freeform 172"/>
                <p:cNvSpPr>
                  <a:spLocks/>
                </p:cNvSpPr>
                <p:nvPr/>
              </p:nvSpPr>
              <p:spPr bwMode="auto">
                <a:xfrm>
                  <a:off x="4784" y="3900"/>
                  <a:ext cx="36" cy="46"/>
                </a:xfrm>
                <a:custGeom>
                  <a:avLst/>
                  <a:gdLst>
                    <a:gd name="T0" fmla="*/ 0 w 72"/>
                    <a:gd name="T1" fmla="*/ 4 h 93"/>
                    <a:gd name="T2" fmla="*/ 3 w 72"/>
                    <a:gd name="T3" fmla="*/ 4 h 93"/>
                    <a:gd name="T4" fmla="*/ 3 w 72"/>
                    <a:gd name="T5" fmla="*/ 3 h 93"/>
                    <a:gd name="T6" fmla="*/ 3 w 72"/>
                    <a:gd name="T7" fmla="*/ 3 h 93"/>
                    <a:gd name="T8" fmla="*/ 2 w 72"/>
                    <a:gd name="T9" fmla="*/ 2 h 93"/>
                    <a:gd name="T10" fmla="*/ 2 w 72"/>
                    <a:gd name="T11" fmla="*/ 2 h 93"/>
                    <a:gd name="T12" fmla="*/ 2 w 72"/>
                    <a:gd name="T13" fmla="*/ 2 h 93"/>
                    <a:gd name="T14" fmla="*/ 3 w 72"/>
                    <a:gd name="T15" fmla="*/ 2 h 93"/>
                    <a:gd name="T16" fmla="*/ 3 w 72"/>
                    <a:gd name="T17" fmla="*/ 1 h 93"/>
                    <a:gd name="T18" fmla="*/ 3 w 72"/>
                    <a:gd name="T19" fmla="*/ 1 h 93"/>
                    <a:gd name="T20" fmla="*/ 3 w 72"/>
                    <a:gd name="T21" fmla="*/ 1 h 93"/>
                    <a:gd name="T22" fmla="*/ 3 w 72"/>
                    <a:gd name="T23" fmla="*/ 1 h 93"/>
                    <a:gd name="T24" fmla="*/ 3 w 72"/>
                    <a:gd name="T25" fmla="*/ 1 h 93"/>
                    <a:gd name="T26" fmla="*/ 3 w 72"/>
                    <a:gd name="T27" fmla="*/ 1 h 93"/>
                    <a:gd name="T28" fmla="*/ 3 w 72"/>
                    <a:gd name="T29" fmla="*/ 0 h 93"/>
                    <a:gd name="T30" fmla="*/ 3 w 72"/>
                    <a:gd name="T31" fmla="*/ 0 h 93"/>
                    <a:gd name="T32" fmla="*/ 4 w 72"/>
                    <a:gd name="T33" fmla="*/ 0 h 93"/>
                    <a:gd name="T34" fmla="*/ 4 w 72"/>
                    <a:gd name="T35" fmla="*/ 0 h 93"/>
                    <a:gd name="T36" fmla="*/ 5 w 72"/>
                    <a:gd name="T37" fmla="*/ 0 h 93"/>
                    <a:gd name="T38" fmla="*/ 5 w 72"/>
                    <a:gd name="T39" fmla="*/ 0 h 93"/>
                    <a:gd name="T40" fmla="*/ 5 w 72"/>
                    <a:gd name="T41" fmla="*/ 1 h 93"/>
                    <a:gd name="T42" fmla="*/ 5 w 72"/>
                    <a:gd name="T43" fmla="*/ 1 h 93"/>
                    <a:gd name="T44" fmla="*/ 5 w 72"/>
                    <a:gd name="T45" fmla="*/ 1 h 93"/>
                    <a:gd name="T46" fmla="*/ 5 w 72"/>
                    <a:gd name="T47" fmla="*/ 2 h 93"/>
                    <a:gd name="T48" fmla="*/ 5 w 72"/>
                    <a:gd name="T49" fmla="*/ 2 h 93"/>
                    <a:gd name="T50" fmla="*/ 4 w 72"/>
                    <a:gd name="T51" fmla="*/ 2 h 93"/>
                    <a:gd name="T52" fmla="*/ 4 w 72"/>
                    <a:gd name="T53" fmla="*/ 2 h 93"/>
                    <a:gd name="T54" fmla="*/ 4 w 72"/>
                    <a:gd name="T55" fmla="*/ 2 h 93"/>
                    <a:gd name="T56" fmla="*/ 4 w 72"/>
                    <a:gd name="T57" fmla="*/ 2 h 93"/>
                    <a:gd name="T58" fmla="*/ 4 w 72"/>
                    <a:gd name="T59" fmla="*/ 2 h 93"/>
                    <a:gd name="T60" fmla="*/ 4 w 72"/>
                    <a:gd name="T61" fmla="*/ 3 h 93"/>
                    <a:gd name="T62" fmla="*/ 4 w 72"/>
                    <a:gd name="T63" fmla="*/ 3 h 93"/>
                    <a:gd name="T64" fmla="*/ 4 w 72"/>
                    <a:gd name="T65" fmla="*/ 3 h 93"/>
                    <a:gd name="T66" fmla="*/ 4 w 72"/>
                    <a:gd name="T67" fmla="*/ 3 h 93"/>
                    <a:gd name="T68" fmla="*/ 4 w 72"/>
                    <a:gd name="T69" fmla="*/ 3 h 93"/>
                    <a:gd name="T70" fmla="*/ 4 w 72"/>
                    <a:gd name="T71" fmla="*/ 4 h 93"/>
                    <a:gd name="T72" fmla="*/ 4 w 72"/>
                    <a:gd name="T73" fmla="*/ 4 h 93"/>
                    <a:gd name="T74" fmla="*/ 4 w 72"/>
                    <a:gd name="T75" fmla="*/ 4 h 93"/>
                    <a:gd name="T76" fmla="*/ 4 w 72"/>
                    <a:gd name="T77" fmla="*/ 4 h 93"/>
                    <a:gd name="T78" fmla="*/ 4 w 72"/>
                    <a:gd name="T79" fmla="*/ 5 h 93"/>
                    <a:gd name="T80" fmla="*/ 5 w 72"/>
                    <a:gd name="T81" fmla="*/ 5 h 93"/>
                    <a:gd name="T82" fmla="*/ 5 w 72"/>
                    <a:gd name="T83" fmla="*/ 5 h 93"/>
                    <a:gd name="T84" fmla="*/ 5 w 72"/>
                    <a:gd name="T85" fmla="*/ 5 h 93"/>
                    <a:gd name="T86" fmla="*/ 5 w 72"/>
                    <a:gd name="T87" fmla="*/ 6 h 93"/>
                    <a:gd name="T88" fmla="*/ 9 w 72"/>
                    <a:gd name="T89" fmla="*/ 10 h 93"/>
                    <a:gd name="T90" fmla="*/ 8 w 72"/>
                    <a:gd name="T91" fmla="*/ 11 h 9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2"/>
                    <a:gd name="T139" fmla="*/ 0 h 93"/>
                    <a:gd name="T140" fmla="*/ 72 w 72"/>
                    <a:gd name="T141" fmla="*/ 93 h 93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2" h="93">
                      <a:moveTo>
                        <a:pt x="62" y="93"/>
                      </a:moveTo>
                      <a:lnTo>
                        <a:pt x="0" y="32"/>
                      </a:lnTo>
                      <a:lnTo>
                        <a:pt x="10" y="22"/>
                      </a:lnTo>
                      <a:lnTo>
                        <a:pt x="19" y="32"/>
                      </a:lnTo>
                      <a:lnTo>
                        <a:pt x="18" y="30"/>
                      </a:lnTo>
                      <a:lnTo>
                        <a:pt x="18" y="29"/>
                      </a:lnTo>
                      <a:lnTo>
                        <a:pt x="17" y="26"/>
                      </a:lnTo>
                      <a:lnTo>
                        <a:pt x="17" y="25"/>
                      </a:lnTo>
                      <a:lnTo>
                        <a:pt x="17" y="24"/>
                      </a:lnTo>
                      <a:lnTo>
                        <a:pt x="16" y="22"/>
                      </a:lnTo>
                      <a:lnTo>
                        <a:pt x="16" y="21"/>
                      </a:lnTo>
                      <a:lnTo>
                        <a:pt x="16" y="20"/>
                      </a:lnTo>
                      <a:lnTo>
                        <a:pt x="16" y="19"/>
                      </a:lnTo>
                      <a:lnTo>
                        <a:pt x="16" y="18"/>
                      </a:lnTo>
                      <a:lnTo>
                        <a:pt x="16" y="17"/>
                      </a:lnTo>
                      <a:lnTo>
                        <a:pt x="17" y="17"/>
                      </a:lnTo>
                      <a:lnTo>
                        <a:pt x="17" y="16"/>
                      </a:lnTo>
                      <a:lnTo>
                        <a:pt x="17" y="15"/>
                      </a:lnTo>
                      <a:lnTo>
                        <a:pt x="17" y="14"/>
                      </a:lnTo>
                      <a:lnTo>
                        <a:pt x="17" y="13"/>
                      </a:lnTo>
                      <a:lnTo>
                        <a:pt x="18" y="13"/>
                      </a:lnTo>
                      <a:lnTo>
                        <a:pt x="18" y="12"/>
                      </a:lnTo>
                      <a:lnTo>
                        <a:pt x="18" y="11"/>
                      </a:lnTo>
                      <a:lnTo>
                        <a:pt x="19" y="10"/>
                      </a:lnTo>
                      <a:lnTo>
                        <a:pt x="20" y="9"/>
                      </a:lnTo>
                      <a:lnTo>
                        <a:pt x="20" y="8"/>
                      </a:lnTo>
                      <a:lnTo>
                        <a:pt x="21" y="8"/>
                      </a:lnTo>
                      <a:lnTo>
                        <a:pt x="21" y="7"/>
                      </a:lnTo>
                      <a:lnTo>
                        <a:pt x="22" y="6"/>
                      </a:lnTo>
                      <a:lnTo>
                        <a:pt x="23" y="5"/>
                      </a:lnTo>
                      <a:lnTo>
                        <a:pt x="24" y="4"/>
                      </a:lnTo>
                      <a:lnTo>
                        <a:pt x="25" y="4"/>
                      </a:lnTo>
                      <a:lnTo>
                        <a:pt x="27" y="2"/>
                      </a:lnTo>
                      <a:lnTo>
                        <a:pt x="28" y="2"/>
                      </a:lnTo>
                      <a:lnTo>
                        <a:pt x="29" y="1"/>
                      </a:lnTo>
                      <a:lnTo>
                        <a:pt x="30" y="1"/>
                      </a:lnTo>
                      <a:lnTo>
                        <a:pt x="33" y="0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42" y="14"/>
                      </a:lnTo>
                      <a:lnTo>
                        <a:pt x="41" y="14"/>
                      </a:lnTo>
                      <a:lnTo>
                        <a:pt x="40" y="14"/>
                      </a:lnTo>
                      <a:lnTo>
                        <a:pt x="39" y="15"/>
                      </a:lnTo>
                      <a:lnTo>
                        <a:pt x="38" y="15"/>
                      </a:lnTo>
                      <a:lnTo>
                        <a:pt x="37" y="15"/>
                      </a:lnTo>
                      <a:lnTo>
                        <a:pt x="36" y="16"/>
                      </a:lnTo>
                      <a:lnTo>
                        <a:pt x="35" y="16"/>
                      </a:lnTo>
                      <a:lnTo>
                        <a:pt x="34" y="17"/>
                      </a:lnTo>
                      <a:lnTo>
                        <a:pt x="33" y="18"/>
                      </a:lnTo>
                      <a:lnTo>
                        <a:pt x="32" y="18"/>
                      </a:lnTo>
                      <a:lnTo>
                        <a:pt x="32" y="19"/>
                      </a:lnTo>
                      <a:lnTo>
                        <a:pt x="30" y="19"/>
                      </a:lnTo>
                      <a:lnTo>
                        <a:pt x="30" y="20"/>
                      </a:lnTo>
                      <a:lnTo>
                        <a:pt x="29" y="21"/>
                      </a:lnTo>
                      <a:lnTo>
                        <a:pt x="28" y="22"/>
                      </a:lnTo>
                      <a:lnTo>
                        <a:pt x="28" y="23"/>
                      </a:lnTo>
                      <a:lnTo>
                        <a:pt x="27" y="24"/>
                      </a:lnTo>
                      <a:lnTo>
                        <a:pt x="27" y="25"/>
                      </a:lnTo>
                      <a:lnTo>
                        <a:pt x="27" y="26"/>
                      </a:lnTo>
                      <a:lnTo>
                        <a:pt x="27" y="28"/>
                      </a:lnTo>
                      <a:lnTo>
                        <a:pt x="27" y="29"/>
                      </a:lnTo>
                      <a:lnTo>
                        <a:pt x="27" y="30"/>
                      </a:lnTo>
                      <a:lnTo>
                        <a:pt x="27" y="31"/>
                      </a:lnTo>
                      <a:lnTo>
                        <a:pt x="27" y="32"/>
                      </a:lnTo>
                      <a:lnTo>
                        <a:pt x="27" y="33"/>
                      </a:lnTo>
                      <a:lnTo>
                        <a:pt x="27" y="34"/>
                      </a:lnTo>
                      <a:lnTo>
                        <a:pt x="28" y="34"/>
                      </a:lnTo>
                      <a:lnTo>
                        <a:pt x="28" y="35"/>
                      </a:lnTo>
                      <a:lnTo>
                        <a:pt x="28" y="36"/>
                      </a:lnTo>
                      <a:lnTo>
                        <a:pt x="29" y="37"/>
                      </a:lnTo>
                      <a:lnTo>
                        <a:pt x="29" y="38"/>
                      </a:lnTo>
                      <a:lnTo>
                        <a:pt x="30" y="39"/>
                      </a:lnTo>
                      <a:lnTo>
                        <a:pt x="32" y="40"/>
                      </a:lnTo>
                      <a:lnTo>
                        <a:pt x="32" y="41"/>
                      </a:lnTo>
                      <a:lnTo>
                        <a:pt x="33" y="42"/>
                      </a:lnTo>
                      <a:lnTo>
                        <a:pt x="34" y="43"/>
                      </a:lnTo>
                      <a:lnTo>
                        <a:pt x="35" y="44"/>
                      </a:lnTo>
                      <a:lnTo>
                        <a:pt x="36" y="45"/>
                      </a:lnTo>
                      <a:lnTo>
                        <a:pt x="37" y="46"/>
                      </a:lnTo>
                      <a:lnTo>
                        <a:pt x="38" y="47"/>
                      </a:lnTo>
                      <a:lnTo>
                        <a:pt x="39" y="48"/>
                      </a:lnTo>
                      <a:lnTo>
                        <a:pt x="40" y="50"/>
                      </a:lnTo>
                      <a:lnTo>
                        <a:pt x="72" y="83"/>
                      </a:lnTo>
                      <a:lnTo>
                        <a:pt x="62" y="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4" name="Freeform 173"/>
                <p:cNvSpPr>
                  <a:spLocks noEditPoints="1"/>
                </p:cNvSpPr>
                <p:nvPr/>
              </p:nvSpPr>
              <p:spPr bwMode="auto">
                <a:xfrm>
                  <a:off x="4808" y="4065"/>
                  <a:ext cx="61" cy="61"/>
                </a:xfrm>
                <a:custGeom>
                  <a:avLst/>
                  <a:gdLst>
                    <a:gd name="T0" fmla="*/ 2 w 122"/>
                    <a:gd name="T1" fmla="*/ 12 h 122"/>
                    <a:gd name="T2" fmla="*/ 1 w 122"/>
                    <a:gd name="T3" fmla="*/ 10 h 122"/>
                    <a:gd name="T4" fmla="*/ 1 w 122"/>
                    <a:gd name="T5" fmla="*/ 8 h 122"/>
                    <a:gd name="T6" fmla="*/ 1 w 122"/>
                    <a:gd name="T7" fmla="*/ 6 h 122"/>
                    <a:gd name="T8" fmla="*/ 1 w 122"/>
                    <a:gd name="T9" fmla="*/ 5 h 122"/>
                    <a:gd name="T10" fmla="*/ 2 w 122"/>
                    <a:gd name="T11" fmla="*/ 3 h 122"/>
                    <a:gd name="T12" fmla="*/ 3 w 122"/>
                    <a:gd name="T13" fmla="*/ 2 h 122"/>
                    <a:gd name="T14" fmla="*/ 5 w 122"/>
                    <a:gd name="T15" fmla="*/ 1 h 122"/>
                    <a:gd name="T16" fmla="*/ 6 w 122"/>
                    <a:gd name="T17" fmla="*/ 1 h 122"/>
                    <a:gd name="T18" fmla="*/ 7 w 122"/>
                    <a:gd name="T19" fmla="*/ 0 h 122"/>
                    <a:gd name="T20" fmla="*/ 8 w 122"/>
                    <a:gd name="T21" fmla="*/ 0 h 122"/>
                    <a:gd name="T22" fmla="*/ 9 w 122"/>
                    <a:gd name="T23" fmla="*/ 1 h 122"/>
                    <a:gd name="T24" fmla="*/ 11 w 122"/>
                    <a:gd name="T25" fmla="*/ 1 h 122"/>
                    <a:gd name="T26" fmla="*/ 12 w 122"/>
                    <a:gd name="T27" fmla="*/ 2 h 122"/>
                    <a:gd name="T28" fmla="*/ 13 w 122"/>
                    <a:gd name="T29" fmla="*/ 3 h 122"/>
                    <a:gd name="T30" fmla="*/ 14 w 122"/>
                    <a:gd name="T31" fmla="*/ 4 h 122"/>
                    <a:gd name="T32" fmla="*/ 15 w 122"/>
                    <a:gd name="T33" fmla="*/ 5 h 122"/>
                    <a:gd name="T34" fmla="*/ 15 w 122"/>
                    <a:gd name="T35" fmla="*/ 6 h 122"/>
                    <a:gd name="T36" fmla="*/ 16 w 122"/>
                    <a:gd name="T37" fmla="*/ 8 h 122"/>
                    <a:gd name="T38" fmla="*/ 16 w 122"/>
                    <a:gd name="T39" fmla="*/ 9 h 122"/>
                    <a:gd name="T40" fmla="*/ 16 w 122"/>
                    <a:gd name="T41" fmla="*/ 10 h 122"/>
                    <a:gd name="T42" fmla="*/ 15 w 122"/>
                    <a:gd name="T43" fmla="*/ 11 h 122"/>
                    <a:gd name="T44" fmla="*/ 15 w 122"/>
                    <a:gd name="T45" fmla="*/ 12 h 122"/>
                    <a:gd name="T46" fmla="*/ 14 w 122"/>
                    <a:gd name="T47" fmla="*/ 13 h 122"/>
                    <a:gd name="T48" fmla="*/ 13 w 122"/>
                    <a:gd name="T49" fmla="*/ 14 h 122"/>
                    <a:gd name="T50" fmla="*/ 12 w 122"/>
                    <a:gd name="T51" fmla="*/ 15 h 122"/>
                    <a:gd name="T52" fmla="*/ 11 w 122"/>
                    <a:gd name="T53" fmla="*/ 15 h 122"/>
                    <a:gd name="T54" fmla="*/ 9 w 122"/>
                    <a:gd name="T55" fmla="*/ 16 h 122"/>
                    <a:gd name="T56" fmla="*/ 8 w 122"/>
                    <a:gd name="T57" fmla="*/ 16 h 122"/>
                    <a:gd name="T58" fmla="*/ 7 w 122"/>
                    <a:gd name="T59" fmla="*/ 15 h 122"/>
                    <a:gd name="T60" fmla="*/ 6 w 122"/>
                    <a:gd name="T61" fmla="*/ 15 h 122"/>
                    <a:gd name="T62" fmla="*/ 4 w 122"/>
                    <a:gd name="T63" fmla="*/ 14 h 122"/>
                    <a:gd name="T64" fmla="*/ 3 w 122"/>
                    <a:gd name="T65" fmla="*/ 14 h 122"/>
                    <a:gd name="T66" fmla="*/ 5 w 122"/>
                    <a:gd name="T67" fmla="*/ 12 h 122"/>
                    <a:gd name="T68" fmla="*/ 6 w 122"/>
                    <a:gd name="T69" fmla="*/ 13 h 122"/>
                    <a:gd name="T70" fmla="*/ 7 w 122"/>
                    <a:gd name="T71" fmla="*/ 14 h 122"/>
                    <a:gd name="T72" fmla="*/ 9 w 122"/>
                    <a:gd name="T73" fmla="*/ 14 h 122"/>
                    <a:gd name="T74" fmla="*/ 10 w 122"/>
                    <a:gd name="T75" fmla="*/ 14 h 122"/>
                    <a:gd name="T76" fmla="*/ 11 w 122"/>
                    <a:gd name="T77" fmla="*/ 13 h 122"/>
                    <a:gd name="T78" fmla="*/ 12 w 122"/>
                    <a:gd name="T79" fmla="*/ 12 h 122"/>
                    <a:gd name="T80" fmla="*/ 13 w 122"/>
                    <a:gd name="T81" fmla="*/ 11 h 122"/>
                    <a:gd name="T82" fmla="*/ 14 w 122"/>
                    <a:gd name="T83" fmla="*/ 10 h 122"/>
                    <a:gd name="T84" fmla="*/ 14 w 122"/>
                    <a:gd name="T85" fmla="*/ 9 h 122"/>
                    <a:gd name="T86" fmla="*/ 14 w 122"/>
                    <a:gd name="T87" fmla="*/ 7 h 122"/>
                    <a:gd name="T88" fmla="*/ 13 w 122"/>
                    <a:gd name="T89" fmla="*/ 6 h 122"/>
                    <a:gd name="T90" fmla="*/ 12 w 122"/>
                    <a:gd name="T91" fmla="*/ 5 h 122"/>
                    <a:gd name="T92" fmla="*/ 11 w 122"/>
                    <a:gd name="T93" fmla="*/ 4 h 122"/>
                    <a:gd name="T94" fmla="*/ 10 w 122"/>
                    <a:gd name="T95" fmla="*/ 3 h 122"/>
                    <a:gd name="T96" fmla="*/ 9 w 122"/>
                    <a:gd name="T97" fmla="*/ 3 h 122"/>
                    <a:gd name="T98" fmla="*/ 8 w 122"/>
                    <a:gd name="T99" fmla="*/ 2 h 122"/>
                    <a:gd name="T100" fmla="*/ 7 w 122"/>
                    <a:gd name="T101" fmla="*/ 2 h 122"/>
                    <a:gd name="T102" fmla="*/ 6 w 122"/>
                    <a:gd name="T103" fmla="*/ 3 h 122"/>
                    <a:gd name="T104" fmla="*/ 5 w 122"/>
                    <a:gd name="T105" fmla="*/ 3 h 122"/>
                    <a:gd name="T106" fmla="*/ 5 w 122"/>
                    <a:gd name="T107" fmla="*/ 3 h 122"/>
                    <a:gd name="T108" fmla="*/ 4 w 122"/>
                    <a:gd name="T109" fmla="*/ 4 h 122"/>
                    <a:gd name="T110" fmla="*/ 3 w 122"/>
                    <a:gd name="T111" fmla="*/ 5 h 122"/>
                    <a:gd name="T112" fmla="*/ 3 w 122"/>
                    <a:gd name="T113" fmla="*/ 6 h 122"/>
                    <a:gd name="T114" fmla="*/ 2 w 122"/>
                    <a:gd name="T115" fmla="*/ 7 h 122"/>
                    <a:gd name="T116" fmla="*/ 3 w 122"/>
                    <a:gd name="T117" fmla="*/ 9 h 122"/>
                    <a:gd name="T118" fmla="*/ 3 w 122"/>
                    <a:gd name="T119" fmla="*/ 10 h 122"/>
                    <a:gd name="T120" fmla="*/ 5 w 122"/>
                    <a:gd name="T121" fmla="*/ 12 h 12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22"/>
                    <a:gd name="T184" fmla="*/ 0 h 122"/>
                    <a:gd name="T185" fmla="*/ 122 w 122"/>
                    <a:gd name="T186" fmla="*/ 122 h 12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22" h="122">
                      <a:moveTo>
                        <a:pt x="22" y="104"/>
                      </a:moveTo>
                      <a:lnTo>
                        <a:pt x="18" y="99"/>
                      </a:lnTo>
                      <a:lnTo>
                        <a:pt x="15" y="95"/>
                      </a:lnTo>
                      <a:lnTo>
                        <a:pt x="13" y="92"/>
                      </a:lnTo>
                      <a:lnTo>
                        <a:pt x="10" y="88"/>
                      </a:lnTo>
                      <a:lnTo>
                        <a:pt x="8" y="85"/>
                      </a:lnTo>
                      <a:lnTo>
                        <a:pt x="5" y="81"/>
                      </a:lnTo>
                      <a:lnTo>
                        <a:pt x="4" y="77"/>
                      </a:lnTo>
                      <a:lnTo>
                        <a:pt x="3" y="73"/>
                      </a:lnTo>
                      <a:lnTo>
                        <a:pt x="2" y="69"/>
                      </a:lnTo>
                      <a:lnTo>
                        <a:pt x="1" y="66"/>
                      </a:lnTo>
                      <a:lnTo>
                        <a:pt x="1" y="62"/>
                      </a:lnTo>
                      <a:lnTo>
                        <a:pt x="1" y="59"/>
                      </a:lnTo>
                      <a:lnTo>
                        <a:pt x="0" y="55"/>
                      </a:lnTo>
                      <a:lnTo>
                        <a:pt x="1" y="50"/>
                      </a:lnTo>
                      <a:lnTo>
                        <a:pt x="1" y="47"/>
                      </a:lnTo>
                      <a:lnTo>
                        <a:pt x="2" y="43"/>
                      </a:lnTo>
                      <a:lnTo>
                        <a:pt x="3" y="40"/>
                      </a:lnTo>
                      <a:lnTo>
                        <a:pt x="4" y="37"/>
                      </a:lnTo>
                      <a:lnTo>
                        <a:pt x="5" y="34"/>
                      </a:lnTo>
                      <a:lnTo>
                        <a:pt x="8" y="29"/>
                      </a:lnTo>
                      <a:lnTo>
                        <a:pt x="10" y="26"/>
                      </a:lnTo>
                      <a:lnTo>
                        <a:pt x="12" y="23"/>
                      </a:lnTo>
                      <a:lnTo>
                        <a:pt x="15" y="20"/>
                      </a:lnTo>
                      <a:lnTo>
                        <a:pt x="18" y="18"/>
                      </a:lnTo>
                      <a:lnTo>
                        <a:pt x="19" y="16"/>
                      </a:lnTo>
                      <a:lnTo>
                        <a:pt x="21" y="14"/>
                      </a:lnTo>
                      <a:lnTo>
                        <a:pt x="23" y="12"/>
                      </a:lnTo>
                      <a:lnTo>
                        <a:pt x="25" y="10"/>
                      </a:lnTo>
                      <a:lnTo>
                        <a:pt x="27" y="9"/>
                      </a:lnTo>
                      <a:lnTo>
                        <a:pt x="30" y="8"/>
                      </a:lnTo>
                      <a:lnTo>
                        <a:pt x="33" y="7"/>
                      </a:lnTo>
                      <a:lnTo>
                        <a:pt x="35" y="4"/>
                      </a:lnTo>
                      <a:lnTo>
                        <a:pt x="37" y="4"/>
                      </a:lnTo>
                      <a:lnTo>
                        <a:pt x="40" y="3"/>
                      </a:lnTo>
                      <a:lnTo>
                        <a:pt x="42" y="2"/>
                      </a:lnTo>
                      <a:lnTo>
                        <a:pt x="45" y="2"/>
                      </a:lnTo>
                      <a:lnTo>
                        <a:pt x="47" y="1"/>
                      </a:lnTo>
                      <a:lnTo>
                        <a:pt x="49" y="0"/>
                      </a:lnTo>
                      <a:lnTo>
                        <a:pt x="52" y="0"/>
                      </a:lnTo>
                      <a:lnTo>
                        <a:pt x="54" y="0"/>
                      </a:lnTo>
                      <a:lnTo>
                        <a:pt x="57" y="0"/>
                      </a:lnTo>
                      <a:lnTo>
                        <a:pt x="60" y="0"/>
                      </a:lnTo>
                      <a:lnTo>
                        <a:pt x="62" y="0"/>
                      </a:lnTo>
                      <a:lnTo>
                        <a:pt x="65" y="0"/>
                      </a:lnTo>
                      <a:lnTo>
                        <a:pt x="67" y="1"/>
                      </a:lnTo>
                      <a:lnTo>
                        <a:pt x="70" y="1"/>
                      </a:lnTo>
                      <a:lnTo>
                        <a:pt x="72" y="2"/>
                      </a:lnTo>
                      <a:lnTo>
                        <a:pt x="75" y="3"/>
                      </a:lnTo>
                      <a:lnTo>
                        <a:pt x="77" y="3"/>
                      </a:lnTo>
                      <a:lnTo>
                        <a:pt x="80" y="4"/>
                      </a:lnTo>
                      <a:lnTo>
                        <a:pt x="82" y="5"/>
                      </a:lnTo>
                      <a:lnTo>
                        <a:pt x="85" y="8"/>
                      </a:lnTo>
                      <a:lnTo>
                        <a:pt x="87" y="9"/>
                      </a:lnTo>
                      <a:lnTo>
                        <a:pt x="89" y="10"/>
                      </a:lnTo>
                      <a:lnTo>
                        <a:pt x="91" y="12"/>
                      </a:lnTo>
                      <a:lnTo>
                        <a:pt x="93" y="13"/>
                      </a:lnTo>
                      <a:lnTo>
                        <a:pt x="95" y="15"/>
                      </a:lnTo>
                      <a:lnTo>
                        <a:pt x="97" y="17"/>
                      </a:lnTo>
                      <a:lnTo>
                        <a:pt x="99" y="19"/>
                      </a:lnTo>
                      <a:lnTo>
                        <a:pt x="102" y="21"/>
                      </a:lnTo>
                      <a:lnTo>
                        <a:pt x="105" y="23"/>
                      </a:lnTo>
                      <a:lnTo>
                        <a:pt x="107" y="25"/>
                      </a:lnTo>
                      <a:lnTo>
                        <a:pt x="108" y="27"/>
                      </a:lnTo>
                      <a:lnTo>
                        <a:pt x="110" y="29"/>
                      </a:lnTo>
                      <a:lnTo>
                        <a:pt x="112" y="32"/>
                      </a:lnTo>
                      <a:lnTo>
                        <a:pt x="113" y="34"/>
                      </a:lnTo>
                      <a:lnTo>
                        <a:pt x="115" y="37"/>
                      </a:lnTo>
                      <a:lnTo>
                        <a:pt x="116" y="39"/>
                      </a:lnTo>
                      <a:lnTo>
                        <a:pt x="117" y="41"/>
                      </a:lnTo>
                      <a:lnTo>
                        <a:pt x="118" y="44"/>
                      </a:lnTo>
                      <a:lnTo>
                        <a:pt x="119" y="46"/>
                      </a:lnTo>
                      <a:lnTo>
                        <a:pt x="120" y="49"/>
                      </a:lnTo>
                      <a:lnTo>
                        <a:pt x="120" y="51"/>
                      </a:lnTo>
                      <a:lnTo>
                        <a:pt x="121" y="53"/>
                      </a:lnTo>
                      <a:lnTo>
                        <a:pt x="121" y="57"/>
                      </a:lnTo>
                      <a:lnTo>
                        <a:pt x="122" y="59"/>
                      </a:lnTo>
                      <a:lnTo>
                        <a:pt x="122" y="62"/>
                      </a:lnTo>
                      <a:lnTo>
                        <a:pt x="122" y="64"/>
                      </a:lnTo>
                      <a:lnTo>
                        <a:pt x="122" y="67"/>
                      </a:lnTo>
                      <a:lnTo>
                        <a:pt x="122" y="69"/>
                      </a:lnTo>
                      <a:lnTo>
                        <a:pt x="122" y="71"/>
                      </a:lnTo>
                      <a:lnTo>
                        <a:pt x="122" y="74"/>
                      </a:lnTo>
                      <a:lnTo>
                        <a:pt x="121" y="76"/>
                      </a:lnTo>
                      <a:lnTo>
                        <a:pt x="121" y="80"/>
                      </a:lnTo>
                      <a:lnTo>
                        <a:pt x="120" y="82"/>
                      </a:lnTo>
                      <a:lnTo>
                        <a:pt x="119" y="84"/>
                      </a:lnTo>
                      <a:lnTo>
                        <a:pt x="118" y="86"/>
                      </a:lnTo>
                      <a:lnTo>
                        <a:pt x="117" y="89"/>
                      </a:lnTo>
                      <a:lnTo>
                        <a:pt x="116" y="91"/>
                      </a:lnTo>
                      <a:lnTo>
                        <a:pt x="115" y="93"/>
                      </a:lnTo>
                      <a:lnTo>
                        <a:pt x="113" y="95"/>
                      </a:lnTo>
                      <a:lnTo>
                        <a:pt x="112" y="97"/>
                      </a:lnTo>
                      <a:lnTo>
                        <a:pt x="111" y="99"/>
                      </a:lnTo>
                      <a:lnTo>
                        <a:pt x="109" y="102"/>
                      </a:lnTo>
                      <a:lnTo>
                        <a:pt x="107" y="104"/>
                      </a:lnTo>
                      <a:lnTo>
                        <a:pt x="106" y="106"/>
                      </a:lnTo>
                      <a:lnTo>
                        <a:pt x="104" y="107"/>
                      </a:lnTo>
                      <a:lnTo>
                        <a:pt x="101" y="109"/>
                      </a:lnTo>
                      <a:lnTo>
                        <a:pt x="99" y="111"/>
                      </a:lnTo>
                      <a:lnTo>
                        <a:pt x="97" y="112"/>
                      </a:lnTo>
                      <a:lnTo>
                        <a:pt x="95" y="113"/>
                      </a:lnTo>
                      <a:lnTo>
                        <a:pt x="92" y="115"/>
                      </a:lnTo>
                      <a:lnTo>
                        <a:pt x="90" y="116"/>
                      </a:lnTo>
                      <a:lnTo>
                        <a:pt x="88" y="117"/>
                      </a:lnTo>
                      <a:lnTo>
                        <a:pt x="86" y="118"/>
                      </a:lnTo>
                      <a:lnTo>
                        <a:pt x="83" y="119"/>
                      </a:lnTo>
                      <a:lnTo>
                        <a:pt x="81" y="120"/>
                      </a:lnTo>
                      <a:lnTo>
                        <a:pt x="78" y="121"/>
                      </a:lnTo>
                      <a:lnTo>
                        <a:pt x="75" y="121"/>
                      </a:lnTo>
                      <a:lnTo>
                        <a:pt x="73" y="121"/>
                      </a:lnTo>
                      <a:lnTo>
                        <a:pt x="70" y="122"/>
                      </a:lnTo>
                      <a:lnTo>
                        <a:pt x="68" y="122"/>
                      </a:lnTo>
                      <a:lnTo>
                        <a:pt x="66" y="122"/>
                      </a:lnTo>
                      <a:lnTo>
                        <a:pt x="63" y="121"/>
                      </a:lnTo>
                      <a:lnTo>
                        <a:pt x="61" y="121"/>
                      </a:lnTo>
                      <a:lnTo>
                        <a:pt x="58" y="121"/>
                      </a:lnTo>
                      <a:lnTo>
                        <a:pt x="56" y="120"/>
                      </a:lnTo>
                      <a:lnTo>
                        <a:pt x="52" y="120"/>
                      </a:lnTo>
                      <a:lnTo>
                        <a:pt x="50" y="119"/>
                      </a:lnTo>
                      <a:lnTo>
                        <a:pt x="48" y="119"/>
                      </a:lnTo>
                      <a:lnTo>
                        <a:pt x="45" y="118"/>
                      </a:lnTo>
                      <a:lnTo>
                        <a:pt x="43" y="117"/>
                      </a:lnTo>
                      <a:lnTo>
                        <a:pt x="41" y="116"/>
                      </a:lnTo>
                      <a:lnTo>
                        <a:pt x="38" y="115"/>
                      </a:lnTo>
                      <a:lnTo>
                        <a:pt x="36" y="113"/>
                      </a:lnTo>
                      <a:lnTo>
                        <a:pt x="34" y="112"/>
                      </a:lnTo>
                      <a:lnTo>
                        <a:pt x="32" y="111"/>
                      </a:lnTo>
                      <a:lnTo>
                        <a:pt x="29" y="110"/>
                      </a:lnTo>
                      <a:lnTo>
                        <a:pt x="27" y="108"/>
                      </a:lnTo>
                      <a:lnTo>
                        <a:pt x="25" y="107"/>
                      </a:lnTo>
                      <a:lnTo>
                        <a:pt x="23" y="105"/>
                      </a:lnTo>
                      <a:lnTo>
                        <a:pt x="22" y="104"/>
                      </a:lnTo>
                      <a:close/>
                      <a:moveTo>
                        <a:pt x="35" y="92"/>
                      </a:moveTo>
                      <a:lnTo>
                        <a:pt x="37" y="94"/>
                      </a:lnTo>
                      <a:lnTo>
                        <a:pt x="39" y="96"/>
                      </a:lnTo>
                      <a:lnTo>
                        <a:pt x="42" y="98"/>
                      </a:lnTo>
                      <a:lnTo>
                        <a:pt x="44" y="99"/>
                      </a:lnTo>
                      <a:lnTo>
                        <a:pt x="47" y="102"/>
                      </a:lnTo>
                      <a:lnTo>
                        <a:pt x="49" y="103"/>
                      </a:lnTo>
                      <a:lnTo>
                        <a:pt x="52" y="104"/>
                      </a:lnTo>
                      <a:lnTo>
                        <a:pt x="56" y="105"/>
                      </a:lnTo>
                      <a:lnTo>
                        <a:pt x="58" y="106"/>
                      </a:lnTo>
                      <a:lnTo>
                        <a:pt x="61" y="107"/>
                      </a:lnTo>
                      <a:lnTo>
                        <a:pt x="64" y="107"/>
                      </a:lnTo>
                      <a:lnTo>
                        <a:pt x="67" y="108"/>
                      </a:lnTo>
                      <a:lnTo>
                        <a:pt x="69" y="107"/>
                      </a:lnTo>
                      <a:lnTo>
                        <a:pt x="72" y="107"/>
                      </a:lnTo>
                      <a:lnTo>
                        <a:pt x="74" y="107"/>
                      </a:lnTo>
                      <a:lnTo>
                        <a:pt x="77" y="106"/>
                      </a:lnTo>
                      <a:lnTo>
                        <a:pt x="80" y="105"/>
                      </a:lnTo>
                      <a:lnTo>
                        <a:pt x="83" y="104"/>
                      </a:lnTo>
                      <a:lnTo>
                        <a:pt x="85" y="103"/>
                      </a:lnTo>
                      <a:lnTo>
                        <a:pt x="87" y="102"/>
                      </a:lnTo>
                      <a:lnTo>
                        <a:pt x="89" y="100"/>
                      </a:lnTo>
                      <a:lnTo>
                        <a:pt x="91" y="98"/>
                      </a:lnTo>
                      <a:lnTo>
                        <a:pt x="93" y="96"/>
                      </a:lnTo>
                      <a:lnTo>
                        <a:pt x="96" y="95"/>
                      </a:lnTo>
                      <a:lnTo>
                        <a:pt x="97" y="92"/>
                      </a:lnTo>
                      <a:lnTo>
                        <a:pt x="99" y="90"/>
                      </a:lnTo>
                      <a:lnTo>
                        <a:pt x="101" y="88"/>
                      </a:lnTo>
                      <a:lnTo>
                        <a:pt x="102" y="86"/>
                      </a:lnTo>
                      <a:lnTo>
                        <a:pt x="104" y="84"/>
                      </a:lnTo>
                      <a:lnTo>
                        <a:pt x="105" y="81"/>
                      </a:lnTo>
                      <a:lnTo>
                        <a:pt x="106" y="79"/>
                      </a:lnTo>
                      <a:lnTo>
                        <a:pt x="107" y="76"/>
                      </a:lnTo>
                      <a:lnTo>
                        <a:pt x="107" y="73"/>
                      </a:lnTo>
                      <a:lnTo>
                        <a:pt x="107" y="71"/>
                      </a:lnTo>
                      <a:lnTo>
                        <a:pt x="108" y="68"/>
                      </a:lnTo>
                      <a:lnTo>
                        <a:pt x="108" y="66"/>
                      </a:lnTo>
                      <a:lnTo>
                        <a:pt x="107" y="63"/>
                      </a:lnTo>
                      <a:lnTo>
                        <a:pt x="107" y="60"/>
                      </a:lnTo>
                      <a:lnTo>
                        <a:pt x="106" y="57"/>
                      </a:lnTo>
                      <a:lnTo>
                        <a:pt x="106" y="55"/>
                      </a:lnTo>
                      <a:lnTo>
                        <a:pt x="105" y="51"/>
                      </a:lnTo>
                      <a:lnTo>
                        <a:pt x="102" y="48"/>
                      </a:lnTo>
                      <a:lnTo>
                        <a:pt x="101" y="46"/>
                      </a:lnTo>
                      <a:lnTo>
                        <a:pt x="99" y="43"/>
                      </a:lnTo>
                      <a:lnTo>
                        <a:pt x="97" y="40"/>
                      </a:lnTo>
                      <a:lnTo>
                        <a:pt x="95" y="38"/>
                      </a:lnTo>
                      <a:lnTo>
                        <a:pt x="93" y="35"/>
                      </a:lnTo>
                      <a:lnTo>
                        <a:pt x="91" y="33"/>
                      </a:lnTo>
                      <a:lnTo>
                        <a:pt x="89" y="31"/>
                      </a:lnTo>
                      <a:lnTo>
                        <a:pt x="87" y="28"/>
                      </a:lnTo>
                      <a:lnTo>
                        <a:pt x="85" y="27"/>
                      </a:lnTo>
                      <a:lnTo>
                        <a:pt x="84" y="25"/>
                      </a:lnTo>
                      <a:lnTo>
                        <a:pt x="82" y="24"/>
                      </a:lnTo>
                      <a:lnTo>
                        <a:pt x="80" y="23"/>
                      </a:lnTo>
                      <a:lnTo>
                        <a:pt x="77" y="22"/>
                      </a:lnTo>
                      <a:lnTo>
                        <a:pt x="76" y="21"/>
                      </a:lnTo>
                      <a:lnTo>
                        <a:pt x="74" y="20"/>
                      </a:lnTo>
                      <a:lnTo>
                        <a:pt x="72" y="19"/>
                      </a:lnTo>
                      <a:lnTo>
                        <a:pt x="70" y="18"/>
                      </a:lnTo>
                      <a:lnTo>
                        <a:pt x="69" y="18"/>
                      </a:lnTo>
                      <a:lnTo>
                        <a:pt x="67" y="17"/>
                      </a:lnTo>
                      <a:lnTo>
                        <a:pt x="65" y="16"/>
                      </a:lnTo>
                      <a:lnTo>
                        <a:pt x="63" y="16"/>
                      </a:lnTo>
                      <a:lnTo>
                        <a:pt x="62" y="16"/>
                      </a:lnTo>
                      <a:lnTo>
                        <a:pt x="60" y="15"/>
                      </a:lnTo>
                      <a:lnTo>
                        <a:pt x="58" y="15"/>
                      </a:lnTo>
                      <a:lnTo>
                        <a:pt x="56" y="15"/>
                      </a:lnTo>
                      <a:lnTo>
                        <a:pt x="54" y="15"/>
                      </a:lnTo>
                      <a:lnTo>
                        <a:pt x="52" y="15"/>
                      </a:lnTo>
                      <a:lnTo>
                        <a:pt x="50" y="16"/>
                      </a:lnTo>
                      <a:lnTo>
                        <a:pt x="48" y="16"/>
                      </a:lnTo>
                      <a:lnTo>
                        <a:pt x="47" y="17"/>
                      </a:lnTo>
                      <a:lnTo>
                        <a:pt x="45" y="17"/>
                      </a:lnTo>
                      <a:lnTo>
                        <a:pt x="43" y="17"/>
                      </a:lnTo>
                      <a:lnTo>
                        <a:pt x="42" y="18"/>
                      </a:lnTo>
                      <a:lnTo>
                        <a:pt x="40" y="19"/>
                      </a:lnTo>
                      <a:lnTo>
                        <a:pt x="39" y="19"/>
                      </a:lnTo>
                      <a:lnTo>
                        <a:pt x="37" y="20"/>
                      </a:lnTo>
                      <a:lnTo>
                        <a:pt x="36" y="21"/>
                      </a:lnTo>
                      <a:lnTo>
                        <a:pt x="34" y="22"/>
                      </a:lnTo>
                      <a:lnTo>
                        <a:pt x="33" y="23"/>
                      </a:lnTo>
                      <a:lnTo>
                        <a:pt x="30" y="24"/>
                      </a:lnTo>
                      <a:lnTo>
                        <a:pt x="29" y="25"/>
                      </a:lnTo>
                      <a:lnTo>
                        <a:pt x="28" y="27"/>
                      </a:lnTo>
                      <a:lnTo>
                        <a:pt x="26" y="28"/>
                      </a:lnTo>
                      <a:lnTo>
                        <a:pt x="24" y="31"/>
                      </a:lnTo>
                      <a:lnTo>
                        <a:pt x="22" y="33"/>
                      </a:lnTo>
                      <a:lnTo>
                        <a:pt x="21" y="35"/>
                      </a:lnTo>
                      <a:lnTo>
                        <a:pt x="20" y="38"/>
                      </a:lnTo>
                      <a:lnTo>
                        <a:pt x="18" y="40"/>
                      </a:lnTo>
                      <a:lnTo>
                        <a:pt x="18" y="42"/>
                      </a:lnTo>
                      <a:lnTo>
                        <a:pt x="17" y="44"/>
                      </a:lnTo>
                      <a:lnTo>
                        <a:pt x="16" y="47"/>
                      </a:lnTo>
                      <a:lnTo>
                        <a:pt x="16" y="49"/>
                      </a:lnTo>
                      <a:lnTo>
                        <a:pt x="16" y="52"/>
                      </a:lnTo>
                      <a:lnTo>
                        <a:pt x="16" y="56"/>
                      </a:lnTo>
                      <a:lnTo>
                        <a:pt x="15" y="58"/>
                      </a:lnTo>
                      <a:lnTo>
                        <a:pt x="16" y="61"/>
                      </a:lnTo>
                      <a:lnTo>
                        <a:pt x="16" y="64"/>
                      </a:lnTo>
                      <a:lnTo>
                        <a:pt x="17" y="67"/>
                      </a:lnTo>
                      <a:lnTo>
                        <a:pt x="18" y="69"/>
                      </a:lnTo>
                      <a:lnTo>
                        <a:pt x="20" y="72"/>
                      </a:lnTo>
                      <a:lnTo>
                        <a:pt x="21" y="75"/>
                      </a:lnTo>
                      <a:lnTo>
                        <a:pt x="23" y="79"/>
                      </a:lnTo>
                      <a:lnTo>
                        <a:pt x="25" y="82"/>
                      </a:lnTo>
                      <a:lnTo>
                        <a:pt x="28" y="85"/>
                      </a:lnTo>
                      <a:lnTo>
                        <a:pt x="30" y="88"/>
                      </a:lnTo>
                      <a:lnTo>
                        <a:pt x="35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5" name="Freeform 174"/>
                <p:cNvSpPr>
                  <a:spLocks/>
                </p:cNvSpPr>
                <p:nvPr/>
              </p:nvSpPr>
              <p:spPr bwMode="auto">
                <a:xfrm>
                  <a:off x="4862" y="4040"/>
                  <a:ext cx="44" cy="44"/>
                </a:xfrm>
                <a:custGeom>
                  <a:avLst/>
                  <a:gdLst>
                    <a:gd name="T0" fmla="*/ 11 w 87"/>
                    <a:gd name="T1" fmla="*/ 4 h 89"/>
                    <a:gd name="T2" fmla="*/ 11 w 87"/>
                    <a:gd name="T3" fmla="*/ 5 h 89"/>
                    <a:gd name="T4" fmla="*/ 11 w 87"/>
                    <a:gd name="T5" fmla="*/ 6 h 89"/>
                    <a:gd name="T6" fmla="*/ 11 w 87"/>
                    <a:gd name="T7" fmla="*/ 7 h 89"/>
                    <a:gd name="T8" fmla="*/ 11 w 87"/>
                    <a:gd name="T9" fmla="*/ 8 h 89"/>
                    <a:gd name="T10" fmla="*/ 10 w 87"/>
                    <a:gd name="T11" fmla="*/ 9 h 89"/>
                    <a:gd name="T12" fmla="*/ 9 w 87"/>
                    <a:gd name="T13" fmla="*/ 9 h 89"/>
                    <a:gd name="T14" fmla="*/ 8 w 87"/>
                    <a:gd name="T15" fmla="*/ 10 h 89"/>
                    <a:gd name="T16" fmla="*/ 7 w 87"/>
                    <a:gd name="T17" fmla="*/ 11 h 89"/>
                    <a:gd name="T18" fmla="*/ 6 w 87"/>
                    <a:gd name="T19" fmla="*/ 11 h 89"/>
                    <a:gd name="T20" fmla="*/ 4 w 87"/>
                    <a:gd name="T21" fmla="*/ 10 h 89"/>
                    <a:gd name="T22" fmla="*/ 3 w 87"/>
                    <a:gd name="T23" fmla="*/ 9 h 89"/>
                    <a:gd name="T24" fmla="*/ 2 w 87"/>
                    <a:gd name="T25" fmla="*/ 8 h 89"/>
                    <a:gd name="T26" fmla="*/ 1 w 87"/>
                    <a:gd name="T27" fmla="*/ 7 h 89"/>
                    <a:gd name="T28" fmla="*/ 1 w 87"/>
                    <a:gd name="T29" fmla="*/ 6 h 89"/>
                    <a:gd name="T30" fmla="*/ 1 w 87"/>
                    <a:gd name="T31" fmla="*/ 6 h 89"/>
                    <a:gd name="T32" fmla="*/ 0 w 87"/>
                    <a:gd name="T33" fmla="*/ 5 h 89"/>
                    <a:gd name="T34" fmla="*/ 1 w 87"/>
                    <a:gd name="T35" fmla="*/ 4 h 89"/>
                    <a:gd name="T36" fmla="*/ 1 w 87"/>
                    <a:gd name="T37" fmla="*/ 3 h 89"/>
                    <a:gd name="T38" fmla="*/ 1 w 87"/>
                    <a:gd name="T39" fmla="*/ 2 h 89"/>
                    <a:gd name="T40" fmla="*/ 2 w 87"/>
                    <a:gd name="T41" fmla="*/ 1 h 89"/>
                    <a:gd name="T42" fmla="*/ 2 w 87"/>
                    <a:gd name="T43" fmla="*/ 1 h 89"/>
                    <a:gd name="T44" fmla="*/ 3 w 87"/>
                    <a:gd name="T45" fmla="*/ 0 h 89"/>
                    <a:gd name="T46" fmla="*/ 4 w 87"/>
                    <a:gd name="T47" fmla="*/ 0 h 89"/>
                    <a:gd name="T48" fmla="*/ 5 w 87"/>
                    <a:gd name="T49" fmla="*/ 0 h 89"/>
                    <a:gd name="T50" fmla="*/ 6 w 87"/>
                    <a:gd name="T51" fmla="*/ 0 h 89"/>
                    <a:gd name="T52" fmla="*/ 7 w 87"/>
                    <a:gd name="T53" fmla="*/ 0 h 89"/>
                    <a:gd name="T54" fmla="*/ 6 w 87"/>
                    <a:gd name="T55" fmla="*/ 2 h 89"/>
                    <a:gd name="T56" fmla="*/ 6 w 87"/>
                    <a:gd name="T57" fmla="*/ 2 h 89"/>
                    <a:gd name="T58" fmla="*/ 5 w 87"/>
                    <a:gd name="T59" fmla="*/ 1 h 89"/>
                    <a:gd name="T60" fmla="*/ 4 w 87"/>
                    <a:gd name="T61" fmla="*/ 1 h 89"/>
                    <a:gd name="T62" fmla="*/ 4 w 87"/>
                    <a:gd name="T63" fmla="*/ 2 h 89"/>
                    <a:gd name="T64" fmla="*/ 3 w 87"/>
                    <a:gd name="T65" fmla="*/ 2 h 89"/>
                    <a:gd name="T66" fmla="*/ 3 w 87"/>
                    <a:gd name="T67" fmla="*/ 2 h 89"/>
                    <a:gd name="T68" fmla="*/ 2 w 87"/>
                    <a:gd name="T69" fmla="*/ 3 h 89"/>
                    <a:gd name="T70" fmla="*/ 2 w 87"/>
                    <a:gd name="T71" fmla="*/ 4 h 89"/>
                    <a:gd name="T72" fmla="*/ 2 w 87"/>
                    <a:gd name="T73" fmla="*/ 5 h 89"/>
                    <a:gd name="T74" fmla="*/ 2 w 87"/>
                    <a:gd name="T75" fmla="*/ 5 h 89"/>
                    <a:gd name="T76" fmla="*/ 3 w 87"/>
                    <a:gd name="T77" fmla="*/ 6 h 89"/>
                    <a:gd name="T78" fmla="*/ 4 w 87"/>
                    <a:gd name="T79" fmla="*/ 7 h 89"/>
                    <a:gd name="T80" fmla="*/ 5 w 87"/>
                    <a:gd name="T81" fmla="*/ 8 h 89"/>
                    <a:gd name="T82" fmla="*/ 6 w 87"/>
                    <a:gd name="T83" fmla="*/ 9 h 89"/>
                    <a:gd name="T84" fmla="*/ 7 w 87"/>
                    <a:gd name="T85" fmla="*/ 9 h 89"/>
                    <a:gd name="T86" fmla="*/ 8 w 87"/>
                    <a:gd name="T87" fmla="*/ 9 h 89"/>
                    <a:gd name="T88" fmla="*/ 8 w 87"/>
                    <a:gd name="T89" fmla="*/ 8 h 89"/>
                    <a:gd name="T90" fmla="*/ 9 w 87"/>
                    <a:gd name="T91" fmla="*/ 8 h 89"/>
                    <a:gd name="T92" fmla="*/ 9 w 87"/>
                    <a:gd name="T93" fmla="*/ 7 h 89"/>
                    <a:gd name="T94" fmla="*/ 10 w 87"/>
                    <a:gd name="T95" fmla="*/ 7 h 89"/>
                    <a:gd name="T96" fmla="*/ 10 w 87"/>
                    <a:gd name="T97" fmla="*/ 6 h 89"/>
                    <a:gd name="T98" fmla="*/ 10 w 87"/>
                    <a:gd name="T99" fmla="*/ 5 h 89"/>
                    <a:gd name="T100" fmla="*/ 9 w 87"/>
                    <a:gd name="T101" fmla="*/ 5 h 89"/>
                    <a:gd name="T102" fmla="*/ 9 w 87"/>
                    <a:gd name="T103" fmla="*/ 4 h 8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87"/>
                    <a:gd name="T157" fmla="*/ 0 h 89"/>
                    <a:gd name="T158" fmla="*/ 87 w 87"/>
                    <a:gd name="T159" fmla="*/ 89 h 8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87" h="89">
                      <a:moveTo>
                        <a:pt x="68" y="38"/>
                      </a:moveTo>
                      <a:lnTo>
                        <a:pt x="79" y="28"/>
                      </a:lnTo>
                      <a:lnTo>
                        <a:pt x="80" y="30"/>
                      </a:lnTo>
                      <a:lnTo>
                        <a:pt x="81" y="33"/>
                      </a:lnTo>
                      <a:lnTo>
                        <a:pt x="82" y="35"/>
                      </a:lnTo>
                      <a:lnTo>
                        <a:pt x="83" y="37"/>
                      </a:lnTo>
                      <a:lnTo>
                        <a:pt x="84" y="39"/>
                      </a:lnTo>
                      <a:lnTo>
                        <a:pt x="85" y="41"/>
                      </a:lnTo>
                      <a:lnTo>
                        <a:pt x="86" y="43"/>
                      </a:lnTo>
                      <a:lnTo>
                        <a:pt x="86" y="45"/>
                      </a:lnTo>
                      <a:lnTo>
                        <a:pt x="86" y="47"/>
                      </a:lnTo>
                      <a:lnTo>
                        <a:pt x="87" y="49"/>
                      </a:lnTo>
                      <a:lnTo>
                        <a:pt x="87" y="51"/>
                      </a:lnTo>
                      <a:lnTo>
                        <a:pt x="87" y="53"/>
                      </a:lnTo>
                      <a:lnTo>
                        <a:pt x="86" y="55"/>
                      </a:lnTo>
                      <a:lnTo>
                        <a:pt x="86" y="58"/>
                      </a:lnTo>
                      <a:lnTo>
                        <a:pt x="85" y="60"/>
                      </a:lnTo>
                      <a:lnTo>
                        <a:pt x="85" y="62"/>
                      </a:lnTo>
                      <a:lnTo>
                        <a:pt x="84" y="64"/>
                      </a:lnTo>
                      <a:lnTo>
                        <a:pt x="83" y="66"/>
                      </a:lnTo>
                      <a:lnTo>
                        <a:pt x="82" y="67"/>
                      </a:lnTo>
                      <a:lnTo>
                        <a:pt x="81" y="69"/>
                      </a:lnTo>
                      <a:lnTo>
                        <a:pt x="80" y="71"/>
                      </a:lnTo>
                      <a:lnTo>
                        <a:pt x="79" y="72"/>
                      </a:lnTo>
                      <a:lnTo>
                        <a:pt x="77" y="74"/>
                      </a:lnTo>
                      <a:lnTo>
                        <a:pt x="76" y="76"/>
                      </a:lnTo>
                      <a:lnTo>
                        <a:pt x="73" y="77"/>
                      </a:lnTo>
                      <a:lnTo>
                        <a:pt x="71" y="79"/>
                      </a:lnTo>
                      <a:lnTo>
                        <a:pt x="69" y="82"/>
                      </a:lnTo>
                      <a:lnTo>
                        <a:pt x="67" y="83"/>
                      </a:lnTo>
                      <a:lnTo>
                        <a:pt x="64" y="84"/>
                      </a:lnTo>
                      <a:lnTo>
                        <a:pt x="62" y="86"/>
                      </a:lnTo>
                      <a:lnTo>
                        <a:pt x="59" y="86"/>
                      </a:lnTo>
                      <a:lnTo>
                        <a:pt x="57" y="87"/>
                      </a:lnTo>
                      <a:lnTo>
                        <a:pt x="55" y="88"/>
                      </a:lnTo>
                      <a:lnTo>
                        <a:pt x="52" y="88"/>
                      </a:lnTo>
                      <a:lnTo>
                        <a:pt x="50" y="88"/>
                      </a:lnTo>
                      <a:lnTo>
                        <a:pt x="48" y="89"/>
                      </a:lnTo>
                      <a:lnTo>
                        <a:pt x="45" y="88"/>
                      </a:lnTo>
                      <a:lnTo>
                        <a:pt x="41" y="88"/>
                      </a:lnTo>
                      <a:lnTo>
                        <a:pt x="39" y="87"/>
                      </a:lnTo>
                      <a:lnTo>
                        <a:pt x="36" y="86"/>
                      </a:lnTo>
                      <a:lnTo>
                        <a:pt x="34" y="85"/>
                      </a:lnTo>
                      <a:lnTo>
                        <a:pt x="31" y="84"/>
                      </a:lnTo>
                      <a:lnTo>
                        <a:pt x="29" y="83"/>
                      </a:lnTo>
                      <a:lnTo>
                        <a:pt x="26" y="81"/>
                      </a:lnTo>
                      <a:lnTo>
                        <a:pt x="24" y="79"/>
                      </a:lnTo>
                      <a:lnTo>
                        <a:pt x="21" y="77"/>
                      </a:lnTo>
                      <a:lnTo>
                        <a:pt x="18" y="75"/>
                      </a:lnTo>
                      <a:lnTo>
                        <a:pt x="16" y="73"/>
                      </a:lnTo>
                      <a:lnTo>
                        <a:pt x="14" y="71"/>
                      </a:lnTo>
                      <a:lnTo>
                        <a:pt x="13" y="69"/>
                      </a:lnTo>
                      <a:lnTo>
                        <a:pt x="11" y="67"/>
                      </a:lnTo>
                      <a:lnTo>
                        <a:pt x="10" y="66"/>
                      </a:lnTo>
                      <a:lnTo>
                        <a:pt x="9" y="64"/>
                      </a:lnTo>
                      <a:lnTo>
                        <a:pt x="8" y="62"/>
                      </a:lnTo>
                      <a:lnTo>
                        <a:pt x="7" y="61"/>
                      </a:lnTo>
                      <a:lnTo>
                        <a:pt x="6" y="59"/>
                      </a:lnTo>
                      <a:lnTo>
                        <a:pt x="5" y="57"/>
                      </a:lnTo>
                      <a:lnTo>
                        <a:pt x="4" y="55"/>
                      </a:lnTo>
                      <a:lnTo>
                        <a:pt x="3" y="53"/>
                      </a:lnTo>
                      <a:lnTo>
                        <a:pt x="3" y="52"/>
                      </a:lnTo>
                      <a:lnTo>
                        <a:pt x="2" y="50"/>
                      </a:lnTo>
                      <a:lnTo>
                        <a:pt x="1" y="48"/>
                      </a:lnTo>
                      <a:lnTo>
                        <a:pt x="1" y="46"/>
                      </a:lnTo>
                      <a:lnTo>
                        <a:pt x="1" y="44"/>
                      </a:lnTo>
                      <a:lnTo>
                        <a:pt x="0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lnTo>
                        <a:pt x="0" y="37"/>
                      </a:lnTo>
                      <a:lnTo>
                        <a:pt x="0" y="36"/>
                      </a:lnTo>
                      <a:lnTo>
                        <a:pt x="1" y="34"/>
                      </a:lnTo>
                      <a:lnTo>
                        <a:pt x="1" y="31"/>
                      </a:lnTo>
                      <a:lnTo>
                        <a:pt x="2" y="30"/>
                      </a:lnTo>
                      <a:lnTo>
                        <a:pt x="2" y="28"/>
                      </a:lnTo>
                      <a:lnTo>
                        <a:pt x="2" y="26"/>
                      </a:lnTo>
                      <a:lnTo>
                        <a:pt x="3" y="25"/>
                      </a:lnTo>
                      <a:lnTo>
                        <a:pt x="4" y="23"/>
                      </a:lnTo>
                      <a:lnTo>
                        <a:pt x="4" y="22"/>
                      </a:lnTo>
                      <a:lnTo>
                        <a:pt x="5" y="20"/>
                      </a:lnTo>
                      <a:lnTo>
                        <a:pt x="6" y="19"/>
                      </a:lnTo>
                      <a:lnTo>
                        <a:pt x="7" y="17"/>
                      </a:lnTo>
                      <a:lnTo>
                        <a:pt x="8" y="16"/>
                      </a:lnTo>
                      <a:lnTo>
                        <a:pt x="9" y="15"/>
                      </a:lnTo>
                      <a:lnTo>
                        <a:pt x="10" y="14"/>
                      </a:lnTo>
                      <a:lnTo>
                        <a:pt x="12" y="13"/>
                      </a:lnTo>
                      <a:lnTo>
                        <a:pt x="13" y="11"/>
                      </a:lnTo>
                      <a:lnTo>
                        <a:pt x="15" y="9"/>
                      </a:lnTo>
                      <a:lnTo>
                        <a:pt x="16" y="7"/>
                      </a:lnTo>
                      <a:lnTo>
                        <a:pt x="18" y="6"/>
                      </a:lnTo>
                      <a:lnTo>
                        <a:pt x="20" y="5"/>
                      </a:lnTo>
                      <a:lnTo>
                        <a:pt x="22" y="4"/>
                      </a:lnTo>
                      <a:lnTo>
                        <a:pt x="24" y="3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3" y="1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8" y="1"/>
                      </a:lnTo>
                      <a:lnTo>
                        <a:pt x="40" y="1"/>
                      </a:lnTo>
                      <a:lnTo>
                        <a:pt x="42" y="1"/>
                      </a:ln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8" y="3"/>
                      </a:lnTo>
                      <a:lnTo>
                        <a:pt x="50" y="4"/>
                      </a:lnTo>
                      <a:lnTo>
                        <a:pt x="52" y="4"/>
                      </a:lnTo>
                      <a:lnTo>
                        <a:pt x="54" y="5"/>
                      </a:lnTo>
                      <a:lnTo>
                        <a:pt x="56" y="7"/>
                      </a:lnTo>
                      <a:lnTo>
                        <a:pt x="48" y="19"/>
                      </a:lnTo>
                      <a:lnTo>
                        <a:pt x="46" y="18"/>
                      </a:lnTo>
                      <a:lnTo>
                        <a:pt x="45" y="17"/>
                      </a:lnTo>
                      <a:lnTo>
                        <a:pt x="44" y="17"/>
                      </a:lnTo>
                      <a:lnTo>
                        <a:pt x="42" y="16"/>
                      </a:lnTo>
                      <a:lnTo>
                        <a:pt x="41" y="16"/>
                      </a:lnTo>
                      <a:lnTo>
                        <a:pt x="39" y="15"/>
                      </a:lnTo>
                      <a:lnTo>
                        <a:pt x="38" y="15"/>
                      </a:lnTo>
                      <a:lnTo>
                        <a:pt x="37" y="15"/>
                      </a:lnTo>
                      <a:lnTo>
                        <a:pt x="36" y="15"/>
                      </a:lnTo>
                      <a:lnTo>
                        <a:pt x="35" y="15"/>
                      </a:lnTo>
                      <a:lnTo>
                        <a:pt x="34" y="15"/>
                      </a:lnTo>
                      <a:lnTo>
                        <a:pt x="33" y="15"/>
                      </a:lnTo>
                      <a:lnTo>
                        <a:pt x="31" y="15"/>
                      </a:lnTo>
                      <a:lnTo>
                        <a:pt x="30" y="15"/>
                      </a:lnTo>
                      <a:lnTo>
                        <a:pt x="29" y="15"/>
                      </a:lnTo>
                      <a:lnTo>
                        <a:pt x="28" y="16"/>
                      </a:lnTo>
                      <a:lnTo>
                        <a:pt x="27" y="16"/>
                      </a:lnTo>
                      <a:lnTo>
                        <a:pt x="26" y="17"/>
                      </a:lnTo>
                      <a:lnTo>
                        <a:pt x="25" y="17"/>
                      </a:lnTo>
                      <a:lnTo>
                        <a:pt x="24" y="18"/>
                      </a:lnTo>
                      <a:lnTo>
                        <a:pt x="23" y="18"/>
                      </a:lnTo>
                      <a:lnTo>
                        <a:pt x="22" y="19"/>
                      </a:lnTo>
                      <a:lnTo>
                        <a:pt x="21" y="20"/>
                      </a:lnTo>
                      <a:lnTo>
                        <a:pt x="21" y="21"/>
                      </a:lnTo>
                      <a:lnTo>
                        <a:pt x="18" y="22"/>
                      </a:lnTo>
                      <a:lnTo>
                        <a:pt x="17" y="23"/>
                      </a:lnTo>
                      <a:lnTo>
                        <a:pt x="16" y="24"/>
                      </a:lnTo>
                      <a:lnTo>
                        <a:pt x="16" y="26"/>
                      </a:lnTo>
                      <a:lnTo>
                        <a:pt x="15" y="27"/>
                      </a:lnTo>
                      <a:lnTo>
                        <a:pt x="14" y="28"/>
                      </a:lnTo>
                      <a:lnTo>
                        <a:pt x="14" y="30"/>
                      </a:lnTo>
                      <a:lnTo>
                        <a:pt x="14" y="31"/>
                      </a:lnTo>
                      <a:lnTo>
                        <a:pt x="13" y="34"/>
                      </a:lnTo>
                      <a:lnTo>
                        <a:pt x="13" y="35"/>
                      </a:lnTo>
                      <a:lnTo>
                        <a:pt x="13" y="37"/>
                      </a:lnTo>
                      <a:lnTo>
                        <a:pt x="14" y="39"/>
                      </a:lnTo>
                      <a:lnTo>
                        <a:pt x="14" y="40"/>
                      </a:lnTo>
                      <a:lnTo>
                        <a:pt x="14" y="42"/>
                      </a:lnTo>
                      <a:lnTo>
                        <a:pt x="14" y="44"/>
                      </a:lnTo>
                      <a:lnTo>
                        <a:pt x="15" y="45"/>
                      </a:lnTo>
                      <a:lnTo>
                        <a:pt x="16" y="47"/>
                      </a:lnTo>
                      <a:lnTo>
                        <a:pt x="17" y="49"/>
                      </a:lnTo>
                      <a:lnTo>
                        <a:pt x="18" y="51"/>
                      </a:lnTo>
                      <a:lnTo>
                        <a:pt x="20" y="53"/>
                      </a:lnTo>
                      <a:lnTo>
                        <a:pt x="21" y="55"/>
                      </a:lnTo>
                      <a:lnTo>
                        <a:pt x="23" y="58"/>
                      </a:lnTo>
                      <a:lnTo>
                        <a:pt x="25" y="60"/>
                      </a:lnTo>
                      <a:lnTo>
                        <a:pt x="27" y="62"/>
                      </a:lnTo>
                      <a:lnTo>
                        <a:pt x="28" y="63"/>
                      </a:lnTo>
                      <a:lnTo>
                        <a:pt x="30" y="65"/>
                      </a:lnTo>
                      <a:lnTo>
                        <a:pt x="32" y="67"/>
                      </a:lnTo>
                      <a:lnTo>
                        <a:pt x="34" y="68"/>
                      </a:lnTo>
                      <a:lnTo>
                        <a:pt x="36" y="70"/>
                      </a:lnTo>
                      <a:lnTo>
                        <a:pt x="38" y="71"/>
                      </a:lnTo>
                      <a:lnTo>
                        <a:pt x="40" y="72"/>
                      </a:lnTo>
                      <a:lnTo>
                        <a:pt x="42" y="73"/>
                      </a:lnTo>
                      <a:lnTo>
                        <a:pt x="44" y="73"/>
                      </a:lnTo>
                      <a:lnTo>
                        <a:pt x="46" y="74"/>
                      </a:lnTo>
                      <a:lnTo>
                        <a:pt x="48" y="74"/>
                      </a:lnTo>
                      <a:lnTo>
                        <a:pt x="50" y="75"/>
                      </a:lnTo>
                      <a:lnTo>
                        <a:pt x="51" y="74"/>
                      </a:lnTo>
                      <a:lnTo>
                        <a:pt x="53" y="74"/>
                      </a:lnTo>
                      <a:lnTo>
                        <a:pt x="54" y="74"/>
                      </a:lnTo>
                      <a:lnTo>
                        <a:pt x="56" y="74"/>
                      </a:lnTo>
                      <a:lnTo>
                        <a:pt x="57" y="73"/>
                      </a:lnTo>
                      <a:lnTo>
                        <a:pt x="59" y="73"/>
                      </a:lnTo>
                      <a:lnTo>
                        <a:pt x="60" y="72"/>
                      </a:lnTo>
                      <a:lnTo>
                        <a:pt x="62" y="71"/>
                      </a:lnTo>
                      <a:lnTo>
                        <a:pt x="63" y="71"/>
                      </a:lnTo>
                      <a:lnTo>
                        <a:pt x="64" y="70"/>
                      </a:lnTo>
                      <a:lnTo>
                        <a:pt x="65" y="69"/>
                      </a:lnTo>
                      <a:lnTo>
                        <a:pt x="68" y="68"/>
                      </a:lnTo>
                      <a:lnTo>
                        <a:pt x="68" y="66"/>
                      </a:lnTo>
                      <a:lnTo>
                        <a:pt x="69" y="65"/>
                      </a:lnTo>
                      <a:lnTo>
                        <a:pt x="70" y="64"/>
                      </a:lnTo>
                      <a:lnTo>
                        <a:pt x="71" y="63"/>
                      </a:lnTo>
                      <a:lnTo>
                        <a:pt x="71" y="62"/>
                      </a:lnTo>
                      <a:lnTo>
                        <a:pt x="72" y="61"/>
                      </a:lnTo>
                      <a:lnTo>
                        <a:pt x="72" y="60"/>
                      </a:lnTo>
                      <a:lnTo>
                        <a:pt x="73" y="59"/>
                      </a:lnTo>
                      <a:lnTo>
                        <a:pt x="73" y="58"/>
                      </a:lnTo>
                      <a:lnTo>
                        <a:pt x="73" y="57"/>
                      </a:lnTo>
                      <a:lnTo>
                        <a:pt x="73" y="55"/>
                      </a:lnTo>
                      <a:lnTo>
                        <a:pt x="74" y="54"/>
                      </a:lnTo>
                      <a:lnTo>
                        <a:pt x="74" y="52"/>
                      </a:lnTo>
                      <a:lnTo>
                        <a:pt x="74" y="51"/>
                      </a:lnTo>
                      <a:lnTo>
                        <a:pt x="73" y="49"/>
                      </a:lnTo>
                      <a:lnTo>
                        <a:pt x="73" y="48"/>
                      </a:lnTo>
                      <a:lnTo>
                        <a:pt x="73" y="47"/>
                      </a:lnTo>
                      <a:lnTo>
                        <a:pt x="72" y="45"/>
                      </a:lnTo>
                      <a:lnTo>
                        <a:pt x="72" y="44"/>
                      </a:lnTo>
                      <a:lnTo>
                        <a:pt x="71" y="43"/>
                      </a:lnTo>
                      <a:lnTo>
                        <a:pt x="70" y="41"/>
                      </a:lnTo>
                      <a:lnTo>
                        <a:pt x="70" y="40"/>
                      </a:lnTo>
                      <a:lnTo>
                        <a:pt x="69" y="39"/>
                      </a:lnTo>
                      <a:lnTo>
                        <a:pt x="68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6" name="Freeform 175"/>
                <p:cNvSpPr>
                  <a:spLocks/>
                </p:cNvSpPr>
                <p:nvPr/>
              </p:nvSpPr>
              <p:spPr bwMode="auto">
                <a:xfrm>
                  <a:off x="4879" y="4013"/>
                  <a:ext cx="50" cy="43"/>
                </a:xfrm>
                <a:custGeom>
                  <a:avLst/>
                  <a:gdLst>
                    <a:gd name="T0" fmla="*/ 13 w 99"/>
                    <a:gd name="T1" fmla="*/ 8 h 87"/>
                    <a:gd name="T2" fmla="*/ 13 w 99"/>
                    <a:gd name="T3" fmla="*/ 9 h 87"/>
                    <a:gd name="T4" fmla="*/ 12 w 99"/>
                    <a:gd name="T5" fmla="*/ 9 h 87"/>
                    <a:gd name="T6" fmla="*/ 12 w 99"/>
                    <a:gd name="T7" fmla="*/ 9 h 87"/>
                    <a:gd name="T8" fmla="*/ 12 w 99"/>
                    <a:gd name="T9" fmla="*/ 9 h 87"/>
                    <a:gd name="T10" fmla="*/ 12 w 99"/>
                    <a:gd name="T11" fmla="*/ 9 h 87"/>
                    <a:gd name="T12" fmla="*/ 12 w 99"/>
                    <a:gd name="T13" fmla="*/ 9 h 87"/>
                    <a:gd name="T14" fmla="*/ 12 w 99"/>
                    <a:gd name="T15" fmla="*/ 10 h 87"/>
                    <a:gd name="T16" fmla="*/ 11 w 99"/>
                    <a:gd name="T17" fmla="*/ 10 h 87"/>
                    <a:gd name="T18" fmla="*/ 11 w 99"/>
                    <a:gd name="T19" fmla="*/ 10 h 87"/>
                    <a:gd name="T20" fmla="*/ 11 w 99"/>
                    <a:gd name="T21" fmla="*/ 10 h 87"/>
                    <a:gd name="T22" fmla="*/ 11 w 99"/>
                    <a:gd name="T23" fmla="*/ 10 h 87"/>
                    <a:gd name="T24" fmla="*/ 11 w 99"/>
                    <a:gd name="T25" fmla="*/ 10 h 87"/>
                    <a:gd name="T26" fmla="*/ 10 w 99"/>
                    <a:gd name="T27" fmla="*/ 10 h 87"/>
                    <a:gd name="T28" fmla="*/ 10 w 99"/>
                    <a:gd name="T29" fmla="*/ 10 h 87"/>
                    <a:gd name="T30" fmla="*/ 10 w 99"/>
                    <a:gd name="T31" fmla="*/ 10 h 87"/>
                    <a:gd name="T32" fmla="*/ 10 w 99"/>
                    <a:gd name="T33" fmla="*/ 10 h 87"/>
                    <a:gd name="T34" fmla="*/ 10 w 99"/>
                    <a:gd name="T35" fmla="*/ 10 h 87"/>
                    <a:gd name="T36" fmla="*/ 10 w 99"/>
                    <a:gd name="T37" fmla="*/ 10 h 87"/>
                    <a:gd name="T38" fmla="*/ 9 w 99"/>
                    <a:gd name="T39" fmla="*/ 10 h 87"/>
                    <a:gd name="T40" fmla="*/ 9 w 99"/>
                    <a:gd name="T41" fmla="*/ 10 h 87"/>
                    <a:gd name="T42" fmla="*/ 9 w 99"/>
                    <a:gd name="T43" fmla="*/ 10 h 87"/>
                    <a:gd name="T44" fmla="*/ 9 w 99"/>
                    <a:gd name="T45" fmla="*/ 10 h 87"/>
                    <a:gd name="T46" fmla="*/ 8 w 99"/>
                    <a:gd name="T47" fmla="*/ 9 h 87"/>
                    <a:gd name="T48" fmla="*/ 8 w 99"/>
                    <a:gd name="T49" fmla="*/ 9 h 87"/>
                    <a:gd name="T50" fmla="*/ 2 w 99"/>
                    <a:gd name="T51" fmla="*/ 5 h 87"/>
                    <a:gd name="T52" fmla="*/ 2 w 99"/>
                    <a:gd name="T53" fmla="*/ 3 h 87"/>
                    <a:gd name="T54" fmla="*/ 1 w 99"/>
                    <a:gd name="T55" fmla="*/ 0 h 87"/>
                    <a:gd name="T56" fmla="*/ 5 w 99"/>
                    <a:gd name="T57" fmla="*/ 1 h 87"/>
                    <a:gd name="T58" fmla="*/ 5 w 99"/>
                    <a:gd name="T59" fmla="*/ 3 h 87"/>
                    <a:gd name="T60" fmla="*/ 9 w 99"/>
                    <a:gd name="T61" fmla="*/ 8 h 87"/>
                    <a:gd name="T62" fmla="*/ 9 w 99"/>
                    <a:gd name="T63" fmla="*/ 8 h 87"/>
                    <a:gd name="T64" fmla="*/ 9 w 99"/>
                    <a:gd name="T65" fmla="*/ 8 h 87"/>
                    <a:gd name="T66" fmla="*/ 10 w 99"/>
                    <a:gd name="T67" fmla="*/ 8 h 87"/>
                    <a:gd name="T68" fmla="*/ 10 w 99"/>
                    <a:gd name="T69" fmla="*/ 8 h 87"/>
                    <a:gd name="T70" fmla="*/ 10 w 99"/>
                    <a:gd name="T71" fmla="*/ 8 h 87"/>
                    <a:gd name="T72" fmla="*/ 10 w 99"/>
                    <a:gd name="T73" fmla="*/ 8 h 87"/>
                    <a:gd name="T74" fmla="*/ 10 w 99"/>
                    <a:gd name="T75" fmla="*/ 8 h 87"/>
                    <a:gd name="T76" fmla="*/ 10 w 99"/>
                    <a:gd name="T77" fmla="*/ 8 h 87"/>
                    <a:gd name="T78" fmla="*/ 10 w 99"/>
                    <a:gd name="T79" fmla="*/ 8 h 87"/>
                    <a:gd name="T80" fmla="*/ 10 w 99"/>
                    <a:gd name="T81" fmla="*/ 8 h 87"/>
                    <a:gd name="T82" fmla="*/ 10 w 99"/>
                    <a:gd name="T83" fmla="*/ 8 h 87"/>
                    <a:gd name="T84" fmla="*/ 11 w 99"/>
                    <a:gd name="T85" fmla="*/ 8 h 87"/>
                    <a:gd name="T86" fmla="*/ 11 w 99"/>
                    <a:gd name="T87" fmla="*/ 8 h 87"/>
                    <a:gd name="T88" fmla="*/ 11 w 99"/>
                    <a:gd name="T89" fmla="*/ 8 h 87"/>
                    <a:gd name="T90" fmla="*/ 11 w 99"/>
                    <a:gd name="T91" fmla="*/ 8 h 87"/>
                    <a:gd name="T92" fmla="*/ 11 w 99"/>
                    <a:gd name="T93" fmla="*/ 8 h 87"/>
                    <a:gd name="T94" fmla="*/ 11 w 99"/>
                    <a:gd name="T95" fmla="*/ 8 h 87"/>
                    <a:gd name="T96" fmla="*/ 11 w 99"/>
                    <a:gd name="T97" fmla="*/ 8 h 87"/>
                    <a:gd name="T98" fmla="*/ 11 w 99"/>
                    <a:gd name="T99" fmla="*/ 8 h 87"/>
                    <a:gd name="T100" fmla="*/ 11 w 99"/>
                    <a:gd name="T101" fmla="*/ 8 h 87"/>
                    <a:gd name="T102" fmla="*/ 11 w 99"/>
                    <a:gd name="T103" fmla="*/ 8 h 87"/>
                    <a:gd name="T104" fmla="*/ 11 w 99"/>
                    <a:gd name="T105" fmla="*/ 8 h 87"/>
                    <a:gd name="T106" fmla="*/ 11 w 99"/>
                    <a:gd name="T107" fmla="*/ 7 h 87"/>
                    <a:gd name="T108" fmla="*/ 12 w 99"/>
                    <a:gd name="T109" fmla="*/ 7 h 8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99"/>
                    <a:gd name="T166" fmla="*/ 0 h 87"/>
                    <a:gd name="T167" fmla="*/ 99 w 99"/>
                    <a:gd name="T168" fmla="*/ 87 h 8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99" h="87">
                      <a:moveTo>
                        <a:pt x="89" y="63"/>
                      </a:moveTo>
                      <a:lnTo>
                        <a:pt x="99" y="71"/>
                      </a:lnTo>
                      <a:lnTo>
                        <a:pt x="98" y="71"/>
                      </a:lnTo>
                      <a:lnTo>
                        <a:pt x="97" y="72"/>
                      </a:lnTo>
                      <a:lnTo>
                        <a:pt x="97" y="73"/>
                      </a:lnTo>
                      <a:lnTo>
                        <a:pt x="96" y="74"/>
                      </a:lnTo>
                      <a:lnTo>
                        <a:pt x="95" y="75"/>
                      </a:lnTo>
                      <a:lnTo>
                        <a:pt x="95" y="76"/>
                      </a:lnTo>
                      <a:lnTo>
                        <a:pt x="94" y="76"/>
                      </a:lnTo>
                      <a:lnTo>
                        <a:pt x="93" y="77"/>
                      </a:lnTo>
                      <a:lnTo>
                        <a:pt x="92" y="78"/>
                      </a:lnTo>
                      <a:lnTo>
                        <a:pt x="92" y="79"/>
                      </a:lnTo>
                      <a:lnTo>
                        <a:pt x="91" y="79"/>
                      </a:lnTo>
                      <a:lnTo>
                        <a:pt x="90" y="80"/>
                      </a:lnTo>
                      <a:lnTo>
                        <a:pt x="89" y="81"/>
                      </a:lnTo>
                      <a:lnTo>
                        <a:pt x="88" y="82"/>
                      </a:lnTo>
                      <a:lnTo>
                        <a:pt x="87" y="83"/>
                      </a:lnTo>
                      <a:lnTo>
                        <a:pt x="86" y="83"/>
                      </a:lnTo>
                      <a:lnTo>
                        <a:pt x="86" y="84"/>
                      </a:lnTo>
                      <a:lnTo>
                        <a:pt x="85" y="84"/>
                      </a:lnTo>
                      <a:lnTo>
                        <a:pt x="84" y="85"/>
                      </a:lnTo>
                      <a:lnTo>
                        <a:pt x="83" y="85"/>
                      </a:lnTo>
                      <a:lnTo>
                        <a:pt x="82" y="85"/>
                      </a:lnTo>
                      <a:lnTo>
                        <a:pt x="82" y="87"/>
                      </a:lnTo>
                      <a:lnTo>
                        <a:pt x="81" y="87"/>
                      </a:lnTo>
                      <a:lnTo>
                        <a:pt x="79" y="87"/>
                      </a:lnTo>
                      <a:lnTo>
                        <a:pt x="78" y="87"/>
                      </a:lnTo>
                      <a:lnTo>
                        <a:pt x="77" y="87"/>
                      </a:lnTo>
                      <a:lnTo>
                        <a:pt x="76" y="87"/>
                      </a:lnTo>
                      <a:lnTo>
                        <a:pt x="75" y="87"/>
                      </a:lnTo>
                      <a:lnTo>
                        <a:pt x="74" y="87"/>
                      </a:lnTo>
                      <a:lnTo>
                        <a:pt x="73" y="87"/>
                      </a:lnTo>
                      <a:lnTo>
                        <a:pt x="72" y="85"/>
                      </a:lnTo>
                      <a:lnTo>
                        <a:pt x="71" y="85"/>
                      </a:lnTo>
                      <a:lnTo>
                        <a:pt x="70" y="84"/>
                      </a:lnTo>
                      <a:lnTo>
                        <a:pt x="69" y="83"/>
                      </a:lnTo>
                      <a:lnTo>
                        <a:pt x="68" y="83"/>
                      </a:lnTo>
                      <a:lnTo>
                        <a:pt x="67" y="82"/>
                      </a:lnTo>
                      <a:lnTo>
                        <a:pt x="66" y="81"/>
                      </a:lnTo>
                      <a:lnTo>
                        <a:pt x="65" y="80"/>
                      </a:lnTo>
                      <a:lnTo>
                        <a:pt x="64" y="79"/>
                      </a:lnTo>
                      <a:lnTo>
                        <a:pt x="62" y="77"/>
                      </a:lnTo>
                      <a:lnTo>
                        <a:pt x="61" y="76"/>
                      </a:lnTo>
                      <a:lnTo>
                        <a:pt x="60" y="75"/>
                      </a:lnTo>
                      <a:lnTo>
                        <a:pt x="24" y="40"/>
                      </a:lnTo>
                      <a:lnTo>
                        <a:pt x="16" y="47"/>
                      </a:lnTo>
                      <a:lnTo>
                        <a:pt x="8" y="40"/>
                      </a:lnTo>
                      <a:lnTo>
                        <a:pt x="16" y="31"/>
                      </a:lnTo>
                      <a:lnTo>
                        <a:pt x="0" y="17"/>
                      </a:lnTo>
                      <a:lnTo>
                        <a:pt x="4" y="0"/>
                      </a:lnTo>
                      <a:lnTo>
                        <a:pt x="26" y="21"/>
                      </a:lnTo>
                      <a:lnTo>
                        <a:pt x="37" y="10"/>
                      </a:lnTo>
                      <a:lnTo>
                        <a:pt x="45" y="19"/>
                      </a:lnTo>
                      <a:lnTo>
                        <a:pt x="35" y="29"/>
                      </a:lnTo>
                      <a:lnTo>
                        <a:pt x="70" y="66"/>
                      </a:lnTo>
                      <a:lnTo>
                        <a:pt x="71" y="67"/>
                      </a:lnTo>
                      <a:lnTo>
                        <a:pt x="72" y="68"/>
                      </a:lnTo>
                      <a:lnTo>
                        <a:pt x="73" y="69"/>
                      </a:lnTo>
                      <a:lnTo>
                        <a:pt x="74" y="70"/>
                      </a:lnTo>
                      <a:lnTo>
                        <a:pt x="75" y="70"/>
                      </a:lnTo>
                      <a:lnTo>
                        <a:pt x="76" y="71"/>
                      </a:lnTo>
                      <a:lnTo>
                        <a:pt x="76" y="70"/>
                      </a:lnTo>
                      <a:lnTo>
                        <a:pt x="77" y="70"/>
                      </a:lnTo>
                      <a:lnTo>
                        <a:pt x="78" y="70"/>
                      </a:lnTo>
                      <a:lnTo>
                        <a:pt x="79" y="70"/>
                      </a:lnTo>
                      <a:lnTo>
                        <a:pt x="81" y="71"/>
                      </a:lnTo>
                      <a:lnTo>
                        <a:pt x="81" y="70"/>
                      </a:lnTo>
                      <a:lnTo>
                        <a:pt x="82" y="70"/>
                      </a:lnTo>
                      <a:lnTo>
                        <a:pt x="82" y="69"/>
                      </a:lnTo>
                      <a:lnTo>
                        <a:pt x="83" y="69"/>
                      </a:lnTo>
                      <a:lnTo>
                        <a:pt x="84" y="68"/>
                      </a:lnTo>
                      <a:lnTo>
                        <a:pt x="85" y="68"/>
                      </a:lnTo>
                      <a:lnTo>
                        <a:pt x="85" y="67"/>
                      </a:lnTo>
                      <a:lnTo>
                        <a:pt x="86" y="66"/>
                      </a:lnTo>
                      <a:lnTo>
                        <a:pt x="87" y="65"/>
                      </a:lnTo>
                      <a:lnTo>
                        <a:pt x="87" y="64"/>
                      </a:lnTo>
                      <a:lnTo>
                        <a:pt x="88" y="64"/>
                      </a:lnTo>
                      <a:lnTo>
                        <a:pt x="88" y="63"/>
                      </a:lnTo>
                      <a:lnTo>
                        <a:pt x="89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7" name="Freeform 176"/>
                <p:cNvSpPr>
                  <a:spLocks noEditPoints="1"/>
                </p:cNvSpPr>
                <p:nvPr/>
              </p:nvSpPr>
              <p:spPr bwMode="auto">
                <a:xfrm>
                  <a:off x="4907" y="3994"/>
                  <a:ext cx="45" cy="45"/>
                </a:xfrm>
                <a:custGeom>
                  <a:avLst/>
                  <a:gdLst>
                    <a:gd name="T0" fmla="*/ 2 w 89"/>
                    <a:gd name="T1" fmla="*/ 9 h 90"/>
                    <a:gd name="T2" fmla="*/ 1 w 89"/>
                    <a:gd name="T3" fmla="*/ 7 h 90"/>
                    <a:gd name="T4" fmla="*/ 0 w 89"/>
                    <a:gd name="T5" fmla="*/ 6 h 90"/>
                    <a:gd name="T6" fmla="*/ 1 w 89"/>
                    <a:gd name="T7" fmla="*/ 4 h 90"/>
                    <a:gd name="T8" fmla="*/ 1 w 89"/>
                    <a:gd name="T9" fmla="*/ 3 h 90"/>
                    <a:gd name="T10" fmla="*/ 2 w 89"/>
                    <a:gd name="T11" fmla="*/ 2 h 90"/>
                    <a:gd name="T12" fmla="*/ 3 w 89"/>
                    <a:gd name="T13" fmla="*/ 1 h 90"/>
                    <a:gd name="T14" fmla="*/ 4 w 89"/>
                    <a:gd name="T15" fmla="*/ 1 h 90"/>
                    <a:gd name="T16" fmla="*/ 5 w 89"/>
                    <a:gd name="T17" fmla="*/ 0 h 90"/>
                    <a:gd name="T18" fmla="*/ 7 w 89"/>
                    <a:gd name="T19" fmla="*/ 1 h 90"/>
                    <a:gd name="T20" fmla="*/ 8 w 89"/>
                    <a:gd name="T21" fmla="*/ 1 h 90"/>
                    <a:gd name="T22" fmla="*/ 9 w 89"/>
                    <a:gd name="T23" fmla="*/ 2 h 90"/>
                    <a:gd name="T24" fmla="*/ 10 w 89"/>
                    <a:gd name="T25" fmla="*/ 3 h 90"/>
                    <a:gd name="T26" fmla="*/ 11 w 89"/>
                    <a:gd name="T27" fmla="*/ 4 h 90"/>
                    <a:gd name="T28" fmla="*/ 11 w 89"/>
                    <a:gd name="T29" fmla="*/ 5 h 90"/>
                    <a:gd name="T30" fmla="*/ 12 w 89"/>
                    <a:gd name="T31" fmla="*/ 6 h 90"/>
                    <a:gd name="T32" fmla="*/ 12 w 89"/>
                    <a:gd name="T33" fmla="*/ 6 h 90"/>
                    <a:gd name="T34" fmla="*/ 11 w 89"/>
                    <a:gd name="T35" fmla="*/ 7 h 90"/>
                    <a:gd name="T36" fmla="*/ 11 w 89"/>
                    <a:gd name="T37" fmla="*/ 8 h 90"/>
                    <a:gd name="T38" fmla="*/ 11 w 89"/>
                    <a:gd name="T39" fmla="*/ 9 h 90"/>
                    <a:gd name="T40" fmla="*/ 10 w 89"/>
                    <a:gd name="T41" fmla="*/ 10 h 90"/>
                    <a:gd name="T42" fmla="*/ 9 w 89"/>
                    <a:gd name="T43" fmla="*/ 11 h 90"/>
                    <a:gd name="T44" fmla="*/ 8 w 89"/>
                    <a:gd name="T45" fmla="*/ 11 h 90"/>
                    <a:gd name="T46" fmla="*/ 7 w 89"/>
                    <a:gd name="T47" fmla="*/ 12 h 90"/>
                    <a:gd name="T48" fmla="*/ 5 w 89"/>
                    <a:gd name="T49" fmla="*/ 12 h 90"/>
                    <a:gd name="T50" fmla="*/ 4 w 89"/>
                    <a:gd name="T51" fmla="*/ 11 h 90"/>
                    <a:gd name="T52" fmla="*/ 3 w 89"/>
                    <a:gd name="T53" fmla="*/ 10 h 90"/>
                    <a:gd name="T54" fmla="*/ 4 w 89"/>
                    <a:gd name="T55" fmla="*/ 8 h 90"/>
                    <a:gd name="T56" fmla="*/ 5 w 89"/>
                    <a:gd name="T57" fmla="*/ 9 h 90"/>
                    <a:gd name="T58" fmla="*/ 6 w 89"/>
                    <a:gd name="T59" fmla="*/ 10 h 90"/>
                    <a:gd name="T60" fmla="*/ 7 w 89"/>
                    <a:gd name="T61" fmla="*/ 10 h 90"/>
                    <a:gd name="T62" fmla="*/ 7 w 89"/>
                    <a:gd name="T63" fmla="*/ 10 h 90"/>
                    <a:gd name="T64" fmla="*/ 8 w 89"/>
                    <a:gd name="T65" fmla="*/ 9 h 90"/>
                    <a:gd name="T66" fmla="*/ 9 w 89"/>
                    <a:gd name="T67" fmla="*/ 9 h 90"/>
                    <a:gd name="T68" fmla="*/ 10 w 89"/>
                    <a:gd name="T69" fmla="*/ 8 h 90"/>
                    <a:gd name="T70" fmla="*/ 10 w 89"/>
                    <a:gd name="T71" fmla="*/ 7 h 90"/>
                    <a:gd name="T72" fmla="*/ 10 w 89"/>
                    <a:gd name="T73" fmla="*/ 7 h 90"/>
                    <a:gd name="T74" fmla="*/ 10 w 89"/>
                    <a:gd name="T75" fmla="*/ 6 h 90"/>
                    <a:gd name="T76" fmla="*/ 9 w 89"/>
                    <a:gd name="T77" fmla="*/ 5 h 90"/>
                    <a:gd name="T78" fmla="*/ 8 w 89"/>
                    <a:gd name="T79" fmla="*/ 4 h 90"/>
                    <a:gd name="T80" fmla="*/ 7 w 89"/>
                    <a:gd name="T81" fmla="*/ 3 h 90"/>
                    <a:gd name="T82" fmla="*/ 6 w 89"/>
                    <a:gd name="T83" fmla="*/ 2 h 90"/>
                    <a:gd name="T84" fmla="*/ 6 w 89"/>
                    <a:gd name="T85" fmla="*/ 2 h 90"/>
                    <a:gd name="T86" fmla="*/ 5 w 89"/>
                    <a:gd name="T87" fmla="*/ 2 h 90"/>
                    <a:gd name="T88" fmla="*/ 4 w 89"/>
                    <a:gd name="T89" fmla="*/ 3 h 90"/>
                    <a:gd name="T90" fmla="*/ 3 w 89"/>
                    <a:gd name="T91" fmla="*/ 3 h 90"/>
                    <a:gd name="T92" fmla="*/ 3 w 89"/>
                    <a:gd name="T93" fmla="*/ 4 h 90"/>
                    <a:gd name="T94" fmla="*/ 2 w 89"/>
                    <a:gd name="T95" fmla="*/ 5 h 90"/>
                    <a:gd name="T96" fmla="*/ 2 w 89"/>
                    <a:gd name="T97" fmla="*/ 6 h 90"/>
                    <a:gd name="T98" fmla="*/ 2 w 89"/>
                    <a:gd name="T99" fmla="*/ 6 h 90"/>
                    <a:gd name="T100" fmla="*/ 3 w 89"/>
                    <a:gd name="T101" fmla="*/ 7 h 90"/>
                    <a:gd name="T102" fmla="*/ 4 w 89"/>
                    <a:gd name="T103" fmla="*/ 8 h 9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89"/>
                    <a:gd name="T157" fmla="*/ 0 h 90"/>
                    <a:gd name="T158" fmla="*/ 89 w 89"/>
                    <a:gd name="T159" fmla="*/ 90 h 9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89" h="90">
                      <a:moveTo>
                        <a:pt x="16" y="74"/>
                      </a:moveTo>
                      <a:lnTo>
                        <a:pt x="13" y="71"/>
                      </a:lnTo>
                      <a:lnTo>
                        <a:pt x="11" y="68"/>
                      </a:lnTo>
                      <a:lnTo>
                        <a:pt x="9" y="65"/>
                      </a:lnTo>
                      <a:lnTo>
                        <a:pt x="7" y="62"/>
                      </a:lnTo>
                      <a:lnTo>
                        <a:pt x="5" y="60"/>
                      </a:lnTo>
                      <a:lnTo>
                        <a:pt x="4" y="57"/>
                      </a:lnTo>
                      <a:lnTo>
                        <a:pt x="3" y="53"/>
                      </a:lnTo>
                      <a:lnTo>
                        <a:pt x="2" y="50"/>
                      </a:lnTo>
                      <a:lnTo>
                        <a:pt x="1" y="48"/>
                      </a:lnTo>
                      <a:lnTo>
                        <a:pt x="1" y="45"/>
                      </a:lnTo>
                      <a:lnTo>
                        <a:pt x="0" y="42"/>
                      </a:lnTo>
                      <a:lnTo>
                        <a:pt x="1" y="40"/>
                      </a:lnTo>
                      <a:lnTo>
                        <a:pt x="1" y="37"/>
                      </a:lnTo>
                      <a:lnTo>
                        <a:pt x="1" y="35"/>
                      </a:lnTo>
                      <a:lnTo>
                        <a:pt x="2" y="32"/>
                      </a:lnTo>
                      <a:lnTo>
                        <a:pt x="2" y="29"/>
                      </a:lnTo>
                      <a:lnTo>
                        <a:pt x="3" y="27"/>
                      </a:lnTo>
                      <a:lnTo>
                        <a:pt x="4" y="24"/>
                      </a:lnTo>
                      <a:lnTo>
                        <a:pt x="5" y="22"/>
                      </a:lnTo>
                      <a:lnTo>
                        <a:pt x="6" y="20"/>
                      </a:lnTo>
                      <a:lnTo>
                        <a:pt x="8" y="18"/>
                      </a:lnTo>
                      <a:lnTo>
                        <a:pt x="9" y="16"/>
                      </a:lnTo>
                      <a:lnTo>
                        <a:pt x="11" y="14"/>
                      </a:lnTo>
                      <a:lnTo>
                        <a:pt x="13" y="13"/>
                      </a:lnTo>
                      <a:lnTo>
                        <a:pt x="15" y="11"/>
                      </a:lnTo>
                      <a:lnTo>
                        <a:pt x="17" y="9"/>
                      </a:lnTo>
                      <a:lnTo>
                        <a:pt x="19" y="7"/>
                      </a:lnTo>
                      <a:lnTo>
                        <a:pt x="21" y="5"/>
                      </a:lnTo>
                      <a:lnTo>
                        <a:pt x="24" y="4"/>
                      </a:lnTo>
                      <a:lnTo>
                        <a:pt x="27" y="3"/>
                      </a:lnTo>
                      <a:lnTo>
                        <a:pt x="29" y="2"/>
                      </a:lnTo>
                      <a:lnTo>
                        <a:pt x="31" y="1"/>
                      </a:lnTo>
                      <a:lnTo>
                        <a:pt x="34" y="1"/>
                      </a:lnTo>
                      <a:lnTo>
                        <a:pt x="36" y="1"/>
                      </a:lnTo>
                      <a:lnTo>
                        <a:pt x="39" y="0"/>
                      </a:lnTo>
                      <a:lnTo>
                        <a:pt x="42" y="1"/>
                      </a:lnTo>
                      <a:lnTo>
                        <a:pt x="44" y="1"/>
                      </a:lnTo>
                      <a:lnTo>
                        <a:pt x="48" y="1"/>
                      </a:lnTo>
                      <a:lnTo>
                        <a:pt x="50" y="1"/>
                      </a:lnTo>
                      <a:lnTo>
                        <a:pt x="53" y="2"/>
                      </a:lnTo>
                      <a:lnTo>
                        <a:pt x="55" y="3"/>
                      </a:lnTo>
                      <a:lnTo>
                        <a:pt x="58" y="4"/>
                      </a:lnTo>
                      <a:lnTo>
                        <a:pt x="60" y="5"/>
                      </a:lnTo>
                      <a:lnTo>
                        <a:pt x="63" y="8"/>
                      </a:lnTo>
                      <a:lnTo>
                        <a:pt x="65" y="9"/>
                      </a:lnTo>
                      <a:lnTo>
                        <a:pt x="68" y="11"/>
                      </a:lnTo>
                      <a:lnTo>
                        <a:pt x="70" y="13"/>
                      </a:lnTo>
                      <a:lnTo>
                        <a:pt x="74" y="16"/>
                      </a:lnTo>
                      <a:lnTo>
                        <a:pt x="75" y="17"/>
                      </a:lnTo>
                      <a:lnTo>
                        <a:pt x="77" y="19"/>
                      </a:lnTo>
                      <a:lnTo>
                        <a:pt x="79" y="21"/>
                      </a:lnTo>
                      <a:lnTo>
                        <a:pt x="80" y="23"/>
                      </a:lnTo>
                      <a:lnTo>
                        <a:pt x="81" y="24"/>
                      </a:lnTo>
                      <a:lnTo>
                        <a:pt x="83" y="26"/>
                      </a:lnTo>
                      <a:lnTo>
                        <a:pt x="84" y="28"/>
                      </a:lnTo>
                      <a:lnTo>
                        <a:pt x="85" y="31"/>
                      </a:lnTo>
                      <a:lnTo>
                        <a:pt x="86" y="32"/>
                      </a:lnTo>
                      <a:lnTo>
                        <a:pt x="86" y="34"/>
                      </a:lnTo>
                      <a:lnTo>
                        <a:pt x="87" y="36"/>
                      </a:lnTo>
                      <a:lnTo>
                        <a:pt x="88" y="38"/>
                      </a:lnTo>
                      <a:lnTo>
                        <a:pt x="88" y="39"/>
                      </a:lnTo>
                      <a:lnTo>
                        <a:pt x="88" y="41"/>
                      </a:lnTo>
                      <a:lnTo>
                        <a:pt x="89" y="43"/>
                      </a:lnTo>
                      <a:lnTo>
                        <a:pt x="89" y="44"/>
                      </a:lnTo>
                      <a:lnTo>
                        <a:pt x="89" y="46"/>
                      </a:lnTo>
                      <a:lnTo>
                        <a:pt x="89" y="48"/>
                      </a:lnTo>
                      <a:lnTo>
                        <a:pt x="89" y="49"/>
                      </a:lnTo>
                      <a:lnTo>
                        <a:pt x="89" y="51"/>
                      </a:lnTo>
                      <a:lnTo>
                        <a:pt x="89" y="53"/>
                      </a:lnTo>
                      <a:lnTo>
                        <a:pt x="88" y="55"/>
                      </a:lnTo>
                      <a:lnTo>
                        <a:pt x="88" y="57"/>
                      </a:lnTo>
                      <a:lnTo>
                        <a:pt x="88" y="59"/>
                      </a:lnTo>
                      <a:lnTo>
                        <a:pt x="87" y="60"/>
                      </a:lnTo>
                      <a:lnTo>
                        <a:pt x="86" y="62"/>
                      </a:lnTo>
                      <a:lnTo>
                        <a:pt x="86" y="63"/>
                      </a:lnTo>
                      <a:lnTo>
                        <a:pt x="85" y="65"/>
                      </a:lnTo>
                      <a:lnTo>
                        <a:pt x="84" y="66"/>
                      </a:lnTo>
                      <a:lnTo>
                        <a:pt x="83" y="68"/>
                      </a:lnTo>
                      <a:lnTo>
                        <a:pt x="83" y="69"/>
                      </a:lnTo>
                      <a:lnTo>
                        <a:pt x="82" y="71"/>
                      </a:lnTo>
                      <a:lnTo>
                        <a:pt x="81" y="72"/>
                      </a:lnTo>
                      <a:lnTo>
                        <a:pt x="80" y="74"/>
                      </a:lnTo>
                      <a:lnTo>
                        <a:pt x="79" y="75"/>
                      </a:lnTo>
                      <a:lnTo>
                        <a:pt x="78" y="77"/>
                      </a:lnTo>
                      <a:lnTo>
                        <a:pt x="75" y="79"/>
                      </a:lnTo>
                      <a:lnTo>
                        <a:pt x="73" y="81"/>
                      </a:lnTo>
                      <a:lnTo>
                        <a:pt x="70" y="83"/>
                      </a:lnTo>
                      <a:lnTo>
                        <a:pt x="68" y="84"/>
                      </a:lnTo>
                      <a:lnTo>
                        <a:pt x="65" y="85"/>
                      </a:lnTo>
                      <a:lnTo>
                        <a:pt x="63" y="87"/>
                      </a:lnTo>
                      <a:lnTo>
                        <a:pt x="61" y="87"/>
                      </a:lnTo>
                      <a:lnTo>
                        <a:pt x="58" y="88"/>
                      </a:lnTo>
                      <a:lnTo>
                        <a:pt x="56" y="89"/>
                      </a:lnTo>
                      <a:lnTo>
                        <a:pt x="53" y="89"/>
                      </a:lnTo>
                      <a:lnTo>
                        <a:pt x="51" y="89"/>
                      </a:lnTo>
                      <a:lnTo>
                        <a:pt x="49" y="90"/>
                      </a:lnTo>
                      <a:lnTo>
                        <a:pt x="45" y="89"/>
                      </a:lnTo>
                      <a:lnTo>
                        <a:pt x="42" y="89"/>
                      </a:lnTo>
                      <a:lnTo>
                        <a:pt x="40" y="89"/>
                      </a:lnTo>
                      <a:lnTo>
                        <a:pt x="37" y="88"/>
                      </a:lnTo>
                      <a:lnTo>
                        <a:pt x="34" y="87"/>
                      </a:lnTo>
                      <a:lnTo>
                        <a:pt x="32" y="86"/>
                      </a:lnTo>
                      <a:lnTo>
                        <a:pt x="29" y="84"/>
                      </a:lnTo>
                      <a:lnTo>
                        <a:pt x="27" y="83"/>
                      </a:lnTo>
                      <a:lnTo>
                        <a:pt x="24" y="81"/>
                      </a:lnTo>
                      <a:lnTo>
                        <a:pt x="21" y="79"/>
                      </a:lnTo>
                      <a:lnTo>
                        <a:pt x="18" y="76"/>
                      </a:lnTo>
                      <a:lnTo>
                        <a:pt x="16" y="74"/>
                      </a:lnTo>
                      <a:close/>
                      <a:moveTo>
                        <a:pt x="28" y="64"/>
                      </a:moveTo>
                      <a:lnTo>
                        <a:pt x="29" y="65"/>
                      </a:lnTo>
                      <a:lnTo>
                        <a:pt x="31" y="67"/>
                      </a:lnTo>
                      <a:lnTo>
                        <a:pt x="33" y="68"/>
                      </a:lnTo>
                      <a:lnTo>
                        <a:pt x="35" y="70"/>
                      </a:lnTo>
                      <a:lnTo>
                        <a:pt x="36" y="71"/>
                      </a:lnTo>
                      <a:lnTo>
                        <a:pt x="38" y="72"/>
                      </a:lnTo>
                      <a:lnTo>
                        <a:pt x="40" y="73"/>
                      </a:lnTo>
                      <a:lnTo>
                        <a:pt x="42" y="74"/>
                      </a:lnTo>
                      <a:lnTo>
                        <a:pt x="43" y="74"/>
                      </a:lnTo>
                      <a:lnTo>
                        <a:pt x="45" y="75"/>
                      </a:lnTo>
                      <a:lnTo>
                        <a:pt x="48" y="75"/>
                      </a:lnTo>
                      <a:lnTo>
                        <a:pt x="50" y="76"/>
                      </a:lnTo>
                      <a:lnTo>
                        <a:pt x="51" y="75"/>
                      </a:lnTo>
                      <a:lnTo>
                        <a:pt x="53" y="75"/>
                      </a:lnTo>
                      <a:lnTo>
                        <a:pt x="55" y="75"/>
                      </a:lnTo>
                      <a:lnTo>
                        <a:pt x="56" y="75"/>
                      </a:lnTo>
                      <a:lnTo>
                        <a:pt x="58" y="74"/>
                      </a:lnTo>
                      <a:lnTo>
                        <a:pt x="60" y="74"/>
                      </a:lnTo>
                      <a:lnTo>
                        <a:pt x="61" y="73"/>
                      </a:lnTo>
                      <a:lnTo>
                        <a:pt x="62" y="72"/>
                      </a:lnTo>
                      <a:lnTo>
                        <a:pt x="64" y="72"/>
                      </a:lnTo>
                      <a:lnTo>
                        <a:pt x="65" y="71"/>
                      </a:lnTo>
                      <a:lnTo>
                        <a:pt x="66" y="70"/>
                      </a:lnTo>
                      <a:lnTo>
                        <a:pt x="68" y="69"/>
                      </a:lnTo>
                      <a:lnTo>
                        <a:pt x="69" y="67"/>
                      </a:lnTo>
                      <a:lnTo>
                        <a:pt x="70" y="66"/>
                      </a:lnTo>
                      <a:lnTo>
                        <a:pt x="72" y="64"/>
                      </a:lnTo>
                      <a:lnTo>
                        <a:pt x="73" y="63"/>
                      </a:lnTo>
                      <a:lnTo>
                        <a:pt x="74" y="61"/>
                      </a:lnTo>
                      <a:lnTo>
                        <a:pt x="74" y="60"/>
                      </a:lnTo>
                      <a:lnTo>
                        <a:pt x="75" y="58"/>
                      </a:lnTo>
                      <a:lnTo>
                        <a:pt x="75" y="57"/>
                      </a:lnTo>
                      <a:lnTo>
                        <a:pt x="75" y="55"/>
                      </a:lnTo>
                      <a:lnTo>
                        <a:pt x="76" y="53"/>
                      </a:lnTo>
                      <a:lnTo>
                        <a:pt x="76" y="51"/>
                      </a:lnTo>
                      <a:lnTo>
                        <a:pt x="76" y="50"/>
                      </a:lnTo>
                      <a:lnTo>
                        <a:pt x="75" y="48"/>
                      </a:lnTo>
                      <a:lnTo>
                        <a:pt x="75" y="46"/>
                      </a:lnTo>
                      <a:lnTo>
                        <a:pt x="75" y="44"/>
                      </a:lnTo>
                      <a:lnTo>
                        <a:pt x="74" y="42"/>
                      </a:lnTo>
                      <a:lnTo>
                        <a:pt x="73" y="40"/>
                      </a:lnTo>
                      <a:lnTo>
                        <a:pt x="72" y="38"/>
                      </a:lnTo>
                      <a:lnTo>
                        <a:pt x="70" y="37"/>
                      </a:lnTo>
                      <a:lnTo>
                        <a:pt x="69" y="35"/>
                      </a:lnTo>
                      <a:lnTo>
                        <a:pt x="68" y="33"/>
                      </a:lnTo>
                      <a:lnTo>
                        <a:pt x="66" y="31"/>
                      </a:lnTo>
                      <a:lnTo>
                        <a:pt x="64" y="28"/>
                      </a:lnTo>
                      <a:lnTo>
                        <a:pt x="63" y="27"/>
                      </a:lnTo>
                      <a:lnTo>
                        <a:pt x="61" y="25"/>
                      </a:lnTo>
                      <a:lnTo>
                        <a:pt x="59" y="23"/>
                      </a:lnTo>
                      <a:lnTo>
                        <a:pt x="57" y="22"/>
                      </a:lnTo>
                      <a:lnTo>
                        <a:pt x="55" y="20"/>
                      </a:lnTo>
                      <a:lnTo>
                        <a:pt x="54" y="19"/>
                      </a:lnTo>
                      <a:lnTo>
                        <a:pt x="52" y="18"/>
                      </a:lnTo>
                      <a:lnTo>
                        <a:pt x="50" y="17"/>
                      </a:lnTo>
                      <a:lnTo>
                        <a:pt x="48" y="16"/>
                      </a:lnTo>
                      <a:lnTo>
                        <a:pt x="46" y="16"/>
                      </a:lnTo>
                      <a:lnTo>
                        <a:pt x="44" y="15"/>
                      </a:lnTo>
                      <a:lnTo>
                        <a:pt x="42" y="15"/>
                      </a:lnTo>
                      <a:lnTo>
                        <a:pt x="41" y="15"/>
                      </a:lnTo>
                      <a:lnTo>
                        <a:pt x="39" y="14"/>
                      </a:lnTo>
                      <a:lnTo>
                        <a:pt x="37" y="14"/>
                      </a:lnTo>
                      <a:lnTo>
                        <a:pt x="35" y="15"/>
                      </a:lnTo>
                      <a:lnTo>
                        <a:pt x="34" y="15"/>
                      </a:lnTo>
                      <a:lnTo>
                        <a:pt x="32" y="15"/>
                      </a:lnTo>
                      <a:lnTo>
                        <a:pt x="30" y="16"/>
                      </a:lnTo>
                      <a:lnTo>
                        <a:pt x="29" y="16"/>
                      </a:lnTo>
                      <a:lnTo>
                        <a:pt x="28" y="17"/>
                      </a:lnTo>
                      <a:lnTo>
                        <a:pt x="26" y="18"/>
                      </a:lnTo>
                      <a:lnTo>
                        <a:pt x="25" y="19"/>
                      </a:lnTo>
                      <a:lnTo>
                        <a:pt x="24" y="20"/>
                      </a:lnTo>
                      <a:lnTo>
                        <a:pt x="22" y="22"/>
                      </a:lnTo>
                      <a:lnTo>
                        <a:pt x="20" y="23"/>
                      </a:lnTo>
                      <a:lnTo>
                        <a:pt x="19" y="24"/>
                      </a:lnTo>
                      <a:lnTo>
                        <a:pt x="18" y="25"/>
                      </a:lnTo>
                      <a:lnTo>
                        <a:pt x="17" y="27"/>
                      </a:lnTo>
                      <a:lnTo>
                        <a:pt x="16" y="28"/>
                      </a:lnTo>
                      <a:lnTo>
                        <a:pt x="16" y="31"/>
                      </a:lnTo>
                      <a:lnTo>
                        <a:pt x="15" y="32"/>
                      </a:lnTo>
                      <a:lnTo>
                        <a:pt x="15" y="34"/>
                      </a:lnTo>
                      <a:lnTo>
                        <a:pt x="15" y="35"/>
                      </a:lnTo>
                      <a:lnTo>
                        <a:pt x="14" y="37"/>
                      </a:lnTo>
                      <a:lnTo>
                        <a:pt x="14" y="39"/>
                      </a:lnTo>
                      <a:lnTo>
                        <a:pt x="15" y="41"/>
                      </a:lnTo>
                      <a:lnTo>
                        <a:pt x="15" y="42"/>
                      </a:lnTo>
                      <a:lnTo>
                        <a:pt x="15" y="44"/>
                      </a:lnTo>
                      <a:lnTo>
                        <a:pt x="15" y="46"/>
                      </a:lnTo>
                      <a:lnTo>
                        <a:pt x="16" y="47"/>
                      </a:lnTo>
                      <a:lnTo>
                        <a:pt x="17" y="49"/>
                      </a:lnTo>
                      <a:lnTo>
                        <a:pt x="18" y="51"/>
                      </a:lnTo>
                      <a:lnTo>
                        <a:pt x="19" y="53"/>
                      </a:lnTo>
                      <a:lnTo>
                        <a:pt x="20" y="56"/>
                      </a:lnTo>
                      <a:lnTo>
                        <a:pt x="21" y="58"/>
                      </a:lnTo>
                      <a:lnTo>
                        <a:pt x="24" y="60"/>
                      </a:lnTo>
                      <a:lnTo>
                        <a:pt x="26" y="62"/>
                      </a:lnTo>
                      <a:lnTo>
                        <a:pt x="28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8" name="Freeform 177"/>
                <p:cNvSpPr>
                  <a:spLocks noEditPoints="1"/>
                </p:cNvSpPr>
                <p:nvPr/>
              </p:nvSpPr>
              <p:spPr bwMode="auto">
                <a:xfrm>
                  <a:off x="4923" y="3961"/>
                  <a:ext cx="62" cy="50"/>
                </a:xfrm>
                <a:custGeom>
                  <a:avLst/>
                  <a:gdLst>
                    <a:gd name="T0" fmla="*/ 2 w 123"/>
                    <a:gd name="T1" fmla="*/ 0 h 101"/>
                    <a:gd name="T2" fmla="*/ 6 w 123"/>
                    <a:gd name="T3" fmla="*/ 3 h 101"/>
                    <a:gd name="T4" fmla="*/ 6 w 123"/>
                    <a:gd name="T5" fmla="*/ 2 h 101"/>
                    <a:gd name="T6" fmla="*/ 6 w 123"/>
                    <a:gd name="T7" fmla="*/ 1 h 101"/>
                    <a:gd name="T8" fmla="*/ 7 w 123"/>
                    <a:gd name="T9" fmla="*/ 1 h 101"/>
                    <a:gd name="T10" fmla="*/ 7 w 123"/>
                    <a:gd name="T11" fmla="*/ 0 h 101"/>
                    <a:gd name="T12" fmla="*/ 8 w 123"/>
                    <a:gd name="T13" fmla="*/ 0 h 101"/>
                    <a:gd name="T14" fmla="*/ 9 w 123"/>
                    <a:gd name="T15" fmla="*/ 0 h 101"/>
                    <a:gd name="T16" fmla="*/ 9 w 123"/>
                    <a:gd name="T17" fmla="*/ 0 h 101"/>
                    <a:gd name="T18" fmla="*/ 10 w 123"/>
                    <a:gd name="T19" fmla="*/ 0 h 101"/>
                    <a:gd name="T20" fmla="*/ 10 w 123"/>
                    <a:gd name="T21" fmla="*/ 0 h 101"/>
                    <a:gd name="T22" fmla="*/ 11 w 123"/>
                    <a:gd name="T23" fmla="*/ 0 h 101"/>
                    <a:gd name="T24" fmla="*/ 12 w 123"/>
                    <a:gd name="T25" fmla="*/ 0 h 101"/>
                    <a:gd name="T26" fmla="*/ 12 w 123"/>
                    <a:gd name="T27" fmla="*/ 1 h 101"/>
                    <a:gd name="T28" fmla="*/ 13 w 123"/>
                    <a:gd name="T29" fmla="*/ 1 h 101"/>
                    <a:gd name="T30" fmla="*/ 13 w 123"/>
                    <a:gd name="T31" fmla="*/ 1 h 101"/>
                    <a:gd name="T32" fmla="*/ 15 w 123"/>
                    <a:gd name="T33" fmla="*/ 2 h 101"/>
                    <a:gd name="T34" fmla="*/ 15 w 123"/>
                    <a:gd name="T35" fmla="*/ 4 h 101"/>
                    <a:gd name="T36" fmla="*/ 16 w 123"/>
                    <a:gd name="T37" fmla="*/ 5 h 101"/>
                    <a:gd name="T38" fmla="*/ 16 w 123"/>
                    <a:gd name="T39" fmla="*/ 7 h 101"/>
                    <a:gd name="T40" fmla="*/ 15 w 123"/>
                    <a:gd name="T41" fmla="*/ 8 h 101"/>
                    <a:gd name="T42" fmla="*/ 15 w 123"/>
                    <a:gd name="T43" fmla="*/ 9 h 101"/>
                    <a:gd name="T44" fmla="*/ 14 w 123"/>
                    <a:gd name="T45" fmla="*/ 10 h 101"/>
                    <a:gd name="T46" fmla="*/ 13 w 123"/>
                    <a:gd name="T47" fmla="*/ 10 h 101"/>
                    <a:gd name="T48" fmla="*/ 12 w 123"/>
                    <a:gd name="T49" fmla="*/ 10 h 101"/>
                    <a:gd name="T50" fmla="*/ 8 w 123"/>
                    <a:gd name="T51" fmla="*/ 7 h 101"/>
                    <a:gd name="T52" fmla="*/ 9 w 123"/>
                    <a:gd name="T53" fmla="*/ 8 h 101"/>
                    <a:gd name="T54" fmla="*/ 10 w 123"/>
                    <a:gd name="T55" fmla="*/ 8 h 101"/>
                    <a:gd name="T56" fmla="*/ 11 w 123"/>
                    <a:gd name="T57" fmla="*/ 9 h 101"/>
                    <a:gd name="T58" fmla="*/ 12 w 123"/>
                    <a:gd name="T59" fmla="*/ 9 h 101"/>
                    <a:gd name="T60" fmla="*/ 13 w 123"/>
                    <a:gd name="T61" fmla="*/ 9 h 101"/>
                    <a:gd name="T62" fmla="*/ 13 w 123"/>
                    <a:gd name="T63" fmla="*/ 8 h 101"/>
                    <a:gd name="T64" fmla="*/ 14 w 123"/>
                    <a:gd name="T65" fmla="*/ 7 h 101"/>
                    <a:gd name="T66" fmla="*/ 14 w 123"/>
                    <a:gd name="T67" fmla="*/ 7 h 101"/>
                    <a:gd name="T68" fmla="*/ 14 w 123"/>
                    <a:gd name="T69" fmla="*/ 6 h 101"/>
                    <a:gd name="T70" fmla="*/ 14 w 123"/>
                    <a:gd name="T71" fmla="*/ 5 h 101"/>
                    <a:gd name="T72" fmla="*/ 13 w 123"/>
                    <a:gd name="T73" fmla="*/ 4 h 101"/>
                    <a:gd name="T74" fmla="*/ 13 w 123"/>
                    <a:gd name="T75" fmla="*/ 3 h 101"/>
                    <a:gd name="T76" fmla="*/ 12 w 123"/>
                    <a:gd name="T77" fmla="*/ 2 h 101"/>
                    <a:gd name="T78" fmla="*/ 10 w 123"/>
                    <a:gd name="T79" fmla="*/ 2 h 101"/>
                    <a:gd name="T80" fmla="*/ 10 w 123"/>
                    <a:gd name="T81" fmla="*/ 1 h 101"/>
                    <a:gd name="T82" fmla="*/ 9 w 123"/>
                    <a:gd name="T83" fmla="*/ 1 h 101"/>
                    <a:gd name="T84" fmla="*/ 8 w 123"/>
                    <a:gd name="T85" fmla="*/ 2 h 101"/>
                    <a:gd name="T86" fmla="*/ 8 w 123"/>
                    <a:gd name="T87" fmla="*/ 2 h 101"/>
                    <a:gd name="T88" fmla="*/ 7 w 123"/>
                    <a:gd name="T89" fmla="*/ 3 h 101"/>
                    <a:gd name="T90" fmla="*/ 7 w 123"/>
                    <a:gd name="T91" fmla="*/ 3 h 101"/>
                    <a:gd name="T92" fmla="*/ 7 w 123"/>
                    <a:gd name="T93" fmla="*/ 4 h 101"/>
                    <a:gd name="T94" fmla="*/ 7 w 123"/>
                    <a:gd name="T95" fmla="*/ 5 h 101"/>
                    <a:gd name="T96" fmla="*/ 7 w 123"/>
                    <a:gd name="T97" fmla="*/ 6 h 101"/>
                    <a:gd name="T98" fmla="*/ 8 w 123"/>
                    <a:gd name="T99" fmla="*/ 7 h 10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23"/>
                    <a:gd name="T151" fmla="*/ 0 h 101"/>
                    <a:gd name="T152" fmla="*/ 123 w 123"/>
                    <a:gd name="T153" fmla="*/ 101 h 10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23" h="101">
                      <a:moveTo>
                        <a:pt x="95" y="91"/>
                      </a:moveTo>
                      <a:lnTo>
                        <a:pt x="85" y="101"/>
                      </a:lnTo>
                      <a:lnTo>
                        <a:pt x="0" y="16"/>
                      </a:lnTo>
                      <a:lnTo>
                        <a:pt x="10" y="6"/>
                      </a:lnTo>
                      <a:lnTo>
                        <a:pt x="41" y="36"/>
                      </a:lnTo>
                      <a:lnTo>
                        <a:pt x="40" y="33"/>
                      </a:lnTo>
                      <a:lnTo>
                        <a:pt x="40" y="31"/>
                      </a:lnTo>
                      <a:lnTo>
                        <a:pt x="41" y="29"/>
                      </a:lnTo>
                      <a:lnTo>
                        <a:pt x="41" y="27"/>
                      </a:lnTo>
                      <a:lnTo>
                        <a:pt x="41" y="25"/>
                      </a:lnTo>
                      <a:lnTo>
                        <a:pt x="42" y="21"/>
                      </a:lnTo>
                      <a:lnTo>
                        <a:pt x="43" y="20"/>
                      </a:lnTo>
                      <a:lnTo>
                        <a:pt x="44" y="18"/>
                      </a:lnTo>
                      <a:lnTo>
                        <a:pt x="45" y="16"/>
                      </a:lnTo>
                      <a:lnTo>
                        <a:pt x="46" y="14"/>
                      </a:lnTo>
                      <a:lnTo>
                        <a:pt x="47" y="12"/>
                      </a:lnTo>
                      <a:lnTo>
                        <a:pt x="49" y="11"/>
                      </a:lnTo>
                      <a:lnTo>
                        <a:pt x="50" y="10"/>
                      </a:lnTo>
                      <a:lnTo>
                        <a:pt x="51" y="9"/>
                      </a:lnTo>
                      <a:lnTo>
                        <a:pt x="52" y="8"/>
                      </a:lnTo>
                      <a:lnTo>
                        <a:pt x="53" y="7"/>
                      </a:lnTo>
                      <a:lnTo>
                        <a:pt x="54" y="7"/>
                      </a:lnTo>
                      <a:lnTo>
                        <a:pt x="55" y="6"/>
                      </a:lnTo>
                      <a:lnTo>
                        <a:pt x="56" y="5"/>
                      </a:lnTo>
                      <a:lnTo>
                        <a:pt x="57" y="5"/>
                      </a:lnTo>
                      <a:lnTo>
                        <a:pt x="58" y="4"/>
                      </a:lnTo>
                      <a:lnTo>
                        <a:pt x="59" y="4"/>
                      </a:lnTo>
                      <a:lnTo>
                        <a:pt x="60" y="3"/>
                      </a:lnTo>
                      <a:lnTo>
                        <a:pt x="62" y="3"/>
                      </a:lnTo>
                      <a:lnTo>
                        <a:pt x="64" y="2"/>
                      </a:lnTo>
                      <a:lnTo>
                        <a:pt x="65" y="2"/>
                      </a:lnTo>
                      <a:lnTo>
                        <a:pt x="66" y="2"/>
                      </a:lnTo>
                      <a:lnTo>
                        <a:pt x="67" y="0"/>
                      </a:lnTo>
                      <a:lnTo>
                        <a:pt x="68" y="0"/>
                      </a:lnTo>
                      <a:lnTo>
                        <a:pt x="70" y="0"/>
                      </a:lnTo>
                      <a:lnTo>
                        <a:pt x="71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4" y="0"/>
                      </a:lnTo>
                      <a:lnTo>
                        <a:pt x="75" y="0"/>
                      </a:lnTo>
                      <a:lnTo>
                        <a:pt x="77" y="0"/>
                      </a:lnTo>
                      <a:lnTo>
                        <a:pt x="78" y="0"/>
                      </a:lnTo>
                      <a:lnTo>
                        <a:pt x="79" y="0"/>
                      </a:lnTo>
                      <a:lnTo>
                        <a:pt x="80" y="0"/>
                      </a:lnTo>
                      <a:lnTo>
                        <a:pt x="81" y="2"/>
                      </a:lnTo>
                      <a:lnTo>
                        <a:pt x="83" y="2"/>
                      </a:lnTo>
                      <a:lnTo>
                        <a:pt x="84" y="2"/>
                      </a:lnTo>
                      <a:lnTo>
                        <a:pt x="85" y="3"/>
                      </a:lnTo>
                      <a:lnTo>
                        <a:pt x="86" y="3"/>
                      </a:lnTo>
                      <a:lnTo>
                        <a:pt x="89" y="4"/>
                      </a:lnTo>
                      <a:lnTo>
                        <a:pt x="90" y="4"/>
                      </a:lnTo>
                      <a:lnTo>
                        <a:pt x="91" y="5"/>
                      </a:lnTo>
                      <a:lnTo>
                        <a:pt x="93" y="6"/>
                      </a:lnTo>
                      <a:lnTo>
                        <a:pt x="94" y="6"/>
                      </a:lnTo>
                      <a:lnTo>
                        <a:pt x="95" y="7"/>
                      </a:lnTo>
                      <a:lnTo>
                        <a:pt x="96" y="8"/>
                      </a:lnTo>
                      <a:lnTo>
                        <a:pt x="97" y="8"/>
                      </a:lnTo>
                      <a:lnTo>
                        <a:pt x="98" y="9"/>
                      </a:lnTo>
                      <a:lnTo>
                        <a:pt x="99" y="10"/>
                      </a:lnTo>
                      <a:lnTo>
                        <a:pt x="100" y="11"/>
                      </a:lnTo>
                      <a:lnTo>
                        <a:pt x="101" y="12"/>
                      </a:lnTo>
                      <a:lnTo>
                        <a:pt x="102" y="13"/>
                      </a:lnTo>
                      <a:lnTo>
                        <a:pt x="103" y="14"/>
                      </a:lnTo>
                      <a:lnTo>
                        <a:pt x="104" y="15"/>
                      </a:lnTo>
                      <a:lnTo>
                        <a:pt x="106" y="16"/>
                      </a:lnTo>
                      <a:lnTo>
                        <a:pt x="108" y="18"/>
                      </a:lnTo>
                      <a:lnTo>
                        <a:pt x="110" y="21"/>
                      </a:lnTo>
                      <a:lnTo>
                        <a:pt x="113" y="23"/>
                      </a:lnTo>
                      <a:lnTo>
                        <a:pt x="115" y="27"/>
                      </a:lnTo>
                      <a:lnTo>
                        <a:pt x="117" y="29"/>
                      </a:lnTo>
                      <a:lnTo>
                        <a:pt x="118" y="32"/>
                      </a:lnTo>
                      <a:lnTo>
                        <a:pt x="119" y="34"/>
                      </a:lnTo>
                      <a:lnTo>
                        <a:pt x="120" y="37"/>
                      </a:lnTo>
                      <a:lnTo>
                        <a:pt x="121" y="40"/>
                      </a:lnTo>
                      <a:lnTo>
                        <a:pt x="122" y="42"/>
                      </a:lnTo>
                      <a:lnTo>
                        <a:pt x="122" y="45"/>
                      </a:lnTo>
                      <a:lnTo>
                        <a:pt x="123" y="49"/>
                      </a:lnTo>
                      <a:lnTo>
                        <a:pt x="123" y="51"/>
                      </a:lnTo>
                      <a:lnTo>
                        <a:pt x="122" y="54"/>
                      </a:lnTo>
                      <a:lnTo>
                        <a:pt x="122" y="56"/>
                      </a:lnTo>
                      <a:lnTo>
                        <a:pt x="122" y="59"/>
                      </a:lnTo>
                      <a:lnTo>
                        <a:pt x="121" y="61"/>
                      </a:lnTo>
                      <a:lnTo>
                        <a:pt x="120" y="63"/>
                      </a:lnTo>
                      <a:lnTo>
                        <a:pt x="120" y="65"/>
                      </a:lnTo>
                      <a:lnTo>
                        <a:pt x="118" y="67"/>
                      </a:lnTo>
                      <a:lnTo>
                        <a:pt x="117" y="69"/>
                      </a:lnTo>
                      <a:lnTo>
                        <a:pt x="116" y="71"/>
                      </a:lnTo>
                      <a:lnTo>
                        <a:pt x="114" y="74"/>
                      </a:lnTo>
                      <a:lnTo>
                        <a:pt x="113" y="76"/>
                      </a:lnTo>
                      <a:lnTo>
                        <a:pt x="110" y="77"/>
                      </a:lnTo>
                      <a:lnTo>
                        <a:pt x="108" y="79"/>
                      </a:lnTo>
                      <a:lnTo>
                        <a:pt x="106" y="80"/>
                      </a:lnTo>
                      <a:lnTo>
                        <a:pt x="104" y="81"/>
                      </a:lnTo>
                      <a:lnTo>
                        <a:pt x="102" y="82"/>
                      </a:lnTo>
                      <a:lnTo>
                        <a:pt x="100" y="83"/>
                      </a:lnTo>
                      <a:lnTo>
                        <a:pt x="98" y="84"/>
                      </a:lnTo>
                      <a:lnTo>
                        <a:pt x="96" y="84"/>
                      </a:lnTo>
                      <a:lnTo>
                        <a:pt x="94" y="84"/>
                      </a:lnTo>
                      <a:lnTo>
                        <a:pt x="91" y="84"/>
                      </a:lnTo>
                      <a:lnTo>
                        <a:pt x="89" y="84"/>
                      </a:lnTo>
                      <a:lnTo>
                        <a:pt x="86" y="84"/>
                      </a:lnTo>
                      <a:lnTo>
                        <a:pt x="95" y="91"/>
                      </a:lnTo>
                      <a:close/>
                      <a:moveTo>
                        <a:pt x="64" y="60"/>
                      </a:moveTo>
                      <a:lnTo>
                        <a:pt x="65" y="61"/>
                      </a:lnTo>
                      <a:lnTo>
                        <a:pt x="67" y="63"/>
                      </a:lnTo>
                      <a:lnTo>
                        <a:pt x="68" y="64"/>
                      </a:lnTo>
                      <a:lnTo>
                        <a:pt x="70" y="66"/>
                      </a:lnTo>
                      <a:lnTo>
                        <a:pt x="71" y="67"/>
                      </a:lnTo>
                      <a:lnTo>
                        <a:pt x="73" y="68"/>
                      </a:lnTo>
                      <a:lnTo>
                        <a:pt x="74" y="69"/>
                      </a:lnTo>
                      <a:lnTo>
                        <a:pt x="76" y="70"/>
                      </a:lnTo>
                      <a:lnTo>
                        <a:pt x="77" y="71"/>
                      </a:lnTo>
                      <a:lnTo>
                        <a:pt x="79" y="73"/>
                      </a:lnTo>
                      <a:lnTo>
                        <a:pt x="80" y="73"/>
                      </a:lnTo>
                      <a:lnTo>
                        <a:pt x="82" y="74"/>
                      </a:lnTo>
                      <a:lnTo>
                        <a:pt x="83" y="74"/>
                      </a:lnTo>
                      <a:lnTo>
                        <a:pt x="85" y="74"/>
                      </a:lnTo>
                      <a:lnTo>
                        <a:pt x="88" y="74"/>
                      </a:lnTo>
                      <a:lnTo>
                        <a:pt x="90" y="74"/>
                      </a:lnTo>
                      <a:lnTo>
                        <a:pt x="92" y="74"/>
                      </a:lnTo>
                      <a:lnTo>
                        <a:pt x="94" y="74"/>
                      </a:lnTo>
                      <a:lnTo>
                        <a:pt x="95" y="73"/>
                      </a:lnTo>
                      <a:lnTo>
                        <a:pt x="97" y="73"/>
                      </a:lnTo>
                      <a:lnTo>
                        <a:pt x="98" y="71"/>
                      </a:lnTo>
                      <a:lnTo>
                        <a:pt x="100" y="70"/>
                      </a:lnTo>
                      <a:lnTo>
                        <a:pt x="101" y="69"/>
                      </a:lnTo>
                      <a:lnTo>
                        <a:pt x="103" y="68"/>
                      </a:lnTo>
                      <a:lnTo>
                        <a:pt x="104" y="66"/>
                      </a:lnTo>
                      <a:lnTo>
                        <a:pt x="105" y="65"/>
                      </a:lnTo>
                      <a:lnTo>
                        <a:pt x="106" y="64"/>
                      </a:lnTo>
                      <a:lnTo>
                        <a:pt x="106" y="62"/>
                      </a:lnTo>
                      <a:lnTo>
                        <a:pt x="107" y="61"/>
                      </a:lnTo>
                      <a:lnTo>
                        <a:pt x="108" y="60"/>
                      </a:lnTo>
                      <a:lnTo>
                        <a:pt x="108" y="58"/>
                      </a:lnTo>
                      <a:lnTo>
                        <a:pt x="108" y="57"/>
                      </a:lnTo>
                      <a:lnTo>
                        <a:pt x="109" y="55"/>
                      </a:lnTo>
                      <a:lnTo>
                        <a:pt x="109" y="54"/>
                      </a:lnTo>
                      <a:lnTo>
                        <a:pt x="109" y="52"/>
                      </a:lnTo>
                      <a:lnTo>
                        <a:pt x="109" y="51"/>
                      </a:lnTo>
                      <a:lnTo>
                        <a:pt x="108" y="49"/>
                      </a:lnTo>
                      <a:lnTo>
                        <a:pt x="108" y="46"/>
                      </a:lnTo>
                      <a:lnTo>
                        <a:pt x="107" y="44"/>
                      </a:lnTo>
                      <a:lnTo>
                        <a:pt x="107" y="42"/>
                      </a:lnTo>
                      <a:lnTo>
                        <a:pt x="106" y="40"/>
                      </a:lnTo>
                      <a:lnTo>
                        <a:pt x="105" y="38"/>
                      </a:lnTo>
                      <a:lnTo>
                        <a:pt x="104" y="37"/>
                      </a:lnTo>
                      <a:lnTo>
                        <a:pt x="103" y="35"/>
                      </a:lnTo>
                      <a:lnTo>
                        <a:pt x="101" y="33"/>
                      </a:lnTo>
                      <a:lnTo>
                        <a:pt x="100" y="31"/>
                      </a:lnTo>
                      <a:lnTo>
                        <a:pt x="98" y="29"/>
                      </a:lnTo>
                      <a:lnTo>
                        <a:pt x="97" y="28"/>
                      </a:lnTo>
                      <a:lnTo>
                        <a:pt x="95" y="26"/>
                      </a:lnTo>
                      <a:lnTo>
                        <a:pt x="93" y="23"/>
                      </a:lnTo>
                      <a:lnTo>
                        <a:pt x="91" y="22"/>
                      </a:lnTo>
                      <a:lnTo>
                        <a:pt x="89" y="20"/>
                      </a:lnTo>
                      <a:lnTo>
                        <a:pt x="86" y="19"/>
                      </a:lnTo>
                      <a:lnTo>
                        <a:pt x="84" y="18"/>
                      </a:lnTo>
                      <a:lnTo>
                        <a:pt x="82" y="17"/>
                      </a:lnTo>
                      <a:lnTo>
                        <a:pt x="80" y="16"/>
                      </a:lnTo>
                      <a:lnTo>
                        <a:pt x="79" y="16"/>
                      </a:lnTo>
                      <a:lnTo>
                        <a:pt x="77" y="15"/>
                      </a:lnTo>
                      <a:lnTo>
                        <a:pt x="75" y="15"/>
                      </a:lnTo>
                      <a:lnTo>
                        <a:pt x="74" y="15"/>
                      </a:lnTo>
                      <a:lnTo>
                        <a:pt x="72" y="14"/>
                      </a:lnTo>
                      <a:lnTo>
                        <a:pt x="70" y="14"/>
                      </a:lnTo>
                      <a:lnTo>
                        <a:pt x="69" y="14"/>
                      </a:lnTo>
                      <a:lnTo>
                        <a:pt x="67" y="15"/>
                      </a:lnTo>
                      <a:lnTo>
                        <a:pt x="66" y="15"/>
                      </a:lnTo>
                      <a:lnTo>
                        <a:pt x="64" y="15"/>
                      </a:lnTo>
                      <a:lnTo>
                        <a:pt x="62" y="16"/>
                      </a:lnTo>
                      <a:lnTo>
                        <a:pt x="61" y="16"/>
                      </a:lnTo>
                      <a:lnTo>
                        <a:pt x="60" y="17"/>
                      </a:lnTo>
                      <a:lnTo>
                        <a:pt x="59" y="18"/>
                      </a:lnTo>
                      <a:lnTo>
                        <a:pt x="58" y="19"/>
                      </a:lnTo>
                      <a:lnTo>
                        <a:pt x="57" y="20"/>
                      </a:lnTo>
                      <a:lnTo>
                        <a:pt x="55" y="21"/>
                      </a:lnTo>
                      <a:lnTo>
                        <a:pt x="54" y="22"/>
                      </a:lnTo>
                      <a:lnTo>
                        <a:pt x="53" y="23"/>
                      </a:lnTo>
                      <a:lnTo>
                        <a:pt x="53" y="26"/>
                      </a:lnTo>
                      <a:lnTo>
                        <a:pt x="52" y="27"/>
                      </a:lnTo>
                      <a:lnTo>
                        <a:pt x="51" y="28"/>
                      </a:lnTo>
                      <a:lnTo>
                        <a:pt x="51" y="30"/>
                      </a:lnTo>
                      <a:lnTo>
                        <a:pt x="51" y="31"/>
                      </a:lnTo>
                      <a:lnTo>
                        <a:pt x="50" y="33"/>
                      </a:lnTo>
                      <a:lnTo>
                        <a:pt x="50" y="34"/>
                      </a:lnTo>
                      <a:lnTo>
                        <a:pt x="50" y="36"/>
                      </a:lnTo>
                      <a:lnTo>
                        <a:pt x="51" y="38"/>
                      </a:lnTo>
                      <a:lnTo>
                        <a:pt x="51" y="39"/>
                      </a:lnTo>
                      <a:lnTo>
                        <a:pt x="51" y="41"/>
                      </a:lnTo>
                      <a:lnTo>
                        <a:pt x="52" y="43"/>
                      </a:lnTo>
                      <a:lnTo>
                        <a:pt x="52" y="45"/>
                      </a:lnTo>
                      <a:lnTo>
                        <a:pt x="53" y="46"/>
                      </a:lnTo>
                      <a:lnTo>
                        <a:pt x="54" y="49"/>
                      </a:lnTo>
                      <a:lnTo>
                        <a:pt x="55" y="51"/>
                      </a:lnTo>
                      <a:lnTo>
                        <a:pt x="56" y="53"/>
                      </a:lnTo>
                      <a:lnTo>
                        <a:pt x="58" y="54"/>
                      </a:lnTo>
                      <a:lnTo>
                        <a:pt x="59" y="56"/>
                      </a:lnTo>
                      <a:lnTo>
                        <a:pt x="61" y="58"/>
                      </a:lnTo>
                      <a:lnTo>
                        <a:pt x="64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9" name="Freeform 178"/>
                <p:cNvSpPr>
                  <a:spLocks noEditPoints="1"/>
                </p:cNvSpPr>
                <p:nvPr/>
              </p:nvSpPr>
              <p:spPr bwMode="auto">
                <a:xfrm>
                  <a:off x="4974" y="3928"/>
                  <a:ext cx="44" cy="45"/>
                </a:xfrm>
                <a:custGeom>
                  <a:avLst/>
                  <a:gdLst>
                    <a:gd name="T0" fmla="*/ 10 w 90"/>
                    <a:gd name="T1" fmla="*/ 4 h 90"/>
                    <a:gd name="T2" fmla="*/ 11 w 90"/>
                    <a:gd name="T3" fmla="*/ 5 h 90"/>
                    <a:gd name="T4" fmla="*/ 11 w 90"/>
                    <a:gd name="T5" fmla="*/ 6 h 90"/>
                    <a:gd name="T6" fmla="*/ 11 w 90"/>
                    <a:gd name="T7" fmla="*/ 7 h 90"/>
                    <a:gd name="T8" fmla="*/ 10 w 90"/>
                    <a:gd name="T9" fmla="*/ 8 h 90"/>
                    <a:gd name="T10" fmla="*/ 10 w 90"/>
                    <a:gd name="T11" fmla="*/ 9 h 90"/>
                    <a:gd name="T12" fmla="*/ 9 w 90"/>
                    <a:gd name="T13" fmla="*/ 10 h 90"/>
                    <a:gd name="T14" fmla="*/ 7 w 90"/>
                    <a:gd name="T15" fmla="*/ 11 h 90"/>
                    <a:gd name="T16" fmla="*/ 6 w 90"/>
                    <a:gd name="T17" fmla="*/ 11 h 90"/>
                    <a:gd name="T18" fmla="*/ 5 w 90"/>
                    <a:gd name="T19" fmla="*/ 11 h 90"/>
                    <a:gd name="T20" fmla="*/ 3 w 90"/>
                    <a:gd name="T21" fmla="*/ 11 h 90"/>
                    <a:gd name="T22" fmla="*/ 2 w 90"/>
                    <a:gd name="T23" fmla="*/ 10 h 90"/>
                    <a:gd name="T24" fmla="*/ 1 w 90"/>
                    <a:gd name="T25" fmla="*/ 9 h 90"/>
                    <a:gd name="T26" fmla="*/ 0 w 90"/>
                    <a:gd name="T27" fmla="*/ 7 h 90"/>
                    <a:gd name="T28" fmla="*/ 0 w 90"/>
                    <a:gd name="T29" fmla="*/ 6 h 90"/>
                    <a:gd name="T30" fmla="*/ 0 w 90"/>
                    <a:gd name="T31" fmla="*/ 5 h 90"/>
                    <a:gd name="T32" fmla="*/ 0 w 90"/>
                    <a:gd name="T33" fmla="*/ 3 h 90"/>
                    <a:gd name="T34" fmla="*/ 1 w 90"/>
                    <a:gd name="T35" fmla="*/ 2 h 90"/>
                    <a:gd name="T36" fmla="*/ 2 w 90"/>
                    <a:gd name="T37" fmla="*/ 1 h 90"/>
                    <a:gd name="T38" fmla="*/ 3 w 90"/>
                    <a:gd name="T39" fmla="*/ 1 h 90"/>
                    <a:gd name="T40" fmla="*/ 4 w 90"/>
                    <a:gd name="T41" fmla="*/ 1 h 90"/>
                    <a:gd name="T42" fmla="*/ 5 w 90"/>
                    <a:gd name="T43" fmla="*/ 1 h 90"/>
                    <a:gd name="T44" fmla="*/ 7 w 90"/>
                    <a:gd name="T45" fmla="*/ 1 h 90"/>
                    <a:gd name="T46" fmla="*/ 8 w 90"/>
                    <a:gd name="T47" fmla="*/ 2 h 90"/>
                    <a:gd name="T48" fmla="*/ 9 w 90"/>
                    <a:gd name="T49" fmla="*/ 2 h 90"/>
                    <a:gd name="T50" fmla="*/ 9 w 90"/>
                    <a:gd name="T51" fmla="*/ 3 h 90"/>
                    <a:gd name="T52" fmla="*/ 9 w 90"/>
                    <a:gd name="T53" fmla="*/ 3 h 90"/>
                    <a:gd name="T54" fmla="*/ 3 w 90"/>
                    <a:gd name="T55" fmla="*/ 9 h 90"/>
                    <a:gd name="T56" fmla="*/ 4 w 90"/>
                    <a:gd name="T57" fmla="*/ 9 h 90"/>
                    <a:gd name="T58" fmla="*/ 5 w 90"/>
                    <a:gd name="T59" fmla="*/ 10 h 90"/>
                    <a:gd name="T60" fmla="*/ 6 w 90"/>
                    <a:gd name="T61" fmla="*/ 10 h 90"/>
                    <a:gd name="T62" fmla="*/ 7 w 90"/>
                    <a:gd name="T63" fmla="*/ 10 h 90"/>
                    <a:gd name="T64" fmla="*/ 8 w 90"/>
                    <a:gd name="T65" fmla="*/ 9 h 90"/>
                    <a:gd name="T66" fmla="*/ 8 w 90"/>
                    <a:gd name="T67" fmla="*/ 9 h 90"/>
                    <a:gd name="T68" fmla="*/ 9 w 90"/>
                    <a:gd name="T69" fmla="*/ 8 h 90"/>
                    <a:gd name="T70" fmla="*/ 9 w 90"/>
                    <a:gd name="T71" fmla="*/ 7 h 90"/>
                    <a:gd name="T72" fmla="*/ 9 w 90"/>
                    <a:gd name="T73" fmla="*/ 7 h 90"/>
                    <a:gd name="T74" fmla="*/ 9 w 90"/>
                    <a:gd name="T75" fmla="*/ 6 h 90"/>
                    <a:gd name="T76" fmla="*/ 9 w 90"/>
                    <a:gd name="T77" fmla="*/ 6 h 90"/>
                    <a:gd name="T78" fmla="*/ 9 w 90"/>
                    <a:gd name="T79" fmla="*/ 5 h 90"/>
                    <a:gd name="T80" fmla="*/ 6 w 90"/>
                    <a:gd name="T81" fmla="*/ 3 h 90"/>
                    <a:gd name="T82" fmla="*/ 6 w 90"/>
                    <a:gd name="T83" fmla="*/ 2 h 90"/>
                    <a:gd name="T84" fmla="*/ 5 w 90"/>
                    <a:gd name="T85" fmla="*/ 2 h 90"/>
                    <a:gd name="T86" fmla="*/ 4 w 90"/>
                    <a:gd name="T87" fmla="*/ 2 h 90"/>
                    <a:gd name="T88" fmla="*/ 3 w 90"/>
                    <a:gd name="T89" fmla="*/ 2 h 90"/>
                    <a:gd name="T90" fmla="*/ 3 w 90"/>
                    <a:gd name="T91" fmla="*/ 3 h 90"/>
                    <a:gd name="T92" fmla="*/ 2 w 90"/>
                    <a:gd name="T93" fmla="*/ 3 h 90"/>
                    <a:gd name="T94" fmla="*/ 2 w 90"/>
                    <a:gd name="T95" fmla="*/ 4 h 90"/>
                    <a:gd name="T96" fmla="*/ 1 w 90"/>
                    <a:gd name="T97" fmla="*/ 4 h 90"/>
                    <a:gd name="T98" fmla="*/ 1 w 90"/>
                    <a:gd name="T99" fmla="*/ 5 h 90"/>
                    <a:gd name="T100" fmla="*/ 2 w 90"/>
                    <a:gd name="T101" fmla="*/ 6 h 90"/>
                    <a:gd name="T102" fmla="*/ 2 w 90"/>
                    <a:gd name="T103" fmla="*/ 7 h 90"/>
                    <a:gd name="T104" fmla="*/ 2 w 90"/>
                    <a:gd name="T105" fmla="*/ 7 h 9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90"/>
                    <a:gd name="T160" fmla="*/ 0 h 90"/>
                    <a:gd name="T161" fmla="*/ 90 w 90"/>
                    <a:gd name="T162" fmla="*/ 90 h 90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90" h="90">
                      <a:moveTo>
                        <a:pt x="73" y="38"/>
                      </a:moveTo>
                      <a:lnTo>
                        <a:pt x="86" y="29"/>
                      </a:lnTo>
                      <a:lnTo>
                        <a:pt x="86" y="30"/>
                      </a:lnTo>
                      <a:lnTo>
                        <a:pt x="87" y="32"/>
                      </a:lnTo>
                      <a:lnTo>
                        <a:pt x="88" y="34"/>
                      </a:lnTo>
                      <a:lnTo>
                        <a:pt x="89" y="36"/>
                      </a:lnTo>
                      <a:lnTo>
                        <a:pt x="89" y="38"/>
                      </a:lnTo>
                      <a:lnTo>
                        <a:pt x="90" y="40"/>
                      </a:lnTo>
                      <a:lnTo>
                        <a:pt x="90" y="43"/>
                      </a:lnTo>
                      <a:lnTo>
                        <a:pt x="90" y="45"/>
                      </a:lnTo>
                      <a:lnTo>
                        <a:pt x="90" y="47"/>
                      </a:lnTo>
                      <a:lnTo>
                        <a:pt x="90" y="49"/>
                      </a:lnTo>
                      <a:lnTo>
                        <a:pt x="90" y="51"/>
                      </a:lnTo>
                      <a:lnTo>
                        <a:pt x="90" y="53"/>
                      </a:lnTo>
                      <a:lnTo>
                        <a:pt x="89" y="54"/>
                      </a:lnTo>
                      <a:lnTo>
                        <a:pt x="89" y="56"/>
                      </a:lnTo>
                      <a:lnTo>
                        <a:pt x="88" y="58"/>
                      </a:lnTo>
                      <a:lnTo>
                        <a:pt x="88" y="60"/>
                      </a:lnTo>
                      <a:lnTo>
                        <a:pt x="87" y="62"/>
                      </a:lnTo>
                      <a:lnTo>
                        <a:pt x="86" y="64"/>
                      </a:lnTo>
                      <a:lnTo>
                        <a:pt x="85" y="67"/>
                      </a:lnTo>
                      <a:lnTo>
                        <a:pt x="84" y="69"/>
                      </a:lnTo>
                      <a:lnTo>
                        <a:pt x="82" y="70"/>
                      </a:lnTo>
                      <a:lnTo>
                        <a:pt x="81" y="72"/>
                      </a:lnTo>
                      <a:lnTo>
                        <a:pt x="79" y="74"/>
                      </a:lnTo>
                      <a:lnTo>
                        <a:pt x="78" y="76"/>
                      </a:lnTo>
                      <a:lnTo>
                        <a:pt x="75" y="78"/>
                      </a:lnTo>
                      <a:lnTo>
                        <a:pt x="73" y="79"/>
                      </a:lnTo>
                      <a:lnTo>
                        <a:pt x="71" y="81"/>
                      </a:lnTo>
                      <a:lnTo>
                        <a:pt x="68" y="83"/>
                      </a:lnTo>
                      <a:lnTo>
                        <a:pt x="66" y="84"/>
                      </a:lnTo>
                      <a:lnTo>
                        <a:pt x="64" y="85"/>
                      </a:lnTo>
                      <a:lnTo>
                        <a:pt x="61" y="86"/>
                      </a:lnTo>
                      <a:lnTo>
                        <a:pt x="58" y="87"/>
                      </a:lnTo>
                      <a:lnTo>
                        <a:pt x="55" y="88"/>
                      </a:lnTo>
                      <a:lnTo>
                        <a:pt x="53" y="88"/>
                      </a:lnTo>
                      <a:lnTo>
                        <a:pt x="50" y="88"/>
                      </a:lnTo>
                      <a:lnTo>
                        <a:pt x="48" y="90"/>
                      </a:lnTo>
                      <a:lnTo>
                        <a:pt x="45" y="88"/>
                      </a:lnTo>
                      <a:lnTo>
                        <a:pt x="42" y="88"/>
                      </a:lnTo>
                      <a:lnTo>
                        <a:pt x="40" y="87"/>
                      </a:lnTo>
                      <a:lnTo>
                        <a:pt x="37" y="86"/>
                      </a:lnTo>
                      <a:lnTo>
                        <a:pt x="34" y="85"/>
                      </a:lnTo>
                      <a:lnTo>
                        <a:pt x="31" y="84"/>
                      </a:lnTo>
                      <a:lnTo>
                        <a:pt x="29" y="83"/>
                      </a:lnTo>
                      <a:lnTo>
                        <a:pt x="26" y="81"/>
                      </a:lnTo>
                      <a:lnTo>
                        <a:pt x="24" y="80"/>
                      </a:lnTo>
                      <a:lnTo>
                        <a:pt x="21" y="78"/>
                      </a:lnTo>
                      <a:lnTo>
                        <a:pt x="19" y="76"/>
                      </a:lnTo>
                      <a:lnTo>
                        <a:pt x="17" y="74"/>
                      </a:lnTo>
                      <a:lnTo>
                        <a:pt x="14" y="71"/>
                      </a:lnTo>
                      <a:lnTo>
                        <a:pt x="12" y="68"/>
                      </a:lnTo>
                      <a:lnTo>
                        <a:pt x="9" y="65"/>
                      </a:lnTo>
                      <a:lnTo>
                        <a:pt x="8" y="62"/>
                      </a:lnTo>
                      <a:lnTo>
                        <a:pt x="6" y="60"/>
                      </a:lnTo>
                      <a:lnTo>
                        <a:pt x="5" y="57"/>
                      </a:lnTo>
                      <a:lnTo>
                        <a:pt x="4" y="55"/>
                      </a:lnTo>
                      <a:lnTo>
                        <a:pt x="3" y="52"/>
                      </a:lnTo>
                      <a:lnTo>
                        <a:pt x="2" y="49"/>
                      </a:lnTo>
                      <a:lnTo>
                        <a:pt x="1" y="47"/>
                      </a:lnTo>
                      <a:lnTo>
                        <a:pt x="1" y="44"/>
                      </a:lnTo>
                      <a:lnTo>
                        <a:pt x="1" y="41"/>
                      </a:lnTo>
                      <a:lnTo>
                        <a:pt x="0" y="38"/>
                      </a:lnTo>
                      <a:lnTo>
                        <a:pt x="1" y="35"/>
                      </a:lnTo>
                      <a:lnTo>
                        <a:pt x="1" y="33"/>
                      </a:lnTo>
                      <a:lnTo>
                        <a:pt x="1" y="30"/>
                      </a:lnTo>
                      <a:lnTo>
                        <a:pt x="2" y="28"/>
                      </a:lnTo>
                      <a:lnTo>
                        <a:pt x="3" y="25"/>
                      </a:lnTo>
                      <a:lnTo>
                        <a:pt x="4" y="23"/>
                      </a:lnTo>
                      <a:lnTo>
                        <a:pt x="5" y="21"/>
                      </a:lnTo>
                      <a:lnTo>
                        <a:pt x="7" y="19"/>
                      </a:lnTo>
                      <a:lnTo>
                        <a:pt x="9" y="16"/>
                      </a:lnTo>
                      <a:lnTo>
                        <a:pt x="10" y="14"/>
                      </a:lnTo>
                      <a:lnTo>
                        <a:pt x="14" y="12"/>
                      </a:lnTo>
                      <a:lnTo>
                        <a:pt x="15" y="10"/>
                      </a:lnTo>
                      <a:lnTo>
                        <a:pt x="17" y="8"/>
                      </a:lnTo>
                      <a:lnTo>
                        <a:pt x="19" y="6"/>
                      </a:lnTo>
                      <a:lnTo>
                        <a:pt x="21" y="5"/>
                      </a:lnTo>
                      <a:lnTo>
                        <a:pt x="24" y="4"/>
                      </a:lnTo>
                      <a:lnTo>
                        <a:pt x="26" y="3"/>
                      </a:lnTo>
                      <a:lnTo>
                        <a:pt x="28" y="2"/>
                      </a:lnTo>
                      <a:lnTo>
                        <a:pt x="30" y="1"/>
                      </a:lnTo>
                      <a:lnTo>
                        <a:pt x="33" y="1"/>
                      </a:lnTo>
                      <a:lnTo>
                        <a:pt x="36" y="1"/>
                      </a:lnTo>
                      <a:lnTo>
                        <a:pt x="39" y="0"/>
                      </a:lnTo>
                      <a:lnTo>
                        <a:pt x="42" y="1"/>
                      </a:lnTo>
                      <a:lnTo>
                        <a:pt x="44" y="1"/>
                      </a:lnTo>
                      <a:lnTo>
                        <a:pt x="47" y="1"/>
                      </a:lnTo>
                      <a:lnTo>
                        <a:pt x="49" y="1"/>
                      </a:lnTo>
                      <a:lnTo>
                        <a:pt x="52" y="2"/>
                      </a:lnTo>
                      <a:lnTo>
                        <a:pt x="54" y="3"/>
                      </a:lnTo>
                      <a:lnTo>
                        <a:pt x="57" y="4"/>
                      </a:lnTo>
                      <a:lnTo>
                        <a:pt x="60" y="6"/>
                      </a:lnTo>
                      <a:lnTo>
                        <a:pt x="63" y="7"/>
                      </a:lnTo>
                      <a:lnTo>
                        <a:pt x="65" y="9"/>
                      </a:lnTo>
                      <a:lnTo>
                        <a:pt x="68" y="11"/>
                      </a:lnTo>
                      <a:lnTo>
                        <a:pt x="70" y="13"/>
                      </a:lnTo>
                      <a:lnTo>
                        <a:pt x="73" y="16"/>
                      </a:lnTo>
                      <a:lnTo>
                        <a:pt x="74" y="17"/>
                      </a:lnTo>
                      <a:lnTo>
                        <a:pt x="75" y="19"/>
                      </a:lnTo>
                      <a:lnTo>
                        <a:pt x="76" y="20"/>
                      </a:lnTo>
                      <a:lnTo>
                        <a:pt x="30" y="64"/>
                      </a:lnTo>
                      <a:lnTo>
                        <a:pt x="31" y="65"/>
                      </a:lnTo>
                      <a:lnTo>
                        <a:pt x="33" y="68"/>
                      </a:lnTo>
                      <a:lnTo>
                        <a:pt x="36" y="69"/>
                      </a:lnTo>
                      <a:lnTo>
                        <a:pt x="37" y="70"/>
                      </a:lnTo>
                      <a:lnTo>
                        <a:pt x="39" y="71"/>
                      </a:lnTo>
                      <a:lnTo>
                        <a:pt x="41" y="72"/>
                      </a:lnTo>
                      <a:lnTo>
                        <a:pt x="42" y="73"/>
                      </a:lnTo>
                      <a:lnTo>
                        <a:pt x="44" y="73"/>
                      </a:lnTo>
                      <a:lnTo>
                        <a:pt x="46" y="74"/>
                      </a:lnTo>
                      <a:lnTo>
                        <a:pt x="47" y="74"/>
                      </a:lnTo>
                      <a:lnTo>
                        <a:pt x="49" y="74"/>
                      </a:lnTo>
                      <a:lnTo>
                        <a:pt x="51" y="75"/>
                      </a:lnTo>
                      <a:lnTo>
                        <a:pt x="52" y="74"/>
                      </a:lnTo>
                      <a:lnTo>
                        <a:pt x="54" y="74"/>
                      </a:lnTo>
                      <a:lnTo>
                        <a:pt x="55" y="74"/>
                      </a:lnTo>
                      <a:lnTo>
                        <a:pt x="57" y="74"/>
                      </a:lnTo>
                      <a:lnTo>
                        <a:pt x="58" y="73"/>
                      </a:lnTo>
                      <a:lnTo>
                        <a:pt x="61" y="73"/>
                      </a:lnTo>
                      <a:lnTo>
                        <a:pt x="62" y="72"/>
                      </a:lnTo>
                      <a:lnTo>
                        <a:pt x="64" y="71"/>
                      </a:lnTo>
                      <a:lnTo>
                        <a:pt x="65" y="71"/>
                      </a:lnTo>
                      <a:lnTo>
                        <a:pt x="66" y="70"/>
                      </a:lnTo>
                      <a:lnTo>
                        <a:pt x="67" y="69"/>
                      </a:lnTo>
                      <a:lnTo>
                        <a:pt x="69" y="68"/>
                      </a:lnTo>
                      <a:lnTo>
                        <a:pt x="69" y="65"/>
                      </a:lnTo>
                      <a:lnTo>
                        <a:pt x="70" y="64"/>
                      </a:lnTo>
                      <a:lnTo>
                        <a:pt x="71" y="63"/>
                      </a:lnTo>
                      <a:lnTo>
                        <a:pt x="72" y="62"/>
                      </a:lnTo>
                      <a:lnTo>
                        <a:pt x="73" y="61"/>
                      </a:lnTo>
                      <a:lnTo>
                        <a:pt x="73" y="60"/>
                      </a:lnTo>
                      <a:lnTo>
                        <a:pt x="74" y="59"/>
                      </a:lnTo>
                      <a:lnTo>
                        <a:pt x="74" y="58"/>
                      </a:lnTo>
                      <a:lnTo>
                        <a:pt x="75" y="57"/>
                      </a:lnTo>
                      <a:lnTo>
                        <a:pt x="75" y="56"/>
                      </a:lnTo>
                      <a:lnTo>
                        <a:pt x="75" y="55"/>
                      </a:lnTo>
                      <a:lnTo>
                        <a:pt x="76" y="55"/>
                      </a:lnTo>
                      <a:lnTo>
                        <a:pt x="76" y="53"/>
                      </a:lnTo>
                      <a:lnTo>
                        <a:pt x="76" y="52"/>
                      </a:lnTo>
                      <a:lnTo>
                        <a:pt x="76" y="51"/>
                      </a:lnTo>
                      <a:lnTo>
                        <a:pt x="76" y="50"/>
                      </a:lnTo>
                      <a:lnTo>
                        <a:pt x="75" y="48"/>
                      </a:lnTo>
                      <a:lnTo>
                        <a:pt x="75" y="47"/>
                      </a:lnTo>
                      <a:lnTo>
                        <a:pt x="75" y="46"/>
                      </a:lnTo>
                      <a:lnTo>
                        <a:pt x="75" y="44"/>
                      </a:lnTo>
                      <a:lnTo>
                        <a:pt x="74" y="43"/>
                      </a:lnTo>
                      <a:lnTo>
                        <a:pt x="74" y="40"/>
                      </a:lnTo>
                      <a:lnTo>
                        <a:pt x="73" y="39"/>
                      </a:lnTo>
                      <a:lnTo>
                        <a:pt x="73" y="38"/>
                      </a:lnTo>
                      <a:close/>
                      <a:moveTo>
                        <a:pt x="22" y="56"/>
                      </a:moveTo>
                      <a:lnTo>
                        <a:pt x="56" y="22"/>
                      </a:lnTo>
                      <a:lnTo>
                        <a:pt x="54" y="20"/>
                      </a:lnTo>
                      <a:lnTo>
                        <a:pt x="53" y="19"/>
                      </a:lnTo>
                      <a:lnTo>
                        <a:pt x="52" y="17"/>
                      </a:lnTo>
                      <a:lnTo>
                        <a:pt x="50" y="17"/>
                      </a:lnTo>
                      <a:lnTo>
                        <a:pt x="49" y="16"/>
                      </a:lnTo>
                      <a:lnTo>
                        <a:pt x="48" y="15"/>
                      </a:lnTo>
                      <a:lnTo>
                        <a:pt x="47" y="15"/>
                      </a:lnTo>
                      <a:lnTo>
                        <a:pt x="45" y="14"/>
                      </a:lnTo>
                      <a:lnTo>
                        <a:pt x="44" y="14"/>
                      </a:lnTo>
                      <a:lnTo>
                        <a:pt x="43" y="14"/>
                      </a:lnTo>
                      <a:lnTo>
                        <a:pt x="42" y="14"/>
                      </a:lnTo>
                      <a:lnTo>
                        <a:pt x="41" y="14"/>
                      </a:lnTo>
                      <a:lnTo>
                        <a:pt x="39" y="13"/>
                      </a:lnTo>
                      <a:lnTo>
                        <a:pt x="37" y="13"/>
                      </a:lnTo>
                      <a:lnTo>
                        <a:pt x="34" y="14"/>
                      </a:lnTo>
                      <a:lnTo>
                        <a:pt x="33" y="14"/>
                      </a:lnTo>
                      <a:lnTo>
                        <a:pt x="31" y="14"/>
                      </a:lnTo>
                      <a:lnTo>
                        <a:pt x="29" y="15"/>
                      </a:lnTo>
                      <a:lnTo>
                        <a:pt x="28" y="15"/>
                      </a:lnTo>
                      <a:lnTo>
                        <a:pt x="27" y="16"/>
                      </a:lnTo>
                      <a:lnTo>
                        <a:pt x="25" y="17"/>
                      </a:lnTo>
                      <a:lnTo>
                        <a:pt x="24" y="17"/>
                      </a:lnTo>
                      <a:lnTo>
                        <a:pt x="23" y="19"/>
                      </a:lnTo>
                      <a:lnTo>
                        <a:pt x="22" y="21"/>
                      </a:lnTo>
                      <a:lnTo>
                        <a:pt x="20" y="22"/>
                      </a:lnTo>
                      <a:lnTo>
                        <a:pt x="19" y="23"/>
                      </a:lnTo>
                      <a:lnTo>
                        <a:pt x="18" y="24"/>
                      </a:lnTo>
                      <a:lnTo>
                        <a:pt x="18" y="25"/>
                      </a:lnTo>
                      <a:lnTo>
                        <a:pt x="17" y="27"/>
                      </a:lnTo>
                      <a:lnTo>
                        <a:pt x="16" y="28"/>
                      </a:lnTo>
                      <a:lnTo>
                        <a:pt x="16" y="29"/>
                      </a:lnTo>
                      <a:lnTo>
                        <a:pt x="15" y="31"/>
                      </a:lnTo>
                      <a:lnTo>
                        <a:pt x="15" y="32"/>
                      </a:lnTo>
                      <a:lnTo>
                        <a:pt x="15" y="34"/>
                      </a:lnTo>
                      <a:lnTo>
                        <a:pt x="15" y="35"/>
                      </a:lnTo>
                      <a:lnTo>
                        <a:pt x="15" y="37"/>
                      </a:lnTo>
                      <a:lnTo>
                        <a:pt x="15" y="38"/>
                      </a:lnTo>
                      <a:lnTo>
                        <a:pt x="15" y="40"/>
                      </a:lnTo>
                      <a:lnTo>
                        <a:pt x="15" y="41"/>
                      </a:lnTo>
                      <a:lnTo>
                        <a:pt x="15" y="44"/>
                      </a:lnTo>
                      <a:lnTo>
                        <a:pt x="16" y="45"/>
                      </a:lnTo>
                      <a:lnTo>
                        <a:pt x="16" y="47"/>
                      </a:lnTo>
                      <a:lnTo>
                        <a:pt x="17" y="48"/>
                      </a:lnTo>
                      <a:lnTo>
                        <a:pt x="18" y="50"/>
                      </a:lnTo>
                      <a:lnTo>
                        <a:pt x="18" y="51"/>
                      </a:lnTo>
                      <a:lnTo>
                        <a:pt x="19" y="53"/>
                      </a:lnTo>
                      <a:lnTo>
                        <a:pt x="20" y="54"/>
                      </a:lnTo>
                      <a:lnTo>
                        <a:pt x="22" y="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0" name="Freeform 179"/>
                <p:cNvSpPr>
                  <a:spLocks/>
                </p:cNvSpPr>
                <p:nvPr/>
              </p:nvSpPr>
              <p:spPr bwMode="auto">
                <a:xfrm>
                  <a:off x="5001" y="3899"/>
                  <a:ext cx="36" cy="46"/>
                </a:xfrm>
                <a:custGeom>
                  <a:avLst/>
                  <a:gdLst>
                    <a:gd name="T0" fmla="*/ 0 w 72"/>
                    <a:gd name="T1" fmla="*/ 4 h 93"/>
                    <a:gd name="T2" fmla="*/ 3 w 72"/>
                    <a:gd name="T3" fmla="*/ 4 h 93"/>
                    <a:gd name="T4" fmla="*/ 3 w 72"/>
                    <a:gd name="T5" fmla="*/ 3 h 93"/>
                    <a:gd name="T6" fmla="*/ 3 w 72"/>
                    <a:gd name="T7" fmla="*/ 3 h 93"/>
                    <a:gd name="T8" fmla="*/ 2 w 72"/>
                    <a:gd name="T9" fmla="*/ 2 h 93"/>
                    <a:gd name="T10" fmla="*/ 2 w 72"/>
                    <a:gd name="T11" fmla="*/ 2 h 93"/>
                    <a:gd name="T12" fmla="*/ 2 w 72"/>
                    <a:gd name="T13" fmla="*/ 2 h 93"/>
                    <a:gd name="T14" fmla="*/ 3 w 72"/>
                    <a:gd name="T15" fmla="*/ 2 h 93"/>
                    <a:gd name="T16" fmla="*/ 3 w 72"/>
                    <a:gd name="T17" fmla="*/ 1 h 93"/>
                    <a:gd name="T18" fmla="*/ 3 w 72"/>
                    <a:gd name="T19" fmla="*/ 1 h 93"/>
                    <a:gd name="T20" fmla="*/ 3 w 72"/>
                    <a:gd name="T21" fmla="*/ 1 h 93"/>
                    <a:gd name="T22" fmla="*/ 3 w 72"/>
                    <a:gd name="T23" fmla="*/ 1 h 93"/>
                    <a:gd name="T24" fmla="*/ 3 w 72"/>
                    <a:gd name="T25" fmla="*/ 1 h 93"/>
                    <a:gd name="T26" fmla="*/ 3 w 72"/>
                    <a:gd name="T27" fmla="*/ 1 h 93"/>
                    <a:gd name="T28" fmla="*/ 3 w 72"/>
                    <a:gd name="T29" fmla="*/ 0 h 93"/>
                    <a:gd name="T30" fmla="*/ 3 w 72"/>
                    <a:gd name="T31" fmla="*/ 0 h 93"/>
                    <a:gd name="T32" fmla="*/ 4 w 72"/>
                    <a:gd name="T33" fmla="*/ 0 h 93"/>
                    <a:gd name="T34" fmla="*/ 4 w 72"/>
                    <a:gd name="T35" fmla="*/ 0 h 93"/>
                    <a:gd name="T36" fmla="*/ 5 w 72"/>
                    <a:gd name="T37" fmla="*/ 0 h 93"/>
                    <a:gd name="T38" fmla="*/ 5 w 72"/>
                    <a:gd name="T39" fmla="*/ 0 h 93"/>
                    <a:gd name="T40" fmla="*/ 5 w 72"/>
                    <a:gd name="T41" fmla="*/ 1 h 93"/>
                    <a:gd name="T42" fmla="*/ 5 w 72"/>
                    <a:gd name="T43" fmla="*/ 1 h 93"/>
                    <a:gd name="T44" fmla="*/ 5 w 72"/>
                    <a:gd name="T45" fmla="*/ 1 h 93"/>
                    <a:gd name="T46" fmla="*/ 5 w 72"/>
                    <a:gd name="T47" fmla="*/ 2 h 93"/>
                    <a:gd name="T48" fmla="*/ 5 w 72"/>
                    <a:gd name="T49" fmla="*/ 2 h 93"/>
                    <a:gd name="T50" fmla="*/ 4 w 72"/>
                    <a:gd name="T51" fmla="*/ 2 h 93"/>
                    <a:gd name="T52" fmla="*/ 4 w 72"/>
                    <a:gd name="T53" fmla="*/ 2 h 93"/>
                    <a:gd name="T54" fmla="*/ 4 w 72"/>
                    <a:gd name="T55" fmla="*/ 2 h 93"/>
                    <a:gd name="T56" fmla="*/ 4 w 72"/>
                    <a:gd name="T57" fmla="*/ 2 h 93"/>
                    <a:gd name="T58" fmla="*/ 4 w 72"/>
                    <a:gd name="T59" fmla="*/ 2 h 93"/>
                    <a:gd name="T60" fmla="*/ 4 w 72"/>
                    <a:gd name="T61" fmla="*/ 3 h 93"/>
                    <a:gd name="T62" fmla="*/ 4 w 72"/>
                    <a:gd name="T63" fmla="*/ 3 h 93"/>
                    <a:gd name="T64" fmla="*/ 4 w 72"/>
                    <a:gd name="T65" fmla="*/ 3 h 93"/>
                    <a:gd name="T66" fmla="*/ 4 w 72"/>
                    <a:gd name="T67" fmla="*/ 3 h 93"/>
                    <a:gd name="T68" fmla="*/ 4 w 72"/>
                    <a:gd name="T69" fmla="*/ 3 h 93"/>
                    <a:gd name="T70" fmla="*/ 4 w 72"/>
                    <a:gd name="T71" fmla="*/ 4 h 93"/>
                    <a:gd name="T72" fmla="*/ 4 w 72"/>
                    <a:gd name="T73" fmla="*/ 4 h 93"/>
                    <a:gd name="T74" fmla="*/ 4 w 72"/>
                    <a:gd name="T75" fmla="*/ 4 h 93"/>
                    <a:gd name="T76" fmla="*/ 4 w 72"/>
                    <a:gd name="T77" fmla="*/ 4 h 93"/>
                    <a:gd name="T78" fmla="*/ 4 w 72"/>
                    <a:gd name="T79" fmla="*/ 5 h 93"/>
                    <a:gd name="T80" fmla="*/ 5 w 72"/>
                    <a:gd name="T81" fmla="*/ 5 h 93"/>
                    <a:gd name="T82" fmla="*/ 5 w 72"/>
                    <a:gd name="T83" fmla="*/ 5 h 93"/>
                    <a:gd name="T84" fmla="*/ 5 w 72"/>
                    <a:gd name="T85" fmla="*/ 5 h 93"/>
                    <a:gd name="T86" fmla="*/ 5 w 72"/>
                    <a:gd name="T87" fmla="*/ 6 h 93"/>
                    <a:gd name="T88" fmla="*/ 9 w 72"/>
                    <a:gd name="T89" fmla="*/ 10 h 93"/>
                    <a:gd name="T90" fmla="*/ 8 w 72"/>
                    <a:gd name="T91" fmla="*/ 11 h 9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2"/>
                    <a:gd name="T139" fmla="*/ 0 h 93"/>
                    <a:gd name="T140" fmla="*/ 72 w 72"/>
                    <a:gd name="T141" fmla="*/ 93 h 93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2" h="93">
                      <a:moveTo>
                        <a:pt x="62" y="93"/>
                      </a:moveTo>
                      <a:lnTo>
                        <a:pt x="0" y="32"/>
                      </a:lnTo>
                      <a:lnTo>
                        <a:pt x="10" y="22"/>
                      </a:lnTo>
                      <a:lnTo>
                        <a:pt x="19" y="33"/>
                      </a:lnTo>
                      <a:lnTo>
                        <a:pt x="18" y="31"/>
                      </a:lnTo>
                      <a:lnTo>
                        <a:pt x="18" y="28"/>
                      </a:lnTo>
                      <a:lnTo>
                        <a:pt x="17" y="27"/>
                      </a:lnTo>
                      <a:lnTo>
                        <a:pt x="17" y="25"/>
                      </a:lnTo>
                      <a:lnTo>
                        <a:pt x="17" y="24"/>
                      </a:lnTo>
                      <a:lnTo>
                        <a:pt x="16" y="23"/>
                      </a:lnTo>
                      <a:lnTo>
                        <a:pt x="16" y="22"/>
                      </a:lnTo>
                      <a:lnTo>
                        <a:pt x="16" y="20"/>
                      </a:lnTo>
                      <a:lnTo>
                        <a:pt x="16" y="19"/>
                      </a:lnTo>
                      <a:lnTo>
                        <a:pt x="16" y="18"/>
                      </a:lnTo>
                      <a:lnTo>
                        <a:pt x="16" y="17"/>
                      </a:lnTo>
                      <a:lnTo>
                        <a:pt x="17" y="17"/>
                      </a:lnTo>
                      <a:lnTo>
                        <a:pt x="17" y="16"/>
                      </a:lnTo>
                      <a:lnTo>
                        <a:pt x="17" y="15"/>
                      </a:lnTo>
                      <a:lnTo>
                        <a:pt x="17" y="14"/>
                      </a:lnTo>
                      <a:lnTo>
                        <a:pt x="17" y="13"/>
                      </a:lnTo>
                      <a:lnTo>
                        <a:pt x="18" y="13"/>
                      </a:lnTo>
                      <a:lnTo>
                        <a:pt x="18" y="12"/>
                      </a:lnTo>
                      <a:lnTo>
                        <a:pt x="18" y="11"/>
                      </a:lnTo>
                      <a:lnTo>
                        <a:pt x="19" y="11"/>
                      </a:lnTo>
                      <a:lnTo>
                        <a:pt x="19" y="10"/>
                      </a:lnTo>
                      <a:lnTo>
                        <a:pt x="20" y="10"/>
                      </a:lnTo>
                      <a:lnTo>
                        <a:pt x="20" y="9"/>
                      </a:lnTo>
                      <a:lnTo>
                        <a:pt x="21" y="9"/>
                      </a:lnTo>
                      <a:lnTo>
                        <a:pt x="21" y="8"/>
                      </a:lnTo>
                      <a:lnTo>
                        <a:pt x="22" y="7"/>
                      </a:lnTo>
                      <a:lnTo>
                        <a:pt x="23" y="6"/>
                      </a:lnTo>
                      <a:lnTo>
                        <a:pt x="24" y="4"/>
                      </a:lnTo>
                      <a:lnTo>
                        <a:pt x="25" y="3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30" y="1"/>
                      </a:lnTo>
                      <a:lnTo>
                        <a:pt x="31" y="1"/>
                      </a:lnTo>
                      <a:lnTo>
                        <a:pt x="33" y="0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41" y="14"/>
                      </a:lnTo>
                      <a:lnTo>
                        <a:pt x="40" y="14"/>
                      </a:lnTo>
                      <a:lnTo>
                        <a:pt x="39" y="14"/>
                      </a:lnTo>
                      <a:lnTo>
                        <a:pt x="38" y="15"/>
                      </a:lnTo>
                      <a:lnTo>
                        <a:pt x="37" y="15"/>
                      </a:lnTo>
                      <a:lnTo>
                        <a:pt x="36" y="16"/>
                      </a:lnTo>
                      <a:lnTo>
                        <a:pt x="35" y="16"/>
                      </a:lnTo>
                      <a:lnTo>
                        <a:pt x="34" y="17"/>
                      </a:lnTo>
                      <a:lnTo>
                        <a:pt x="33" y="18"/>
                      </a:lnTo>
                      <a:lnTo>
                        <a:pt x="32" y="18"/>
                      </a:lnTo>
                      <a:lnTo>
                        <a:pt x="32" y="19"/>
                      </a:lnTo>
                      <a:lnTo>
                        <a:pt x="31" y="19"/>
                      </a:lnTo>
                      <a:lnTo>
                        <a:pt x="31" y="20"/>
                      </a:lnTo>
                      <a:lnTo>
                        <a:pt x="30" y="21"/>
                      </a:lnTo>
                      <a:lnTo>
                        <a:pt x="29" y="22"/>
                      </a:lnTo>
                      <a:lnTo>
                        <a:pt x="29" y="23"/>
                      </a:lnTo>
                      <a:lnTo>
                        <a:pt x="27" y="24"/>
                      </a:lnTo>
                      <a:lnTo>
                        <a:pt x="27" y="25"/>
                      </a:lnTo>
                      <a:lnTo>
                        <a:pt x="27" y="26"/>
                      </a:lnTo>
                      <a:lnTo>
                        <a:pt x="27" y="27"/>
                      </a:lnTo>
                      <a:lnTo>
                        <a:pt x="27" y="28"/>
                      </a:lnTo>
                      <a:lnTo>
                        <a:pt x="27" y="30"/>
                      </a:lnTo>
                      <a:lnTo>
                        <a:pt x="27" y="31"/>
                      </a:lnTo>
                      <a:lnTo>
                        <a:pt x="27" y="32"/>
                      </a:lnTo>
                      <a:lnTo>
                        <a:pt x="27" y="33"/>
                      </a:lnTo>
                      <a:lnTo>
                        <a:pt x="27" y="34"/>
                      </a:lnTo>
                      <a:lnTo>
                        <a:pt x="29" y="34"/>
                      </a:lnTo>
                      <a:lnTo>
                        <a:pt x="29" y="35"/>
                      </a:lnTo>
                      <a:lnTo>
                        <a:pt x="29" y="36"/>
                      </a:lnTo>
                      <a:lnTo>
                        <a:pt x="30" y="37"/>
                      </a:lnTo>
                      <a:lnTo>
                        <a:pt x="30" y="38"/>
                      </a:lnTo>
                      <a:lnTo>
                        <a:pt x="31" y="39"/>
                      </a:lnTo>
                      <a:lnTo>
                        <a:pt x="32" y="40"/>
                      </a:lnTo>
                      <a:lnTo>
                        <a:pt x="32" y="41"/>
                      </a:lnTo>
                      <a:lnTo>
                        <a:pt x="33" y="42"/>
                      </a:lnTo>
                      <a:lnTo>
                        <a:pt x="34" y="44"/>
                      </a:lnTo>
                      <a:lnTo>
                        <a:pt x="35" y="45"/>
                      </a:lnTo>
                      <a:lnTo>
                        <a:pt x="36" y="46"/>
                      </a:lnTo>
                      <a:lnTo>
                        <a:pt x="37" y="47"/>
                      </a:lnTo>
                      <a:lnTo>
                        <a:pt x="38" y="48"/>
                      </a:lnTo>
                      <a:lnTo>
                        <a:pt x="39" y="49"/>
                      </a:lnTo>
                      <a:lnTo>
                        <a:pt x="40" y="51"/>
                      </a:lnTo>
                      <a:lnTo>
                        <a:pt x="72" y="83"/>
                      </a:lnTo>
                      <a:lnTo>
                        <a:pt x="62" y="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1" name="Freeform 180"/>
                <p:cNvSpPr>
                  <a:spLocks noEditPoints="1"/>
                </p:cNvSpPr>
                <p:nvPr/>
              </p:nvSpPr>
              <p:spPr bwMode="auto">
                <a:xfrm>
                  <a:off x="5108" y="4010"/>
                  <a:ext cx="45" cy="45"/>
                </a:xfrm>
                <a:custGeom>
                  <a:avLst/>
                  <a:gdLst>
                    <a:gd name="T0" fmla="*/ 2 w 90"/>
                    <a:gd name="T1" fmla="*/ 8 h 89"/>
                    <a:gd name="T2" fmla="*/ 1 w 90"/>
                    <a:gd name="T3" fmla="*/ 7 h 89"/>
                    <a:gd name="T4" fmla="*/ 0 w 90"/>
                    <a:gd name="T5" fmla="*/ 5 h 89"/>
                    <a:gd name="T6" fmla="*/ 1 w 90"/>
                    <a:gd name="T7" fmla="*/ 4 h 89"/>
                    <a:gd name="T8" fmla="*/ 1 w 90"/>
                    <a:gd name="T9" fmla="*/ 3 h 89"/>
                    <a:gd name="T10" fmla="*/ 2 w 90"/>
                    <a:gd name="T11" fmla="*/ 2 h 89"/>
                    <a:gd name="T12" fmla="*/ 3 w 90"/>
                    <a:gd name="T13" fmla="*/ 1 h 89"/>
                    <a:gd name="T14" fmla="*/ 4 w 90"/>
                    <a:gd name="T15" fmla="*/ 1 h 89"/>
                    <a:gd name="T16" fmla="*/ 5 w 90"/>
                    <a:gd name="T17" fmla="*/ 0 h 89"/>
                    <a:gd name="T18" fmla="*/ 6 w 90"/>
                    <a:gd name="T19" fmla="*/ 0 h 89"/>
                    <a:gd name="T20" fmla="*/ 8 w 90"/>
                    <a:gd name="T21" fmla="*/ 1 h 89"/>
                    <a:gd name="T22" fmla="*/ 9 w 90"/>
                    <a:gd name="T23" fmla="*/ 2 h 89"/>
                    <a:gd name="T24" fmla="*/ 10 w 90"/>
                    <a:gd name="T25" fmla="*/ 3 h 89"/>
                    <a:gd name="T26" fmla="*/ 11 w 90"/>
                    <a:gd name="T27" fmla="*/ 4 h 89"/>
                    <a:gd name="T28" fmla="*/ 11 w 90"/>
                    <a:gd name="T29" fmla="*/ 5 h 89"/>
                    <a:gd name="T30" fmla="*/ 12 w 90"/>
                    <a:gd name="T31" fmla="*/ 6 h 89"/>
                    <a:gd name="T32" fmla="*/ 12 w 90"/>
                    <a:gd name="T33" fmla="*/ 7 h 89"/>
                    <a:gd name="T34" fmla="*/ 12 w 90"/>
                    <a:gd name="T35" fmla="*/ 7 h 89"/>
                    <a:gd name="T36" fmla="*/ 11 w 90"/>
                    <a:gd name="T37" fmla="*/ 8 h 89"/>
                    <a:gd name="T38" fmla="*/ 11 w 90"/>
                    <a:gd name="T39" fmla="*/ 9 h 89"/>
                    <a:gd name="T40" fmla="*/ 10 w 90"/>
                    <a:gd name="T41" fmla="*/ 10 h 89"/>
                    <a:gd name="T42" fmla="*/ 9 w 90"/>
                    <a:gd name="T43" fmla="*/ 11 h 89"/>
                    <a:gd name="T44" fmla="*/ 8 w 90"/>
                    <a:gd name="T45" fmla="*/ 11 h 89"/>
                    <a:gd name="T46" fmla="*/ 7 w 90"/>
                    <a:gd name="T47" fmla="*/ 11 h 89"/>
                    <a:gd name="T48" fmla="*/ 5 w 90"/>
                    <a:gd name="T49" fmla="*/ 11 h 89"/>
                    <a:gd name="T50" fmla="*/ 4 w 90"/>
                    <a:gd name="T51" fmla="*/ 11 h 89"/>
                    <a:gd name="T52" fmla="*/ 3 w 90"/>
                    <a:gd name="T53" fmla="*/ 10 h 89"/>
                    <a:gd name="T54" fmla="*/ 4 w 90"/>
                    <a:gd name="T55" fmla="*/ 8 h 89"/>
                    <a:gd name="T56" fmla="*/ 5 w 90"/>
                    <a:gd name="T57" fmla="*/ 9 h 89"/>
                    <a:gd name="T58" fmla="*/ 6 w 90"/>
                    <a:gd name="T59" fmla="*/ 10 h 89"/>
                    <a:gd name="T60" fmla="*/ 7 w 90"/>
                    <a:gd name="T61" fmla="*/ 10 h 89"/>
                    <a:gd name="T62" fmla="*/ 7 w 90"/>
                    <a:gd name="T63" fmla="*/ 10 h 89"/>
                    <a:gd name="T64" fmla="*/ 8 w 90"/>
                    <a:gd name="T65" fmla="*/ 9 h 89"/>
                    <a:gd name="T66" fmla="*/ 9 w 90"/>
                    <a:gd name="T67" fmla="*/ 9 h 89"/>
                    <a:gd name="T68" fmla="*/ 9 w 90"/>
                    <a:gd name="T69" fmla="*/ 8 h 89"/>
                    <a:gd name="T70" fmla="*/ 10 w 90"/>
                    <a:gd name="T71" fmla="*/ 7 h 89"/>
                    <a:gd name="T72" fmla="*/ 10 w 90"/>
                    <a:gd name="T73" fmla="*/ 7 h 89"/>
                    <a:gd name="T74" fmla="*/ 10 w 90"/>
                    <a:gd name="T75" fmla="*/ 6 h 89"/>
                    <a:gd name="T76" fmla="*/ 9 w 90"/>
                    <a:gd name="T77" fmla="*/ 5 h 89"/>
                    <a:gd name="T78" fmla="*/ 8 w 90"/>
                    <a:gd name="T79" fmla="*/ 4 h 89"/>
                    <a:gd name="T80" fmla="*/ 7 w 90"/>
                    <a:gd name="T81" fmla="*/ 3 h 89"/>
                    <a:gd name="T82" fmla="*/ 6 w 90"/>
                    <a:gd name="T83" fmla="*/ 2 h 89"/>
                    <a:gd name="T84" fmla="*/ 6 w 90"/>
                    <a:gd name="T85" fmla="*/ 2 h 89"/>
                    <a:gd name="T86" fmla="*/ 5 w 90"/>
                    <a:gd name="T87" fmla="*/ 2 h 89"/>
                    <a:gd name="T88" fmla="*/ 4 w 90"/>
                    <a:gd name="T89" fmla="*/ 2 h 89"/>
                    <a:gd name="T90" fmla="*/ 3 w 90"/>
                    <a:gd name="T91" fmla="*/ 3 h 89"/>
                    <a:gd name="T92" fmla="*/ 3 w 90"/>
                    <a:gd name="T93" fmla="*/ 4 h 89"/>
                    <a:gd name="T94" fmla="*/ 2 w 90"/>
                    <a:gd name="T95" fmla="*/ 4 h 89"/>
                    <a:gd name="T96" fmla="*/ 2 w 90"/>
                    <a:gd name="T97" fmla="*/ 5 h 89"/>
                    <a:gd name="T98" fmla="*/ 2 w 90"/>
                    <a:gd name="T99" fmla="*/ 6 h 89"/>
                    <a:gd name="T100" fmla="*/ 3 w 90"/>
                    <a:gd name="T101" fmla="*/ 7 h 89"/>
                    <a:gd name="T102" fmla="*/ 4 w 90"/>
                    <a:gd name="T103" fmla="*/ 8 h 8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90"/>
                    <a:gd name="T157" fmla="*/ 0 h 89"/>
                    <a:gd name="T158" fmla="*/ 90 w 90"/>
                    <a:gd name="T159" fmla="*/ 89 h 8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90" h="89">
                      <a:moveTo>
                        <a:pt x="17" y="73"/>
                      </a:moveTo>
                      <a:lnTo>
                        <a:pt x="14" y="70"/>
                      </a:lnTo>
                      <a:lnTo>
                        <a:pt x="12" y="66"/>
                      </a:lnTo>
                      <a:lnTo>
                        <a:pt x="10" y="63"/>
                      </a:lnTo>
                      <a:lnTo>
                        <a:pt x="8" y="61"/>
                      </a:lnTo>
                      <a:lnTo>
                        <a:pt x="5" y="58"/>
                      </a:lnTo>
                      <a:lnTo>
                        <a:pt x="4" y="55"/>
                      </a:lnTo>
                      <a:lnTo>
                        <a:pt x="3" y="52"/>
                      </a:lnTo>
                      <a:lnTo>
                        <a:pt x="2" y="50"/>
                      </a:lnTo>
                      <a:lnTo>
                        <a:pt x="1" y="47"/>
                      </a:lnTo>
                      <a:lnTo>
                        <a:pt x="1" y="43"/>
                      </a:lnTo>
                      <a:lnTo>
                        <a:pt x="0" y="40"/>
                      </a:lnTo>
                      <a:lnTo>
                        <a:pt x="1" y="38"/>
                      </a:lnTo>
                      <a:lnTo>
                        <a:pt x="1" y="35"/>
                      </a:lnTo>
                      <a:lnTo>
                        <a:pt x="1" y="33"/>
                      </a:lnTo>
                      <a:lnTo>
                        <a:pt x="2" y="31"/>
                      </a:lnTo>
                      <a:lnTo>
                        <a:pt x="2" y="28"/>
                      </a:lnTo>
                      <a:lnTo>
                        <a:pt x="3" y="26"/>
                      </a:lnTo>
                      <a:lnTo>
                        <a:pt x="4" y="24"/>
                      </a:lnTo>
                      <a:lnTo>
                        <a:pt x="5" y="22"/>
                      </a:lnTo>
                      <a:lnTo>
                        <a:pt x="7" y="19"/>
                      </a:lnTo>
                      <a:lnTo>
                        <a:pt x="9" y="17"/>
                      </a:lnTo>
                      <a:lnTo>
                        <a:pt x="10" y="15"/>
                      </a:lnTo>
                      <a:lnTo>
                        <a:pt x="12" y="13"/>
                      </a:lnTo>
                      <a:lnTo>
                        <a:pt x="14" y="12"/>
                      </a:lnTo>
                      <a:lnTo>
                        <a:pt x="16" y="10"/>
                      </a:lnTo>
                      <a:lnTo>
                        <a:pt x="18" y="8"/>
                      </a:lnTo>
                      <a:lnTo>
                        <a:pt x="20" y="6"/>
                      </a:lnTo>
                      <a:lnTo>
                        <a:pt x="22" y="5"/>
                      </a:lnTo>
                      <a:lnTo>
                        <a:pt x="24" y="4"/>
                      </a:lnTo>
                      <a:lnTo>
                        <a:pt x="26" y="2"/>
                      </a:lnTo>
                      <a:lnTo>
                        <a:pt x="29" y="2"/>
                      </a:lnTo>
                      <a:lnTo>
                        <a:pt x="32" y="1"/>
                      </a:lnTo>
                      <a:lnTo>
                        <a:pt x="34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7" y="0"/>
                      </a:lnTo>
                      <a:lnTo>
                        <a:pt x="49" y="0"/>
                      </a:lnTo>
                      <a:lnTo>
                        <a:pt x="52" y="1"/>
                      </a:lnTo>
                      <a:lnTo>
                        <a:pt x="55" y="2"/>
                      </a:lnTo>
                      <a:lnTo>
                        <a:pt x="58" y="3"/>
                      </a:lnTo>
                      <a:lnTo>
                        <a:pt x="60" y="4"/>
                      </a:lnTo>
                      <a:lnTo>
                        <a:pt x="63" y="6"/>
                      </a:lnTo>
                      <a:lnTo>
                        <a:pt x="65" y="7"/>
                      </a:lnTo>
                      <a:lnTo>
                        <a:pt x="68" y="9"/>
                      </a:lnTo>
                      <a:lnTo>
                        <a:pt x="70" y="11"/>
                      </a:lnTo>
                      <a:lnTo>
                        <a:pt x="73" y="14"/>
                      </a:lnTo>
                      <a:lnTo>
                        <a:pt x="74" y="15"/>
                      </a:lnTo>
                      <a:lnTo>
                        <a:pt x="76" y="17"/>
                      </a:lnTo>
                      <a:lnTo>
                        <a:pt x="79" y="19"/>
                      </a:lnTo>
                      <a:lnTo>
                        <a:pt x="81" y="22"/>
                      </a:lnTo>
                      <a:lnTo>
                        <a:pt x="82" y="24"/>
                      </a:lnTo>
                      <a:lnTo>
                        <a:pt x="83" y="26"/>
                      </a:lnTo>
                      <a:lnTo>
                        <a:pt x="84" y="28"/>
                      </a:lnTo>
                      <a:lnTo>
                        <a:pt x="86" y="30"/>
                      </a:lnTo>
                      <a:lnTo>
                        <a:pt x="86" y="31"/>
                      </a:lnTo>
                      <a:lnTo>
                        <a:pt x="87" y="33"/>
                      </a:lnTo>
                      <a:lnTo>
                        <a:pt x="88" y="35"/>
                      </a:lnTo>
                      <a:lnTo>
                        <a:pt x="89" y="37"/>
                      </a:lnTo>
                      <a:lnTo>
                        <a:pt x="89" y="38"/>
                      </a:lnTo>
                      <a:lnTo>
                        <a:pt x="89" y="40"/>
                      </a:lnTo>
                      <a:lnTo>
                        <a:pt x="90" y="42"/>
                      </a:lnTo>
                      <a:lnTo>
                        <a:pt x="90" y="43"/>
                      </a:lnTo>
                      <a:lnTo>
                        <a:pt x="90" y="46"/>
                      </a:lnTo>
                      <a:lnTo>
                        <a:pt x="90" y="48"/>
                      </a:lnTo>
                      <a:lnTo>
                        <a:pt x="90" y="49"/>
                      </a:lnTo>
                      <a:lnTo>
                        <a:pt x="90" y="51"/>
                      </a:lnTo>
                      <a:lnTo>
                        <a:pt x="90" y="53"/>
                      </a:lnTo>
                      <a:lnTo>
                        <a:pt x="89" y="54"/>
                      </a:lnTo>
                      <a:lnTo>
                        <a:pt x="89" y="56"/>
                      </a:lnTo>
                      <a:lnTo>
                        <a:pt x="89" y="58"/>
                      </a:lnTo>
                      <a:lnTo>
                        <a:pt x="88" y="59"/>
                      </a:lnTo>
                      <a:lnTo>
                        <a:pt x="87" y="61"/>
                      </a:lnTo>
                      <a:lnTo>
                        <a:pt x="87" y="62"/>
                      </a:lnTo>
                      <a:lnTo>
                        <a:pt x="86" y="64"/>
                      </a:lnTo>
                      <a:lnTo>
                        <a:pt x="85" y="65"/>
                      </a:lnTo>
                      <a:lnTo>
                        <a:pt x="84" y="68"/>
                      </a:lnTo>
                      <a:lnTo>
                        <a:pt x="83" y="69"/>
                      </a:lnTo>
                      <a:lnTo>
                        <a:pt x="82" y="71"/>
                      </a:lnTo>
                      <a:lnTo>
                        <a:pt x="81" y="72"/>
                      </a:lnTo>
                      <a:lnTo>
                        <a:pt x="80" y="73"/>
                      </a:lnTo>
                      <a:lnTo>
                        <a:pt x="79" y="74"/>
                      </a:lnTo>
                      <a:lnTo>
                        <a:pt x="77" y="76"/>
                      </a:lnTo>
                      <a:lnTo>
                        <a:pt x="74" y="78"/>
                      </a:lnTo>
                      <a:lnTo>
                        <a:pt x="72" y="79"/>
                      </a:lnTo>
                      <a:lnTo>
                        <a:pt x="70" y="81"/>
                      </a:lnTo>
                      <a:lnTo>
                        <a:pt x="68" y="83"/>
                      </a:lnTo>
                      <a:lnTo>
                        <a:pt x="66" y="84"/>
                      </a:lnTo>
                      <a:lnTo>
                        <a:pt x="63" y="85"/>
                      </a:lnTo>
                      <a:lnTo>
                        <a:pt x="61" y="86"/>
                      </a:lnTo>
                      <a:lnTo>
                        <a:pt x="59" y="87"/>
                      </a:lnTo>
                      <a:lnTo>
                        <a:pt x="56" y="88"/>
                      </a:lnTo>
                      <a:lnTo>
                        <a:pt x="53" y="88"/>
                      </a:lnTo>
                      <a:lnTo>
                        <a:pt x="50" y="88"/>
                      </a:lnTo>
                      <a:lnTo>
                        <a:pt x="48" y="89"/>
                      </a:lnTo>
                      <a:lnTo>
                        <a:pt x="45" y="88"/>
                      </a:lnTo>
                      <a:lnTo>
                        <a:pt x="42" y="88"/>
                      </a:lnTo>
                      <a:lnTo>
                        <a:pt x="40" y="87"/>
                      </a:lnTo>
                      <a:lnTo>
                        <a:pt x="37" y="86"/>
                      </a:lnTo>
                      <a:lnTo>
                        <a:pt x="35" y="85"/>
                      </a:lnTo>
                      <a:lnTo>
                        <a:pt x="32" y="84"/>
                      </a:lnTo>
                      <a:lnTo>
                        <a:pt x="29" y="83"/>
                      </a:lnTo>
                      <a:lnTo>
                        <a:pt x="26" y="81"/>
                      </a:lnTo>
                      <a:lnTo>
                        <a:pt x="24" y="79"/>
                      </a:lnTo>
                      <a:lnTo>
                        <a:pt x="21" y="77"/>
                      </a:lnTo>
                      <a:lnTo>
                        <a:pt x="19" y="75"/>
                      </a:lnTo>
                      <a:lnTo>
                        <a:pt x="17" y="73"/>
                      </a:lnTo>
                      <a:close/>
                      <a:moveTo>
                        <a:pt x="27" y="62"/>
                      </a:moveTo>
                      <a:lnTo>
                        <a:pt x="28" y="63"/>
                      </a:lnTo>
                      <a:lnTo>
                        <a:pt x="31" y="65"/>
                      </a:lnTo>
                      <a:lnTo>
                        <a:pt x="33" y="68"/>
                      </a:lnTo>
                      <a:lnTo>
                        <a:pt x="35" y="69"/>
                      </a:lnTo>
                      <a:lnTo>
                        <a:pt x="37" y="70"/>
                      </a:lnTo>
                      <a:lnTo>
                        <a:pt x="39" y="72"/>
                      </a:lnTo>
                      <a:lnTo>
                        <a:pt x="40" y="72"/>
                      </a:lnTo>
                      <a:lnTo>
                        <a:pt x="42" y="73"/>
                      </a:lnTo>
                      <a:lnTo>
                        <a:pt x="44" y="74"/>
                      </a:lnTo>
                      <a:lnTo>
                        <a:pt x="46" y="74"/>
                      </a:lnTo>
                      <a:lnTo>
                        <a:pt x="48" y="74"/>
                      </a:lnTo>
                      <a:lnTo>
                        <a:pt x="50" y="75"/>
                      </a:lnTo>
                      <a:lnTo>
                        <a:pt x="51" y="75"/>
                      </a:lnTo>
                      <a:lnTo>
                        <a:pt x="53" y="75"/>
                      </a:lnTo>
                      <a:lnTo>
                        <a:pt x="55" y="74"/>
                      </a:lnTo>
                      <a:lnTo>
                        <a:pt x="57" y="74"/>
                      </a:lnTo>
                      <a:lnTo>
                        <a:pt x="58" y="74"/>
                      </a:lnTo>
                      <a:lnTo>
                        <a:pt x="60" y="73"/>
                      </a:lnTo>
                      <a:lnTo>
                        <a:pt x="61" y="73"/>
                      </a:lnTo>
                      <a:lnTo>
                        <a:pt x="63" y="72"/>
                      </a:lnTo>
                      <a:lnTo>
                        <a:pt x="64" y="71"/>
                      </a:lnTo>
                      <a:lnTo>
                        <a:pt x="66" y="70"/>
                      </a:lnTo>
                      <a:lnTo>
                        <a:pt x="67" y="69"/>
                      </a:lnTo>
                      <a:lnTo>
                        <a:pt x="69" y="68"/>
                      </a:lnTo>
                      <a:lnTo>
                        <a:pt x="70" y="65"/>
                      </a:lnTo>
                      <a:lnTo>
                        <a:pt x="71" y="64"/>
                      </a:lnTo>
                      <a:lnTo>
                        <a:pt x="72" y="63"/>
                      </a:lnTo>
                      <a:lnTo>
                        <a:pt x="72" y="61"/>
                      </a:lnTo>
                      <a:lnTo>
                        <a:pt x="73" y="60"/>
                      </a:lnTo>
                      <a:lnTo>
                        <a:pt x="74" y="58"/>
                      </a:lnTo>
                      <a:lnTo>
                        <a:pt x="74" y="57"/>
                      </a:lnTo>
                      <a:lnTo>
                        <a:pt x="75" y="55"/>
                      </a:lnTo>
                      <a:lnTo>
                        <a:pt x="75" y="54"/>
                      </a:lnTo>
                      <a:lnTo>
                        <a:pt x="75" y="52"/>
                      </a:lnTo>
                      <a:lnTo>
                        <a:pt x="75" y="50"/>
                      </a:lnTo>
                      <a:lnTo>
                        <a:pt x="76" y="49"/>
                      </a:lnTo>
                      <a:lnTo>
                        <a:pt x="75" y="47"/>
                      </a:lnTo>
                      <a:lnTo>
                        <a:pt x="75" y="45"/>
                      </a:lnTo>
                      <a:lnTo>
                        <a:pt x="74" y="42"/>
                      </a:lnTo>
                      <a:lnTo>
                        <a:pt x="74" y="41"/>
                      </a:lnTo>
                      <a:lnTo>
                        <a:pt x="73" y="39"/>
                      </a:lnTo>
                      <a:lnTo>
                        <a:pt x="72" y="37"/>
                      </a:lnTo>
                      <a:lnTo>
                        <a:pt x="71" y="35"/>
                      </a:lnTo>
                      <a:lnTo>
                        <a:pt x="69" y="33"/>
                      </a:lnTo>
                      <a:lnTo>
                        <a:pt x="68" y="31"/>
                      </a:lnTo>
                      <a:lnTo>
                        <a:pt x="66" y="29"/>
                      </a:lnTo>
                      <a:lnTo>
                        <a:pt x="64" y="27"/>
                      </a:lnTo>
                      <a:lnTo>
                        <a:pt x="63" y="26"/>
                      </a:lnTo>
                      <a:lnTo>
                        <a:pt x="61" y="24"/>
                      </a:lnTo>
                      <a:lnTo>
                        <a:pt x="59" y="22"/>
                      </a:lnTo>
                      <a:lnTo>
                        <a:pt x="57" y="21"/>
                      </a:lnTo>
                      <a:lnTo>
                        <a:pt x="56" y="18"/>
                      </a:lnTo>
                      <a:lnTo>
                        <a:pt x="53" y="17"/>
                      </a:lnTo>
                      <a:lnTo>
                        <a:pt x="51" y="16"/>
                      </a:lnTo>
                      <a:lnTo>
                        <a:pt x="49" y="15"/>
                      </a:lnTo>
                      <a:lnTo>
                        <a:pt x="48" y="15"/>
                      </a:lnTo>
                      <a:lnTo>
                        <a:pt x="46" y="14"/>
                      </a:lnTo>
                      <a:lnTo>
                        <a:pt x="44" y="14"/>
                      </a:lnTo>
                      <a:lnTo>
                        <a:pt x="42" y="14"/>
                      </a:lnTo>
                      <a:lnTo>
                        <a:pt x="41" y="14"/>
                      </a:lnTo>
                      <a:lnTo>
                        <a:pt x="39" y="13"/>
                      </a:lnTo>
                      <a:lnTo>
                        <a:pt x="37" y="13"/>
                      </a:lnTo>
                      <a:lnTo>
                        <a:pt x="35" y="14"/>
                      </a:lnTo>
                      <a:lnTo>
                        <a:pt x="34" y="14"/>
                      </a:lnTo>
                      <a:lnTo>
                        <a:pt x="32" y="14"/>
                      </a:lnTo>
                      <a:lnTo>
                        <a:pt x="29" y="15"/>
                      </a:lnTo>
                      <a:lnTo>
                        <a:pt x="28" y="15"/>
                      </a:lnTo>
                      <a:lnTo>
                        <a:pt x="27" y="16"/>
                      </a:lnTo>
                      <a:lnTo>
                        <a:pt x="25" y="17"/>
                      </a:lnTo>
                      <a:lnTo>
                        <a:pt x="24" y="17"/>
                      </a:lnTo>
                      <a:lnTo>
                        <a:pt x="23" y="18"/>
                      </a:lnTo>
                      <a:lnTo>
                        <a:pt x="22" y="21"/>
                      </a:lnTo>
                      <a:lnTo>
                        <a:pt x="20" y="22"/>
                      </a:lnTo>
                      <a:lnTo>
                        <a:pt x="19" y="23"/>
                      </a:lnTo>
                      <a:lnTo>
                        <a:pt x="18" y="25"/>
                      </a:lnTo>
                      <a:lnTo>
                        <a:pt x="17" y="26"/>
                      </a:lnTo>
                      <a:lnTo>
                        <a:pt x="16" y="28"/>
                      </a:lnTo>
                      <a:lnTo>
                        <a:pt x="16" y="29"/>
                      </a:lnTo>
                      <a:lnTo>
                        <a:pt x="15" y="31"/>
                      </a:lnTo>
                      <a:lnTo>
                        <a:pt x="15" y="32"/>
                      </a:lnTo>
                      <a:lnTo>
                        <a:pt x="15" y="34"/>
                      </a:lnTo>
                      <a:lnTo>
                        <a:pt x="14" y="35"/>
                      </a:lnTo>
                      <a:lnTo>
                        <a:pt x="14" y="37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5" y="42"/>
                      </a:lnTo>
                      <a:lnTo>
                        <a:pt x="16" y="45"/>
                      </a:lnTo>
                      <a:lnTo>
                        <a:pt x="16" y="47"/>
                      </a:lnTo>
                      <a:lnTo>
                        <a:pt x="17" y="49"/>
                      </a:lnTo>
                      <a:lnTo>
                        <a:pt x="18" y="51"/>
                      </a:lnTo>
                      <a:lnTo>
                        <a:pt x="19" y="52"/>
                      </a:lnTo>
                      <a:lnTo>
                        <a:pt x="20" y="54"/>
                      </a:lnTo>
                      <a:lnTo>
                        <a:pt x="22" y="56"/>
                      </a:lnTo>
                      <a:lnTo>
                        <a:pt x="23" y="58"/>
                      </a:lnTo>
                      <a:lnTo>
                        <a:pt x="25" y="60"/>
                      </a:lnTo>
                      <a:lnTo>
                        <a:pt x="27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2" name="Freeform 181"/>
                <p:cNvSpPr>
                  <a:spLocks/>
                </p:cNvSpPr>
                <p:nvPr/>
              </p:nvSpPr>
              <p:spPr bwMode="auto">
                <a:xfrm>
                  <a:off x="5129" y="3980"/>
                  <a:ext cx="49" cy="43"/>
                </a:xfrm>
                <a:custGeom>
                  <a:avLst/>
                  <a:gdLst>
                    <a:gd name="T0" fmla="*/ 12 w 99"/>
                    <a:gd name="T1" fmla="*/ 8 h 87"/>
                    <a:gd name="T2" fmla="*/ 12 w 99"/>
                    <a:gd name="T3" fmla="*/ 9 h 87"/>
                    <a:gd name="T4" fmla="*/ 12 w 99"/>
                    <a:gd name="T5" fmla="*/ 9 h 87"/>
                    <a:gd name="T6" fmla="*/ 11 w 99"/>
                    <a:gd name="T7" fmla="*/ 9 h 87"/>
                    <a:gd name="T8" fmla="*/ 11 w 99"/>
                    <a:gd name="T9" fmla="*/ 9 h 87"/>
                    <a:gd name="T10" fmla="*/ 11 w 99"/>
                    <a:gd name="T11" fmla="*/ 9 h 87"/>
                    <a:gd name="T12" fmla="*/ 11 w 99"/>
                    <a:gd name="T13" fmla="*/ 9 h 87"/>
                    <a:gd name="T14" fmla="*/ 11 w 99"/>
                    <a:gd name="T15" fmla="*/ 10 h 87"/>
                    <a:gd name="T16" fmla="*/ 11 w 99"/>
                    <a:gd name="T17" fmla="*/ 10 h 87"/>
                    <a:gd name="T18" fmla="*/ 10 w 99"/>
                    <a:gd name="T19" fmla="*/ 10 h 87"/>
                    <a:gd name="T20" fmla="*/ 10 w 99"/>
                    <a:gd name="T21" fmla="*/ 10 h 87"/>
                    <a:gd name="T22" fmla="*/ 10 w 99"/>
                    <a:gd name="T23" fmla="*/ 10 h 87"/>
                    <a:gd name="T24" fmla="*/ 10 w 99"/>
                    <a:gd name="T25" fmla="*/ 10 h 87"/>
                    <a:gd name="T26" fmla="*/ 9 w 99"/>
                    <a:gd name="T27" fmla="*/ 10 h 87"/>
                    <a:gd name="T28" fmla="*/ 9 w 99"/>
                    <a:gd name="T29" fmla="*/ 10 h 87"/>
                    <a:gd name="T30" fmla="*/ 9 w 99"/>
                    <a:gd name="T31" fmla="*/ 10 h 87"/>
                    <a:gd name="T32" fmla="*/ 9 w 99"/>
                    <a:gd name="T33" fmla="*/ 10 h 87"/>
                    <a:gd name="T34" fmla="*/ 9 w 99"/>
                    <a:gd name="T35" fmla="*/ 10 h 87"/>
                    <a:gd name="T36" fmla="*/ 9 w 99"/>
                    <a:gd name="T37" fmla="*/ 10 h 87"/>
                    <a:gd name="T38" fmla="*/ 8 w 99"/>
                    <a:gd name="T39" fmla="*/ 10 h 87"/>
                    <a:gd name="T40" fmla="*/ 8 w 99"/>
                    <a:gd name="T41" fmla="*/ 10 h 87"/>
                    <a:gd name="T42" fmla="*/ 8 w 99"/>
                    <a:gd name="T43" fmla="*/ 10 h 87"/>
                    <a:gd name="T44" fmla="*/ 8 w 99"/>
                    <a:gd name="T45" fmla="*/ 10 h 87"/>
                    <a:gd name="T46" fmla="*/ 7 w 99"/>
                    <a:gd name="T47" fmla="*/ 9 h 87"/>
                    <a:gd name="T48" fmla="*/ 7 w 99"/>
                    <a:gd name="T49" fmla="*/ 9 h 87"/>
                    <a:gd name="T50" fmla="*/ 2 w 99"/>
                    <a:gd name="T51" fmla="*/ 5 h 87"/>
                    <a:gd name="T52" fmla="*/ 2 w 99"/>
                    <a:gd name="T53" fmla="*/ 3 h 87"/>
                    <a:gd name="T54" fmla="*/ 0 w 99"/>
                    <a:gd name="T55" fmla="*/ 0 h 87"/>
                    <a:gd name="T56" fmla="*/ 4 w 99"/>
                    <a:gd name="T57" fmla="*/ 1 h 87"/>
                    <a:gd name="T58" fmla="*/ 4 w 99"/>
                    <a:gd name="T59" fmla="*/ 3 h 87"/>
                    <a:gd name="T60" fmla="*/ 8 w 99"/>
                    <a:gd name="T61" fmla="*/ 8 h 87"/>
                    <a:gd name="T62" fmla="*/ 8 w 99"/>
                    <a:gd name="T63" fmla="*/ 8 h 87"/>
                    <a:gd name="T64" fmla="*/ 9 w 99"/>
                    <a:gd name="T65" fmla="*/ 8 h 87"/>
                    <a:gd name="T66" fmla="*/ 9 w 99"/>
                    <a:gd name="T67" fmla="*/ 8 h 87"/>
                    <a:gd name="T68" fmla="*/ 9 w 99"/>
                    <a:gd name="T69" fmla="*/ 8 h 87"/>
                    <a:gd name="T70" fmla="*/ 9 w 99"/>
                    <a:gd name="T71" fmla="*/ 8 h 87"/>
                    <a:gd name="T72" fmla="*/ 9 w 99"/>
                    <a:gd name="T73" fmla="*/ 8 h 87"/>
                    <a:gd name="T74" fmla="*/ 9 w 99"/>
                    <a:gd name="T75" fmla="*/ 8 h 87"/>
                    <a:gd name="T76" fmla="*/ 9 w 99"/>
                    <a:gd name="T77" fmla="*/ 8 h 87"/>
                    <a:gd name="T78" fmla="*/ 9 w 99"/>
                    <a:gd name="T79" fmla="*/ 8 h 87"/>
                    <a:gd name="T80" fmla="*/ 9 w 99"/>
                    <a:gd name="T81" fmla="*/ 8 h 87"/>
                    <a:gd name="T82" fmla="*/ 9 w 99"/>
                    <a:gd name="T83" fmla="*/ 8 h 87"/>
                    <a:gd name="T84" fmla="*/ 10 w 99"/>
                    <a:gd name="T85" fmla="*/ 8 h 87"/>
                    <a:gd name="T86" fmla="*/ 10 w 99"/>
                    <a:gd name="T87" fmla="*/ 8 h 87"/>
                    <a:gd name="T88" fmla="*/ 10 w 99"/>
                    <a:gd name="T89" fmla="*/ 8 h 87"/>
                    <a:gd name="T90" fmla="*/ 10 w 99"/>
                    <a:gd name="T91" fmla="*/ 8 h 87"/>
                    <a:gd name="T92" fmla="*/ 10 w 99"/>
                    <a:gd name="T93" fmla="*/ 8 h 87"/>
                    <a:gd name="T94" fmla="*/ 10 w 99"/>
                    <a:gd name="T95" fmla="*/ 8 h 87"/>
                    <a:gd name="T96" fmla="*/ 10 w 99"/>
                    <a:gd name="T97" fmla="*/ 8 h 87"/>
                    <a:gd name="T98" fmla="*/ 10 w 99"/>
                    <a:gd name="T99" fmla="*/ 8 h 87"/>
                    <a:gd name="T100" fmla="*/ 10 w 99"/>
                    <a:gd name="T101" fmla="*/ 8 h 87"/>
                    <a:gd name="T102" fmla="*/ 10 w 99"/>
                    <a:gd name="T103" fmla="*/ 8 h 87"/>
                    <a:gd name="T104" fmla="*/ 11 w 99"/>
                    <a:gd name="T105" fmla="*/ 8 h 87"/>
                    <a:gd name="T106" fmla="*/ 11 w 99"/>
                    <a:gd name="T107" fmla="*/ 7 h 87"/>
                    <a:gd name="T108" fmla="*/ 11 w 99"/>
                    <a:gd name="T109" fmla="*/ 7 h 8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99"/>
                    <a:gd name="T166" fmla="*/ 0 h 87"/>
                    <a:gd name="T167" fmla="*/ 99 w 99"/>
                    <a:gd name="T168" fmla="*/ 87 h 8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99" h="87">
                      <a:moveTo>
                        <a:pt x="89" y="63"/>
                      </a:moveTo>
                      <a:lnTo>
                        <a:pt x="99" y="71"/>
                      </a:lnTo>
                      <a:lnTo>
                        <a:pt x="98" y="71"/>
                      </a:lnTo>
                      <a:lnTo>
                        <a:pt x="97" y="72"/>
                      </a:lnTo>
                      <a:lnTo>
                        <a:pt x="97" y="73"/>
                      </a:lnTo>
                      <a:lnTo>
                        <a:pt x="96" y="74"/>
                      </a:lnTo>
                      <a:lnTo>
                        <a:pt x="95" y="75"/>
                      </a:lnTo>
                      <a:lnTo>
                        <a:pt x="95" y="76"/>
                      </a:lnTo>
                      <a:lnTo>
                        <a:pt x="94" y="76"/>
                      </a:lnTo>
                      <a:lnTo>
                        <a:pt x="93" y="77"/>
                      </a:lnTo>
                      <a:lnTo>
                        <a:pt x="92" y="78"/>
                      </a:lnTo>
                      <a:lnTo>
                        <a:pt x="92" y="79"/>
                      </a:lnTo>
                      <a:lnTo>
                        <a:pt x="91" y="79"/>
                      </a:lnTo>
                      <a:lnTo>
                        <a:pt x="90" y="80"/>
                      </a:lnTo>
                      <a:lnTo>
                        <a:pt x="89" y="82"/>
                      </a:lnTo>
                      <a:lnTo>
                        <a:pt x="88" y="83"/>
                      </a:lnTo>
                      <a:lnTo>
                        <a:pt x="87" y="84"/>
                      </a:lnTo>
                      <a:lnTo>
                        <a:pt x="86" y="84"/>
                      </a:lnTo>
                      <a:lnTo>
                        <a:pt x="86" y="85"/>
                      </a:lnTo>
                      <a:lnTo>
                        <a:pt x="85" y="85"/>
                      </a:lnTo>
                      <a:lnTo>
                        <a:pt x="83" y="86"/>
                      </a:lnTo>
                      <a:lnTo>
                        <a:pt x="82" y="86"/>
                      </a:lnTo>
                      <a:lnTo>
                        <a:pt x="81" y="86"/>
                      </a:lnTo>
                      <a:lnTo>
                        <a:pt x="81" y="87"/>
                      </a:lnTo>
                      <a:lnTo>
                        <a:pt x="80" y="87"/>
                      </a:lnTo>
                      <a:lnTo>
                        <a:pt x="79" y="87"/>
                      </a:lnTo>
                      <a:lnTo>
                        <a:pt x="78" y="87"/>
                      </a:lnTo>
                      <a:lnTo>
                        <a:pt x="77" y="87"/>
                      </a:lnTo>
                      <a:lnTo>
                        <a:pt x="76" y="87"/>
                      </a:lnTo>
                      <a:lnTo>
                        <a:pt x="75" y="87"/>
                      </a:lnTo>
                      <a:lnTo>
                        <a:pt x="74" y="87"/>
                      </a:lnTo>
                      <a:lnTo>
                        <a:pt x="73" y="87"/>
                      </a:lnTo>
                      <a:lnTo>
                        <a:pt x="72" y="86"/>
                      </a:lnTo>
                      <a:lnTo>
                        <a:pt x="71" y="86"/>
                      </a:lnTo>
                      <a:lnTo>
                        <a:pt x="70" y="85"/>
                      </a:lnTo>
                      <a:lnTo>
                        <a:pt x="69" y="84"/>
                      </a:lnTo>
                      <a:lnTo>
                        <a:pt x="68" y="84"/>
                      </a:lnTo>
                      <a:lnTo>
                        <a:pt x="67" y="83"/>
                      </a:lnTo>
                      <a:lnTo>
                        <a:pt x="66" y="82"/>
                      </a:lnTo>
                      <a:lnTo>
                        <a:pt x="65" y="80"/>
                      </a:lnTo>
                      <a:lnTo>
                        <a:pt x="64" y="79"/>
                      </a:lnTo>
                      <a:lnTo>
                        <a:pt x="62" y="77"/>
                      </a:lnTo>
                      <a:lnTo>
                        <a:pt x="61" y="76"/>
                      </a:lnTo>
                      <a:lnTo>
                        <a:pt x="59" y="75"/>
                      </a:lnTo>
                      <a:lnTo>
                        <a:pt x="24" y="40"/>
                      </a:lnTo>
                      <a:lnTo>
                        <a:pt x="16" y="47"/>
                      </a:lnTo>
                      <a:lnTo>
                        <a:pt x="8" y="40"/>
                      </a:lnTo>
                      <a:lnTo>
                        <a:pt x="16" y="31"/>
                      </a:lnTo>
                      <a:lnTo>
                        <a:pt x="0" y="17"/>
                      </a:lnTo>
                      <a:lnTo>
                        <a:pt x="4" y="0"/>
                      </a:lnTo>
                      <a:lnTo>
                        <a:pt x="26" y="21"/>
                      </a:lnTo>
                      <a:lnTo>
                        <a:pt x="37" y="11"/>
                      </a:lnTo>
                      <a:lnTo>
                        <a:pt x="45" y="19"/>
                      </a:lnTo>
                      <a:lnTo>
                        <a:pt x="34" y="29"/>
                      </a:lnTo>
                      <a:lnTo>
                        <a:pt x="70" y="66"/>
                      </a:lnTo>
                      <a:lnTo>
                        <a:pt x="71" y="67"/>
                      </a:lnTo>
                      <a:lnTo>
                        <a:pt x="72" y="68"/>
                      </a:lnTo>
                      <a:lnTo>
                        <a:pt x="73" y="69"/>
                      </a:lnTo>
                      <a:lnTo>
                        <a:pt x="74" y="70"/>
                      </a:lnTo>
                      <a:lnTo>
                        <a:pt x="75" y="70"/>
                      </a:lnTo>
                      <a:lnTo>
                        <a:pt x="76" y="71"/>
                      </a:lnTo>
                      <a:lnTo>
                        <a:pt x="76" y="70"/>
                      </a:lnTo>
                      <a:lnTo>
                        <a:pt x="77" y="70"/>
                      </a:lnTo>
                      <a:lnTo>
                        <a:pt x="78" y="70"/>
                      </a:lnTo>
                      <a:lnTo>
                        <a:pt x="79" y="70"/>
                      </a:lnTo>
                      <a:lnTo>
                        <a:pt x="80" y="71"/>
                      </a:lnTo>
                      <a:lnTo>
                        <a:pt x="80" y="70"/>
                      </a:lnTo>
                      <a:lnTo>
                        <a:pt x="81" y="70"/>
                      </a:lnTo>
                      <a:lnTo>
                        <a:pt x="81" y="69"/>
                      </a:lnTo>
                      <a:lnTo>
                        <a:pt x="82" y="69"/>
                      </a:lnTo>
                      <a:lnTo>
                        <a:pt x="83" y="68"/>
                      </a:lnTo>
                      <a:lnTo>
                        <a:pt x="85" y="68"/>
                      </a:lnTo>
                      <a:lnTo>
                        <a:pt x="85" y="67"/>
                      </a:lnTo>
                      <a:lnTo>
                        <a:pt x="86" y="66"/>
                      </a:lnTo>
                      <a:lnTo>
                        <a:pt x="87" y="65"/>
                      </a:lnTo>
                      <a:lnTo>
                        <a:pt x="87" y="64"/>
                      </a:lnTo>
                      <a:lnTo>
                        <a:pt x="88" y="64"/>
                      </a:lnTo>
                      <a:lnTo>
                        <a:pt x="88" y="63"/>
                      </a:lnTo>
                      <a:lnTo>
                        <a:pt x="89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3" name="Freeform 182"/>
                <p:cNvSpPr>
                  <a:spLocks/>
                </p:cNvSpPr>
                <p:nvPr/>
              </p:nvSpPr>
              <p:spPr bwMode="auto">
                <a:xfrm>
                  <a:off x="5140" y="3960"/>
                  <a:ext cx="67" cy="51"/>
                </a:xfrm>
                <a:custGeom>
                  <a:avLst/>
                  <a:gdLst>
                    <a:gd name="T0" fmla="*/ 0 w 135"/>
                    <a:gd name="T1" fmla="*/ 3 h 102"/>
                    <a:gd name="T2" fmla="*/ 5 w 135"/>
                    <a:gd name="T3" fmla="*/ 5 h 102"/>
                    <a:gd name="T4" fmla="*/ 5 w 135"/>
                    <a:gd name="T5" fmla="*/ 4 h 102"/>
                    <a:gd name="T6" fmla="*/ 5 w 135"/>
                    <a:gd name="T7" fmla="*/ 4 h 102"/>
                    <a:gd name="T8" fmla="*/ 5 w 135"/>
                    <a:gd name="T9" fmla="*/ 3 h 102"/>
                    <a:gd name="T10" fmla="*/ 5 w 135"/>
                    <a:gd name="T11" fmla="*/ 3 h 102"/>
                    <a:gd name="T12" fmla="*/ 5 w 135"/>
                    <a:gd name="T13" fmla="*/ 2 h 102"/>
                    <a:gd name="T14" fmla="*/ 6 w 135"/>
                    <a:gd name="T15" fmla="*/ 2 h 102"/>
                    <a:gd name="T16" fmla="*/ 6 w 135"/>
                    <a:gd name="T17" fmla="*/ 1 h 102"/>
                    <a:gd name="T18" fmla="*/ 6 w 135"/>
                    <a:gd name="T19" fmla="*/ 1 h 102"/>
                    <a:gd name="T20" fmla="*/ 7 w 135"/>
                    <a:gd name="T21" fmla="*/ 1 h 102"/>
                    <a:gd name="T22" fmla="*/ 7 w 135"/>
                    <a:gd name="T23" fmla="*/ 1 h 102"/>
                    <a:gd name="T24" fmla="*/ 7 w 135"/>
                    <a:gd name="T25" fmla="*/ 1 h 102"/>
                    <a:gd name="T26" fmla="*/ 8 w 135"/>
                    <a:gd name="T27" fmla="*/ 1 h 102"/>
                    <a:gd name="T28" fmla="*/ 8 w 135"/>
                    <a:gd name="T29" fmla="*/ 0 h 102"/>
                    <a:gd name="T30" fmla="*/ 8 w 135"/>
                    <a:gd name="T31" fmla="*/ 0 h 102"/>
                    <a:gd name="T32" fmla="*/ 9 w 135"/>
                    <a:gd name="T33" fmla="*/ 0 h 102"/>
                    <a:gd name="T34" fmla="*/ 9 w 135"/>
                    <a:gd name="T35" fmla="*/ 0 h 102"/>
                    <a:gd name="T36" fmla="*/ 9 w 135"/>
                    <a:gd name="T37" fmla="*/ 1 h 102"/>
                    <a:gd name="T38" fmla="*/ 10 w 135"/>
                    <a:gd name="T39" fmla="*/ 1 h 102"/>
                    <a:gd name="T40" fmla="*/ 10 w 135"/>
                    <a:gd name="T41" fmla="*/ 1 h 102"/>
                    <a:gd name="T42" fmla="*/ 10 w 135"/>
                    <a:gd name="T43" fmla="*/ 1 h 102"/>
                    <a:gd name="T44" fmla="*/ 10 w 135"/>
                    <a:gd name="T45" fmla="*/ 1 h 102"/>
                    <a:gd name="T46" fmla="*/ 11 w 135"/>
                    <a:gd name="T47" fmla="*/ 1 h 102"/>
                    <a:gd name="T48" fmla="*/ 11 w 135"/>
                    <a:gd name="T49" fmla="*/ 2 h 102"/>
                    <a:gd name="T50" fmla="*/ 12 w 135"/>
                    <a:gd name="T51" fmla="*/ 2 h 102"/>
                    <a:gd name="T52" fmla="*/ 15 w 135"/>
                    <a:gd name="T53" fmla="*/ 8 h 102"/>
                    <a:gd name="T54" fmla="*/ 10 w 135"/>
                    <a:gd name="T55" fmla="*/ 3 h 102"/>
                    <a:gd name="T56" fmla="*/ 10 w 135"/>
                    <a:gd name="T57" fmla="*/ 3 h 102"/>
                    <a:gd name="T58" fmla="*/ 9 w 135"/>
                    <a:gd name="T59" fmla="*/ 3 h 102"/>
                    <a:gd name="T60" fmla="*/ 9 w 135"/>
                    <a:gd name="T61" fmla="*/ 3 h 102"/>
                    <a:gd name="T62" fmla="*/ 9 w 135"/>
                    <a:gd name="T63" fmla="*/ 2 h 102"/>
                    <a:gd name="T64" fmla="*/ 9 w 135"/>
                    <a:gd name="T65" fmla="*/ 2 h 102"/>
                    <a:gd name="T66" fmla="*/ 8 w 135"/>
                    <a:gd name="T67" fmla="*/ 2 h 102"/>
                    <a:gd name="T68" fmla="*/ 8 w 135"/>
                    <a:gd name="T69" fmla="*/ 2 h 102"/>
                    <a:gd name="T70" fmla="*/ 8 w 135"/>
                    <a:gd name="T71" fmla="*/ 3 h 102"/>
                    <a:gd name="T72" fmla="*/ 7 w 135"/>
                    <a:gd name="T73" fmla="*/ 3 h 102"/>
                    <a:gd name="T74" fmla="*/ 7 w 135"/>
                    <a:gd name="T75" fmla="*/ 3 h 102"/>
                    <a:gd name="T76" fmla="*/ 7 w 135"/>
                    <a:gd name="T77" fmla="*/ 3 h 102"/>
                    <a:gd name="T78" fmla="*/ 7 w 135"/>
                    <a:gd name="T79" fmla="*/ 3 h 102"/>
                    <a:gd name="T80" fmla="*/ 6 w 135"/>
                    <a:gd name="T81" fmla="*/ 3 h 102"/>
                    <a:gd name="T82" fmla="*/ 6 w 135"/>
                    <a:gd name="T83" fmla="*/ 4 h 102"/>
                    <a:gd name="T84" fmla="*/ 6 w 135"/>
                    <a:gd name="T85" fmla="*/ 4 h 102"/>
                    <a:gd name="T86" fmla="*/ 6 w 135"/>
                    <a:gd name="T87" fmla="*/ 4 h 102"/>
                    <a:gd name="T88" fmla="*/ 6 w 135"/>
                    <a:gd name="T89" fmla="*/ 4 h 102"/>
                    <a:gd name="T90" fmla="*/ 6 w 135"/>
                    <a:gd name="T91" fmla="*/ 5 h 102"/>
                    <a:gd name="T92" fmla="*/ 6 w 135"/>
                    <a:gd name="T93" fmla="*/ 5 h 102"/>
                    <a:gd name="T94" fmla="*/ 6 w 135"/>
                    <a:gd name="T95" fmla="*/ 5 h 102"/>
                    <a:gd name="T96" fmla="*/ 6 w 135"/>
                    <a:gd name="T97" fmla="*/ 5 h 102"/>
                    <a:gd name="T98" fmla="*/ 6 w 135"/>
                    <a:gd name="T99" fmla="*/ 6 h 102"/>
                    <a:gd name="T100" fmla="*/ 6 w 135"/>
                    <a:gd name="T101" fmla="*/ 6 h 102"/>
                    <a:gd name="T102" fmla="*/ 6 w 135"/>
                    <a:gd name="T103" fmla="*/ 6 h 102"/>
                    <a:gd name="T104" fmla="*/ 6 w 135"/>
                    <a:gd name="T105" fmla="*/ 6 h 102"/>
                    <a:gd name="T106" fmla="*/ 6 w 135"/>
                    <a:gd name="T107" fmla="*/ 7 h 102"/>
                    <a:gd name="T108" fmla="*/ 7 w 135"/>
                    <a:gd name="T109" fmla="*/ 7 h 102"/>
                    <a:gd name="T110" fmla="*/ 7 w 135"/>
                    <a:gd name="T111" fmla="*/ 7 h 102"/>
                    <a:gd name="T112" fmla="*/ 7 w 135"/>
                    <a:gd name="T113" fmla="*/ 7 h 102"/>
                    <a:gd name="T114" fmla="*/ 11 w 135"/>
                    <a:gd name="T115" fmla="*/ 12 h 102"/>
                    <a:gd name="T116" fmla="*/ 10 w 135"/>
                    <a:gd name="T117" fmla="*/ 13 h 10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35"/>
                    <a:gd name="T178" fmla="*/ 0 h 102"/>
                    <a:gd name="T179" fmla="*/ 135 w 135"/>
                    <a:gd name="T180" fmla="*/ 102 h 10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35" h="102">
                      <a:moveTo>
                        <a:pt x="86" y="102"/>
                      </a:moveTo>
                      <a:lnTo>
                        <a:pt x="0" y="17"/>
                      </a:lnTo>
                      <a:lnTo>
                        <a:pt x="10" y="7"/>
                      </a:lnTo>
                      <a:lnTo>
                        <a:pt x="42" y="38"/>
                      </a:lnTo>
                      <a:lnTo>
                        <a:pt x="41" y="35"/>
                      </a:lnTo>
                      <a:lnTo>
                        <a:pt x="41" y="32"/>
                      </a:lnTo>
                      <a:lnTo>
                        <a:pt x="41" y="30"/>
                      </a:lnTo>
                      <a:lnTo>
                        <a:pt x="42" y="27"/>
                      </a:lnTo>
                      <a:lnTo>
                        <a:pt x="42" y="24"/>
                      </a:lnTo>
                      <a:lnTo>
                        <a:pt x="43" y="22"/>
                      </a:lnTo>
                      <a:lnTo>
                        <a:pt x="44" y="20"/>
                      </a:lnTo>
                      <a:lnTo>
                        <a:pt x="45" y="18"/>
                      </a:lnTo>
                      <a:lnTo>
                        <a:pt x="46" y="16"/>
                      </a:lnTo>
                      <a:lnTo>
                        <a:pt x="47" y="14"/>
                      </a:lnTo>
                      <a:lnTo>
                        <a:pt x="49" y="12"/>
                      </a:lnTo>
                      <a:lnTo>
                        <a:pt x="51" y="11"/>
                      </a:lnTo>
                      <a:lnTo>
                        <a:pt x="52" y="9"/>
                      </a:lnTo>
                      <a:lnTo>
                        <a:pt x="53" y="8"/>
                      </a:lnTo>
                      <a:lnTo>
                        <a:pt x="54" y="7"/>
                      </a:lnTo>
                      <a:lnTo>
                        <a:pt x="55" y="6"/>
                      </a:lnTo>
                      <a:lnTo>
                        <a:pt x="56" y="6"/>
                      </a:lnTo>
                      <a:lnTo>
                        <a:pt x="57" y="5"/>
                      </a:lnTo>
                      <a:lnTo>
                        <a:pt x="58" y="4"/>
                      </a:lnTo>
                      <a:lnTo>
                        <a:pt x="59" y="3"/>
                      </a:lnTo>
                      <a:lnTo>
                        <a:pt x="62" y="3"/>
                      </a:lnTo>
                      <a:lnTo>
                        <a:pt x="63" y="1"/>
                      </a:lnTo>
                      <a:lnTo>
                        <a:pt x="64" y="1"/>
                      </a:lnTo>
                      <a:lnTo>
                        <a:pt x="66" y="1"/>
                      </a:lnTo>
                      <a:lnTo>
                        <a:pt x="67" y="0"/>
                      </a:lnTo>
                      <a:lnTo>
                        <a:pt x="68" y="0"/>
                      </a:lnTo>
                      <a:lnTo>
                        <a:pt x="69" y="0"/>
                      </a:lnTo>
                      <a:lnTo>
                        <a:pt x="70" y="0"/>
                      </a:lnTo>
                      <a:lnTo>
                        <a:pt x="71" y="0"/>
                      </a:lnTo>
                      <a:lnTo>
                        <a:pt x="73" y="0"/>
                      </a:lnTo>
                      <a:lnTo>
                        <a:pt x="74" y="0"/>
                      </a:lnTo>
                      <a:lnTo>
                        <a:pt x="75" y="0"/>
                      </a:lnTo>
                      <a:lnTo>
                        <a:pt x="76" y="0"/>
                      </a:lnTo>
                      <a:lnTo>
                        <a:pt x="77" y="1"/>
                      </a:lnTo>
                      <a:lnTo>
                        <a:pt x="78" y="1"/>
                      </a:lnTo>
                      <a:lnTo>
                        <a:pt x="80" y="3"/>
                      </a:lnTo>
                      <a:lnTo>
                        <a:pt x="81" y="3"/>
                      </a:lnTo>
                      <a:lnTo>
                        <a:pt x="82" y="3"/>
                      </a:lnTo>
                      <a:lnTo>
                        <a:pt x="83" y="4"/>
                      </a:lnTo>
                      <a:lnTo>
                        <a:pt x="85" y="5"/>
                      </a:lnTo>
                      <a:lnTo>
                        <a:pt x="86" y="5"/>
                      </a:lnTo>
                      <a:lnTo>
                        <a:pt x="87" y="6"/>
                      </a:lnTo>
                      <a:lnTo>
                        <a:pt x="89" y="7"/>
                      </a:lnTo>
                      <a:lnTo>
                        <a:pt x="90" y="8"/>
                      </a:lnTo>
                      <a:lnTo>
                        <a:pt x="91" y="9"/>
                      </a:lnTo>
                      <a:lnTo>
                        <a:pt x="93" y="11"/>
                      </a:lnTo>
                      <a:lnTo>
                        <a:pt x="94" y="12"/>
                      </a:lnTo>
                      <a:lnTo>
                        <a:pt x="96" y="14"/>
                      </a:lnTo>
                      <a:lnTo>
                        <a:pt x="135" y="53"/>
                      </a:lnTo>
                      <a:lnTo>
                        <a:pt x="124" y="63"/>
                      </a:lnTo>
                      <a:lnTo>
                        <a:pt x="86" y="23"/>
                      </a:lnTo>
                      <a:lnTo>
                        <a:pt x="83" y="21"/>
                      </a:lnTo>
                      <a:lnTo>
                        <a:pt x="82" y="20"/>
                      </a:lnTo>
                      <a:lnTo>
                        <a:pt x="81" y="19"/>
                      </a:lnTo>
                      <a:lnTo>
                        <a:pt x="80" y="19"/>
                      </a:lnTo>
                      <a:lnTo>
                        <a:pt x="79" y="18"/>
                      </a:lnTo>
                      <a:lnTo>
                        <a:pt x="77" y="17"/>
                      </a:lnTo>
                      <a:lnTo>
                        <a:pt x="76" y="17"/>
                      </a:lnTo>
                      <a:lnTo>
                        <a:pt x="75" y="16"/>
                      </a:lnTo>
                      <a:lnTo>
                        <a:pt x="74" y="16"/>
                      </a:lnTo>
                      <a:lnTo>
                        <a:pt x="73" y="16"/>
                      </a:lnTo>
                      <a:lnTo>
                        <a:pt x="72" y="16"/>
                      </a:lnTo>
                      <a:lnTo>
                        <a:pt x="71" y="16"/>
                      </a:lnTo>
                      <a:lnTo>
                        <a:pt x="69" y="16"/>
                      </a:lnTo>
                      <a:lnTo>
                        <a:pt x="68" y="16"/>
                      </a:lnTo>
                      <a:lnTo>
                        <a:pt x="67" y="16"/>
                      </a:lnTo>
                      <a:lnTo>
                        <a:pt x="66" y="16"/>
                      </a:lnTo>
                      <a:lnTo>
                        <a:pt x="65" y="17"/>
                      </a:lnTo>
                      <a:lnTo>
                        <a:pt x="64" y="17"/>
                      </a:lnTo>
                      <a:lnTo>
                        <a:pt x="63" y="18"/>
                      </a:lnTo>
                      <a:lnTo>
                        <a:pt x="62" y="18"/>
                      </a:lnTo>
                      <a:lnTo>
                        <a:pt x="60" y="19"/>
                      </a:lnTo>
                      <a:lnTo>
                        <a:pt x="59" y="20"/>
                      </a:lnTo>
                      <a:lnTo>
                        <a:pt x="58" y="21"/>
                      </a:lnTo>
                      <a:lnTo>
                        <a:pt x="57" y="22"/>
                      </a:lnTo>
                      <a:lnTo>
                        <a:pt x="56" y="22"/>
                      </a:lnTo>
                      <a:lnTo>
                        <a:pt x="55" y="23"/>
                      </a:lnTo>
                      <a:lnTo>
                        <a:pt x="55" y="24"/>
                      </a:lnTo>
                      <a:lnTo>
                        <a:pt x="54" y="24"/>
                      </a:lnTo>
                      <a:lnTo>
                        <a:pt x="54" y="26"/>
                      </a:lnTo>
                      <a:lnTo>
                        <a:pt x="53" y="27"/>
                      </a:lnTo>
                      <a:lnTo>
                        <a:pt x="53" y="28"/>
                      </a:lnTo>
                      <a:lnTo>
                        <a:pt x="52" y="29"/>
                      </a:lnTo>
                      <a:lnTo>
                        <a:pt x="52" y="30"/>
                      </a:lnTo>
                      <a:lnTo>
                        <a:pt x="52" y="31"/>
                      </a:lnTo>
                      <a:lnTo>
                        <a:pt x="52" y="32"/>
                      </a:lnTo>
                      <a:lnTo>
                        <a:pt x="52" y="33"/>
                      </a:lnTo>
                      <a:lnTo>
                        <a:pt x="51" y="34"/>
                      </a:lnTo>
                      <a:lnTo>
                        <a:pt x="51" y="35"/>
                      </a:lnTo>
                      <a:lnTo>
                        <a:pt x="51" y="36"/>
                      </a:lnTo>
                      <a:lnTo>
                        <a:pt x="51" y="37"/>
                      </a:lnTo>
                      <a:lnTo>
                        <a:pt x="51" y="38"/>
                      </a:lnTo>
                      <a:lnTo>
                        <a:pt x="50" y="39"/>
                      </a:lnTo>
                      <a:lnTo>
                        <a:pt x="51" y="40"/>
                      </a:lnTo>
                      <a:lnTo>
                        <a:pt x="51" y="41"/>
                      </a:lnTo>
                      <a:lnTo>
                        <a:pt x="51" y="42"/>
                      </a:lnTo>
                      <a:lnTo>
                        <a:pt x="51" y="43"/>
                      </a:lnTo>
                      <a:lnTo>
                        <a:pt x="51" y="44"/>
                      </a:lnTo>
                      <a:lnTo>
                        <a:pt x="52" y="45"/>
                      </a:lnTo>
                      <a:lnTo>
                        <a:pt x="52" y="46"/>
                      </a:lnTo>
                      <a:lnTo>
                        <a:pt x="53" y="47"/>
                      </a:lnTo>
                      <a:lnTo>
                        <a:pt x="53" y="48"/>
                      </a:lnTo>
                      <a:lnTo>
                        <a:pt x="54" y="50"/>
                      </a:lnTo>
                      <a:lnTo>
                        <a:pt x="55" y="51"/>
                      </a:lnTo>
                      <a:lnTo>
                        <a:pt x="56" y="52"/>
                      </a:lnTo>
                      <a:lnTo>
                        <a:pt x="56" y="53"/>
                      </a:lnTo>
                      <a:lnTo>
                        <a:pt x="57" y="54"/>
                      </a:lnTo>
                      <a:lnTo>
                        <a:pt x="58" y="55"/>
                      </a:lnTo>
                      <a:lnTo>
                        <a:pt x="59" y="56"/>
                      </a:lnTo>
                      <a:lnTo>
                        <a:pt x="62" y="58"/>
                      </a:lnTo>
                      <a:lnTo>
                        <a:pt x="95" y="92"/>
                      </a:lnTo>
                      <a:lnTo>
                        <a:pt x="86" y="1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4" name="Freeform 183"/>
                <p:cNvSpPr>
                  <a:spLocks noEditPoints="1"/>
                </p:cNvSpPr>
                <p:nvPr/>
              </p:nvSpPr>
              <p:spPr bwMode="auto">
                <a:xfrm>
                  <a:off x="5190" y="3928"/>
                  <a:ext cx="45" cy="45"/>
                </a:xfrm>
                <a:custGeom>
                  <a:avLst/>
                  <a:gdLst>
                    <a:gd name="T0" fmla="*/ 11 w 90"/>
                    <a:gd name="T1" fmla="*/ 4 h 90"/>
                    <a:gd name="T2" fmla="*/ 12 w 90"/>
                    <a:gd name="T3" fmla="*/ 5 h 90"/>
                    <a:gd name="T4" fmla="*/ 12 w 90"/>
                    <a:gd name="T5" fmla="*/ 6 h 90"/>
                    <a:gd name="T6" fmla="*/ 12 w 90"/>
                    <a:gd name="T7" fmla="*/ 7 h 90"/>
                    <a:gd name="T8" fmla="*/ 11 w 90"/>
                    <a:gd name="T9" fmla="*/ 8 h 90"/>
                    <a:gd name="T10" fmla="*/ 11 w 90"/>
                    <a:gd name="T11" fmla="*/ 9 h 90"/>
                    <a:gd name="T12" fmla="*/ 9 w 90"/>
                    <a:gd name="T13" fmla="*/ 10 h 90"/>
                    <a:gd name="T14" fmla="*/ 8 w 90"/>
                    <a:gd name="T15" fmla="*/ 11 h 90"/>
                    <a:gd name="T16" fmla="*/ 7 w 90"/>
                    <a:gd name="T17" fmla="*/ 11 h 90"/>
                    <a:gd name="T18" fmla="*/ 6 w 90"/>
                    <a:gd name="T19" fmla="*/ 11 h 90"/>
                    <a:gd name="T20" fmla="*/ 4 w 90"/>
                    <a:gd name="T21" fmla="*/ 11 h 90"/>
                    <a:gd name="T22" fmla="*/ 3 w 90"/>
                    <a:gd name="T23" fmla="*/ 10 h 90"/>
                    <a:gd name="T24" fmla="*/ 2 w 90"/>
                    <a:gd name="T25" fmla="*/ 9 h 90"/>
                    <a:gd name="T26" fmla="*/ 1 w 90"/>
                    <a:gd name="T27" fmla="*/ 7 h 90"/>
                    <a:gd name="T28" fmla="*/ 1 w 90"/>
                    <a:gd name="T29" fmla="*/ 6 h 90"/>
                    <a:gd name="T30" fmla="*/ 1 w 90"/>
                    <a:gd name="T31" fmla="*/ 5 h 90"/>
                    <a:gd name="T32" fmla="*/ 1 w 90"/>
                    <a:gd name="T33" fmla="*/ 3 h 90"/>
                    <a:gd name="T34" fmla="*/ 2 w 90"/>
                    <a:gd name="T35" fmla="*/ 2 h 90"/>
                    <a:gd name="T36" fmla="*/ 3 w 90"/>
                    <a:gd name="T37" fmla="*/ 1 h 90"/>
                    <a:gd name="T38" fmla="*/ 4 w 90"/>
                    <a:gd name="T39" fmla="*/ 1 h 90"/>
                    <a:gd name="T40" fmla="*/ 5 w 90"/>
                    <a:gd name="T41" fmla="*/ 1 h 90"/>
                    <a:gd name="T42" fmla="*/ 6 w 90"/>
                    <a:gd name="T43" fmla="*/ 1 h 90"/>
                    <a:gd name="T44" fmla="*/ 8 w 90"/>
                    <a:gd name="T45" fmla="*/ 1 h 90"/>
                    <a:gd name="T46" fmla="*/ 9 w 90"/>
                    <a:gd name="T47" fmla="*/ 2 h 90"/>
                    <a:gd name="T48" fmla="*/ 10 w 90"/>
                    <a:gd name="T49" fmla="*/ 2 h 90"/>
                    <a:gd name="T50" fmla="*/ 10 w 90"/>
                    <a:gd name="T51" fmla="*/ 3 h 90"/>
                    <a:gd name="T52" fmla="*/ 10 w 90"/>
                    <a:gd name="T53" fmla="*/ 3 h 90"/>
                    <a:gd name="T54" fmla="*/ 4 w 90"/>
                    <a:gd name="T55" fmla="*/ 9 h 90"/>
                    <a:gd name="T56" fmla="*/ 5 w 90"/>
                    <a:gd name="T57" fmla="*/ 9 h 90"/>
                    <a:gd name="T58" fmla="*/ 6 w 90"/>
                    <a:gd name="T59" fmla="*/ 10 h 90"/>
                    <a:gd name="T60" fmla="*/ 7 w 90"/>
                    <a:gd name="T61" fmla="*/ 10 h 90"/>
                    <a:gd name="T62" fmla="*/ 8 w 90"/>
                    <a:gd name="T63" fmla="*/ 10 h 90"/>
                    <a:gd name="T64" fmla="*/ 9 w 90"/>
                    <a:gd name="T65" fmla="*/ 9 h 90"/>
                    <a:gd name="T66" fmla="*/ 9 w 90"/>
                    <a:gd name="T67" fmla="*/ 9 h 90"/>
                    <a:gd name="T68" fmla="*/ 10 w 90"/>
                    <a:gd name="T69" fmla="*/ 8 h 90"/>
                    <a:gd name="T70" fmla="*/ 10 w 90"/>
                    <a:gd name="T71" fmla="*/ 7 h 90"/>
                    <a:gd name="T72" fmla="*/ 10 w 90"/>
                    <a:gd name="T73" fmla="*/ 7 h 90"/>
                    <a:gd name="T74" fmla="*/ 10 w 90"/>
                    <a:gd name="T75" fmla="*/ 6 h 90"/>
                    <a:gd name="T76" fmla="*/ 10 w 90"/>
                    <a:gd name="T77" fmla="*/ 6 h 90"/>
                    <a:gd name="T78" fmla="*/ 10 w 90"/>
                    <a:gd name="T79" fmla="*/ 5 h 90"/>
                    <a:gd name="T80" fmla="*/ 7 w 90"/>
                    <a:gd name="T81" fmla="*/ 3 h 90"/>
                    <a:gd name="T82" fmla="*/ 6 w 90"/>
                    <a:gd name="T83" fmla="*/ 2 h 90"/>
                    <a:gd name="T84" fmla="*/ 6 w 90"/>
                    <a:gd name="T85" fmla="*/ 2 h 90"/>
                    <a:gd name="T86" fmla="*/ 5 w 90"/>
                    <a:gd name="T87" fmla="*/ 2 h 90"/>
                    <a:gd name="T88" fmla="*/ 4 w 90"/>
                    <a:gd name="T89" fmla="*/ 2 h 90"/>
                    <a:gd name="T90" fmla="*/ 3 w 90"/>
                    <a:gd name="T91" fmla="*/ 3 h 90"/>
                    <a:gd name="T92" fmla="*/ 3 w 90"/>
                    <a:gd name="T93" fmla="*/ 3 h 90"/>
                    <a:gd name="T94" fmla="*/ 3 w 90"/>
                    <a:gd name="T95" fmla="*/ 4 h 90"/>
                    <a:gd name="T96" fmla="*/ 2 w 90"/>
                    <a:gd name="T97" fmla="*/ 5 h 90"/>
                    <a:gd name="T98" fmla="*/ 2 w 90"/>
                    <a:gd name="T99" fmla="*/ 5 h 90"/>
                    <a:gd name="T100" fmla="*/ 2 w 90"/>
                    <a:gd name="T101" fmla="*/ 6 h 90"/>
                    <a:gd name="T102" fmla="*/ 3 w 90"/>
                    <a:gd name="T103" fmla="*/ 7 h 90"/>
                    <a:gd name="T104" fmla="*/ 3 w 90"/>
                    <a:gd name="T105" fmla="*/ 7 h 9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90"/>
                    <a:gd name="T160" fmla="*/ 0 h 90"/>
                    <a:gd name="T161" fmla="*/ 90 w 90"/>
                    <a:gd name="T162" fmla="*/ 90 h 90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90" h="90">
                      <a:moveTo>
                        <a:pt x="73" y="38"/>
                      </a:moveTo>
                      <a:lnTo>
                        <a:pt x="85" y="29"/>
                      </a:lnTo>
                      <a:lnTo>
                        <a:pt x="86" y="30"/>
                      </a:lnTo>
                      <a:lnTo>
                        <a:pt x="87" y="32"/>
                      </a:lnTo>
                      <a:lnTo>
                        <a:pt x="87" y="34"/>
                      </a:lnTo>
                      <a:lnTo>
                        <a:pt x="88" y="36"/>
                      </a:lnTo>
                      <a:lnTo>
                        <a:pt x="89" y="38"/>
                      </a:lnTo>
                      <a:lnTo>
                        <a:pt x="89" y="40"/>
                      </a:lnTo>
                      <a:lnTo>
                        <a:pt x="90" y="43"/>
                      </a:lnTo>
                      <a:lnTo>
                        <a:pt x="90" y="45"/>
                      </a:lnTo>
                      <a:lnTo>
                        <a:pt x="90" y="47"/>
                      </a:lnTo>
                      <a:lnTo>
                        <a:pt x="90" y="49"/>
                      </a:lnTo>
                      <a:lnTo>
                        <a:pt x="90" y="51"/>
                      </a:lnTo>
                      <a:lnTo>
                        <a:pt x="90" y="53"/>
                      </a:lnTo>
                      <a:lnTo>
                        <a:pt x="89" y="54"/>
                      </a:lnTo>
                      <a:lnTo>
                        <a:pt x="89" y="56"/>
                      </a:lnTo>
                      <a:lnTo>
                        <a:pt x="88" y="58"/>
                      </a:lnTo>
                      <a:lnTo>
                        <a:pt x="88" y="60"/>
                      </a:lnTo>
                      <a:lnTo>
                        <a:pt x="87" y="62"/>
                      </a:lnTo>
                      <a:lnTo>
                        <a:pt x="86" y="64"/>
                      </a:lnTo>
                      <a:lnTo>
                        <a:pt x="85" y="67"/>
                      </a:lnTo>
                      <a:lnTo>
                        <a:pt x="84" y="69"/>
                      </a:lnTo>
                      <a:lnTo>
                        <a:pt x="82" y="70"/>
                      </a:lnTo>
                      <a:lnTo>
                        <a:pt x="81" y="72"/>
                      </a:lnTo>
                      <a:lnTo>
                        <a:pt x="78" y="74"/>
                      </a:lnTo>
                      <a:lnTo>
                        <a:pt x="77" y="76"/>
                      </a:lnTo>
                      <a:lnTo>
                        <a:pt x="74" y="78"/>
                      </a:lnTo>
                      <a:lnTo>
                        <a:pt x="72" y="79"/>
                      </a:lnTo>
                      <a:lnTo>
                        <a:pt x="70" y="81"/>
                      </a:lnTo>
                      <a:lnTo>
                        <a:pt x="68" y="83"/>
                      </a:lnTo>
                      <a:lnTo>
                        <a:pt x="66" y="84"/>
                      </a:lnTo>
                      <a:lnTo>
                        <a:pt x="63" y="85"/>
                      </a:lnTo>
                      <a:lnTo>
                        <a:pt x="61" y="86"/>
                      </a:lnTo>
                      <a:lnTo>
                        <a:pt x="59" y="87"/>
                      </a:lnTo>
                      <a:lnTo>
                        <a:pt x="55" y="88"/>
                      </a:lnTo>
                      <a:lnTo>
                        <a:pt x="53" y="88"/>
                      </a:lnTo>
                      <a:lnTo>
                        <a:pt x="50" y="88"/>
                      </a:lnTo>
                      <a:lnTo>
                        <a:pt x="48" y="90"/>
                      </a:lnTo>
                      <a:lnTo>
                        <a:pt x="45" y="88"/>
                      </a:lnTo>
                      <a:lnTo>
                        <a:pt x="42" y="88"/>
                      </a:lnTo>
                      <a:lnTo>
                        <a:pt x="40" y="87"/>
                      </a:lnTo>
                      <a:lnTo>
                        <a:pt x="37" y="86"/>
                      </a:lnTo>
                      <a:lnTo>
                        <a:pt x="35" y="85"/>
                      </a:lnTo>
                      <a:lnTo>
                        <a:pt x="31" y="84"/>
                      </a:lnTo>
                      <a:lnTo>
                        <a:pt x="29" y="83"/>
                      </a:lnTo>
                      <a:lnTo>
                        <a:pt x="26" y="81"/>
                      </a:lnTo>
                      <a:lnTo>
                        <a:pt x="24" y="80"/>
                      </a:lnTo>
                      <a:lnTo>
                        <a:pt x="21" y="78"/>
                      </a:lnTo>
                      <a:lnTo>
                        <a:pt x="19" y="76"/>
                      </a:lnTo>
                      <a:lnTo>
                        <a:pt x="17" y="74"/>
                      </a:lnTo>
                      <a:lnTo>
                        <a:pt x="14" y="71"/>
                      </a:lnTo>
                      <a:lnTo>
                        <a:pt x="12" y="68"/>
                      </a:lnTo>
                      <a:lnTo>
                        <a:pt x="10" y="65"/>
                      </a:lnTo>
                      <a:lnTo>
                        <a:pt x="9" y="62"/>
                      </a:lnTo>
                      <a:lnTo>
                        <a:pt x="6" y="60"/>
                      </a:lnTo>
                      <a:lnTo>
                        <a:pt x="5" y="57"/>
                      </a:lnTo>
                      <a:lnTo>
                        <a:pt x="4" y="55"/>
                      </a:lnTo>
                      <a:lnTo>
                        <a:pt x="3" y="52"/>
                      </a:lnTo>
                      <a:lnTo>
                        <a:pt x="2" y="49"/>
                      </a:lnTo>
                      <a:lnTo>
                        <a:pt x="1" y="47"/>
                      </a:lnTo>
                      <a:lnTo>
                        <a:pt x="1" y="44"/>
                      </a:lnTo>
                      <a:lnTo>
                        <a:pt x="1" y="41"/>
                      </a:lnTo>
                      <a:lnTo>
                        <a:pt x="0" y="38"/>
                      </a:lnTo>
                      <a:lnTo>
                        <a:pt x="1" y="35"/>
                      </a:lnTo>
                      <a:lnTo>
                        <a:pt x="1" y="33"/>
                      </a:lnTo>
                      <a:lnTo>
                        <a:pt x="1" y="30"/>
                      </a:lnTo>
                      <a:lnTo>
                        <a:pt x="2" y="28"/>
                      </a:lnTo>
                      <a:lnTo>
                        <a:pt x="3" y="25"/>
                      </a:lnTo>
                      <a:lnTo>
                        <a:pt x="4" y="23"/>
                      </a:lnTo>
                      <a:lnTo>
                        <a:pt x="5" y="21"/>
                      </a:lnTo>
                      <a:lnTo>
                        <a:pt x="7" y="19"/>
                      </a:lnTo>
                      <a:lnTo>
                        <a:pt x="10" y="16"/>
                      </a:lnTo>
                      <a:lnTo>
                        <a:pt x="11" y="14"/>
                      </a:lnTo>
                      <a:lnTo>
                        <a:pt x="14" y="12"/>
                      </a:lnTo>
                      <a:lnTo>
                        <a:pt x="15" y="10"/>
                      </a:lnTo>
                      <a:lnTo>
                        <a:pt x="17" y="8"/>
                      </a:lnTo>
                      <a:lnTo>
                        <a:pt x="19" y="6"/>
                      </a:lnTo>
                      <a:lnTo>
                        <a:pt x="21" y="5"/>
                      </a:lnTo>
                      <a:lnTo>
                        <a:pt x="24" y="4"/>
                      </a:lnTo>
                      <a:lnTo>
                        <a:pt x="26" y="3"/>
                      </a:lnTo>
                      <a:lnTo>
                        <a:pt x="28" y="2"/>
                      </a:lnTo>
                      <a:lnTo>
                        <a:pt x="30" y="1"/>
                      </a:lnTo>
                      <a:lnTo>
                        <a:pt x="34" y="1"/>
                      </a:lnTo>
                      <a:lnTo>
                        <a:pt x="36" y="1"/>
                      </a:lnTo>
                      <a:lnTo>
                        <a:pt x="39" y="0"/>
                      </a:lnTo>
                      <a:lnTo>
                        <a:pt x="42" y="1"/>
                      </a:lnTo>
                      <a:lnTo>
                        <a:pt x="44" y="1"/>
                      </a:lnTo>
                      <a:lnTo>
                        <a:pt x="47" y="1"/>
                      </a:lnTo>
                      <a:lnTo>
                        <a:pt x="49" y="2"/>
                      </a:lnTo>
                      <a:lnTo>
                        <a:pt x="52" y="3"/>
                      </a:lnTo>
                      <a:lnTo>
                        <a:pt x="54" y="4"/>
                      </a:lnTo>
                      <a:lnTo>
                        <a:pt x="58" y="5"/>
                      </a:lnTo>
                      <a:lnTo>
                        <a:pt x="60" y="6"/>
                      </a:lnTo>
                      <a:lnTo>
                        <a:pt x="63" y="8"/>
                      </a:lnTo>
                      <a:lnTo>
                        <a:pt x="65" y="9"/>
                      </a:lnTo>
                      <a:lnTo>
                        <a:pt x="68" y="11"/>
                      </a:lnTo>
                      <a:lnTo>
                        <a:pt x="70" y="13"/>
                      </a:lnTo>
                      <a:lnTo>
                        <a:pt x="73" y="16"/>
                      </a:lnTo>
                      <a:lnTo>
                        <a:pt x="73" y="17"/>
                      </a:lnTo>
                      <a:lnTo>
                        <a:pt x="74" y="17"/>
                      </a:lnTo>
                      <a:lnTo>
                        <a:pt x="74" y="19"/>
                      </a:lnTo>
                      <a:lnTo>
                        <a:pt x="75" y="20"/>
                      </a:lnTo>
                      <a:lnTo>
                        <a:pt x="30" y="65"/>
                      </a:lnTo>
                      <a:lnTo>
                        <a:pt x="31" y="67"/>
                      </a:lnTo>
                      <a:lnTo>
                        <a:pt x="34" y="68"/>
                      </a:lnTo>
                      <a:lnTo>
                        <a:pt x="36" y="69"/>
                      </a:lnTo>
                      <a:lnTo>
                        <a:pt x="37" y="71"/>
                      </a:lnTo>
                      <a:lnTo>
                        <a:pt x="39" y="71"/>
                      </a:lnTo>
                      <a:lnTo>
                        <a:pt x="41" y="72"/>
                      </a:lnTo>
                      <a:lnTo>
                        <a:pt x="42" y="73"/>
                      </a:lnTo>
                      <a:lnTo>
                        <a:pt x="44" y="74"/>
                      </a:lnTo>
                      <a:lnTo>
                        <a:pt x="46" y="74"/>
                      </a:lnTo>
                      <a:lnTo>
                        <a:pt x="47" y="74"/>
                      </a:lnTo>
                      <a:lnTo>
                        <a:pt x="49" y="74"/>
                      </a:lnTo>
                      <a:lnTo>
                        <a:pt x="51" y="75"/>
                      </a:lnTo>
                      <a:lnTo>
                        <a:pt x="52" y="74"/>
                      </a:lnTo>
                      <a:lnTo>
                        <a:pt x="54" y="74"/>
                      </a:lnTo>
                      <a:lnTo>
                        <a:pt x="55" y="74"/>
                      </a:lnTo>
                      <a:lnTo>
                        <a:pt x="58" y="74"/>
                      </a:lnTo>
                      <a:lnTo>
                        <a:pt x="59" y="73"/>
                      </a:lnTo>
                      <a:lnTo>
                        <a:pt x="61" y="73"/>
                      </a:lnTo>
                      <a:lnTo>
                        <a:pt x="62" y="72"/>
                      </a:lnTo>
                      <a:lnTo>
                        <a:pt x="64" y="71"/>
                      </a:lnTo>
                      <a:lnTo>
                        <a:pt x="65" y="71"/>
                      </a:lnTo>
                      <a:lnTo>
                        <a:pt x="66" y="70"/>
                      </a:lnTo>
                      <a:lnTo>
                        <a:pt x="67" y="69"/>
                      </a:lnTo>
                      <a:lnTo>
                        <a:pt x="69" y="68"/>
                      </a:lnTo>
                      <a:lnTo>
                        <a:pt x="69" y="65"/>
                      </a:lnTo>
                      <a:lnTo>
                        <a:pt x="70" y="64"/>
                      </a:lnTo>
                      <a:lnTo>
                        <a:pt x="71" y="63"/>
                      </a:lnTo>
                      <a:lnTo>
                        <a:pt x="72" y="62"/>
                      </a:lnTo>
                      <a:lnTo>
                        <a:pt x="73" y="61"/>
                      </a:lnTo>
                      <a:lnTo>
                        <a:pt x="73" y="60"/>
                      </a:lnTo>
                      <a:lnTo>
                        <a:pt x="74" y="59"/>
                      </a:lnTo>
                      <a:lnTo>
                        <a:pt x="74" y="58"/>
                      </a:lnTo>
                      <a:lnTo>
                        <a:pt x="75" y="57"/>
                      </a:lnTo>
                      <a:lnTo>
                        <a:pt x="75" y="56"/>
                      </a:lnTo>
                      <a:lnTo>
                        <a:pt x="75" y="55"/>
                      </a:lnTo>
                      <a:lnTo>
                        <a:pt x="76" y="55"/>
                      </a:lnTo>
                      <a:lnTo>
                        <a:pt x="76" y="53"/>
                      </a:lnTo>
                      <a:lnTo>
                        <a:pt x="76" y="52"/>
                      </a:lnTo>
                      <a:lnTo>
                        <a:pt x="76" y="51"/>
                      </a:lnTo>
                      <a:lnTo>
                        <a:pt x="76" y="50"/>
                      </a:lnTo>
                      <a:lnTo>
                        <a:pt x="75" y="48"/>
                      </a:lnTo>
                      <a:lnTo>
                        <a:pt x="75" y="47"/>
                      </a:lnTo>
                      <a:lnTo>
                        <a:pt x="75" y="46"/>
                      </a:lnTo>
                      <a:lnTo>
                        <a:pt x="75" y="44"/>
                      </a:lnTo>
                      <a:lnTo>
                        <a:pt x="74" y="43"/>
                      </a:lnTo>
                      <a:lnTo>
                        <a:pt x="74" y="40"/>
                      </a:lnTo>
                      <a:lnTo>
                        <a:pt x="73" y="39"/>
                      </a:lnTo>
                      <a:lnTo>
                        <a:pt x="73" y="38"/>
                      </a:lnTo>
                      <a:close/>
                      <a:moveTo>
                        <a:pt x="22" y="56"/>
                      </a:moveTo>
                      <a:lnTo>
                        <a:pt x="57" y="22"/>
                      </a:lnTo>
                      <a:lnTo>
                        <a:pt x="54" y="20"/>
                      </a:lnTo>
                      <a:lnTo>
                        <a:pt x="53" y="19"/>
                      </a:lnTo>
                      <a:lnTo>
                        <a:pt x="52" y="17"/>
                      </a:lnTo>
                      <a:lnTo>
                        <a:pt x="50" y="17"/>
                      </a:lnTo>
                      <a:lnTo>
                        <a:pt x="49" y="16"/>
                      </a:lnTo>
                      <a:lnTo>
                        <a:pt x="48" y="15"/>
                      </a:lnTo>
                      <a:lnTo>
                        <a:pt x="47" y="15"/>
                      </a:lnTo>
                      <a:lnTo>
                        <a:pt x="45" y="14"/>
                      </a:lnTo>
                      <a:lnTo>
                        <a:pt x="44" y="14"/>
                      </a:lnTo>
                      <a:lnTo>
                        <a:pt x="43" y="14"/>
                      </a:lnTo>
                      <a:lnTo>
                        <a:pt x="42" y="14"/>
                      </a:lnTo>
                      <a:lnTo>
                        <a:pt x="41" y="14"/>
                      </a:lnTo>
                      <a:lnTo>
                        <a:pt x="39" y="13"/>
                      </a:lnTo>
                      <a:lnTo>
                        <a:pt x="37" y="13"/>
                      </a:lnTo>
                      <a:lnTo>
                        <a:pt x="35" y="14"/>
                      </a:lnTo>
                      <a:lnTo>
                        <a:pt x="34" y="14"/>
                      </a:lnTo>
                      <a:lnTo>
                        <a:pt x="31" y="14"/>
                      </a:lnTo>
                      <a:lnTo>
                        <a:pt x="29" y="15"/>
                      </a:lnTo>
                      <a:lnTo>
                        <a:pt x="28" y="15"/>
                      </a:lnTo>
                      <a:lnTo>
                        <a:pt x="27" y="16"/>
                      </a:lnTo>
                      <a:lnTo>
                        <a:pt x="25" y="17"/>
                      </a:lnTo>
                      <a:lnTo>
                        <a:pt x="24" y="17"/>
                      </a:lnTo>
                      <a:lnTo>
                        <a:pt x="23" y="19"/>
                      </a:lnTo>
                      <a:lnTo>
                        <a:pt x="22" y="21"/>
                      </a:lnTo>
                      <a:lnTo>
                        <a:pt x="20" y="22"/>
                      </a:lnTo>
                      <a:lnTo>
                        <a:pt x="19" y="23"/>
                      </a:lnTo>
                      <a:lnTo>
                        <a:pt x="18" y="24"/>
                      </a:lnTo>
                      <a:lnTo>
                        <a:pt x="18" y="26"/>
                      </a:lnTo>
                      <a:lnTo>
                        <a:pt x="17" y="27"/>
                      </a:lnTo>
                      <a:lnTo>
                        <a:pt x="16" y="28"/>
                      </a:lnTo>
                      <a:lnTo>
                        <a:pt x="16" y="30"/>
                      </a:lnTo>
                      <a:lnTo>
                        <a:pt x="15" y="31"/>
                      </a:lnTo>
                      <a:lnTo>
                        <a:pt x="15" y="33"/>
                      </a:lnTo>
                      <a:lnTo>
                        <a:pt x="15" y="34"/>
                      </a:lnTo>
                      <a:lnTo>
                        <a:pt x="15" y="36"/>
                      </a:lnTo>
                      <a:lnTo>
                        <a:pt x="15" y="38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5" y="43"/>
                      </a:lnTo>
                      <a:lnTo>
                        <a:pt x="15" y="44"/>
                      </a:lnTo>
                      <a:lnTo>
                        <a:pt x="16" y="46"/>
                      </a:lnTo>
                      <a:lnTo>
                        <a:pt x="16" y="47"/>
                      </a:lnTo>
                      <a:lnTo>
                        <a:pt x="17" y="49"/>
                      </a:lnTo>
                      <a:lnTo>
                        <a:pt x="18" y="50"/>
                      </a:lnTo>
                      <a:lnTo>
                        <a:pt x="18" y="51"/>
                      </a:lnTo>
                      <a:lnTo>
                        <a:pt x="19" y="53"/>
                      </a:lnTo>
                      <a:lnTo>
                        <a:pt x="20" y="54"/>
                      </a:lnTo>
                      <a:lnTo>
                        <a:pt x="22" y="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5" name="Freeform 184"/>
                <p:cNvSpPr>
                  <a:spLocks/>
                </p:cNvSpPr>
                <p:nvPr/>
              </p:nvSpPr>
              <p:spPr bwMode="auto">
                <a:xfrm>
                  <a:off x="5218" y="3899"/>
                  <a:ext cx="36" cy="46"/>
                </a:xfrm>
                <a:custGeom>
                  <a:avLst/>
                  <a:gdLst>
                    <a:gd name="T0" fmla="*/ 0 w 72"/>
                    <a:gd name="T1" fmla="*/ 4 h 93"/>
                    <a:gd name="T2" fmla="*/ 3 w 72"/>
                    <a:gd name="T3" fmla="*/ 4 h 93"/>
                    <a:gd name="T4" fmla="*/ 3 w 72"/>
                    <a:gd name="T5" fmla="*/ 3 h 93"/>
                    <a:gd name="T6" fmla="*/ 3 w 72"/>
                    <a:gd name="T7" fmla="*/ 3 h 93"/>
                    <a:gd name="T8" fmla="*/ 2 w 72"/>
                    <a:gd name="T9" fmla="*/ 2 h 93"/>
                    <a:gd name="T10" fmla="*/ 2 w 72"/>
                    <a:gd name="T11" fmla="*/ 2 h 93"/>
                    <a:gd name="T12" fmla="*/ 2 w 72"/>
                    <a:gd name="T13" fmla="*/ 2 h 93"/>
                    <a:gd name="T14" fmla="*/ 3 w 72"/>
                    <a:gd name="T15" fmla="*/ 2 h 93"/>
                    <a:gd name="T16" fmla="*/ 3 w 72"/>
                    <a:gd name="T17" fmla="*/ 1 h 93"/>
                    <a:gd name="T18" fmla="*/ 3 w 72"/>
                    <a:gd name="T19" fmla="*/ 1 h 93"/>
                    <a:gd name="T20" fmla="*/ 3 w 72"/>
                    <a:gd name="T21" fmla="*/ 1 h 93"/>
                    <a:gd name="T22" fmla="*/ 3 w 72"/>
                    <a:gd name="T23" fmla="*/ 1 h 93"/>
                    <a:gd name="T24" fmla="*/ 3 w 72"/>
                    <a:gd name="T25" fmla="*/ 1 h 93"/>
                    <a:gd name="T26" fmla="*/ 3 w 72"/>
                    <a:gd name="T27" fmla="*/ 1 h 93"/>
                    <a:gd name="T28" fmla="*/ 3 w 72"/>
                    <a:gd name="T29" fmla="*/ 0 h 93"/>
                    <a:gd name="T30" fmla="*/ 3 w 72"/>
                    <a:gd name="T31" fmla="*/ 0 h 93"/>
                    <a:gd name="T32" fmla="*/ 4 w 72"/>
                    <a:gd name="T33" fmla="*/ 0 h 93"/>
                    <a:gd name="T34" fmla="*/ 4 w 72"/>
                    <a:gd name="T35" fmla="*/ 0 h 93"/>
                    <a:gd name="T36" fmla="*/ 5 w 72"/>
                    <a:gd name="T37" fmla="*/ 0 h 93"/>
                    <a:gd name="T38" fmla="*/ 5 w 72"/>
                    <a:gd name="T39" fmla="*/ 0 h 93"/>
                    <a:gd name="T40" fmla="*/ 5 w 72"/>
                    <a:gd name="T41" fmla="*/ 1 h 93"/>
                    <a:gd name="T42" fmla="*/ 5 w 72"/>
                    <a:gd name="T43" fmla="*/ 1 h 93"/>
                    <a:gd name="T44" fmla="*/ 5 w 72"/>
                    <a:gd name="T45" fmla="*/ 2 h 93"/>
                    <a:gd name="T46" fmla="*/ 5 w 72"/>
                    <a:gd name="T47" fmla="*/ 2 h 93"/>
                    <a:gd name="T48" fmla="*/ 5 w 72"/>
                    <a:gd name="T49" fmla="*/ 2 h 93"/>
                    <a:gd name="T50" fmla="*/ 4 w 72"/>
                    <a:gd name="T51" fmla="*/ 2 h 93"/>
                    <a:gd name="T52" fmla="*/ 4 w 72"/>
                    <a:gd name="T53" fmla="*/ 2 h 93"/>
                    <a:gd name="T54" fmla="*/ 4 w 72"/>
                    <a:gd name="T55" fmla="*/ 2 h 93"/>
                    <a:gd name="T56" fmla="*/ 4 w 72"/>
                    <a:gd name="T57" fmla="*/ 2 h 93"/>
                    <a:gd name="T58" fmla="*/ 4 w 72"/>
                    <a:gd name="T59" fmla="*/ 2 h 93"/>
                    <a:gd name="T60" fmla="*/ 4 w 72"/>
                    <a:gd name="T61" fmla="*/ 3 h 93"/>
                    <a:gd name="T62" fmla="*/ 4 w 72"/>
                    <a:gd name="T63" fmla="*/ 3 h 93"/>
                    <a:gd name="T64" fmla="*/ 4 w 72"/>
                    <a:gd name="T65" fmla="*/ 3 h 93"/>
                    <a:gd name="T66" fmla="*/ 4 w 72"/>
                    <a:gd name="T67" fmla="*/ 3 h 93"/>
                    <a:gd name="T68" fmla="*/ 4 w 72"/>
                    <a:gd name="T69" fmla="*/ 4 h 93"/>
                    <a:gd name="T70" fmla="*/ 4 w 72"/>
                    <a:gd name="T71" fmla="*/ 4 h 93"/>
                    <a:gd name="T72" fmla="*/ 4 w 72"/>
                    <a:gd name="T73" fmla="*/ 4 h 93"/>
                    <a:gd name="T74" fmla="*/ 4 w 72"/>
                    <a:gd name="T75" fmla="*/ 4 h 93"/>
                    <a:gd name="T76" fmla="*/ 4 w 72"/>
                    <a:gd name="T77" fmla="*/ 4 h 93"/>
                    <a:gd name="T78" fmla="*/ 4 w 72"/>
                    <a:gd name="T79" fmla="*/ 5 h 93"/>
                    <a:gd name="T80" fmla="*/ 5 w 72"/>
                    <a:gd name="T81" fmla="*/ 5 h 93"/>
                    <a:gd name="T82" fmla="*/ 5 w 72"/>
                    <a:gd name="T83" fmla="*/ 5 h 93"/>
                    <a:gd name="T84" fmla="*/ 5 w 72"/>
                    <a:gd name="T85" fmla="*/ 5 h 93"/>
                    <a:gd name="T86" fmla="*/ 5 w 72"/>
                    <a:gd name="T87" fmla="*/ 6 h 93"/>
                    <a:gd name="T88" fmla="*/ 9 w 72"/>
                    <a:gd name="T89" fmla="*/ 10 h 93"/>
                    <a:gd name="T90" fmla="*/ 8 w 72"/>
                    <a:gd name="T91" fmla="*/ 11 h 9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2"/>
                    <a:gd name="T139" fmla="*/ 0 h 93"/>
                    <a:gd name="T140" fmla="*/ 72 w 72"/>
                    <a:gd name="T141" fmla="*/ 93 h 93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2" h="93">
                      <a:moveTo>
                        <a:pt x="62" y="93"/>
                      </a:moveTo>
                      <a:lnTo>
                        <a:pt x="0" y="33"/>
                      </a:lnTo>
                      <a:lnTo>
                        <a:pt x="10" y="23"/>
                      </a:lnTo>
                      <a:lnTo>
                        <a:pt x="19" y="33"/>
                      </a:lnTo>
                      <a:lnTo>
                        <a:pt x="18" y="31"/>
                      </a:lnTo>
                      <a:lnTo>
                        <a:pt x="18" y="28"/>
                      </a:lnTo>
                      <a:lnTo>
                        <a:pt x="17" y="27"/>
                      </a:lnTo>
                      <a:lnTo>
                        <a:pt x="17" y="25"/>
                      </a:lnTo>
                      <a:lnTo>
                        <a:pt x="17" y="24"/>
                      </a:lnTo>
                      <a:lnTo>
                        <a:pt x="16" y="23"/>
                      </a:lnTo>
                      <a:lnTo>
                        <a:pt x="16" y="22"/>
                      </a:lnTo>
                      <a:lnTo>
                        <a:pt x="16" y="20"/>
                      </a:lnTo>
                      <a:lnTo>
                        <a:pt x="16" y="19"/>
                      </a:lnTo>
                      <a:lnTo>
                        <a:pt x="16" y="18"/>
                      </a:lnTo>
                      <a:lnTo>
                        <a:pt x="16" y="17"/>
                      </a:lnTo>
                      <a:lnTo>
                        <a:pt x="17" y="17"/>
                      </a:lnTo>
                      <a:lnTo>
                        <a:pt x="17" y="16"/>
                      </a:lnTo>
                      <a:lnTo>
                        <a:pt x="17" y="15"/>
                      </a:lnTo>
                      <a:lnTo>
                        <a:pt x="17" y="14"/>
                      </a:lnTo>
                      <a:lnTo>
                        <a:pt x="17" y="13"/>
                      </a:lnTo>
                      <a:lnTo>
                        <a:pt x="18" y="13"/>
                      </a:lnTo>
                      <a:lnTo>
                        <a:pt x="18" y="12"/>
                      </a:lnTo>
                      <a:lnTo>
                        <a:pt x="18" y="11"/>
                      </a:lnTo>
                      <a:lnTo>
                        <a:pt x="19" y="11"/>
                      </a:lnTo>
                      <a:lnTo>
                        <a:pt x="19" y="10"/>
                      </a:lnTo>
                      <a:lnTo>
                        <a:pt x="20" y="10"/>
                      </a:lnTo>
                      <a:lnTo>
                        <a:pt x="20" y="9"/>
                      </a:lnTo>
                      <a:lnTo>
                        <a:pt x="21" y="9"/>
                      </a:lnTo>
                      <a:lnTo>
                        <a:pt x="21" y="8"/>
                      </a:lnTo>
                      <a:lnTo>
                        <a:pt x="22" y="7"/>
                      </a:lnTo>
                      <a:lnTo>
                        <a:pt x="23" y="6"/>
                      </a:lnTo>
                      <a:lnTo>
                        <a:pt x="24" y="4"/>
                      </a:lnTo>
                      <a:lnTo>
                        <a:pt x="26" y="4"/>
                      </a:lnTo>
                      <a:lnTo>
                        <a:pt x="28" y="3"/>
                      </a:lnTo>
                      <a:lnTo>
                        <a:pt x="29" y="2"/>
                      </a:lnTo>
                      <a:lnTo>
                        <a:pt x="30" y="2"/>
                      </a:lnTo>
                      <a:lnTo>
                        <a:pt x="31" y="1"/>
                      </a:lnTo>
                      <a:lnTo>
                        <a:pt x="33" y="1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41" y="14"/>
                      </a:lnTo>
                      <a:lnTo>
                        <a:pt x="40" y="14"/>
                      </a:lnTo>
                      <a:lnTo>
                        <a:pt x="39" y="14"/>
                      </a:lnTo>
                      <a:lnTo>
                        <a:pt x="38" y="15"/>
                      </a:lnTo>
                      <a:lnTo>
                        <a:pt x="37" y="15"/>
                      </a:lnTo>
                      <a:lnTo>
                        <a:pt x="36" y="16"/>
                      </a:lnTo>
                      <a:lnTo>
                        <a:pt x="35" y="16"/>
                      </a:lnTo>
                      <a:lnTo>
                        <a:pt x="35" y="17"/>
                      </a:lnTo>
                      <a:lnTo>
                        <a:pt x="34" y="17"/>
                      </a:lnTo>
                      <a:lnTo>
                        <a:pt x="33" y="18"/>
                      </a:lnTo>
                      <a:lnTo>
                        <a:pt x="32" y="19"/>
                      </a:lnTo>
                      <a:lnTo>
                        <a:pt x="32" y="20"/>
                      </a:lnTo>
                      <a:lnTo>
                        <a:pt x="31" y="20"/>
                      </a:lnTo>
                      <a:lnTo>
                        <a:pt x="31" y="21"/>
                      </a:lnTo>
                      <a:lnTo>
                        <a:pt x="30" y="21"/>
                      </a:lnTo>
                      <a:lnTo>
                        <a:pt x="30" y="22"/>
                      </a:lnTo>
                      <a:lnTo>
                        <a:pt x="29" y="22"/>
                      </a:lnTo>
                      <a:lnTo>
                        <a:pt x="29" y="23"/>
                      </a:lnTo>
                      <a:lnTo>
                        <a:pt x="28" y="24"/>
                      </a:lnTo>
                      <a:lnTo>
                        <a:pt x="28" y="25"/>
                      </a:lnTo>
                      <a:lnTo>
                        <a:pt x="28" y="26"/>
                      </a:lnTo>
                      <a:lnTo>
                        <a:pt x="28" y="27"/>
                      </a:lnTo>
                      <a:lnTo>
                        <a:pt x="27" y="27"/>
                      </a:lnTo>
                      <a:lnTo>
                        <a:pt x="27" y="28"/>
                      </a:lnTo>
                      <a:lnTo>
                        <a:pt x="27" y="30"/>
                      </a:lnTo>
                      <a:lnTo>
                        <a:pt x="27" y="31"/>
                      </a:lnTo>
                      <a:lnTo>
                        <a:pt x="27" y="32"/>
                      </a:lnTo>
                      <a:lnTo>
                        <a:pt x="28" y="33"/>
                      </a:lnTo>
                      <a:lnTo>
                        <a:pt x="28" y="34"/>
                      </a:lnTo>
                      <a:lnTo>
                        <a:pt x="28" y="35"/>
                      </a:lnTo>
                      <a:lnTo>
                        <a:pt x="29" y="36"/>
                      </a:lnTo>
                      <a:lnTo>
                        <a:pt x="29" y="37"/>
                      </a:lnTo>
                      <a:lnTo>
                        <a:pt x="30" y="38"/>
                      </a:lnTo>
                      <a:lnTo>
                        <a:pt x="30" y="39"/>
                      </a:lnTo>
                      <a:lnTo>
                        <a:pt x="31" y="40"/>
                      </a:lnTo>
                      <a:lnTo>
                        <a:pt x="32" y="41"/>
                      </a:lnTo>
                      <a:lnTo>
                        <a:pt x="32" y="42"/>
                      </a:lnTo>
                      <a:lnTo>
                        <a:pt x="33" y="43"/>
                      </a:lnTo>
                      <a:lnTo>
                        <a:pt x="34" y="44"/>
                      </a:lnTo>
                      <a:lnTo>
                        <a:pt x="35" y="45"/>
                      </a:lnTo>
                      <a:lnTo>
                        <a:pt x="36" y="46"/>
                      </a:lnTo>
                      <a:lnTo>
                        <a:pt x="37" y="47"/>
                      </a:lnTo>
                      <a:lnTo>
                        <a:pt x="38" y="48"/>
                      </a:lnTo>
                      <a:lnTo>
                        <a:pt x="39" y="49"/>
                      </a:lnTo>
                      <a:lnTo>
                        <a:pt x="40" y="51"/>
                      </a:lnTo>
                      <a:lnTo>
                        <a:pt x="72" y="83"/>
                      </a:lnTo>
                      <a:lnTo>
                        <a:pt x="62" y="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6" name="Rectangle 185"/>
                <p:cNvSpPr>
                  <a:spLocks noChangeArrowheads="1"/>
                </p:cNvSpPr>
                <p:nvPr/>
              </p:nvSpPr>
              <p:spPr bwMode="auto">
                <a:xfrm>
                  <a:off x="3347" y="1621"/>
                  <a:ext cx="2166" cy="1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7" name="Rectangle 186"/>
                <p:cNvSpPr>
                  <a:spLocks noChangeArrowheads="1"/>
                </p:cNvSpPr>
                <p:nvPr/>
              </p:nvSpPr>
              <p:spPr bwMode="auto">
                <a:xfrm>
                  <a:off x="3338" y="1630"/>
                  <a:ext cx="18" cy="21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8" name="Rectangle 187"/>
                <p:cNvSpPr>
                  <a:spLocks noChangeArrowheads="1"/>
                </p:cNvSpPr>
                <p:nvPr/>
              </p:nvSpPr>
              <p:spPr bwMode="auto">
                <a:xfrm>
                  <a:off x="3304" y="3787"/>
                  <a:ext cx="43" cy="1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9" name="Rectangle 188"/>
                <p:cNvSpPr>
                  <a:spLocks noChangeArrowheads="1"/>
                </p:cNvSpPr>
                <p:nvPr/>
              </p:nvSpPr>
              <p:spPr bwMode="auto">
                <a:xfrm>
                  <a:off x="3304" y="3477"/>
                  <a:ext cx="43" cy="1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20" name="Rectangle 189"/>
                <p:cNvSpPr>
                  <a:spLocks noChangeArrowheads="1"/>
                </p:cNvSpPr>
                <p:nvPr/>
              </p:nvSpPr>
              <p:spPr bwMode="auto">
                <a:xfrm>
                  <a:off x="3304" y="3168"/>
                  <a:ext cx="43" cy="1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21" name="Rectangle 190"/>
                <p:cNvSpPr>
                  <a:spLocks noChangeArrowheads="1"/>
                </p:cNvSpPr>
                <p:nvPr/>
              </p:nvSpPr>
              <p:spPr bwMode="auto">
                <a:xfrm>
                  <a:off x="3304" y="2859"/>
                  <a:ext cx="43" cy="1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22" name="Rectangle 191"/>
                <p:cNvSpPr>
                  <a:spLocks noChangeArrowheads="1"/>
                </p:cNvSpPr>
                <p:nvPr/>
              </p:nvSpPr>
              <p:spPr bwMode="auto">
                <a:xfrm>
                  <a:off x="3304" y="2550"/>
                  <a:ext cx="43" cy="1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23" name="Rectangle 192"/>
                <p:cNvSpPr>
                  <a:spLocks noChangeArrowheads="1"/>
                </p:cNvSpPr>
                <p:nvPr/>
              </p:nvSpPr>
              <p:spPr bwMode="auto">
                <a:xfrm>
                  <a:off x="3304" y="2240"/>
                  <a:ext cx="43" cy="1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24" name="Rectangle 193"/>
                <p:cNvSpPr>
                  <a:spLocks noChangeArrowheads="1"/>
                </p:cNvSpPr>
                <p:nvPr/>
              </p:nvSpPr>
              <p:spPr bwMode="auto">
                <a:xfrm>
                  <a:off x="3304" y="1931"/>
                  <a:ext cx="43" cy="1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25" name="Rectangle 194"/>
                <p:cNvSpPr>
                  <a:spLocks noChangeArrowheads="1"/>
                </p:cNvSpPr>
                <p:nvPr/>
              </p:nvSpPr>
              <p:spPr bwMode="auto">
                <a:xfrm>
                  <a:off x="3304" y="1621"/>
                  <a:ext cx="43" cy="1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26" name="Freeform 195"/>
                <p:cNvSpPr>
                  <a:spLocks noEditPoints="1"/>
                </p:cNvSpPr>
                <p:nvPr/>
              </p:nvSpPr>
              <p:spPr bwMode="auto">
                <a:xfrm>
                  <a:off x="3206" y="3759"/>
                  <a:ext cx="45" cy="70"/>
                </a:xfrm>
                <a:custGeom>
                  <a:avLst/>
                  <a:gdLst>
                    <a:gd name="T0" fmla="*/ 0 w 90"/>
                    <a:gd name="T1" fmla="*/ 8 h 140"/>
                    <a:gd name="T2" fmla="*/ 1 w 90"/>
                    <a:gd name="T3" fmla="*/ 6 h 140"/>
                    <a:gd name="T4" fmla="*/ 1 w 90"/>
                    <a:gd name="T5" fmla="*/ 5 h 140"/>
                    <a:gd name="T6" fmla="*/ 1 w 90"/>
                    <a:gd name="T7" fmla="*/ 3 h 140"/>
                    <a:gd name="T8" fmla="*/ 2 w 90"/>
                    <a:gd name="T9" fmla="*/ 2 h 140"/>
                    <a:gd name="T10" fmla="*/ 3 w 90"/>
                    <a:gd name="T11" fmla="*/ 1 h 140"/>
                    <a:gd name="T12" fmla="*/ 3 w 90"/>
                    <a:gd name="T13" fmla="*/ 1 h 140"/>
                    <a:gd name="T14" fmla="*/ 5 w 90"/>
                    <a:gd name="T15" fmla="*/ 1 h 140"/>
                    <a:gd name="T16" fmla="*/ 6 w 90"/>
                    <a:gd name="T17" fmla="*/ 0 h 140"/>
                    <a:gd name="T18" fmla="*/ 7 w 90"/>
                    <a:gd name="T19" fmla="*/ 0 h 140"/>
                    <a:gd name="T20" fmla="*/ 7 w 90"/>
                    <a:gd name="T21" fmla="*/ 1 h 140"/>
                    <a:gd name="T22" fmla="*/ 8 w 90"/>
                    <a:gd name="T23" fmla="*/ 1 h 140"/>
                    <a:gd name="T24" fmla="*/ 9 w 90"/>
                    <a:gd name="T25" fmla="*/ 1 h 140"/>
                    <a:gd name="T26" fmla="*/ 10 w 90"/>
                    <a:gd name="T27" fmla="*/ 2 h 140"/>
                    <a:gd name="T28" fmla="*/ 10 w 90"/>
                    <a:gd name="T29" fmla="*/ 2 h 140"/>
                    <a:gd name="T30" fmla="*/ 11 w 90"/>
                    <a:gd name="T31" fmla="*/ 3 h 140"/>
                    <a:gd name="T32" fmla="*/ 11 w 90"/>
                    <a:gd name="T33" fmla="*/ 4 h 140"/>
                    <a:gd name="T34" fmla="*/ 11 w 90"/>
                    <a:gd name="T35" fmla="*/ 5 h 140"/>
                    <a:gd name="T36" fmla="*/ 11 w 90"/>
                    <a:gd name="T37" fmla="*/ 6 h 140"/>
                    <a:gd name="T38" fmla="*/ 12 w 90"/>
                    <a:gd name="T39" fmla="*/ 7 h 140"/>
                    <a:gd name="T40" fmla="*/ 12 w 90"/>
                    <a:gd name="T41" fmla="*/ 9 h 140"/>
                    <a:gd name="T42" fmla="*/ 12 w 90"/>
                    <a:gd name="T43" fmla="*/ 10 h 140"/>
                    <a:gd name="T44" fmla="*/ 11 w 90"/>
                    <a:gd name="T45" fmla="*/ 12 h 140"/>
                    <a:gd name="T46" fmla="*/ 11 w 90"/>
                    <a:gd name="T47" fmla="*/ 14 h 140"/>
                    <a:gd name="T48" fmla="*/ 11 w 90"/>
                    <a:gd name="T49" fmla="*/ 15 h 140"/>
                    <a:gd name="T50" fmla="*/ 10 w 90"/>
                    <a:gd name="T51" fmla="*/ 16 h 140"/>
                    <a:gd name="T52" fmla="*/ 9 w 90"/>
                    <a:gd name="T53" fmla="*/ 17 h 140"/>
                    <a:gd name="T54" fmla="*/ 8 w 90"/>
                    <a:gd name="T55" fmla="*/ 17 h 140"/>
                    <a:gd name="T56" fmla="*/ 7 w 90"/>
                    <a:gd name="T57" fmla="*/ 18 h 140"/>
                    <a:gd name="T58" fmla="*/ 6 w 90"/>
                    <a:gd name="T59" fmla="*/ 18 h 140"/>
                    <a:gd name="T60" fmla="*/ 5 w 90"/>
                    <a:gd name="T61" fmla="*/ 18 h 140"/>
                    <a:gd name="T62" fmla="*/ 3 w 90"/>
                    <a:gd name="T63" fmla="*/ 17 h 140"/>
                    <a:gd name="T64" fmla="*/ 2 w 90"/>
                    <a:gd name="T65" fmla="*/ 16 h 140"/>
                    <a:gd name="T66" fmla="*/ 1 w 90"/>
                    <a:gd name="T67" fmla="*/ 15 h 140"/>
                    <a:gd name="T68" fmla="*/ 1 w 90"/>
                    <a:gd name="T69" fmla="*/ 13 h 140"/>
                    <a:gd name="T70" fmla="*/ 0 w 90"/>
                    <a:gd name="T71" fmla="*/ 10 h 140"/>
                    <a:gd name="T72" fmla="*/ 3 w 90"/>
                    <a:gd name="T73" fmla="*/ 9 h 140"/>
                    <a:gd name="T74" fmla="*/ 3 w 90"/>
                    <a:gd name="T75" fmla="*/ 12 h 140"/>
                    <a:gd name="T76" fmla="*/ 3 w 90"/>
                    <a:gd name="T77" fmla="*/ 13 h 140"/>
                    <a:gd name="T78" fmla="*/ 3 w 90"/>
                    <a:gd name="T79" fmla="*/ 15 h 140"/>
                    <a:gd name="T80" fmla="*/ 4 w 90"/>
                    <a:gd name="T81" fmla="*/ 15 h 140"/>
                    <a:gd name="T82" fmla="*/ 5 w 90"/>
                    <a:gd name="T83" fmla="*/ 16 h 140"/>
                    <a:gd name="T84" fmla="*/ 6 w 90"/>
                    <a:gd name="T85" fmla="*/ 16 h 140"/>
                    <a:gd name="T86" fmla="*/ 7 w 90"/>
                    <a:gd name="T87" fmla="*/ 16 h 140"/>
                    <a:gd name="T88" fmla="*/ 8 w 90"/>
                    <a:gd name="T89" fmla="*/ 15 h 140"/>
                    <a:gd name="T90" fmla="*/ 9 w 90"/>
                    <a:gd name="T91" fmla="*/ 15 h 140"/>
                    <a:gd name="T92" fmla="*/ 9 w 90"/>
                    <a:gd name="T93" fmla="*/ 13 h 140"/>
                    <a:gd name="T94" fmla="*/ 9 w 90"/>
                    <a:gd name="T95" fmla="*/ 11 h 140"/>
                    <a:gd name="T96" fmla="*/ 9 w 90"/>
                    <a:gd name="T97" fmla="*/ 9 h 140"/>
                    <a:gd name="T98" fmla="*/ 9 w 90"/>
                    <a:gd name="T99" fmla="*/ 7 h 140"/>
                    <a:gd name="T100" fmla="*/ 9 w 90"/>
                    <a:gd name="T101" fmla="*/ 5 h 140"/>
                    <a:gd name="T102" fmla="*/ 9 w 90"/>
                    <a:gd name="T103" fmla="*/ 3 h 140"/>
                    <a:gd name="T104" fmla="*/ 8 w 90"/>
                    <a:gd name="T105" fmla="*/ 3 h 140"/>
                    <a:gd name="T106" fmla="*/ 7 w 90"/>
                    <a:gd name="T107" fmla="*/ 2 h 140"/>
                    <a:gd name="T108" fmla="*/ 6 w 90"/>
                    <a:gd name="T109" fmla="*/ 2 h 140"/>
                    <a:gd name="T110" fmla="*/ 5 w 90"/>
                    <a:gd name="T111" fmla="*/ 2 h 140"/>
                    <a:gd name="T112" fmla="*/ 4 w 90"/>
                    <a:gd name="T113" fmla="*/ 3 h 140"/>
                    <a:gd name="T114" fmla="*/ 4 w 90"/>
                    <a:gd name="T115" fmla="*/ 3 h 140"/>
                    <a:gd name="T116" fmla="*/ 3 w 90"/>
                    <a:gd name="T117" fmla="*/ 5 h 140"/>
                    <a:gd name="T118" fmla="*/ 3 w 90"/>
                    <a:gd name="T119" fmla="*/ 7 h 140"/>
                    <a:gd name="T120" fmla="*/ 3 w 90"/>
                    <a:gd name="T121" fmla="*/ 9 h 14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90"/>
                    <a:gd name="T184" fmla="*/ 0 h 140"/>
                    <a:gd name="T185" fmla="*/ 90 w 90"/>
                    <a:gd name="T186" fmla="*/ 140 h 14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90" h="140">
                      <a:moveTo>
                        <a:pt x="0" y="71"/>
                      </a:moveTo>
                      <a:lnTo>
                        <a:pt x="0" y="66"/>
                      </a:lnTo>
                      <a:lnTo>
                        <a:pt x="0" y="62"/>
                      </a:lnTo>
                      <a:lnTo>
                        <a:pt x="0" y="58"/>
                      </a:lnTo>
                      <a:lnTo>
                        <a:pt x="0" y="55"/>
                      </a:lnTo>
                      <a:lnTo>
                        <a:pt x="0" y="51"/>
                      </a:lnTo>
                      <a:lnTo>
                        <a:pt x="1" y="48"/>
                      </a:lnTo>
                      <a:lnTo>
                        <a:pt x="1" y="44"/>
                      </a:lnTo>
                      <a:lnTo>
                        <a:pt x="2" y="41"/>
                      </a:lnTo>
                      <a:lnTo>
                        <a:pt x="2" y="38"/>
                      </a:lnTo>
                      <a:lnTo>
                        <a:pt x="3" y="35"/>
                      </a:lnTo>
                      <a:lnTo>
                        <a:pt x="4" y="33"/>
                      </a:lnTo>
                      <a:lnTo>
                        <a:pt x="5" y="31"/>
                      </a:lnTo>
                      <a:lnTo>
                        <a:pt x="5" y="28"/>
                      </a:lnTo>
                      <a:lnTo>
                        <a:pt x="7" y="26"/>
                      </a:lnTo>
                      <a:lnTo>
                        <a:pt x="8" y="24"/>
                      </a:lnTo>
                      <a:lnTo>
                        <a:pt x="9" y="21"/>
                      </a:lnTo>
                      <a:lnTo>
                        <a:pt x="10" y="19"/>
                      </a:lnTo>
                      <a:lnTo>
                        <a:pt x="12" y="17"/>
                      </a:lnTo>
                      <a:lnTo>
                        <a:pt x="13" y="15"/>
                      </a:lnTo>
                      <a:lnTo>
                        <a:pt x="14" y="13"/>
                      </a:lnTo>
                      <a:lnTo>
                        <a:pt x="15" y="12"/>
                      </a:lnTo>
                      <a:lnTo>
                        <a:pt x="17" y="10"/>
                      </a:lnTo>
                      <a:lnTo>
                        <a:pt x="18" y="9"/>
                      </a:lnTo>
                      <a:lnTo>
                        <a:pt x="20" y="8"/>
                      </a:lnTo>
                      <a:lnTo>
                        <a:pt x="21" y="6"/>
                      </a:lnTo>
                      <a:lnTo>
                        <a:pt x="23" y="5"/>
                      </a:lnTo>
                      <a:lnTo>
                        <a:pt x="25" y="4"/>
                      </a:lnTo>
                      <a:lnTo>
                        <a:pt x="27" y="3"/>
                      </a:lnTo>
                      <a:lnTo>
                        <a:pt x="29" y="2"/>
                      </a:lnTo>
                      <a:lnTo>
                        <a:pt x="32" y="1"/>
                      </a:lnTo>
                      <a:lnTo>
                        <a:pt x="34" y="1"/>
                      </a:lnTo>
                      <a:lnTo>
                        <a:pt x="36" y="0"/>
                      </a:lnTo>
                      <a:lnTo>
                        <a:pt x="38" y="0"/>
                      </a:lnTo>
                      <a:lnTo>
                        <a:pt x="40" y="0"/>
                      </a:lnTo>
                      <a:lnTo>
                        <a:pt x="42" y="0"/>
                      </a:lnTo>
                      <a:lnTo>
                        <a:pt x="45" y="0"/>
                      </a:lnTo>
                      <a:lnTo>
                        <a:pt x="46" y="0"/>
                      </a:lnTo>
                      <a:lnTo>
                        <a:pt x="48" y="0"/>
                      </a:lnTo>
                      <a:lnTo>
                        <a:pt x="50" y="0"/>
                      </a:lnTo>
                      <a:lnTo>
                        <a:pt x="51" y="0"/>
                      </a:lnTo>
                      <a:lnTo>
                        <a:pt x="53" y="0"/>
                      </a:lnTo>
                      <a:lnTo>
                        <a:pt x="56" y="1"/>
                      </a:lnTo>
                      <a:lnTo>
                        <a:pt x="57" y="1"/>
                      </a:lnTo>
                      <a:lnTo>
                        <a:pt x="58" y="2"/>
                      </a:lnTo>
                      <a:lnTo>
                        <a:pt x="60" y="2"/>
                      </a:lnTo>
                      <a:lnTo>
                        <a:pt x="61" y="3"/>
                      </a:lnTo>
                      <a:lnTo>
                        <a:pt x="62" y="4"/>
                      </a:lnTo>
                      <a:lnTo>
                        <a:pt x="64" y="5"/>
                      </a:lnTo>
                      <a:lnTo>
                        <a:pt x="65" y="5"/>
                      </a:lnTo>
                      <a:lnTo>
                        <a:pt x="66" y="6"/>
                      </a:lnTo>
                      <a:lnTo>
                        <a:pt x="68" y="7"/>
                      </a:lnTo>
                      <a:lnTo>
                        <a:pt x="69" y="8"/>
                      </a:lnTo>
                      <a:lnTo>
                        <a:pt x="70" y="9"/>
                      </a:lnTo>
                      <a:lnTo>
                        <a:pt x="72" y="10"/>
                      </a:lnTo>
                      <a:lnTo>
                        <a:pt x="73" y="11"/>
                      </a:lnTo>
                      <a:lnTo>
                        <a:pt x="74" y="12"/>
                      </a:lnTo>
                      <a:lnTo>
                        <a:pt x="75" y="13"/>
                      </a:lnTo>
                      <a:lnTo>
                        <a:pt x="76" y="14"/>
                      </a:lnTo>
                      <a:lnTo>
                        <a:pt x="77" y="15"/>
                      </a:lnTo>
                      <a:lnTo>
                        <a:pt x="79" y="17"/>
                      </a:lnTo>
                      <a:lnTo>
                        <a:pt x="79" y="18"/>
                      </a:lnTo>
                      <a:lnTo>
                        <a:pt x="80" y="19"/>
                      </a:lnTo>
                      <a:lnTo>
                        <a:pt x="81" y="21"/>
                      </a:lnTo>
                      <a:lnTo>
                        <a:pt x="82" y="23"/>
                      </a:lnTo>
                      <a:lnTo>
                        <a:pt x="82" y="25"/>
                      </a:lnTo>
                      <a:lnTo>
                        <a:pt x="83" y="26"/>
                      </a:lnTo>
                      <a:lnTo>
                        <a:pt x="84" y="28"/>
                      </a:lnTo>
                      <a:lnTo>
                        <a:pt x="84" y="30"/>
                      </a:lnTo>
                      <a:lnTo>
                        <a:pt x="85" y="31"/>
                      </a:lnTo>
                      <a:lnTo>
                        <a:pt x="85" y="33"/>
                      </a:lnTo>
                      <a:lnTo>
                        <a:pt x="86" y="35"/>
                      </a:lnTo>
                      <a:lnTo>
                        <a:pt x="87" y="37"/>
                      </a:lnTo>
                      <a:lnTo>
                        <a:pt x="87" y="39"/>
                      </a:lnTo>
                      <a:lnTo>
                        <a:pt x="87" y="41"/>
                      </a:lnTo>
                      <a:lnTo>
                        <a:pt x="88" y="43"/>
                      </a:lnTo>
                      <a:lnTo>
                        <a:pt x="88" y="45"/>
                      </a:lnTo>
                      <a:lnTo>
                        <a:pt x="88" y="49"/>
                      </a:lnTo>
                      <a:lnTo>
                        <a:pt x="89" y="52"/>
                      </a:lnTo>
                      <a:lnTo>
                        <a:pt x="89" y="54"/>
                      </a:lnTo>
                      <a:lnTo>
                        <a:pt x="89" y="57"/>
                      </a:lnTo>
                      <a:lnTo>
                        <a:pt x="89" y="60"/>
                      </a:lnTo>
                      <a:lnTo>
                        <a:pt x="89" y="63"/>
                      </a:lnTo>
                      <a:lnTo>
                        <a:pt x="89" y="66"/>
                      </a:lnTo>
                      <a:lnTo>
                        <a:pt x="90" y="71"/>
                      </a:lnTo>
                      <a:lnTo>
                        <a:pt x="89" y="74"/>
                      </a:lnTo>
                      <a:lnTo>
                        <a:pt x="89" y="78"/>
                      </a:lnTo>
                      <a:lnTo>
                        <a:pt x="89" y="81"/>
                      </a:lnTo>
                      <a:lnTo>
                        <a:pt x="89" y="85"/>
                      </a:lnTo>
                      <a:lnTo>
                        <a:pt x="89" y="88"/>
                      </a:lnTo>
                      <a:lnTo>
                        <a:pt x="88" y="91"/>
                      </a:lnTo>
                      <a:lnTo>
                        <a:pt x="88" y="95"/>
                      </a:lnTo>
                      <a:lnTo>
                        <a:pt x="87" y="98"/>
                      </a:lnTo>
                      <a:lnTo>
                        <a:pt x="87" y="101"/>
                      </a:lnTo>
                      <a:lnTo>
                        <a:pt x="86" y="104"/>
                      </a:lnTo>
                      <a:lnTo>
                        <a:pt x="85" y="106"/>
                      </a:lnTo>
                      <a:lnTo>
                        <a:pt x="85" y="109"/>
                      </a:lnTo>
                      <a:lnTo>
                        <a:pt x="84" y="111"/>
                      </a:lnTo>
                      <a:lnTo>
                        <a:pt x="83" y="113"/>
                      </a:lnTo>
                      <a:lnTo>
                        <a:pt x="82" y="115"/>
                      </a:lnTo>
                      <a:lnTo>
                        <a:pt x="81" y="118"/>
                      </a:lnTo>
                      <a:lnTo>
                        <a:pt x="80" y="120"/>
                      </a:lnTo>
                      <a:lnTo>
                        <a:pt x="77" y="122"/>
                      </a:lnTo>
                      <a:lnTo>
                        <a:pt x="76" y="124"/>
                      </a:lnTo>
                      <a:lnTo>
                        <a:pt x="75" y="126"/>
                      </a:lnTo>
                      <a:lnTo>
                        <a:pt x="74" y="127"/>
                      </a:lnTo>
                      <a:lnTo>
                        <a:pt x="72" y="129"/>
                      </a:lnTo>
                      <a:lnTo>
                        <a:pt x="71" y="130"/>
                      </a:lnTo>
                      <a:lnTo>
                        <a:pt x="70" y="132"/>
                      </a:lnTo>
                      <a:lnTo>
                        <a:pt x="68" y="133"/>
                      </a:lnTo>
                      <a:lnTo>
                        <a:pt x="66" y="134"/>
                      </a:lnTo>
                      <a:lnTo>
                        <a:pt x="64" y="135"/>
                      </a:lnTo>
                      <a:lnTo>
                        <a:pt x="62" y="136"/>
                      </a:lnTo>
                      <a:lnTo>
                        <a:pt x="60" y="137"/>
                      </a:lnTo>
                      <a:lnTo>
                        <a:pt x="58" y="138"/>
                      </a:lnTo>
                      <a:lnTo>
                        <a:pt x="56" y="138"/>
                      </a:lnTo>
                      <a:lnTo>
                        <a:pt x="53" y="139"/>
                      </a:lnTo>
                      <a:lnTo>
                        <a:pt x="51" y="139"/>
                      </a:lnTo>
                      <a:lnTo>
                        <a:pt x="49" y="139"/>
                      </a:lnTo>
                      <a:lnTo>
                        <a:pt x="47" y="139"/>
                      </a:lnTo>
                      <a:lnTo>
                        <a:pt x="45" y="140"/>
                      </a:lnTo>
                      <a:lnTo>
                        <a:pt x="41" y="139"/>
                      </a:lnTo>
                      <a:lnTo>
                        <a:pt x="38" y="139"/>
                      </a:lnTo>
                      <a:lnTo>
                        <a:pt x="35" y="139"/>
                      </a:lnTo>
                      <a:lnTo>
                        <a:pt x="33" y="138"/>
                      </a:lnTo>
                      <a:lnTo>
                        <a:pt x="29" y="137"/>
                      </a:lnTo>
                      <a:lnTo>
                        <a:pt x="26" y="136"/>
                      </a:lnTo>
                      <a:lnTo>
                        <a:pt x="24" y="135"/>
                      </a:lnTo>
                      <a:lnTo>
                        <a:pt x="22" y="133"/>
                      </a:lnTo>
                      <a:lnTo>
                        <a:pt x="19" y="132"/>
                      </a:lnTo>
                      <a:lnTo>
                        <a:pt x="17" y="130"/>
                      </a:lnTo>
                      <a:lnTo>
                        <a:pt x="15" y="128"/>
                      </a:lnTo>
                      <a:lnTo>
                        <a:pt x="14" y="126"/>
                      </a:lnTo>
                      <a:lnTo>
                        <a:pt x="11" y="123"/>
                      </a:lnTo>
                      <a:lnTo>
                        <a:pt x="10" y="120"/>
                      </a:lnTo>
                      <a:lnTo>
                        <a:pt x="8" y="115"/>
                      </a:lnTo>
                      <a:lnTo>
                        <a:pt x="5" y="111"/>
                      </a:lnTo>
                      <a:lnTo>
                        <a:pt x="4" y="108"/>
                      </a:lnTo>
                      <a:lnTo>
                        <a:pt x="3" y="103"/>
                      </a:lnTo>
                      <a:lnTo>
                        <a:pt x="2" y="99"/>
                      </a:lnTo>
                      <a:lnTo>
                        <a:pt x="1" y="93"/>
                      </a:lnTo>
                      <a:lnTo>
                        <a:pt x="0" y="88"/>
                      </a:lnTo>
                      <a:lnTo>
                        <a:pt x="0" y="82"/>
                      </a:lnTo>
                      <a:lnTo>
                        <a:pt x="0" y="77"/>
                      </a:lnTo>
                      <a:lnTo>
                        <a:pt x="0" y="71"/>
                      </a:lnTo>
                      <a:close/>
                      <a:moveTo>
                        <a:pt x="18" y="71"/>
                      </a:moveTo>
                      <a:lnTo>
                        <a:pt x="18" y="76"/>
                      </a:lnTo>
                      <a:lnTo>
                        <a:pt x="18" y="81"/>
                      </a:lnTo>
                      <a:lnTo>
                        <a:pt x="18" y="85"/>
                      </a:lnTo>
                      <a:lnTo>
                        <a:pt x="18" y="90"/>
                      </a:lnTo>
                      <a:lnTo>
                        <a:pt x="19" y="95"/>
                      </a:lnTo>
                      <a:lnTo>
                        <a:pt x="19" y="98"/>
                      </a:lnTo>
                      <a:lnTo>
                        <a:pt x="20" y="102"/>
                      </a:lnTo>
                      <a:lnTo>
                        <a:pt x="21" y="105"/>
                      </a:lnTo>
                      <a:lnTo>
                        <a:pt x="21" y="108"/>
                      </a:lnTo>
                      <a:lnTo>
                        <a:pt x="22" y="110"/>
                      </a:lnTo>
                      <a:lnTo>
                        <a:pt x="23" y="113"/>
                      </a:lnTo>
                      <a:lnTo>
                        <a:pt x="25" y="115"/>
                      </a:lnTo>
                      <a:lnTo>
                        <a:pt x="26" y="116"/>
                      </a:lnTo>
                      <a:lnTo>
                        <a:pt x="27" y="119"/>
                      </a:lnTo>
                      <a:lnTo>
                        <a:pt x="29" y="120"/>
                      </a:lnTo>
                      <a:lnTo>
                        <a:pt x="31" y="121"/>
                      </a:lnTo>
                      <a:lnTo>
                        <a:pt x="33" y="122"/>
                      </a:lnTo>
                      <a:lnTo>
                        <a:pt x="34" y="123"/>
                      </a:lnTo>
                      <a:lnTo>
                        <a:pt x="36" y="124"/>
                      </a:lnTo>
                      <a:lnTo>
                        <a:pt x="38" y="124"/>
                      </a:lnTo>
                      <a:lnTo>
                        <a:pt x="39" y="125"/>
                      </a:lnTo>
                      <a:lnTo>
                        <a:pt x="41" y="125"/>
                      </a:lnTo>
                      <a:lnTo>
                        <a:pt x="43" y="125"/>
                      </a:lnTo>
                      <a:lnTo>
                        <a:pt x="45" y="126"/>
                      </a:lnTo>
                      <a:lnTo>
                        <a:pt x="46" y="125"/>
                      </a:lnTo>
                      <a:lnTo>
                        <a:pt x="48" y="125"/>
                      </a:lnTo>
                      <a:lnTo>
                        <a:pt x="50" y="125"/>
                      </a:lnTo>
                      <a:lnTo>
                        <a:pt x="52" y="124"/>
                      </a:lnTo>
                      <a:lnTo>
                        <a:pt x="53" y="124"/>
                      </a:lnTo>
                      <a:lnTo>
                        <a:pt x="56" y="123"/>
                      </a:lnTo>
                      <a:lnTo>
                        <a:pt x="57" y="122"/>
                      </a:lnTo>
                      <a:lnTo>
                        <a:pt x="59" y="121"/>
                      </a:lnTo>
                      <a:lnTo>
                        <a:pt x="60" y="120"/>
                      </a:lnTo>
                      <a:lnTo>
                        <a:pt x="62" y="119"/>
                      </a:lnTo>
                      <a:lnTo>
                        <a:pt x="63" y="116"/>
                      </a:lnTo>
                      <a:lnTo>
                        <a:pt x="65" y="115"/>
                      </a:lnTo>
                      <a:lnTo>
                        <a:pt x="66" y="113"/>
                      </a:lnTo>
                      <a:lnTo>
                        <a:pt x="67" y="110"/>
                      </a:lnTo>
                      <a:lnTo>
                        <a:pt x="68" y="108"/>
                      </a:lnTo>
                      <a:lnTo>
                        <a:pt x="68" y="105"/>
                      </a:lnTo>
                      <a:lnTo>
                        <a:pt x="69" y="102"/>
                      </a:lnTo>
                      <a:lnTo>
                        <a:pt x="70" y="98"/>
                      </a:lnTo>
                      <a:lnTo>
                        <a:pt x="70" y="95"/>
                      </a:lnTo>
                      <a:lnTo>
                        <a:pt x="71" y="89"/>
                      </a:lnTo>
                      <a:lnTo>
                        <a:pt x="71" y="85"/>
                      </a:lnTo>
                      <a:lnTo>
                        <a:pt x="71" y="81"/>
                      </a:lnTo>
                      <a:lnTo>
                        <a:pt x="71" y="76"/>
                      </a:lnTo>
                      <a:lnTo>
                        <a:pt x="72" y="71"/>
                      </a:lnTo>
                      <a:lnTo>
                        <a:pt x="71" y="64"/>
                      </a:lnTo>
                      <a:lnTo>
                        <a:pt x="71" y="59"/>
                      </a:lnTo>
                      <a:lnTo>
                        <a:pt x="71" y="54"/>
                      </a:lnTo>
                      <a:lnTo>
                        <a:pt x="71" y="50"/>
                      </a:lnTo>
                      <a:lnTo>
                        <a:pt x="70" y="45"/>
                      </a:lnTo>
                      <a:lnTo>
                        <a:pt x="70" y="41"/>
                      </a:lnTo>
                      <a:lnTo>
                        <a:pt x="69" y="37"/>
                      </a:lnTo>
                      <a:lnTo>
                        <a:pt x="68" y="34"/>
                      </a:lnTo>
                      <a:lnTo>
                        <a:pt x="68" y="31"/>
                      </a:lnTo>
                      <a:lnTo>
                        <a:pt x="67" y="29"/>
                      </a:lnTo>
                      <a:lnTo>
                        <a:pt x="66" y="26"/>
                      </a:lnTo>
                      <a:lnTo>
                        <a:pt x="65" y="25"/>
                      </a:lnTo>
                      <a:lnTo>
                        <a:pt x="63" y="23"/>
                      </a:lnTo>
                      <a:lnTo>
                        <a:pt x="62" y="20"/>
                      </a:lnTo>
                      <a:lnTo>
                        <a:pt x="60" y="19"/>
                      </a:lnTo>
                      <a:lnTo>
                        <a:pt x="59" y="18"/>
                      </a:lnTo>
                      <a:lnTo>
                        <a:pt x="57" y="17"/>
                      </a:lnTo>
                      <a:lnTo>
                        <a:pt x="56" y="16"/>
                      </a:lnTo>
                      <a:lnTo>
                        <a:pt x="53" y="15"/>
                      </a:lnTo>
                      <a:lnTo>
                        <a:pt x="51" y="15"/>
                      </a:lnTo>
                      <a:lnTo>
                        <a:pt x="50" y="14"/>
                      </a:lnTo>
                      <a:lnTo>
                        <a:pt x="48" y="14"/>
                      </a:lnTo>
                      <a:lnTo>
                        <a:pt x="46" y="14"/>
                      </a:lnTo>
                      <a:lnTo>
                        <a:pt x="45" y="14"/>
                      </a:lnTo>
                      <a:lnTo>
                        <a:pt x="43" y="14"/>
                      </a:lnTo>
                      <a:lnTo>
                        <a:pt x="41" y="14"/>
                      </a:lnTo>
                      <a:lnTo>
                        <a:pt x="39" y="14"/>
                      </a:lnTo>
                      <a:lnTo>
                        <a:pt x="38" y="15"/>
                      </a:lnTo>
                      <a:lnTo>
                        <a:pt x="36" y="15"/>
                      </a:lnTo>
                      <a:lnTo>
                        <a:pt x="34" y="16"/>
                      </a:lnTo>
                      <a:lnTo>
                        <a:pt x="33" y="17"/>
                      </a:lnTo>
                      <a:lnTo>
                        <a:pt x="32" y="18"/>
                      </a:lnTo>
                      <a:lnTo>
                        <a:pt x="29" y="19"/>
                      </a:lnTo>
                      <a:lnTo>
                        <a:pt x="28" y="20"/>
                      </a:lnTo>
                      <a:lnTo>
                        <a:pt x="27" y="21"/>
                      </a:lnTo>
                      <a:lnTo>
                        <a:pt x="26" y="24"/>
                      </a:lnTo>
                      <a:lnTo>
                        <a:pt x="24" y="26"/>
                      </a:lnTo>
                      <a:lnTo>
                        <a:pt x="23" y="28"/>
                      </a:lnTo>
                      <a:lnTo>
                        <a:pt x="22" y="31"/>
                      </a:lnTo>
                      <a:lnTo>
                        <a:pt x="21" y="34"/>
                      </a:lnTo>
                      <a:lnTo>
                        <a:pt x="20" y="37"/>
                      </a:lnTo>
                      <a:lnTo>
                        <a:pt x="19" y="41"/>
                      </a:lnTo>
                      <a:lnTo>
                        <a:pt x="19" y="45"/>
                      </a:lnTo>
                      <a:lnTo>
                        <a:pt x="18" y="50"/>
                      </a:lnTo>
                      <a:lnTo>
                        <a:pt x="18" y="54"/>
                      </a:lnTo>
                      <a:lnTo>
                        <a:pt x="18" y="59"/>
                      </a:lnTo>
                      <a:lnTo>
                        <a:pt x="18" y="64"/>
                      </a:lnTo>
                      <a:lnTo>
                        <a:pt x="18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27" name="Freeform 196"/>
                <p:cNvSpPr>
                  <a:spLocks/>
                </p:cNvSpPr>
                <p:nvPr/>
              </p:nvSpPr>
              <p:spPr bwMode="auto">
                <a:xfrm>
                  <a:off x="3159" y="3449"/>
                  <a:ext cx="26" cy="70"/>
                </a:xfrm>
                <a:custGeom>
                  <a:avLst/>
                  <a:gdLst>
                    <a:gd name="T0" fmla="*/ 7 w 51"/>
                    <a:gd name="T1" fmla="*/ 18 h 138"/>
                    <a:gd name="T2" fmla="*/ 5 w 51"/>
                    <a:gd name="T3" fmla="*/ 18 h 138"/>
                    <a:gd name="T4" fmla="*/ 5 w 51"/>
                    <a:gd name="T5" fmla="*/ 4 h 138"/>
                    <a:gd name="T6" fmla="*/ 5 w 51"/>
                    <a:gd name="T7" fmla="*/ 4 h 138"/>
                    <a:gd name="T8" fmla="*/ 4 w 51"/>
                    <a:gd name="T9" fmla="*/ 4 h 138"/>
                    <a:gd name="T10" fmla="*/ 4 w 51"/>
                    <a:gd name="T11" fmla="*/ 5 h 138"/>
                    <a:gd name="T12" fmla="*/ 4 w 51"/>
                    <a:gd name="T13" fmla="*/ 5 h 138"/>
                    <a:gd name="T14" fmla="*/ 4 w 51"/>
                    <a:gd name="T15" fmla="*/ 5 h 138"/>
                    <a:gd name="T16" fmla="*/ 4 w 51"/>
                    <a:gd name="T17" fmla="*/ 5 h 138"/>
                    <a:gd name="T18" fmla="*/ 4 w 51"/>
                    <a:gd name="T19" fmla="*/ 5 h 138"/>
                    <a:gd name="T20" fmla="*/ 3 w 51"/>
                    <a:gd name="T21" fmla="*/ 5 h 138"/>
                    <a:gd name="T22" fmla="*/ 3 w 51"/>
                    <a:gd name="T23" fmla="*/ 5 h 138"/>
                    <a:gd name="T24" fmla="*/ 3 w 51"/>
                    <a:gd name="T25" fmla="*/ 5 h 138"/>
                    <a:gd name="T26" fmla="*/ 3 w 51"/>
                    <a:gd name="T27" fmla="*/ 6 h 138"/>
                    <a:gd name="T28" fmla="*/ 3 w 51"/>
                    <a:gd name="T29" fmla="*/ 6 h 138"/>
                    <a:gd name="T30" fmla="*/ 2 w 51"/>
                    <a:gd name="T31" fmla="*/ 6 h 138"/>
                    <a:gd name="T32" fmla="*/ 2 w 51"/>
                    <a:gd name="T33" fmla="*/ 6 h 138"/>
                    <a:gd name="T34" fmla="*/ 2 w 51"/>
                    <a:gd name="T35" fmla="*/ 6 h 138"/>
                    <a:gd name="T36" fmla="*/ 2 w 51"/>
                    <a:gd name="T37" fmla="*/ 6 h 138"/>
                    <a:gd name="T38" fmla="*/ 2 w 51"/>
                    <a:gd name="T39" fmla="*/ 6 h 138"/>
                    <a:gd name="T40" fmla="*/ 2 w 51"/>
                    <a:gd name="T41" fmla="*/ 6 h 138"/>
                    <a:gd name="T42" fmla="*/ 1 w 51"/>
                    <a:gd name="T43" fmla="*/ 6 h 138"/>
                    <a:gd name="T44" fmla="*/ 1 w 51"/>
                    <a:gd name="T45" fmla="*/ 6 h 138"/>
                    <a:gd name="T46" fmla="*/ 1 w 51"/>
                    <a:gd name="T47" fmla="*/ 7 h 138"/>
                    <a:gd name="T48" fmla="*/ 1 w 51"/>
                    <a:gd name="T49" fmla="*/ 7 h 138"/>
                    <a:gd name="T50" fmla="*/ 1 w 51"/>
                    <a:gd name="T51" fmla="*/ 7 h 138"/>
                    <a:gd name="T52" fmla="*/ 0 w 51"/>
                    <a:gd name="T53" fmla="*/ 7 h 138"/>
                    <a:gd name="T54" fmla="*/ 0 w 51"/>
                    <a:gd name="T55" fmla="*/ 5 h 138"/>
                    <a:gd name="T56" fmla="*/ 1 w 51"/>
                    <a:gd name="T57" fmla="*/ 4 h 138"/>
                    <a:gd name="T58" fmla="*/ 1 w 51"/>
                    <a:gd name="T59" fmla="*/ 4 h 138"/>
                    <a:gd name="T60" fmla="*/ 1 w 51"/>
                    <a:gd name="T61" fmla="*/ 4 h 138"/>
                    <a:gd name="T62" fmla="*/ 2 w 51"/>
                    <a:gd name="T63" fmla="*/ 4 h 138"/>
                    <a:gd name="T64" fmla="*/ 2 w 51"/>
                    <a:gd name="T65" fmla="*/ 4 h 138"/>
                    <a:gd name="T66" fmla="*/ 2 w 51"/>
                    <a:gd name="T67" fmla="*/ 4 h 138"/>
                    <a:gd name="T68" fmla="*/ 2 w 51"/>
                    <a:gd name="T69" fmla="*/ 4 h 138"/>
                    <a:gd name="T70" fmla="*/ 3 w 51"/>
                    <a:gd name="T71" fmla="*/ 3 h 138"/>
                    <a:gd name="T72" fmla="*/ 3 w 51"/>
                    <a:gd name="T73" fmla="*/ 3 h 138"/>
                    <a:gd name="T74" fmla="*/ 3 w 51"/>
                    <a:gd name="T75" fmla="*/ 3 h 138"/>
                    <a:gd name="T76" fmla="*/ 3 w 51"/>
                    <a:gd name="T77" fmla="*/ 3 h 138"/>
                    <a:gd name="T78" fmla="*/ 4 w 51"/>
                    <a:gd name="T79" fmla="*/ 3 h 138"/>
                    <a:gd name="T80" fmla="*/ 4 w 51"/>
                    <a:gd name="T81" fmla="*/ 2 h 138"/>
                    <a:gd name="T82" fmla="*/ 4 w 51"/>
                    <a:gd name="T83" fmla="*/ 2 h 138"/>
                    <a:gd name="T84" fmla="*/ 4 w 51"/>
                    <a:gd name="T85" fmla="*/ 2 h 138"/>
                    <a:gd name="T86" fmla="*/ 4 w 51"/>
                    <a:gd name="T87" fmla="*/ 2 h 138"/>
                    <a:gd name="T88" fmla="*/ 5 w 51"/>
                    <a:gd name="T89" fmla="*/ 2 h 138"/>
                    <a:gd name="T90" fmla="*/ 5 w 51"/>
                    <a:gd name="T91" fmla="*/ 1 h 138"/>
                    <a:gd name="T92" fmla="*/ 5 w 51"/>
                    <a:gd name="T93" fmla="*/ 1 h 138"/>
                    <a:gd name="T94" fmla="*/ 5 w 51"/>
                    <a:gd name="T95" fmla="*/ 1 h 138"/>
                    <a:gd name="T96" fmla="*/ 5 w 51"/>
                    <a:gd name="T97" fmla="*/ 1 h 138"/>
                    <a:gd name="T98" fmla="*/ 5 w 51"/>
                    <a:gd name="T99" fmla="*/ 1 h 138"/>
                    <a:gd name="T100" fmla="*/ 5 w 51"/>
                    <a:gd name="T101" fmla="*/ 1 h 138"/>
                    <a:gd name="T102" fmla="*/ 5 w 51"/>
                    <a:gd name="T103" fmla="*/ 0 h 138"/>
                    <a:gd name="T104" fmla="*/ 7 w 51"/>
                    <a:gd name="T105" fmla="*/ 0 h 138"/>
                    <a:gd name="T106" fmla="*/ 7 w 51"/>
                    <a:gd name="T107" fmla="*/ 18 h 138"/>
                    <a:gd name="T108" fmla="*/ 7 w 51"/>
                    <a:gd name="T109" fmla="*/ 18 h 13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1"/>
                    <a:gd name="T166" fmla="*/ 0 h 138"/>
                    <a:gd name="T167" fmla="*/ 51 w 51"/>
                    <a:gd name="T168" fmla="*/ 138 h 138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1" h="138">
                      <a:moveTo>
                        <a:pt x="51" y="138"/>
                      </a:moveTo>
                      <a:lnTo>
                        <a:pt x="35" y="138"/>
                      </a:lnTo>
                      <a:lnTo>
                        <a:pt x="35" y="30"/>
                      </a:lnTo>
                      <a:lnTo>
                        <a:pt x="33" y="31"/>
                      </a:lnTo>
                      <a:lnTo>
                        <a:pt x="32" y="32"/>
                      </a:lnTo>
                      <a:lnTo>
                        <a:pt x="31" y="33"/>
                      </a:lnTo>
                      <a:lnTo>
                        <a:pt x="30" y="34"/>
                      </a:lnTo>
                      <a:lnTo>
                        <a:pt x="28" y="35"/>
                      </a:lnTo>
                      <a:lnTo>
                        <a:pt x="26" y="36"/>
                      </a:lnTo>
                      <a:lnTo>
                        <a:pt x="25" y="37"/>
                      </a:lnTo>
                      <a:lnTo>
                        <a:pt x="24" y="38"/>
                      </a:lnTo>
                      <a:lnTo>
                        <a:pt x="22" y="39"/>
                      </a:lnTo>
                      <a:lnTo>
                        <a:pt x="21" y="40"/>
                      </a:lnTo>
                      <a:lnTo>
                        <a:pt x="19" y="41"/>
                      </a:lnTo>
                      <a:lnTo>
                        <a:pt x="18" y="42"/>
                      </a:lnTo>
                      <a:lnTo>
                        <a:pt x="16" y="42"/>
                      </a:lnTo>
                      <a:lnTo>
                        <a:pt x="15" y="43"/>
                      </a:lnTo>
                      <a:lnTo>
                        <a:pt x="13" y="44"/>
                      </a:lnTo>
                      <a:lnTo>
                        <a:pt x="12" y="46"/>
                      </a:lnTo>
                      <a:lnTo>
                        <a:pt x="10" y="46"/>
                      </a:lnTo>
                      <a:lnTo>
                        <a:pt x="9" y="47"/>
                      </a:lnTo>
                      <a:lnTo>
                        <a:pt x="7" y="48"/>
                      </a:lnTo>
                      <a:lnTo>
                        <a:pt x="6" y="48"/>
                      </a:lnTo>
                      <a:lnTo>
                        <a:pt x="4" y="49"/>
                      </a:lnTo>
                      <a:lnTo>
                        <a:pt x="2" y="49"/>
                      </a:lnTo>
                      <a:lnTo>
                        <a:pt x="1" y="50"/>
                      </a:lnTo>
                      <a:lnTo>
                        <a:pt x="0" y="51"/>
                      </a:lnTo>
                      <a:lnTo>
                        <a:pt x="0" y="34"/>
                      </a:lnTo>
                      <a:lnTo>
                        <a:pt x="2" y="32"/>
                      </a:lnTo>
                      <a:lnTo>
                        <a:pt x="4" y="31"/>
                      </a:lnTo>
                      <a:lnTo>
                        <a:pt x="7" y="30"/>
                      </a:lnTo>
                      <a:lnTo>
                        <a:pt x="9" y="29"/>
                      </a:lnTo>
                      <a:lnTo>
                        <a:pt x="11" y="28"/>
                      </a:lnTo>
                      <a:lnTo>
                        <a:pt x="14" y="27"/>
                      </a:lnTo>
                      <a:lnTo>
                        <a:pt x="15" y="25"/>
                      </a:lnTo>
                      <a:lnTo>
                        <a:pt x="17" y="24"/>
                      </a:lnTo>
                      <a:lnTo>
                        <a:pt x="19" y="23"/>
                      </a:lnTo>
                      <a:lnTo>
                        <a:pt x="21" y="20"/>
                      </a:lnTo>
                      <a:lnTo>
                        <a:pt x="23" y="19"/>
                      </a:lnTo>
                      <a:lnTo>
                        <a:pt x="25" y="18"/>
                      </a:lnTo>
                      <a:lnTo>
                        <a:pt x="26" y="16"/>
                      </a:lnTo>
                      <a:lnTo>
                        <a:pt x="28" y="14"/>
                      </a:lnTo>
                      <a:lnTo>
                        <a:pt x="30" y="13"/>
                      </a:lnTo>
                      <a:lnTo>
                        <a:pt x="32" y="11"/>
                      </a:lnTo>
                      <a:lnTo>
                        <a:pt x="33" y="10"/>
                      </a:lnTo>
                      <a:lnTo>
                        <a:pt x="34" y="8"/>
                      </a:lnTo>
                      <a:lnTo>
                        <a:pt x="35" y="7"/>
                      </a:lnTo>
                      <a:lnTo>
                        <a:pt x="36" y="5"/>
                      </a:lnTo>
                      <a:lnTo>
                        <a:pt x="37" y="4"/>
                      </a:lnTo>
                      <a:lnTo>
                        <a:pt x="38" y="2"/>
                      </a:lnTo>
                      <a:lnTo>
                        <a:pt x="39" y="1"/>
                      </a:lnTo>
                      <a:lnTo>
                        <a:pt x="40" y="0"/>
                      </a:lnTo>
                      <a:lnTo>
                        <a:pt x="51" y="0"/>
                      </a:lnTo>
                      <a:lnTo>
                        <a:pt x="51" y="1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28" name="Freeform 197"/>
                <p:cNvSpPr>
                  <a:spLocks noEditPoints="1"/>
                </p:cNvSpPr>
                <p:nvPr/>
              </p:nvSpPr>
              <p:spPr bwMode="auto">
                <a:xfrm>
                  <a:off x="3207" y="3449"/>
                  <a:ext cx="44" cy="71"/>
                </a:xfrm>
                <a:custGeom>
                  <a:avLst/>
                  <a:gdLst>
                    <a:gd name="T0" fmla="*/ 0 w 89"/>
                    <a:gd name="T1" fmla="*/ 8 h 141"/>
                    <a:gd name="T2" fmla="*/ 0 w 89"/>
                    <a:gd name="T3" fmla="*/ 6 h 141"/>
                    <a:gd name="T4" fmla="*/ 0 w 89"/>
                    <a:gd name="T5" fmla="*/ 5 h 141"/>
                    <a:gd name="T6" fmla="*/ 0 w 89"/>
                    <a:gd name="T7" fmla="*/ 3 h 141"/>
                    <a:gd name="T8" fmla="*/ 1 w 89"/>
                    <a:gd name="T9" fmla="*/ 2 h 141"/>
                    <a:gd name="T10" fmla="*/ 2 w 89"/>
                    <a:gd name="T11" fmla="*/ 2 h 141"/>
                    <a:gd name="T12" fmla="*/ 3 w 89"/>
                    <a:gd name="T13" fmla="*/ 1 h 141"/>
                    <a:gd name="T14" fmla="*/ 4 w 89"/>
                    <a:gd name="T15" fmla="*/ 1 h 141"/>
                    <a:gd name="T16" fmla="*/ 5 w 89"/>
                    <a:gd name="T17" fmla="*/ 0 h 141"/>
                    <a:gd name="T18" fmla="*/ 6 w 89"/>
                    <a:gd name="T19" fmla="*/ 0 h 141"/>
                    <a:gd name="T20" fmla="*/ 7 w 89"/>
                    <a:gd name="T21" fmla="*/ 1 h 141"/>
                    <a:gd name="T22" fmla="*/ 7 w 89"/>
                    <a:gd name="T23" fmla="*/ 1 h 141"/>
                    <a:gd name="T24" fmla="*/ 8 w 89"/>
                    <a:gd name="T25" fmla="*/ 1 h 141"/>
                    <a:gd name="T26" fmla="*/ 9 w 89"/>
                    <a:gd name="T27" fmla="*/ 2 h 141"/>
                    <a:gd name="T28" fmla="*/ 9 w 89"/>
                    <a:gd name="T29" fmla="*/ 2 h 141"/>
                    <a:gd name="T30" fmla="*/ 10 w 89"/>
                    <a:gd name="T31" fmla="*/ 3 h 141"/>
                    <a:gd name="T32" fmla="*/ 10 w 89"/>
                    <a:gd name="T33" fmla="*/ 4 h 141"/>
                    <a:gd name="T34" fmla="*/ 10 w 89"/>
                    <a:gd name="T35" fmla="*/ 5 h 141"/>
                    <a:gd name="T36" fmla="*/ 10 w 89"/>
                    <a:gd name="T37" fmla="*/ 6 h 141"/>
                    <a:gd name="T38" fmla="*/ 11 w 89"/>
                    <a:gd name="T39" fmla="*/ 7 h 141"/>
                    <a:gd name="T40" fmla="*/ 11 w 89"/>
                    <a:gd name="T41" fmla="*/ 9 h 141"/>
                    <a:gd name="T42" fmla="*/ 11 w 89"/>
                    <a:gd name="T43" fmla="*/ 11 h 141"/>
                    <a:gd name="T44" fmla="*/ 10 w 89"/>
                    <a:gd name="T45" fmla="*/ 12 h 141"/>
                    <a:gd name="T46" fmla="*/ 10 w 89"/>
                    <a:gd name="T47" fmla="*/ 14 h 141"/>
                    <a:gd name="T48" fmla="*/ 10 w 89"/>
                    <a:gd name="T49" fmla="*/ 15 h 141"/>
                    <a:gd name="T50" fmla="*/ 9 w 89"/>
                    <a:gd name="T51" fmla="*/ 16 h 141"/>
                    <a:gd name="T52" fmla="*/ 8 w 89"/>
                    <a:gd name="T53" fmla="*/ 17 h 141"/>
                    <a:gd name="T54" fmla="*/ 8 w 89"/>
                    <a:gd name="T55" fmla="*/ 17 h 141"/>
                    <a:gd name="T56" fmla="*/ 7 w 89"/>
                    <a:gd name="T57" fmla="*/ 18 h 141"/>
                    <a:gd name="T58" fmla="*/ 5 w 89"/>
                    <a:gd name="T59" fmla="*/ 18 h 141"/>
                    <a:gd name="T60" fmla="*/ 4 w 89"/>
                    <a:gd name="T61" fmla="*/ 18 h 141"/>
                    <a:gd name="T62" fmla="*/ 2 w 89"/>
                    <a:gd name="T63" fmla="*/ 17 h 141"/>
                    <a:gd name="T64" fmla="*/ 1 w 89"/>
                    <a:gd name="T65" fmla="*/ 16 h 141"/>
                    <a:gd name="T66" fmla="*/ 0 w 89"/>
                    <a:gd name="T67" fmla="*/ 15 h 141"/>
                    <a:gd name="T68" fmla="*/ 0 w 89"/>
                    <a:gd name="T69" fmla="*/ 13 h 141"/>
                    <a:gd name="T70" fmla="*/ 0 w 89"/>
                    <a:gd name="T71" fmla="*/ 10 h 141"/>
                    <a:gd name="T72" fmla="*/ 2 w 89"/>
                    <a:gd name="T73" fmla="*/ 9 h 141"/>
                    <a:gd name="T74" fmla="*/ 2 w 89"/>
                    <a:gd name="T75" fmla="*/ 12 h 141"/>
                    <a:gd name="T76" fmla="*/ 2 w 89"/>
                    <a:gd name="T77" fmla="*/ 14 h 141"/>
                    <a:gd name="T78" fmla="*/ 3 w 89"/>
                    <a:gd name="T79" fmla="*/ 15 h 141"/>
                    <a:gd name="T80" fmla="*/ 3 w 89"/>
                    <a:gd name="T81" fmla="*/ 16 h 141"/>
                    <a:gd name="T82" fmla="*/ 4 w 89"/>
                    <a:gd name="T83" fmla="*/ 16 h 141"/>
                    <a:gd name="T84" fmla="*/ 5 w 89"/>
                    <a:gd name="T85" fmla="*/ 16 h 141"/>
                    <a:gd name="T86" fmla="*/ 6 w 89"/>
                    <a:gd name="T87" fmla="*/ 16 h 141"/>
                    <a:gd name="T88" fmla="*/ 7 w 89"/>
                    <a:gd name="T89" fmla="*/ 16 h 141"/>
                    <a:gd name="T90" fmla="*/ 8 w 89"/>
                    <a:gd name="T91" fmla="*/ 15 h 141"/>
                    <a:gd name="T92" fmla="*/ 8 w 89"/>
                    <a:gd name="T93" fmla="*/ 14 h 141"/>
                    <a:gd name="T94" fmla="*/ 8 w 89"/>
                    <a:gd name="T95" fmla="*/ 12 h 141"/>
                    <a:gd name="T96" fmla="*/ 9 w 89"/>
                    <a:gd name="T97" fmla="*/ 9 h 141"/>
                    <a:gd name="T98" fmla="*/ 8 w 89"/>
                    <a:gd name="T99" fmla="*/ 7 h 141"/>
                    <a:gd name="T100" fmla="*/ 8 w 89"/>
                    <a:gd name="T101" fmla="*/ 5 h 141"/>
                    <a:gd name="T102" fmla="*/ 8 w 89"/>
                    <a:gd name="T103" fmla="*/ 4 h 141"/>
                    <a:gd name="T104" fmla="*/ 7 w 89"/>
                    <a:gd name="T105" fmla="*/ 3 h 141"/>
                    <a:gd name="T106" fmla="*/ 6 w 89"/>
                    <a:gd name="T107" fmla="*/ 2 h 141"/>
                    <a:gd name="T108" fmla="*/ 5 w 89"/>
                    <a:gd name="T109" fmla="*/ 2 h 141"/>
                    <a:gd name="T110" fmla="*/ 4 w 89"/>
                    <a:gd name="T111" fmla="*/ 2 h 141"/>
                    <a:gd name="T112" fmla="*/ 3 w 89"/>
                    <a:gd name="T113" fmla="*/ 3 h 141"/>
                    <a:gd name="T114" fmla="*/ 3 w 89"/>
                    <a:gd name="T115" fmla="*/ 3 h 141"/>
                    <a:gd name="T116" fmla="*/ 2 w 89"/>
                    <a:gd name="T117" fmla="*/ 5 h 141"/>
                    <a:gd name="T118" fmla="*/ 2 w 89"/>
                    <a:gd name="T119" fmla="*/ 7 h 141"/>
                    <a:gd name="T120" fmla="*/ 2 w 89"/>
                    <a:gd name="T121" fmla="*/ 9 h 14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89"/>
                    <a:gd name="T184" fmla="*/ 0 h 141"/>
                    <a:gd name="T185" fmla="*/ 89 w 89"/>
                    <a:gd name="T186" fmla="*/ 141 h 14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89" h="141">
                      <a:moveTo>
                        <a:pt x="0" y="71"/>
                      </a:moveTo>
                      <a:lnTo>
                        <a:pt x="0" y="66"/>
                      </a:lnTo>
                      <a:lnTo>
                        <a:pt x="0" y="62"/>
                      </a:lnTo>
                      <a:lnTo>
                        <a:pt x="0" y="58"/>
                      </a:lnTo>
                      <a:lnTo>
                        <a:pt x="0" y="55"/>
                      </a:lnTo>
                      <a:lnTo>
                        <a:pt x="0" y="51"/>
                      </a:lnTo>
                      <a:lnTo>
                        <a:pt x="1" y="48"/>
                      </a:lnTo>
                      <a:lnTo>
                        <a:pt x="1" y="44"/>
                      </a:lnTo>
                      <a:lnTo>
                        <a:pt x="1" y="41"/>
                      </a:lnTo>
                      <a:lnTo>
                        <a:pt x="2" y="38"/>
                      </a:lnTo>
                      <a:lnTo>
                        <a:pt x="2" y="35"/>
                      </a:lnTo>
                      <a:lnTo>
                        <a:pt x="3" y="33"/>
                      </a:lnTo>
                      <a:lnTo>
                        <a:pt x="4" y="31"/>
                      </a:lnTo>
                      <a:lnTo>
                        <a:pt x="4" y="28"/>
                      </a:lnTo>
                      <a:lnTo>
                        <a:pt x="6" y="26"/>
                      </a:lnTo>
                      <a:lnTo>
                        <a:pt x="7" y="24"/>
                      </a:lnTo>
                      <a:lnTo>
                        <a:pt x="8" y="22"/>
                      </a:lnTo>
                      <a:lnTo>
                        <a:pt x="9" y="19"/>
                      </a:lnTo>
                      <a:lnTo>
                        <a:pt x="11" y="17"/>
                      </a:lnTo>
                      <a:lnTo>
                        <a:pt x="12" y="15"/>
                      </a:ln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0"/>
                      </a:lnTo>
                      <a:lnTo>
                        <a:pt x="17" y="9"/>
                      </a:lnTo>
                      <a:lnTo>
                        <a:pt x="19" y="8"/>
                      </a:lnTo>
                      <a:lnTo>
                        <a:pt x="20" y="6"/>
                      </a:lnTo>
                      <a:lnTo>
                        <a:pt x="22" y="5"/>
                      </a:lnTo>
                      <a:lnTo>
                        <a:pt x="24" y="4"/>
                      </a:lnTo>
                      <a:lnTo>
                        <a:pt x="26" y="3"/>
                      </a:lnTo>
                      <a:lnTo>
                        <a:pt x="28" y="2"/>
                      </a:lnTo>
                      <a:lnTo>
                        <a:pt x="31" y="1"/>
                      </a:lnTo>
                      <a:lnTo>
                        <a:pt x="33" y="1"/>
                      </a:lnTo>
                      <a:lnTo>
                        <a:pt x="35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1" y="0"/>
                      </a:lnTo>
                      <a:lnTo>
                        <a:pt x="44" y="0"/>
                      </a:lnTo>
                      <a:lnTo>
                        <a:pt x="45" y="0"/>
                      </a:lnTo>
                      <a:lnTo>
                        <a:pt x="47" y="0"/>
                      </a:lnTo>
                      <a:lnTo>
                        <a:pt x="49" y="0"/>
                      </a:lnTo>
                      <a:lnTo>
                        <a:pt x="51" y="0"/>
                      </a:lnTo>
                      <a:lnTo>
                        <a:pt x="52" y="0"/>
                      </a:lnTo>
                      <a:lnTo>
                        <a:pt x="55" y="1"/>
                      </a:lnTo>
                      <a:lnTo>
                        <a:pt x="56" y="1"/>
                      </a:lnTo>
                      <a:lnTo>
                        <a:pt x="58" y="2"/>
                      </a:lnTo>
                      <a:lnTo>
                        <a:pt x="59" y="2"/>
                      </a:lnTo>
                      <a:lnTo>
                        <a:pt x="61" y="3"/>
                      </a:lnTo>
                      <a:lnTo>
                        <a:pt x="62" y="4"/>
                      </a:lnTo>
                      <a:lnTo>
                        <a:pt x="64" y="5"/>
                      </a:lnTo>
                      <a:lnTo>
                        <a:pt x="65" y="5"/>
                      </a:lnTo>
                      <a:lnTo>
                        <a:pt x="66" y="6"/>
                      </a:lnTo>
                      <a:lnTo>
                        <a:pt x="67" y="7"/>
                      </a:lnTo>
                      <a:lnTo>
                        <a:pt x="69" y="8"/>
                      </a:lnTo>
                      <a:lnTo>
                        <a:pt x="70" y="9"/>
                      </a:lnTo>
                      <a:lnTo>
                        <a:pt x="71" y="10"/>
                      </a:lnTo>
                      <a:lnTo>
                        <a:pt x="72" y="11"/>
                      </a:lnTo>
                      <a:lnTo>
                        <a:pt x="73" y="12"/>
                      </a:lnTo>
                      <a:lnTo>
                        <a:pt x="74" y="13"/>
                      </a:lnTo>
                      <a:lnTo>
                        <a:pt x="75" y="14"/>
                      </a:lnTo>
                      <a:lnTo>
                        <a:pt x="76" y="15"/>
                      </a:lnTo>
                      <a:lnTo>
                        <a:pt x="78" y="17"/>
                      </a:lnTo>
                      <a:lnTo>
                        <a:pt x="78" y="18"/>
                      </a:lnTo>
                      <a:lnTo>
                        <a:pt x="79" y="19"/>
                      </a:lnTo>
                      <a:lnTo>
                        <a:pt x="80" y="22"/>
                      </a:lnTo>
                      <a:lnTo>
                        <a:pt x="81" y="23"/>
                      </a:lnTo>
                      <a:lnTo>
                        <a:pt x="81" y="25"/>
                      </a:lnTo>
                      <a:lnTo>
                        <a:pt x="82" y="26"/>
                      </a:lnTo>
                      <a:lnTo>
                        <a:pt x="83" y="28"/>
                      </a:lnTo>
                      <a:lnTo>
                        <a:pt x="83" y="30"/>
                      </a:lnTo>
                      <a:lnTo>
                        <a:pt x="84" y="31"/>
                      </a:lnTo>
                      <a:lnTo>
                        <a:pt x="84" y="33"/>
                      </a:lnTo>
                      <a:lnTo>
                        <a:pt x="85" y="35"/>
                      </a:lnTo>
                      <a:lnTo>
                        <a:pt x="86" y="37"/>
                      </a:lnTo>
                      <a:lnTo>
                        <a:pt x="86" y="39"/>
                      </a:lnTo>
                      <a:lnTo>
                        <a:pt x="86" y="41"/>
                      </a:lnTo>
                      <a:lnTo>
                        <a:pt x="87" y="43"/>
                      </a:lnTo>
                      <a:lnTo>
                        <a:pt x="87" y="46"/>
                      </a:lnTo>
                      <a:lnTo>
                        <a:pt x="87" y="49"/>
                      </a:lnTo>
                      <a:lnTo>
                        <a:pt x="88" y="52"/>
                      </a:lnTo>
                      <a:lnTo>
                        <a:pt x="88" y="54"/>
                      </a:lnTo>
                      <a:lnTo>
                        <a:pt x="88" y="57"/>
                      </a:lnTo>
                      <a:lnTo>
                        <a:pt x="88" y="60"/>
                      </a:lnTo>
                      <a:lnTo>
                        <a:pt x="88" y="63"/>
                      </a:lnTo>
                      <a:lnTo>
                        <a:pt x="88" y="66"/>
                      </a:lnTo>
                      <a:lnTo>
                        <a:pt x="89" y="71"/>
                      </a:lnTo>
                      <a:lnTo>
                        <a:pt x="88" y="74"/>
                      </a:lnTo>
                      <a:lnTo>
                        <a:pt x="88" y="78"/>
                      </a:lnTo>
                      <a:lnTo>
                        <a:pt x="88" y="81"/>
                      </a:lnTo>
                      <a:lnTo>
                        <a:pt x="88" y="85"/>
                      </a:lnTo>
                      <a:lnTo>
                        <a:pt x="88" y="88"/>
                      </a:lnTo>
                      <a:lnTo>
                        <a:pt x="87" y="91"/>
                      </a:lnTo>
                      <a:lnTo>
                        <a:pt x="87" y="95"/>
                      </a:lnTo>
                      <a:lnTo>
                        <a:pt x="86" y="98"/>
                      </a:lnTo>
                      <a:lnTo>
                        <a:pt x="86" y="101"/>
                      </a:lnTo>
                      <a:lnTo>
                        <a:pt x="85" y="104"/>
                      </a:lnTo>
                      <a:lnTo>
                        <a:pt x="84" y="106"/>
                      </a:lnTo>
                      <a:lnTo>
                        <a:pt x="84" y="109"/>
                      </a:lnTo>
                      <a:lnTo>
                        <a:pt x="83" y="111"/>
                      </a:lnTo>
                      <a:lnTo>
                        <a:pt x="82" y="113"/>
                      </a:lnTo>
                      <a:lnTo>
                        <a:pt x="81" y="115"/>
                      </a:lnTo>
                      <a:lnTo>
                        <a:pt x="80" y="118"/>
                      </a:lnTo>
                      <a:lnTo>
                        <a:pt x="79" y="120"/>
                      </a:lnTo>
                      <a:lnTo>
                        <a:pt x="78" y="122"/>
                      </a:lnTo>
                      <a:lnTo>
                        <a:pt x="76" y="124"/>
                      </a:lnTo>
                      <a:lnTo>
                        <a:pt x="74" y="126"/>
                      </a:lnTo>
                      <a:lnTo>
                        <a:pt x="73" y="127"/>
                      </a:lnTo>
                      <a:lnTo>
                        <a:pt x="72" y="129"/>
                      </a:lnTo>
                      <a:lnTo>
                        <a:pt x="70" y="130"/>
                      </a:lnTo>
                      <a:lnTo>
                        <a:pt x="69" y="132"/>
                      </a:lnTo>
                      <a:lnTo>
                        <a:pt x="67" y="133"/>
                      </a:lnTo>
                      <a:lnTo>
                        <a:pt x="65" y="134"/>
                      </a:lnTo>
                      <a:lnTo>
                        <a:pt x="64" y="135"/>
                      </a:lnTo>
                      <a:lnTo>
                        <a:pt x="62" y="136"/>
                      </a:lnTo>
                      <a:lnTo>
                        <a:pt x="60" y="137"/>
                      </a:lnTo>
                      <a:lnTo>
                        <a:pt x="58" y="138"/>
                      </a:lnTo>
                      <a:lnTo>
                        <a:pt x="56" y="138"/>
                      </a:lnTo>
                      <a:lnTo>
                        <a:pt x="54" y="139"/>
                      </a:lnTo>
                      <a:lnTo>
                        <a:pt x="51" y="139"/>
                      </a:lnTo>
                      <a:lnTo>
                        <a:pt x="48" y="139"/>
                      </a:lnTo>
                      <a:lnTo>
                        <a:pt x="46" y="139"/>
                      </a:lnTo>
                      <a:lnTo>
                        <a:pt x="44" y="141"/>
                      </a:lnTo>
                      <a:lnTo>
                        <a:pt x="40" y="139"/>
                      </a:lnTo>
                      <a:lnTo>
                        <a:pt x="37" y="139"/>
                      </a:lnTo>
                      <a:lnTo>
                        <a:pt x="34" y="139"/>
                      </a:lnTo>
                      <a:lnTo>
                        <a:pt x="32" y="138"/>
                      </a:lnTo>
                      <a:lnTo>
                        <a:pt x="28" y="137"/>
                      </a:lnTo>
                      <a:lnTo>
                        <a:pt x="25" y="136"/>
                      </a:lnTo>
                      <a:lnTo>
                        <a:pt x="23" y="135"/>
                      </a:lnTo>
                      <a:lnTo>
                        <a:pt x="21" y="133"/>
                      </a:lnTo>
                      <a:lnTo>
                        <a:pt x="18" y="132"/>
                      </a:lnTo>
                      <a:lnTo>
                        <a:pt x="16" y="130"/>
                      </a:lnTo>
                      <a:lnTo>
                        <a:pt x="14" y="128"/>
                      </a:lnTo>
                      <a:lnTo>
                        <a:pt x="13" y="126"/>
                      </a:lnTo>
                      <a:lnTo>
                        <a:pt x="11" y="123"/>
                      </a:lnTo>
                      <a:lnTo>
                        <a:pt x="9" y="120"/>
                      </a:lnTo>
                      <a:lnTo>
                        <a:pt x="7" y="115"/>
                      </a:lnTo>
                      <a:lnTo>
                        <a:pt x="6" y="111"/>
                      </a:lnTo>
                      <a:lnTo>
                        <a:pt x="4" y="108"/>
                      </a:lnTo>
                      <a:lnTo>
                        <a:pt x="2" y="103"/>
                      </a:lnTo>
                      <a:lnTo>
                        <a:pt x="2" y="99"/>
                      </a:lnTo>
                      <a:lnTo>
                        <a:pt x="1" y="94"/>
                      </a:lnTo>
                      <a:lnTo>
                        <a:pt x="0" y="88"/>
                      </a:lnTo>
                      <a:lnTo>
                        <a:pt x="0" y="82"/>
                      </a:lnTo>
                      <a:lnTo>
                        <a:pt x="0" y="77"/>
                      </a:lnTo>
                      <a:lnTo>
                        <a:pt x="0" y="71"/>
                      </a:lnTo>
                      <a:close/>
                      <a:moveTo>
                        <a:pt x="17" y="71"/>
                      </a:moveTo>
                      <a:lnTo>
                        <a:pt x="17" y="76"/>
                      </a:lnTo>
                      <a:lnTo>
                        <a:pt x="17" y="81"/>
                      </a:lnTo>
                      <a:lnTo>
                        <a:pt x="17" y="85"/>
                      </a:lnTo>
                      <a:lnTo>
                        <a:pt x="17" y="90"/>
                      </a:lnTo>
                      <a:lnTo>
                        <a:pt x="18" y="95"/>
                      </a:lnTo>
                      <a:lnTo>
                        <a:pt x="19" y="98"/>
                      </a:lnTo>
                      <a:lnTo>
                        <a:pt x="19" y="102"/>
                      </a:lnTo>
                      <a:lnTo>
                        <a:pt x="20" y="105"/>
                      </a:lnTo>
                      <a:lnTo>
                        <a:pt x="21" y="108"/>
                      </a:lnTo>
                      <a:lnTo>
                        <a:pt x="22" y="110"/>
                      </a:lnTo>
                      <a:lnTo>
                        <a:pt x="23" y="113"/>
                      </a:lnTo>
                      <a:lnTo>
                        <a:pt x="25" y="115"/>
                      </a:lnTo>
                      <a:lnTo>
                        <a:pt x="26" y="117"/>
                      </a:lnTo>
                      <a:lnTo>
                        <a:pt x="27" y="119"/>
                      </a:lnTo>
                      <a:lnTo>
                        <a:pt x="28" y="120"/>
                      </a:lnTo>
                      <a:lnTo>
                        <a:pt x="31" y="121"/>
                      </a:lnTo>
                      <a:lnTo>
                        <a:pt x="32" y="122"/>
                      </a:lnTo>
                      <a:lnTo>
                        <a:pt x="34" y="123"/>
                      </a:lnTo>
                      <a:lnTo>
                        <a:pt x="35" y="124"/>
                      </a:lnTo>
                      <a:lnTo>
                        <a:pt x="37" y="124"/>
                      </a:lnTo>
                      <a:lnTo>
                        <a:pt x="38" y="125"/>
                      </a:lnTo>
                      <a:lnTo>
                        <a:pt x="40" y="125"/>
                      </a:lnTo>
                      <a:lnTo>
                        <a:pt x="42" y="125"/>
                      </a:lnTo>
                      <a:lnTo>
                        <a:pt x="44" y="126"/>
                      </a:lnTo>
                      <a:lnTo>
                        <a:pt x="45" y="125"/>
                      </a:lnTo>
                      <a:lnTo>
                        <a:pt x="47" y="125"/>
                      </a:lnTo>
                      <a:lnTo>
                        <a:pt x="49" y="125"/>
                      </a:lnTo>
                      <a:lnTo>
                        <a:pt x="51" y="124"/>
                      </a:lnTo>
                      <a:lnTo>
                        <a:pt x="52" y="124"/>
                      </a:lnTo>
                      <a:lnTo>
                        <a:pt x="55" y="123"/>
                      </a:lnTo>
                      <a:lnTo>
                        <a:pt x="56" y="122"/>
                      </a:lnTo>
                      <a:lnTo>
                        <a:pt x="58" y="121"/>
                      </a:lnTo>
                      <a:lnTo>
                        <a:pt x="59" y="120"/>
                      </a:lnTo>
                      <a:lnTo>
                        <a:pt x="61" y="119"/>
                      </a:lnTo>
                      <a:lnTo>
                        <a:pt x="62" y="117"/>
                      </a:lnTo>
                      <a:lnTo>
                        <a:pt x="64" y="115"/>
                      </a:lnTo>
                      <a:lnTo>
                        <a:pt x="65" y="113"/>
                      </a:lnTo>
                      <a:lnTo>
                        <a:pt x="66" y="110"/>
                      </a:lnTo>
                      <a:lnTo>
                        <a:pt x="67" y="108"/>
                      </a:lnTo>
                      <a:lnTo>
                        <a:pt x="68" y="105"/>
                      </a:lnTo>
                      <a:lnTo>
                        <a:pt x="69" y="102"/>
                      </a:lnTo>
                      <a:lnTo>
                        <a:pt x="70" y="98"/>
                      </a:lnTo>
                      <a:lnTo>
                        <a:pt x="70" y="95"/>
                      </a:lnTo>
                      <a:lnTo>
                        <a:pt x="71" y="89"/>
                      </a:lnTo>
                      <a:lnTo>
                        <a:pt x="71" y="85"/>
                      </a:lnTo>
                      <a:lnTo>
                        <a:pt x="71" y="81"/>
                      </a:lnTo>
                      <a:lnTo>
                        <a:pt x="71" y="76"/>
                      </a:lnTo>
                      <a:lnTo>
                        <a:pt x="72" y="71"/>
                      </a:lnTo>
                      <a:lnTo>
                        <a:pt x="71" y="64"/>
                      </a:lnTo>
                      <a:lnTo>
                        <a:pt x="71" y="59"/>
                      </a:lnTo>
                      <a:lnTo>
                        <a:pt x="71" y="54"/>
                      </a:lnTo>
                      <a:lnTo>
                        <a:pt x="71" y="50"/>
                      </a:lnTo>
                      <a:lnTo>
                        <a:pt x="70" y="46"/>
                      </a:lnTo>
                      <a:lnTo>
                        <a:pt x="69" y="41"/>
                      </a:lnTo>
                      <a:lnTo>
                        <a:pt x="69" y="37"/>
                      </a:lnTo>
                      <a:lnTo>
                        <a:pt x="68" y="34"/>
                      </a:lnTo>
                      <a:lnTo>
                        <a:pt x="67" y="31"/>
                      </a:lnTo>
                      <a:lnTo>
                        <a:pt x="66" y="29"/>
                      </a:lnTo>
                      <a:lnTo>
                        <a:pt x="65" y="26"/>
                      </a:lnTo>
                      <a:lnTo>
                        <a:pt x="64" y="25"/>
                      </a:lnTo>
                      <a:lnTo>
                        <a:pt x="62" y="23"/>
                      </a:lnTo>
                      <a:lnTo>
                        <a:pt x="61" y="20"/>
                      </a:lnTo>
                      <a:lnTo>
                        <a:pt x="59" y="19"/>
                      </a:lnTo>
                      <a:lnTo>
                        <a:pt x="58" y="18"/>
                      </a:lnTo>
                      <a:lnTo>
                        <a:pt x="56" y="17"/>
                      </a:lnTo>
                      <a:lnTo>
                        <a:pt x="55" y="16"/>
                      </a:lnTo>
                      <a:lnTo>
                        <a:pt x="52" y="15"/>
                      </a:lnTo>
                      <a:lnTo>
                        <a:pt x="50" y="15"/>
                      </a:lnTo>
                      <a:lnTo>
                        <a:pt x="49" y="14"/>
                      </a:lnTo>
                      <a:lnTo>
                        <a:pt x="47" y="14"/>
                      </a:lnTo>
                      <a:lnTo>
                        <a:pt x="45" y="14"/>
                      </a:lnTo>
                      <a:lnTo>
                        <a:pt x="44" y="14"/>
                      </a:lnTo>
                      <a:lnTo>
                        <a:pt x="42" y="14"/>
                      </a:lnTo>
                      <a:lnTo>
                        <a:pt x="40" y="14"/>
                      </a:lnTo>
                      <a:lnTo>
                        <a:pt x="38" y="14"/>
                      </a:lnTo>
                      <a:lnTo>
                        <a:pt x="37" y="15"/>
                      </a:lnTo>
                      <a:lnTo>
                        <a:pt x="35" y="15"/>
                      </a:lnTo>
                      <a:lnTo>
                        <a:pt x="33" y="16"/>
                      </a:lnTo>
                      <a:lnTo>
                        <a:pt x="32" y="17"/>
                      </a:lnTo>
                      <a:lnTo>
                        <a:pt x="31" y="18"/>
                      </a:lnTo>
                      <a:lnTo>
                        <a:pt x="28" y="19"/>
                      </a:lnTo>
                      <a:lnTo>
                        <a:pt x="27" y="20"/>
                      </a:lnTo>
                      <a:lnTo>
                        <a:pt x="26" y="22"/>
                      </a:lnTo>
                      <a:lnTo>
                        <a:pt x="25" y="24"/>
                      </a:lnTo>
                      <a:lnTo>
                        <a:pt x="23" y="26"/>
                      </a:lnTo>
                      <a:lnTo>
                        <a:pt x="22" y="28"/>
                      </a:lnTo>
                      <a:lnTo>
                        <a:pt x="21" y="31"/>
                      </a:lnTo>
                      <a:lnTo>
                        <a:pt x="20" y="34"/>
                      </a:lnTo>
                      <a:lnTo>
                        <a:pt x="19" y="37"/>
                      </a:lnTo>
                      <a:lnTo>
                        <a:pt x="18" y="41"/>
                      </a:lnTo>
                      <a:lnTo>
                        <a:pt x="18" y="46"/>
                      </a:lnTo>
                      <a:lnTo>
                        <a:pt x="17" y="50"/>
                      </a:lnTo>
                      <a:lnTo>
                        <a:pt x="17" y="54"/>
                      </a:lnTo>
                      <a:lnTo>
                        <a:pt x="17" y="59"/>
                      </a:lnTo>
                      <a:lnTo>
                        <a:pt x="17" y="64"/>
                      </a:lnTo>
                      <a:lnTo>
                        <a:pt x="17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29" name="Freeform 198"/>
                <p:cNvSpPr>
                  <a:spLocks/>
                </p:cNvSpPr>
                <p:nvPr/>
              </p:nvSpPr>
              <p:spPr bwMode="auto">
                <a:xfrm>
                  <a:off x="3152" y="3140"/>
                  <a:ext cx="45" cy="69"/>
                </a:xfrm>
                <a:custGeom>
                  <a:avLst/>
                  <a:gdLst>
                    <a:gd name="T0" fmla="*/ 0 w 90"/>
                    <a:gd name="T1" fmla="*/ 17 h 138"/>
                    <a:gd name="T2" fmla="*/ 0 w 90"/>
                    <a:gd name="T3" fmla="*/ 17 h 138"/>
                    <a:gd name="T4" fmla="*/ 1 w 90"/>
                    <a:gd name="T5" fmla="*/ 16 h 138"/>
                    <a:gd name="T6" fmla="*/ 1 w 90"/>
                    <a:gd name="T7" fmla="*/ 16 h 138"/>
                    <a:gd name="T8" fmla="*/ 1 w 90"/>
                    <a:gd name="T9" fmla="*/ 15 h 138"/>
                    <a:gd name="T10" fmla="*/ 1 w 90"/>
                    <a:gd name="T11" fmla="*/ 14 h 138"/>
                    <a:gd name="T12" fmla="*/ 2 w 90"/>
                    <a:gd name="T13" fmla="*/ 14 h 138"/>
                    <a:gd name="T14" fmla="*/ 3 w 90"/>
                    <a:gd name="T15" fmla="*/ 13 h 138"/>
                    <a:gd name="T16" fmla="*/ 4 w 90"/>
                    <a:gd name="T17" fmla="*/ 12 h 138"/>
                    <a:gd name="T18" fmla="*/ 5 w 90"/>
                    <a:gd name="T19" fmla="*/ 11 h 138"/>
                    <a:gd name="T20" fmla="*/ 7 w 90"/>
                    <a:gd name="T21" fmla="*/ 9 h 138"/>
                    <a:gd name="T22" fmla="*/ 8 w 90"/>
                    <a:gd name="T23" fmla="*/ 8 h 138"/>
                    <a:gd name="T24" fmla="*/ 9 w 90"/>
                    <a:gd name="T25" fmla="*/ 7 h 138"/>
                    <a:gd name="T26" fmla="*/ 9 w 90"/>
                    <a:gd name="T27" fmla="*/ 6 h 138"/>
                    <a:gd name="T28" fmla="*/ 9 w 90"/>
                    <a:gd name="T29" fmla="*/ 6 h 138"/>
                    <a:gd name="T30" fmla="*/ 9 w 90"/>
                    <a:gd name="T31" fmla="*/ 5 h 138"/>
                    <a:gd name="T32" fmla="*/ 9 w 90"/>
                    <a:gd name="T33" fmla="*/ 4 h 138"/>
                    <a:gd name="T34" fmla="*/ 9 w 90"/>
                    <a:gd name="T35" fmla="*/ 3 h 138"/>
                    <a:gd name="T36" fmla="*/ 8 w 90"/>
                    <a:gd name="T37" fmla="*/ 3 h 138"/>
                    <a:gd name="T38" fmla="*/ 8 w 90"/>
                    <a:gd name="T39" fmla="*/ 2 h 138"/>
                    <a:gd name="T40" fmla="*/ 7 w 90"/>
                    <a:gd name="T41" fmla="*/ 2 h 138"/>
                    <a:gd name="T42" fmla="*/ 6 w 90"/>
                    <a:gd name="T43" fmla="*/ 2 h 138"/>
                    <a:gd name="T44" fmla="*/ 5 w 90"/>
                    <a:gd name="T45" fmla="*/ 2 h 138"/>
                    <a:gd name="T46" fmla="*/ 4 w 90"/>
                    <a:gd name="T47" fmla="*/ 3 h 138"/>
                    <a:gd name="T48" fmla="*/ 4 w 90"/>
                    <a:gd name="T49" fmla="*/ 3 h 138"/>
                    <a:gd name="T50" fmla="*/ 3 w 90"/>
                    <a:gd name="T51" fmla="*/ 4 h 138"/>
                    <a:gd name="T52" fmla="*/ 3 w 90"/>
                    <a:gd name="T53" fmla="*/ 5 h 138"/>
                    <a:gd name="T54" fmla="*/ 1 w 90"/>
                    <a:gd name="T55" fmla="*/ 5 h 138"/>
                    <a:gd name="T56" fmla="*/ 1 w 90"/>
                    <a:gd name="T57" fmla="*/ 4 h 138"/>
                    <a:gd name="T58" fmla="*/ 2 w 90"/>
                    <a:gd name="T59" fmla="*/ 3 h 138"/>
                    <a:gd name="T60" fmla="*/ 2 w 90"/>
                    <a:gd name="T61" fmla="*/ 2 h 138"/>
                    <a:gd name="T62" fmla="*/ 3 w 90"/>
                    <a:gd name="T63" fmla="*/ 1 h 138"/>
                    <a:gd name="T64" fmla="*/ 5 w 90"/>
                    <a:gd name="T65" fmla="*/ 1 h 138"/>
                    <a:gd name="T66" fmla="*/ 6 w 90"/>
                    <a:gd name="T67" fmla="*/ 0 h 138"/>
                    <a:gd name="T68" fmla="*/ 8 w 90"/>
                    <a:gd name="T69" fmla="*/ 1 h 138"/>
                    <a:gd name="T70" fmla="*/ 9 w 90"/>
                    <a:gd name="T71" fmla="*/ 1 h 138"/>
                    <a:gd name="T72" fmla="*/ 10 w 90"/>
                    <a:gd name="T73" fmla="*/ 2 h 138"/>
                    <a:gd name="T74" fmla="*/ 11 w 90"/>
                    <a:gd name="T75" fmla="*/ 3 h 138"/>
                    <a:gd name="T76" fmla="*/ 11 w 90"/>
                    <a:gd name="T77" fmla="*/ 4 h 138"/>
                    <a:gd name="T78" fmla="*/ 12 w 90"/>
                    <a:gd name="T79" fmla="*/ 5 h 138"/>
                    <a:gd name="T80" fmla="*/ 12 w 90"/>
                    <a:gd name="T81" fmla="*/ 6 h 138"/>
                    <a:gd name="T82" fmla="*/ 11 w 90"/>
                    <a:gd name="T83" fmla="*/ 6 h 138"/>
                    <a:gd name="T84" fmla="*/ 11 w 90"/>
                    <a:gd name="T85" fmla="*/ 7 h 138"/>
                    <a:gd name="T86" fmla="*/ 11 w 90"/>
                    <a:gd name="T87" fmla="*/ 8 h 138"/>
                    <a:gd name="T88" fmla="*/ 10 w 90"/>
                    <a:gd name="T89" fmla="*/ 9 h 138"/>
                    <a:gd name="T90" fmla="*/ 10 w 90"/>
                    <a:gd name="T91" fmla="*/ 9 h 138"/>
                    <a:gd name="T92" fmla="*/ 9 w 90"/>
                    <a:gd name="T93" fmla="*/ 10 h 138"/>
                    <a:gd name="T94" fmla="*/ 8 w 90"/>
                    <a:gd name="T95" fmla="*/ 11 h 138"/>
                    <a:gd name="T96" fmla="*/ 7 w 90"/>
                    <a:gd name="T97" fmla="*/ 12 h 138"/>
                    <a:gd name="T98" fmla="*/ 5 w 90"/>
                    <a:gd name="T99" fmla="*/ 13 h 138"/>
                    <a:gd name="T100" fmla="*/ 5 w 90"/>
                    <a:gd name="T101" fmla="*/ 14 h 138"/>
                    <a:gd name="T102" fmla="*/ 4 w 90"/>
                    <a:gd name="T103" fmla="*/ 14 h 138"/>
                    <a:gd name="T104" fmla="*/ 4 w 90"/>
                    <a:gd name="T105" fmla="*/ 15 h 138"/>
                    <a:gd name="T106" fmla="*/ 3 w 90"/>
                    <a:gd name="T107" fmla="*/ 15 h 138"/>
                    <a:gd name="T108" fmla="*/ 3 w 90"/>
                    <a:gd name="T109" fmla="*/ 16 h 13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90"/>
                    <a:gd name="T166" fmla="*/ 0 h 138"/>
                    <a:gd name="T167" fmla="*/ 90 w 90"/>
                    <a:gd name="T168" fmla="*/ 138 h 138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90" h="138">
                      <a:moveTo>
                        <a:pt x="90" y="122"/>
                      </a:moveTo>
                      <a:lnTo>
                        <a:pt x="90" y="138"/>
                      </a:lnTo>
                      <a:lnTo>
                        <a:pt x="0" y="138"/>
                      </a:lnTo>
                      <a:lnTo>
                        <a:pt x="0" y="136"/>
                      </a:lnTo>
                      <a:lnTo>
                        <a:pt x="0" y="135"/>
                      </a:lnTo>
                      <a:lnTo>
                        <a:pt x="0" y="134"/>
                      </a:lnTo>
                      <a:lnTo>
                        <a:pt x="0" y="133"/>
                      </a:lnTo>
                      <a:lnTo>
                        <a:pt x="0" y="132"/>
                      </a:lnTo>
                      <a:lnTo>
                        <a:pt x="0" y="131"/>
                      </a:lnTo>
                      <a:lnTo>
                        <a:pt x="0" y="130"/>
                      </a:lnTo>
                      <a:lnTo>
                        <a:pt x="0" y="129"/>
                      </a:lnTo>
                      <a:lnTo>
                        <a:pt x="1" y="128"/>
                      </a:lnTo>
                      <a:lnTo>
                        <a:pt x="1" y="127"/>
                      </a:lnTo>
                      <a:lnTo>
                        <a:pt x="1" y="126"/>
                      </a:lnTo>
                      <a:lnTo>
                        <a:pt x="2" y="126"/>
                      </a:lnTo>
                      <a:lnTo>
                        <a:pt x="2" y="124"/>
                      </a:lnTo>
                      <a:lnTo>
                        <a:pt x="3" y="123"/>
                      </a:lnTo>
                      <a:lnTo>
                        <a:pt x="3" y="121"/>
                      </a:lnTo>
                      <a:lnTo>
                        <a:pt x="4" y="120"/>
                      </a:lnTo>
                      <a:lnTo>
                        <a:pt x="5" y="118"/>
                      </a:lnTo>
                      <a:lnTo>
                        <a:pt x="6" y="117"/>
                      </a:lnTo>
                      <a:lnTo>
                        <a:pt x="6" y="114"/>
                      </a:lnTo>
                      <a:lnTo>
                        <a:pt x="7" y="113"/>
                      </a:lnTo>
                      <a:lnTo>
                        <a:pt x="8" y="112"/>
                      </a:lnTo>
                      <a:lnTo>
                        <a:pt x="9" y="110"/>
                      </a:lnTo>
                      <a:lnTo>
                        <a:pt x="10" y="109"/>
                      </a:lnTo>
                      <a:lnTo>
                        <a:pt x="12" y="108"/>
                      </a:lnTo>
                      <a:lnTo>
                        <a:pt x="13" y="106"/>
                      </a:lnTo>
                      <a:lnTo>
                        <a:pt x="14" y="104"/>
                      </a:lnTo>
                      <a:lnTo>
                        <a:pt x="16" y="103"/>
                      </a:lnTo>
                      <a:lnTo>
                        <a:pt x="18" y="101"/>
                      </a:lnTo>
                      <a:lnTo>
                        <a:pt x="20" y="100"/>
                      </a:lnTo>
                      <a:lnTo>
                        <a:pt x="22" y="98"/>
                      </a:lnTo>
                      <a:lnTo>
                        <a:pt x="24" y="96"/>
                      </a:lnTo>
                      <a:lnTo>
                        <a:pt x="26" y="95"/>
                      </a:lnTo>
                      <a:lnTo>
                        <a:pt x="28" y="93"/>
                      </a:lnTo>
                      <a:lnTo>
                        <a:pt x="30" y="90"/>
                      </a:lnTo>
                      <a:lnTo>
                        <a:pt x="32" y="88"/>
                      </a:lnTo>
                      <a:lnTo>
                        <a:pt x="35" y="87"/>
                      </a:lnTo>
                      <a:lnTo>
                        <a:pt x="38" y="84"/>
                      </a:lnTo>
                      <a:lnTo>
                        <a:pt x="41" y="81"/>
                      </a:lnTo>
                      <a:lnTo>
                        <a:pt x="45" y="78"/>
                      </a:lnTo>
                      <a:lnTo>
                        <a:pt x="48" y="75"/>
                      </a:lnTo>
                      <a:lnTo>
                        <a:pt x="51" y="73"/>
                      </a:lnTo>
                      <a:lnTo>
                        <a:pt x="53" y="70"/>
                      </a:lnTo>
                      <a:lnTo>
                        <a:pt x="56" y="67"/>
                      </a:lnTo>
                      <a:lnTo>
                        <a:pt x="58" y="65"/>
                      </a:lnTo>
                      <a:lnTo>
                        <a:pt x="60" y="63"/>
                      </a:lnTo>
                      <a:lnTo>
                        <a:pt x="61" y="61"/>
                      </a:lnTo>
                      <a:lnTo>
                        <a:pt x="63" y="59"/>
                      </a:lnTo>
                      <a:lnTo>
                        <a:pt x="65" y="58"/>
                      </a:lnTo>
                      <a:lnTo>
                        <a:pt x="66" y="56"/>
                      </a:lnTo>
                      <a:lnTo>
                        <a:pt x="68" y="54"/>
                      </a:lnTo>
                      <a:lnTo>
                        <a:pt x="69" y="53"/>
                      </a:lnTo>
                      <a:lnTo>
                        <a:pt x="69" y="51"/>
                      </a:lnTo>
                      <a:lnTo>
                        <a:pt x="70" y="49"/>
                      </a:lnTo>
                      <a:lnTo>
                        <a:pt x="71" y="48"/>
                      </a:lnTo>
                      <a:lnTo>
                        <a:pt x="71" y="46"/>
                      </a:lnTo>
                      <a:lnTo>
                        <a:pt x="72" y="45"/>
                      </a:lnTo>
                      <a:lnTo>
                        <a:pt x="72" y="42"/>
                      </a:lnTo>
                      <a:lnTo>
                        <a:pt x="72" y="41"/>
                      </a:lnTo>
                      <a:lnTo>
                        <a:pt x="72" y="39"/>
                      </a:lnTo>
                      <a:lnTo>
                        <a:pt x="73" y="38"/>
                      </a:lnTo>
                      <a:lnTo>
                        <a:pt x="72" y="36"/>
                      </a:lnTo>
                      <a:lnTo>
                        <a:pt x="72" y="34"/>
                      </a:lnTo>
                      <a:lnTo>
                        <a:pt x="72" y="33"/>
                      </a:lnTo>
                      <a:lnTo>
                        <a:pt x="72" y="31"/>
                      </a:lnTo>
                      <a:lnTo>
                        <a:pt x="71" y="30"/>
                      </a:lnTo>
                      <a:lnTo>
                        <a:pt x="71" y="28"/>
                      </a:lnTo>
                      <a:lnTo>
                        <a:pt x="70" y="27"/>
                      </a:lnTo>
                      <a:lnTo>
                        <a:pt x="69" y="25"/>
                      </a:lnTo>
                      <a:lnTo>
                        <a:pt x="69" y="24"/>
                      </a:lnTo>
                      <a:lnTo>
                        <a:pt x="68" y="23"/>
                      </a:lnTo>
                      <a:lnTo>
                        <a:pt x="66" y="22"/>
                      </a:lnTo>
                      <a:lnTo>
                        <a:pt x="65" y="21"/>
                      </a:lnTo>
                      <a:lnTo>
                        <a:pt x="63" y="19"/>
                      </a:lnTo>
                      <a:lnTo>
                        <a:pt x="62" y="18"/>
                      </a:lnTo>
                      <a:lnTo>
                        <a:pt x="61" y="17"/>
                      </a:lnTo>
                      <a:lnTo>
                        <a:pt x="60" y="16"/>
                      </a:lnTo>
                      <a:lnTo>
                        <a:pt x="58" y="16"/>
                      </a:lnTo>
                      <a:lnTo>
                        <a:pt x="57" y="15"/>
                      </a:lnTo>
                      <a:lnTo>
                        <a:pt x="55" y="15"/>
                      </a:lnTo>
                      <a:lnTo>
                        <a:pt x="54" y="14"/>
                      </a:lnTo>
                      <a:lnTo>
                        <a:pt x="52" y="14"/>
                      </a:lnTo>
                      <a:lnTo>
                        <a:pt x="50" y="14"/>
                      </a:lnTo>
                      <a:lnTo>
                        <a:pt x="48" y="14"/>
                      </a:lnTo>
                      <a:lnTo>
                        <a:pt x="47" y="14"/>
                      </a:lnTo>
                      <a:lnTo>
                        <a:pt x="45" y="14"/>
                      </a:lnTo>
                      <a:lnTo>
                        <a:pt x="42" y="14"/>
                      </a:lnTo>
                      <a:lnTo>
                        <a:pt x="40" y="14"/>
                      </a:lnTo>
                      <a:lnTo>
                        <a:pt x="39" y="14"/>
                      </a:lnTo>
                      <a:lnTo>
                        <a:pt x="37" y="15"/>
                      </a:lnTo>
                      <a:lnTo>
                        <a:pt x="35" y="15"/>
                      </a:lnTo>
                      <a:lnTo>
                        <a:pt x="34" y="16"/>
                      </a:lnTo>
                      <a:lnTo>
                        <a:pt x="33" y="17"/>
                      </a:lnTo>
                      <a:lnTo>
                        <a:pt x="31" y="17"/>
                      </a:lnTo>
                      <a:lnTo>
                        <a:pt x="30" y="18"/>
                      </a:lnTo>
                      <a:lnTo>
                        <a:pt x="29" y="19"/>
                      </a:lnTo>
                      <a:lnTo>
                        <a:pt x="28" y="22"/>
                      </a:lnTo>
                      <a:lnTo>
                        <a:pt x="26" y="23"/>
                      </a:lnTo>
                      <a:lnTo>
                        <a:pt x="25" y="24"/>
                      </a:lnTo>
                      <a:lnTo>
                        <a:pt x="24" y="25"/>
                      </a:lnTo>
                      <a:lnTo>
                        <a:pt x="24" y="27"/>
                      </a:lnTo>
                      <a:lnTo>
                        <a:pt x="23" y="28"/>
                      </a:lnTo>
                      <a:lnTo>
                        <a:pt x="22" y="30"/>
                      </a:lnTo>
                      <a:lnTo>
                        <a:pt x="22" y="31"/>
                      </a:lnTo>
                      <a:lnTo>
                        <a:pt x="21" y="33"/>
                      </a:lnTo>
                      <a:lnTo>
                        <a:pt x="21" y="35"/>
                      </a:lnTo>
                      <a:lnTo>
                        <a:pt x="21" y="37"/>
                      </a:lnTo>
                      <a:lnTo>
                        <a:pt x="21" y="39"/>
                      </a:lnTo>
                      <a:lnTo>
                        <a:pt x="21" y="41"/>
                      </a:lnTo>
                      <a:lnTo>
                        <a:pt x="3" y="39"/>
                      </a:lnTo>
                      <a:lnTo>
                        <a:pt x="3" y="36"/>
                      </a:lnTo>
                      <a:lnTo>
                        <a:pt x="3" y="33"/>
                      </a:lnTo>
                      <a:lnTo>
                        <a:pt x="4" y="30"/>
                      </a:lnTo>
                      <a:lnTo>
                        <a:pt x="5" y="27"/>
                      </a:lnTo>
                      <a:lnTo>
                        <a:pt x="6" y="25"/>
                      </a:lnTo>
                      <a:lnTo>
                        <a:pt x="7" y="22"/>
                      </a:lnTo>
                      <a:lnTo>
                        <a:pt x="8" y="19"/>
                      </a:lnTo>
                      <a:lnTo>
                        <a:pt x="9" y="17"/>
                      </a:lnTo>
                      <a:lnTo>
                        <a:pt x="11" y="15"/>
                      </a:lnTo>
                      <a:lnTo>
                        <a:pt x="12" y="13"/>
                      </a:lnTo>
                      <a:lnTo>
                        <a:pt x="14" y="11"/>
                      </a:lnTo>
                      <a:lnTo>
                        <a:pt x="16" y="10"/>
                      </a:lnTo>
                      <a:lnTo>
                        <a:pt x="17" y="8"/>
                      </a:lnTo>
                      <a:lnTo>
                        <a:pt x="20" y="6"/>
                      </a:lnTo>
                      <a:lnTo>
                        <a:pt x="23" y="5"/>
                      </a:lnTo>
                      <a:lnTo>
                        <a:pt x="25" y="4"/>
                      </a:lnTo>
                      <a:lnTo>
                        <a:pt x="27" y="3"/>
                      </a:lnTo>
                      <a:lnTo>
                        <a:pt x="30" y="2"/>
                      </a:lnTo>
                      <a:lnTo>
                        <a:pt x="32" y="1"/>
                      </a:lnTo>
                      <a:lnTo>
                        <a:pt x="35" y="1"/>
                      </a:lnTo>
                      <a:lnTo>
                        <a:pt x="38" y="0"/>
                      </a:lnTo>
                      <a:lnTo>
                        <a:pt x="40" y="0"/>
                      </a:lnTo>
                      <a:lnTo>
                        <a:pt x="44" y="0"/>
                      </a:lnTo>
                      <a:lnTo>
                        <a:pt x="48" y="0"/>
                      </a:lnTo>
                      <a:lnTo>
                        <a:pt x="51" y="0"/>
                      </a:lnTo>
                      <a:lnTo>
                        <a:pt x="54" y="0"/>
                      </a:lnTo>
                      <a:lnTo>
                        <a:pt x="57" y="0"/>
                      </a:lnTo>
                      <a:lnTo>
                        <a:pt x="59" y="1"/>
                      </a:lnTo>
                      <a:lnTo>
                        <a:pt x="62" y="1"/>
                      </a:lnTo>
                      <a:lnTo>
                        <a:pt x="65" y="2"/>
                      </a:lnTo>
                      <a:lnTo>
                        <a:pt x="68" y="3"/>
                      </a:lnTo>
                      <a:lnTo>
                        <a:pt x="70" y="4"/>
                      </a:lnTo>
                      <a:lnTo>
                        <a:pt x="73" y="6"/>
                      </a:lnTo>
                      <a:lnTo>
                        <a:pt x="75" y="7"/>
                      </a:lnTo>
                      <a:lnTo>
                        <a:pt x="77" y="9"/>
                      </a:lnTo>
                      <a:lnTo>
                        <a:pt x="79" y="11"/>
                      </a:lnTo>
                      <a:lnTo>
                        <a:pt x="80" y="12"/>
                      </a:lnTo>
                      <a:lnTo>
                        <a:pt x="82" y="14"/>
                      </a:lnTo>
                      <a:lnTo>
                        <a:pt x="83" y="16"/>
                      </a:lnTo>
                      <a:lnTo>
                        <a:pt x="85" y="18"/>
                      </a:lnTo>
                      <a:lnTo>
                        <a:pt x="86" y="21"/>
                      </a:lnTo>
                      <a:lnTo>
                        <a:pt x="87" y="23"/>
                      </a:lnTo>
                      <a:lnTo>
                        <a:pt x="88" y="25"/>
                      </a:lnTo>
                      <a:lnTo>
                        <a:pt x="88" y="28"/>
                      </a:lnTo>
                      <a:lnTo>
                        <a:pt x="89" y="30"/>
                      </a:lnTo>
                      <a:lnTo>
                        <a:pt x="89" y="32"/>
                      </a:lnTo>
                      <a:lnTo>
                        <a:pt x="89" y="35"/>
                      </a:lnTo>
                      <a:lnTo>
                        <a:pt x="90" y="38"/>
                      </a:lnTo>
                      <a:lnTo>
                        <a:pt x="89" y="39"/>
                      </a:lnTo>
                      <a:lnTo>
                        <a:pt x="89" y="40"/>
                      </a:lnTo>
                      <a:lnTo>
                        <a:pt x="89" y="42"/>
                      </a:lnTo>
                      <a:lnTo>
                        <a:pt x="89" y="43"/>
                      </a:lnTo>
                      <a:lnTo>
                        <a:pt x="89" y="45"/>
                      </a:lnTo>
                      <a:lnTo>
                        <a:pt x="89" y="47"/>
                      </a:lnTo>
                      <a:lnTo>
                        <a:pt x="88" y="48"/>
                      </a:lnTo>
                      <a:lnTo>
                        <a:pt x="88" y="49"/>
                      </a:lnTo>
                      <a:lnTo>
                        <a:pt x="88" y="51"/>
                      </a:lnTo>
                      <a:lnTo>
                        <a:pt x="87" y="52"/>
                      </a:lnTo>
                      <a:lnTo>
                        <a:pt x="87" y="53"/>
                      </a:lnTo>
                      <a:lnTo>
                        <a:pt x="87" y="55"/>
                      </a:lnTo>
                      <a:lnTo>
                        <a:pt x="86" y="56"/>
                      </a:lnTo>
                      <a:lnTo>
                        <a:pt x="85" y="57"/>
                      </a:lnTo>
                      <a:lnTo>
                        <a:pt x="84" y="58"/>
                      </a:lnTo>
                      <a:lnTo>
                        <a:pt x="83" y="59"/>
                      </a:lnTo>
                      <a:lnTo>
                        <a:pt x="83" y="61"/>
                      </a:lnTo>
                      <a:lnTo>
                        <a:pt x="82" y="62"/>
                      </a:lnTo>
                      <a:lnTo>
                        <a:pt x="81" y="63"/>
                      </a:lnTo>
                      <a:lnTo>
                        <a:pt x="80" y="65"/>
                      </a:lnTo>
                      <a:lnTo>
                        <a:pt x="79" y="66"/>
                      </a:lnTo>
                      <a:lnTo>
                        <a:pt x="78" y="69"/>
                      </a:lnTo>
                      <a:lnTo>
                        <a:pt x="77" y="70"/>
                      </a:lnTo>
                      <a:lnTo>
                        <a:pt x="76" y="72"/>
                      </a:lnTo>
                      <a:lnTo>
                        <a:pt x="74" y="73"/>
                      </a:lnTo>
                      <a:lnTo>
                        <a:pt x="73" y="74"/>
                      </a:lnTo>
                      <a:lnTo>
                        <a:pt x="71" y="76"/>
                      </a:lnTo>
                      <a:lnTo>
                        <a:pt x="69" y="78"/>
                      </a:lnTo>
                      <a:lnTo>
                        <a:pt x="66" y="79"/>
                      </a:lnTo>
                      <a:lnTo>
                        <a:pt x="64" y="81"/>
                      </a:lnTo>
                      <a:lnTo>
                        <a:pt x="62" y="83"/>
                      </a:lnTo>
                      <a:lnTo>
                        <a:pt x="60" y="85"/>
                      </a:lnTo>
                      <a:lnTo>
                        <a:pt x="57" y="87"/>
                      </a:lnTo>
                      <a:lnTo>
                        <a:pt x="55" y="90"/>
                      </a:lnTo>
                      <a:lnTo>
                        <a:pt x="52" y="93"/>
                      </a:lnTo>
                      <a:lnTo>
                        <a:pt x="50" y="96"/>
                      </a:lnTo>
                      <a:lnTo>
                        <a:pt x="47" y="97"/>
                      </a:lnTo>
                      <a:lnTo>
                        <a:pt x="45" y="99"/>
                      </a:lnTo>
                      <a:lnTo>
                        <a:pt x="42" y="101"/>
                      </a:lnTo>
                      <a:lnTo>
                        <a:pt x="40" y="103"/>
                      </a:lnTo>
                      <a:lnTo>
                        <a:pt x="38" y="104"/>
                      </a:lnTo>
                      <a:lnTo>
                        <a:pt x="36" y="106"/>
                      </a:lnTo>
                      <a:lnTo>
                        <a:pt x="35" y="107"/>
                      </a:lnTo>
                      <a:lnTo>
                        <a:pt x="33" y="108"/>
                      </a:lnTo>
                      <a:lnTo>
                        <a:pt x="32" y="109"/>
                      </a:lnTo>
                      <a:lnTo>
                        <a:pt x="31" y="110"/>
                      </a:lnTo>
                      <a:lnTo>
                        <a:pt x="30" y="111"/>
                      </a:lnTo>
                      <a:lnTo>
                        <a:pt x="30" y="112"/>
                      </a:lnTo>
                      <a:lnTo>
                        <a:pt x="29" y="112"/>
                      </a:lnTo>
                      <a:lnTo>
                        <a:pt x="28" y="113"/>
                      </a:lnTo>
                      <a:lnTo>
                        <a:pt x="28" y="114"/>
                      </a:lnTo>
                      <a:lnTo>
                        <a:pt x="27" y="115"/>
                      </a:lnTo>
                      <a:lnTo>
                        <a:pt x="26" y="115"/>
                      </a:lnTo>
                      <a:lnTo>
                        <a:pt x="26" y="117"/>
                      </a:lnTo>
                      <a:lnTo>
                        <a:pt x="25" y="118"/>
                      </a:lnTo>
                      <a:lnTo>
                        <a:pt x="25" y="119"/>
                      </a:lnTo>
                      <a:lnTo>
                        <a:pt x="24" y="119"/>
                      </a:lnTo>
                      <a:lnTo>
                        <a:pt x="24" y="120"/>
                      </a:lnTo>
                      <a:lnTo>
                        <a:pt x="23" y="121"/>
                      </a:lnTo>
                      <a:lnTo>
                        <a:pt x="23" y="122"/>
                      </a:lnTo>
                      <a:lnTo>
                        <a:pt x="90" y="1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30" name="Freeform 199"/>
                <p:cNvSpPr>
                  <a:spLocks noEditPoints="1"/>
                </p:cNvSpPr>
                <p:nvPr/>
              </p:nvSpPr>
              <p:spPr bwMode="auto">
                <a:xfrm>
                  <a:off x="3207" y="3140"/>
                  <a:ext cx="44" cy="70"/>
                </a:xfrm>
                <a:custGeom>
                  <a:avLst/>
                  <a:gdLst>
                    <a:gd name="T0" fmla="*/ 0 w 89"/>
                    <a:gd name="T1" fmla="*/ 7 h 141"/>
                    <a:gd name="T2" fmla="*/ 0 w 89"/>
                    <a:gd name="T3" fmla="*/ 5 h 141"/>
                    <a:gd name="T4" fmla="*/ 0 w 89"/>
                    <a:gd name="T5" fmla="*/ 4 h 141"/>
                    <a:gd name="T6" fmla="*/ 0 w 89"/>
                    <a:gd name="T7" fmla="*/ 3 h 141"/>
                    <a:gd name="T8" fmla="*/ 1 w 89"/>
                    <a:gd name="T9" fmla="*/ 1 h 141"/>
                    <a:gd name="T10" fmla="*/ 2 w 89"/>
                    <a:gd name="T11" fmla="*/ 1 h 141"/>
                    <a:gd name="T12" fmla="*/ 3 w 89"/>
                    <a:gd name="T13" fmla="*/ 0 h 141"/>
                    <a:gd name="T14" fmla="*/ 4 w 89"/>
                    <a:gd name="T15" fmla="*/ 0 h 141"/>
                    <a:gd name="T16" fmla="*/ 5 w 89"/>
                    <a:gd name="T17" fmla="*/ 0 h 141"/>
                    <a:gd name="T18" fmla="*/ 6 w 89"/>
                    <a:gd name="T19" fmla="*/ 0 h 141"/>
                    <a:gd name="T20" fmla="*/ 7 w 89"/>
                    <a:gd name="T21" fmla="*/ 0 h 141"/>
                    <a:gd name="T22" fmla="*/ 7 w 89"/>
                    <a:gd name="T23" fmla="*/ 0 h 141"/>
                    <a:gd name="T24" fmla="*/ 8 w 89"/>
                    <a:gd name="T25" fmla="*/ 0 h 141"/>
                    <a:gd name="T26" fmla="*/ 9 w 89"/>
                    <a:gd name="T27" fmla="*/ 1 h 141"/>
                    <a:gd name="T28" fmla="*/ 9 w 89"/>
                    <a:gd name="T29" fmla="*/ 1 h 141"/>
                    <a:gd name="T30" fmla="*/ 10 w 89"/>
                    <a:gd name="T31" fmla="*/ 2 h 141"/>
                    <a:gd name="T32" fmla="*/ 10 w 89"/>
                    <a:gd name="T33" fmla="*/ 3 h 141"/>
                    <a:gd name="T34" fmla="*/ 10 w 89"/>
                    <a:gd name="T35" fmla="*/ 4 h 141"/>
                    <a:gd name="T36" fmla="*/ 10 w 89"/>
                    <a:gd name="T37" fmla="*/ 5 h 141"/>
                    <a:gd name="T38" fmla="*/ 11 w 89"/>
                    <a:gd name="T39" fmla="*/ 6 h 141"/>
                    <a:gd name="T40" fmla="*/ 11 w 89"/>
                    <a:gd name="T41" fmla="*/ 8 h 141"/>
                    <a:gd name="T42" fmla="*/ 11 w 89"/>
                    <a:gd name="T43" fmla="*/ 10 h 141"/>
                    <a:gd name="T44" fmla="*/ 10 w 89"/>
                    <a:gd name="T45" fmla="*/ 11 h 141"/>
                    <a:gd name="T46" fmla="*/ 10 w 89"/>
                    <a:gd name="T47" fmla="*/ 13 h 141"/>
                    <a:gd name="T48" fmla="*/ 10 w 89"/>
                    <a:gd name="T49" fmla="*/ 14 h 141"/>
                    <a:gd name="T50" fmla="*/ 9 w 89"/>
                    <a:gd name="T51" fmla="*/ 15 h 141"/>
                    <a:gd name="T52" fmla="*/ 8 w 89"/>
                    <a:gd name="T53" fmla="*/ 16 h 141"/>
                    <a:gd name="T54" fmla="*/ 8 w 89"/>
                    <a:gd name="T55" fmla="*/ 16 h 141"/>
                    <a:gd name="T56" fmla="*/ 7 w 89"/>
                    <a:gd name="T57" fmla="*/ 17 h 141"/>
                    <a:gd name="T58" fmla="*/ 5 w 89"/>
                    <a:gd name="T59" fmla="*/ 17 h 141"/>
                    <a:gd name="T60" fmla="*/ 4 w 89"/>
                    <a:gd name="T61" fmla="*/ 17 h 141"/>
                    <a:gd name="T62" fmla="*/ 2 w 89"/>
                    <a:gd name="T63" fmla="*/ 16 h 141"/>
                    <a:gd name="T64" fmla="*/ 1 w 89"/>
                    <a:gd name="T65" fmla="*/ 16 h 141"/>
                    <a:gd name="T66" fmla="*/ 0 w 89"/>
                    <a:gd name="T67" fmla="*/ 14 h 141"/>
                    <a:gd name="T68" fmla="*/ 0 w 89"/>
                    <a:gd name="T69" fmla="*/ 12 h 141"/>
                    <a:gd name="T70" fmla="*/ 0 w 89"/>
                    <a:gd name="T71" fmla="*/ 9 h 141"/>
                    <a:gd name="T72" fmla="*/ 2 w 89"/>
                    <a:gd name="T73" fmla="*/ 8 h 141"/>
                    <a:gd name="T74" fmla="*/ 2 w 89"/>
                    <a:gd name="T75" fmla="*/ 11 h 141"/>
                    <a:gd name="T76" fmla="*/ 2 w 89"/>
                    <a:gd name="T77" fmla="*/ 13 h 141"/>
                    <a:gd name="T78" fmla="*/ 3 w 89"/>
                    <a:gd name="T79" fmla="*/ 14 h 141"/>
                    <a:gd name="T80" fmla="*/ 3 w 89"/>
                    <a:gd name="T81" fmla="*/ 15 h 141"/>
                    <a:gd name="T82" fmla="*/ 4 w 89"/>
                    <a:gd name="T83" fmla="*/ 15 h 141"/>
                    <a:gd name="T84" fmla="*/ 5 w 89"/>
                    <a:gd name="T85" fmla="*/ 15 h 141"/>
                    <a:gd name="T86" fmla="*/ 6 w 89"/>
                    <a:gd name="T87" fmla="*/ 15 h 141"/>
                    <a:gd name="T88" fmla="*/ 7 w 89"/>
                    <a:gd name="T89" fmla="*/ 15 h 141"/>
                    <a:gd name="T90" fmla="*/ 8 w 89"/>
                    <a:gd name="T91" fmla="*/ 14 h 141"/>
                    <a:gd name="T92" fmla="*/ 8 w 89"/>
                    <a:gd name="T93" fmla="*/ 13 h 141"/>
                    <a:gd name="T94" fmla="*/ 8 w 89"/>
                    <a:gd name="T95" fmla="*/ 11 h 141"/>
                    <a:gd name="T96" fmla="*/ 9 w 89"/>
                    <a:gd name="T97" fmla="*/ 8 h 141"/>
                    <a:gd name="T98" fmla="*/ 8 w 89"/>
                    <a:gd name="T99" fmla="*/ 6 h 141"/>
                    <a:gd name="T100" fmla="*/ 8 w 89"/>
                    <a:gd name="T101" fmla="*/ 4 h 141"/>
                    <a:gd name="T102" fmla="*/ 8 w 89"/>
                    <a:gd name="T103" fmla="*/ 3 h 141"/>
                    <a:gd name="T104" fmla="*/ 7 w 89"/>
                    <a:gd name="T105" fmla="*/ 2 h 141"/>
                    <a:gd name="T106" fmla="*/ 6 w 89"/>
                    <a:gd name="T107" fmla="*/ 1 h 141"/>
                    <a:gd name="T108" fmla="*/ 5 w 89"/>
                    <a:gd name="T109" fmla="*/ 1 h 141"/>
                    <a:gd name="T110" fmla="*/ 4 w 89"/>
                    <a:gd name="T111" fmla="*/ 1 h 141"/>
                    <a:gd name="T112" fmla="*/ 3 w 89"/>
                    <a:gd name="T113" fmla="*/ 2 h 141"/>
                    <a:gd name="T114" fmla="*/ 3 w 89"/>
                    <a:gd name="T115" fmla="*/ 3 h 141"/>
                    <a:gd name="T116" fmla="*/ 2 w 89"/>
                    <a:gd name="T117" fmla="*/ 4 h 141"/>
                    <a:gd name="T118" fmla="*/ 2 w 89"/>
                    <a:gd name="T119" fmla="*/ 6 h 141"/>
                    <a:gd name="T120" fmla="*/ 2 w 89"/>
                    <a:gd name="T121" fmla="*/ 8 h 14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89"/>
                    <a:gd name="T184" fmla="*/ 0 h 141"/>
                    <a:gd name="T185" fmla="*/ 89 w 89"/>
                    <a:gd name="T186" fmla="*/ 141 h 14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89" h="141">
                      <a:moveTo>
                        <a:pt x="0" y="71"/>
                      </a:moveTo>
                      <a:lnTo>
                        <a:pt x="0" y="66"/>
                      </a:lnTo>
                      <a:lnTo>
                        <a:pt x="0" y="62"/>
                      </a:lnTo>
                      <a:lnTo>
                        <a:pt x="0" y="58"/>
                      </a:lnTo>
                      <a:lnTo>
                        <a:pt x="0" y="55"/>
                      </a:lnTo>
                      <a:lnTo>
                        <a:pt x="0" y="51"/>
                      </a:lnTo>
                      <a:lnTo>
                        <a:pt x="1" y="48"/>
                      </a:lnTo>
                      <a:lnTo>
                        <a:pt x="1" y="45"/>
                      </a:lnTo>
                      <a:lnTo>
                        <a:pt x="1" y="41"/>
                      </a:lnTo>
                      <a:lnTo>
                        <a:pt x="2" y="38"/>
                      </a:lnTo>
                      <a:lnTo>
                        <a:pt x="2" y="35"/>
                      </a:lnTo>
                      <a:lnTo>
                        <a:pt x="3" y="33"/>
                      </a:lnTo>
                      <a:lnTo>
                        <a:pt x="4" y="31"/>
                      </a:lnTo>
                      <a:lnTo>
                        <a:pt x="4" y="28"/>
                      </a:lnTo>
                      <a:lnTo>
                        <a:pt x="6" y="26"/>
                      </a:lnTo>
                      <a:lnTo>
                        <a:pt x="7" y="24"/>
                      </a:lnTo>
                      <a:lnTo>
                        <a:pt x="8" y="22"/>
                      </a:lnTo>
                      <a:lnTo>
                        <a:pt x="9" y="19"/>
                      </a:lnTo>
                      <a:lnTo>
                        <a:pt x="11" y="17"/>
                      </a:lnTo>
                      <a:lnTo>
                        <a:pt x="12" y="15"/>
                      </a:ln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0"/>
                      </a:lnTo>
                      <a:lnTo>
                        <a:pt x="17" y="9"/>
                      </a:lnTo>
                      <a:lnTo>
                        <a:pt x="19" y="8"/>
                      </a:lnTo>
                      <a:lnTo>
                        <a:pt x="20" y="6"/>
                      </a:lnTo>
                      <a:lnTo>
                        <a:pt x="22" y="5"/>
                      </a:lnTo>
                      <a:lnTo>
                        <a:pt x="24" y="4"/>
                      </a:lnTo>
                      <a:lnTo>
                        <a:pt x="26" y="3"/>
                      </a:lnTo>
                      <a:lnTo>
                        <a:pt x="28" y="2"/>
                      </a:lnTo>
                      <a:lnTo>
                        <a:pt x="31" y="1"/>
                      </a:lnTo>
                      <a:lnTo>
                        <a:pt x="33" y="1"/>
                      </a:lnTo>
                      <a:lnTo>
                        <a:pt x="35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1" y="0"/>
                      </a:lnTo>
                      <a:lnTo>
                        <a:pt x="44" y="0"/>
                      </a:lnTo>
                      <a:lnTo>
                        <a:pt x="45" y="0"/>
                      </a:lnTo>
                      <a:lnTo>
                        <a:pt x="47" y="0"/>
                      </a:lnTo>
                      <a:lnTo>
                        <a:pt x="49" y="0"/>
                      </a:lnTo>
                      <a:lnTo>
                        <a:pt x="51" y="0"/>
                      </a:lnTo>
                      <a:lnTo>
                        <a:pt x="52" y="0"/>
                      </a:lnTo>
                      <a:lnTo>
                        <a:pt x="55" y="1"/>
                      </a:lnTo>
                      <a:lnTo>
                        <a:pt x="56" y="1"/>
                      </a:lnTo>
                      <a:lnTo>
                        <a:pt x="58" y="2"/>
                      </a:lnTo>
                      <a:lnTo>
                        <a:pt x="59" y="2"/>
                      </a:lnTo>
                      <a:lnTo>
                        <a:pt x="61" y="3"/>
                      </a:lnTo>
                      <a:lnTo>
                        <a:pt x="62" y="4"/>
                      </a:lnTo>
                      <a:lnTo>
                        <a:pt x="64" y="5"/>
                      </a:lnTo>
                      <a:lnTo>
                        <a:pt x="65" y="5"/>
                      </a:lnTo>
                      <a:lnTo>
                        <a:pt x="66" y="6"/>
                      </a:lnTo>
                      <a:lnTo>
                        <a:pt x="67" y="7"/>
                      </a:lnTo>
                      <a:lnTo>
                        <a:pt x="69" y="8"/>
                      </a:lnTo>
                      <a:lnTo>
                        <a:pt x="70" y="9"/>
                      </a:lnTo>
                      <a:lnTo>
                        <a:pt x="71" y="10"/>
                      </a:lnTo>
                      <a:lnTo>
                        <a:pt x="72" y="11"/>
                      </a:lnTo>
                      <a:lnTo>
                        <a:pt x="73" y="12"/>
                      </a:lnTo>
                      <a:lnTo>
                        <a:pt x="74" y="13"/>
                      </a:lnTo>
                      <a:lnTo>
                        <a:pt x="75" y="14"/>
                      </a:lnTo>
                      <a:lnTo>
                        <a:pt x="76" y="15"/>
                      </a:lnTo>
                      <a:lnTo>
                        <a:pt x="78" y="17"/>
                      </a:lnTo>
                      <a:lnTo>
                        <a:pt x="78" y="18"/>
                      </a:lnTo>
                      <a:lnTo>
                        <a:pt x="79" y="19"/>
                      </a:lnTo>
                      <a:lnTo>
                        <a:pt x="80" y="22"/>
                      </a:lnTo>
                      <a:lnTo>
                        <a:pt x="81" y="23"/>
                      </a:lnTo>
                      <a:lnTo>
                        <a:pt x="81" y="25"/>
                      </a:lnTo>
                      <a:lnTo>
                        <a:pt x="82" y="26"/>
                      </a:lnTo>
                      <a:lnTo>
                        <a:pt x="83" y="28"/>
                      </a:lnTo>
                      <a:lnTo>
                        <a:pt x="83" y="30"/>
                      </a:lnTo>
                      <a:lnTo>
                        <a:pt x="84" y="31"/>
                      </a:lnTo>
                      <a:lnTo>
                        <a:pt x="84" y="33"/>
                      </a:lnTo>
                      <a:lnTo>
                        <a:pt x="85" y="35"/>
                      </a:lnTo>
                      <a:lnTo>
                        <a:pt x="86" y="37"/>
                      </a:lnTo>
                      <a:lnTo>
                        <a:pt x="86" y="39"/>
                      </a:lnTo>
                      <a:lnTo>
                        <a:pt x="86" y="41"/>
                      </a:lnTo>
                      <a:lnTo>
                        <a:pt x="87" y="43"/>
                      </a:lnTo>
                      <a:lnTo>
                        <a:pt x="87" y="46"/>
                      </a:lnTo>
                      <a:lnTo>
                        <a:pt x="87" y="49"/>
                      </a:lnTo>
                      <a:lnTo>
                        <a:pt x="88" y="52"/>
                      </a:lnTo>
                      <a:lnTo>
                        <a:pt x="88" y="54"/>
                      </a:lnTo>
                      <a:lnTo>
                        <a:pt x="88" y="57"/>
                      </a:lnTo>
                      <a:lnTo>
                        <a:pt x="88" y="60"/>
                      </a:lnTo>
                      <a:lnTo>
                        <a:pt x="88" y="63"/>
                      </a:lnTo>
                      <a:lnTo>
                        <a:pt x="88" y="66"/>
                      </a:lnTo>
                      <a:lnTo>
                        <a:pt x="89" y="71"/>
                      </a:lnTo>
                      <a:lnTo>
                        <a:pt x="88" y="74"/>
                      </a:lnTo>
                      <a:lnTo>
                        <a:pt x="88" y="78"/>
                      </a:lnTo>
                      <a:lnTo>
                        <a:pt x="88" y="81"/>
                      </a:lnTo>
                      <a:lnTo>
                        <a:pt x="88" y="85"/>
                      </a:lnTo>
                      <a:lnTo>
                        <a:pt x="88" y="88"/>
                      </a:lnTo>
                      <a:lnTo>
                        <a:pt x="87" y="91"/>
                      </a:lnTo>
                      <a:lnTo>
                        <a:pt x="87" y="95"/>
                      </a:lnTo>
                      <a:lnTo>
                        <a:pt x="86" y="98"/>
                      </a:lnTo>
                      <a:lnTo>
                        <a:pt x="86" y="101"/>
                      </a:lnTo>
                      <a:lnTo>
                        <a:pt x="85" y="104"/>
                      </a:lnTo>
                      <a:lnTo>
                        <a:pt x="84" y="106"/>
                      </a:lnTo>
                      <a:lnTo>
                        <a:pt x="84" y="109"/>
                      </a:lnTo>
                      <a:lnTo>
                        <a:pt x="83" y="111"/>
                      </a:lnTo>
                      <a:lnTo>
                        <a:pt x="82" y="113"/>
                      </a:lnTo>
                      <a:lnTo>
                        <a:pt x="81" y="115"/>
                      </a:lnTo>
                      <a:lnTo>
                        <a:pt x="80" y="118"/>
                      </a:lnTo>
                      <a:lnTo>
                        <a:pt x="79" y="120"/>
                      </a:lnTo>
                      <a:lnTo>
                        <a:pt x="78" y="122"/>
                      </a:lnTo>
                      <a:lnTo>
                        <a:pt x="76" y="124"/>
                      </a:lnTo>
                      <a:lnTo>
                        <a:pt x="74" y="126"/>
                      </a:lnTo>
                      <a:lnTo>
                        <a:pt x="73" y="127"/>
                      </a:lnTo>
                      <a:lnTo>
                        <a:pt x="72" y="129"/>
                      </a:lnTo>
                      <a:lnTo>
                        <a:pt x="70" y="130"/>
                      </a:lnTo>
                      <a:lnTo>
                        <a:pt x="69" y="132"/>
                      </a:lnTo>
                      <a:lnTo>
                        <a:pt x="67" y="133"/>
                      </a:lnTo>
                      <a:lnTo>
                        <a:pt x="65" y="134"/>
                      </a:lnTo>
                      <a:lnTo>
                        <a:pt x="64" y="135"/>
                      </a:lnTo>
                      <a:lnTo>
                        <a:pt x="62" y="136"/>
                      </a:lnTo>
                      <a:lnTo>
                        <a:pt x="60" y="137"/>
                      </a:lnTo>
                      <a:lnTo>
                        <a:pt x="58" y="138"/>
                      </a:lnTo>
                      <a:lnTo>
                        <a:pt x="56" y="138"/>
                      </a:lnTo>
                      <a:lnTo>
                        <a:pt x="54" y="140"/>
                      </a:lnTo>
                      <a:lnTo>
                        <a:pt x="51" y="140"/>
                      </a:lnTo>
                      <a:lnTo>
                        <a:pt x="48" y="140"/>
                      </a:lnTo>
                      <a:lnTo>
                        <a:pt x="46" y="140"/>
                      </a:lnTo>
                      <a:lnTo>
                        <a:pt x="44" y="141"/>
                      </a:lnTo>
                      <a:lnTo>
                        <a:pt x="40" y="140"/>
                      </a:lnTo>
                      <a:lnTo>
                        <a:pt x="37" y="140"/>
                      </a:lnTo>
                      <a:lnTo>
                        <a:pt x="34" y="140"/>
                      </a:lnTo>
                      <a:lnTo>
                        <a:pt x="32" y="138"/>
                      </a:lnTo>
                      <a:lnTo>
                        <a:pt x="28" y="137"/>
                      </a:lnTo>
                      <a:lnTo>
                        <a:pt x="25" y="136"/>
                      </a:lnTo>
                      <a:lnTo>
                        <a:pt x="23" y="135"/>
                      </a:lnTo>
                      <a:lnTo>
                        <a:pt x="21" y="133"/>
                      </a:lnTo>
                      <a:lnTo>
                        <a:pt x="18" y="132"/>
                      </a:lnTo>
                      <a:lnTo>
                        <a:pt x="16" y="130"/>
                      </a:lnTo>
                      <a:lnTo>
                        <a:pt x="14" y="128"/>
                      </a:lnTo>
                      <a:lnTo>
                        <a:pt x="13" y="126"/>
                      </a:lnTo>
                      <a:lnTo>
                        <a:pt x="11" y="123"/>
                      </a:lnTo>
                      <a:lnTo>
                        <a:pt x="9" y="120"/>
                      </a:lnTo>
                      <a:lnTo>
                        <a:pt x="7" y="115"/>
                      </a:lnTo>
                      <a:lnTo>
                        <a:pt x="6" y="111"/>
                      </a:lnTo>
                      <a:lnTo>
                        <a:pt x="4" y="108"/>
                      </a:lnTo>
                      <a:lnTo>
                        <a:pt x="2" y="103"/>
                      </a:lnTo>
                      <a:lnTo>
                        <a:pt x="2" y="99"/>
                      </a:lnTo>
                      <a:lnTo>
                        <a:pt x="1" y="94"/>
                      </a:lnTo>
                      <a:lnTo>
                        <a:pt x="0" y="88"/>
                      </a:lnTo>
                      <a:lnTo>
                        <a:pt x="0" y="82"/>
                      </a:lnTo>
                      <a:lnTo>
                        <a:pt x="0" y="77"/>
                      </a:lnTo>
                      <a:lnTo>
                        <a:pt x="0" y="71"/>
                      </a:lnTo>
                      <a:close/>
                      <a:moveTo>
                        <a:pt x="17" y="71"/>
                      </a:moveTo>
                      <a:lnTo>
                        <a:pt x="17" y="76"/>
                      </a:lnTo>
                      <a:lnTo>
                        <a:pt x="17" y="81"/>
                      </a:lnTo>
                      <a:lnTo>
                        <a:pt x="17" y="85"/>
                      </a:lnTo>
                      <a:lnTo>
                        <a:pt x="17" y="90"/>
                      </a:lnTo>
                      <a:lnTo>
                        <a:pt x="18" y="95"/>
                      </a:lnTo>
                      <a:lnTo>
                        <a:pt x="19" y="98"/>
                      </a:lnTo>
                      <a:lnTo>
                        <a:pt x="19" y="102"/>
                      </a:lnTo>
                      <a:lnTo>
                        <a:pt x="20" y="105"/>
                      </a:lnTo>
                      <a:lnTo>
                        <a:pt x="21" y="108"/>
                      </a:lnTo>
                      <a:lnTo>
                        <a:pt x="22" y="110"/>
                      </a:lnTo>
                      <a:lnTo>
                        <a:pt x="23" y="113"/>
                      </a:lnTo>
                      <a:lnTo>
                        <a:pt x="25" y="115"/>
                      </a:lnTo>
                      <a:lnTo>
                        <a:pt x="26" y="117"/>
                      </a:lnTo>
                      <a:lnTo>
                        <a:pt x="27" y="119"/>
                      </a:lnTo>
                      <a:lnTo>
                        <a:pt x="28" y="120"/>
                      </a:lnTo>
                      <a:lnTo>
                        <a:pt x="31" y="121"/>
                      </a:lnTo>
                      <a:lnTo>
                        <a:pt x="32" y="122"/>
                      </a:lnTo>
                      <a:lnTo>
                        <a:pt x="34" y="123"/>
                      </a:lnTo>
                      <a:lnTo>
                        <a:pt x="35" y="124"/>
                      </a:lnTo>
                      <a:lnTo>
                        <a:pt x="37" y="124"/>
                      </a:lnTo>
                      <a:lnTo>
                        <a:pt x="38" y="125"/>
                      </a:lnTo>
                      <a:lnTo>
                        <a:pt x="40" y="125"/>
                      </a:lnTo>
                      <a:lnTo>
                        <a:pt x="42" y="125"/>
                      </a:lnTo>
                      <a:lnTo>
                        <a:pt x="44" y="126"/>
                      </a:lnTo>
                      <a:lnTo>
                        <a:pt x="45" y="125"/>
                      </a:lnTo>
                      <a:lnTo>
                        <a:pt x="47" y="125"/>
                      </a:lnTo>
                      <a:lnTo>
                        <a:pt x="49" y="125"/>
                      </a:lnTo>
                      <a:lnTo>
                        <a:pt x="51" y="124"/>
                      </a:lnTo>
                      <a:lnTo>
                        <a:pt x="52" y="124"/>
                      </a:lnTo>
                      <a:lnTo>
                        <a:pt x="55" y="123"/>
                      </a:lnTo>
                      <a:lnTo>
                        <a:pt x="56" y="122"/>
                      </a:lnTo>
                      <a:lnTo>
                        <a:pt x="58" y="121"/>
                      </a:lnTo>
                      <a:lnTo>
                        <a:pt x="59" y="120"/>
                      </a:lnTo>
                      <a:lnTo>
                        <a:pt x="61" y="119"/>
                      </a:lnTo>
                      <a:lnTo>
                        <a:pt x="62" y="117"/>
                      </a:lnTo>
                      <a:lnTo>
                        <a:pt x="64" y="115"/>
                      </a:lnTo>
                      <a:lnTo>
                        <a:pt x="65" y="113"/>
                      </a:lnTo>
                      <a:lnTo>
                        <a:pt x="66" y="110"/>
                      </a:lnTo>
                      <a:lnTo>
                        <a:pt x="67" y="108"/>
                      </a:lnTo>
                      <a:lnTo>
                        <a:pt x="68" y="105"/>
                      </a:lnTo>
                      <a:lnTo>
                        <a:pt x="69" y="102"/>
                      </a:lnTo>
                      <a:lnTo>
                        <a:pt x="70" y="98"/>
                      </a:lnTo>
                      <a:lnTo>
                        <a:pt x="70" y="95"/>
                      </a:lnTo>
                      <a:lnTo>
                        <a:pt x="71" y="89"/>
                      </a:lnTo>
                      <a:lnTo>
                        <a:pt x="71" y="85"/>
                      </a:lnTo>
                      <a:lnTo>
                        <a:pt x="71" y="81"/>
                      </a:lnTo>
                      <a:lnTo>
                        <a:pt x="71" y="76"/>
                      </a:lnTo>
                      <a:lnTo>
                        <a:pt x="72" y="71"/>
                      </a:lnTo>
                      <a:lnTo>
                        <a:pt x="71" y="64"/>
                      </a:lnTo>
                      <a:lnTo>
                        <a:pt x="71" y="59"/>
                      </a:lnTo>
                      <a:lnTo>
                        <a:pt x="71" y="54"/>
                      </a:lnTo>
                      <a:lnTo>
                        <a:pt x="71" y="50"/>
                      </a:lnTo>
                      <a:lnTo>
                        <a:pt x="70" y="46"/>
                      </a:lnTo>
                      <a:lnTo>
                        <a:pt x="69" y="41"/>
                      </a:lnTo>
                      <a:lnTo>
                        <a:pt x="69" y="37"/>
                      </a:lnTo>
                      <a:lnTo>
                        <a:pt x="68" y="34"/>
                      </a:lnTo>
                      <a:lnTo>
                        <a:pt x="67" y="31"/>
                      </a:lnTo>
                      <a:lnTo>
                        <a:pt x="66" y="29"/>
                      </a:lnTo>
                      <a:lnTo>
                        <a:pt x="65" y="26"/>
                      </a:lnTo>
                      <a:lnTo>
                        <a:pt x="64" y="25"/>
                      </a:lnTo>
                      <a:lnTo>
                        <a:pt x="62" y="23"/>
                      </a:lnTo>
                      <a:lnTo>
                        <a:pt x="61" y="21"/>
                      </a:lnTo>
                      <a:lnTo>
                        <a:pt x="59" y="19"/>
                      </a:lnTo>
                      <a:lnTo>
                        <a:pt x="58" y="18"/>
                      </a:lnTo>
                      <a:lnTo>
                        <a:pt x="56" y="17"/>
                      </a:lnTo>
                      <a:lnTo>
                        <a:pt x="55" y="16"/>
                      </a:lnTo>
                      <a:lnTo>
                        <a:pt x="52" y="15"/>
                      </a:lnTo>
                      <a:lnTo>
                        <a:pt x="50" y="15"/>
                      </a:lnTo>
                      <a:lnTo>
                        <a:pt x="49" y="14"/>
                      </a:lnTo>
                      <a:lnTo>
                        <a:pt x="47" y="14"/>
                      </a:lnTo>
                      <a:lnTo>
                        <a:pt x="45" y="14"/>
                      </a:lnTo>
                      <a:lnTo>
                        <a:pt x="44" y="14"/>
                      </a:lnTo>
                      <a:lnTo>
                        <a:pt x="42" y="14"/>
                      </a:lnTo>
                      <a:lnTo>
                        <a:pt x="40" y="14"/>
                      </a:lnTo>
                      <a:lnTo>
                        <a:pt x="38" y="14"/>
                      </a:lnTo>
                      <a:lnTo>
                        <a:pt x="37" y="15"/>
                      </a:lnTo>
                      <a:lnTo>
                        <a:pt x="35" y="15"/>
                      </a:lnTo>
                      <a:lnTo>
                        <a:pt x="33" y="16"/>
                      </a:lnTo>
                      <a:lnTo>
                        <a:pt x="32" y="17"/>
                      </a:lnTo>
                      <a:lnTo>
                        <a:pt x="31" y="18"/>
                      </a:lnTo>
                      <a:lnTo>
                        <a:pt x="28" y="19"/>
                      </a:lnTo>
                      <a:lnTo>
                        <a:pt x="27" y="21"/>
                      </a:lnTo>
                      <a:lnTo>
                        <a:pt x="26" y="22"/>
                      </a:lnTo>
                      <a:lnTo>
                        <a:pt x="25" y="24"/>
                      </a:lnTo>
                      <a:lnTo>
                        <a:pt x="23" y="26"/>
                      </a:lnTo>
                      <a:lnTo>
                        <a:pt x="22" y="28"/>
                      </a:lnTo>
                      <a:lnTo>
                        <a:pt x="21" y="31"/>
                      </a:lnTo>
                      <a:lnTo>
                        <a:pt x="20" y="34"/>
                      </a:lnTo>
                      <a:lnTo>
                        <a:pt x="19" y="37"/>
                      </a:lnTo>
                      <a:lnTo>
                        <a:pt x="18" y="41"/>
                      </a:lnTo>
                      <a:lnTo>
                        <a:pt x="18" y="46"/>
                      </a:lnTo>
                      <a:lnTo>
                        <a:pt x="17" y="50"/>
                      </a:lnTo>
                      <a:lnTo>
                        <a:pt x="17" y="54"/>
                      </a:lnTo>
                      <a:lnTo>
                        <a:pt x="17" y="59"/>
                      </a:lnTo>
                      <a:lnTo>
                        <a:pt x="17" y="64"/>
                      </a:lnTo>
                      <a:lnTo>
                        <a:pt x="17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31" name="Freeform 200"/>
                <p:cNvSpPr>
                  <a:spLocks/>
                </p:cNvSpPr>
                <p:nvPr/>
              </p:nvSpPr>
              <p:spPr bwMode="auto">
                <a:xfrm>
                  <a:off x="3153" y="2830"/>
                  <a:ext cx="45" cy="71"/>
                </a:xfrm>
                <a:custGeom>
                  <a:avLst/>
                  <a:gdLst>
                    <a:gd name="T0" fmla="*/ 2 w 91"/>
                    <a:gd name="T1" fmla="*/ 14 h 141"/>
                    <a:gd name="T2" fmla="*/ 3 w 91"/>
                    <a:gd name="T3" fmla="*/ 15 h 141"/>
                    <a:gd name="T4" fmla="*/ 3 w 91"/>
                    <a:gd name="T5" fmla="*/ 16 h 141"/>
                    <a:gd name="T6" fmla="*/ 4 w 91"/>
                    <a:gd name="T7" fmla="*/ 16 h 141"/>
                    <a:gd name="T8" fmla="*/ 6 w 91"/>
                    <a:gd name="T9" fmla="*/ 16 h 141"/>
                    <a:gd name="T10" fmla="*/ 7 w 91"/>
                    <a:gd name="T11" fmla="*/ 15 h 141"/>
                    <a:gd name="T12" fmla="*/ 8 w 91"/>
                    <a:gd name="T13" fmla="*/ 14 h 141"/>
                    <a:gd name="T14" fmla="*/ 8 w 91"/>
                    <a:gd name="T15" fmla="*/ 13 h 141"/>
                    <a:gd name="T16" fmla="*/ 8 w 91"/>
                    <a:gd name="T17" fmla="*/ 12 h 141"/>
                    <a:gd name="T18" fmla="*/ 8 w 91"/>
                    <a:gd name="T19" fmla="*/ 10 h 141"/>
                    <a:gd name="T20" fmla="*/ 7 w 91"/>
                    <a:gd name="T21" fmla="*/ 10 h 141"/>
                    <a:gd name="T22" fmla="*/ 6 w 91"/>
                    <a:gd name="T23" fmla="*/ 9 h 141"/>
                    <a:gd name="T24" fmla="*/ 5 w 91"/>
                    <a:gd name="T25" fmla="*/ 9 h 141"/>
                    <a:gd name="T26" fmla="*/ 4 w 91"/>
                    <a:gd name="T27" fmla="*/ 9 h 141"/>
                    <a:gd name="T28" fmla="*/ 4 w 91"/>
                    <a:gd name="T29" fmla="*/ 8 h 141"/>
                    <a:gd name="T30" fmla="*/ 4 w 91"/>
                    <a:gd name="T31" fmla="*/ 8 h 141"/>
                    <a:gd name="T32" fmla="*/ 5 w 91"/>
                    <a:gd name="T33" fmla="*/ 8 h 141"/>
                    <a:gd name="T34" fmla="*/ 6 w 91"/>
                    <a:gd name="T35" fmla="*/ 7 h 141"/>
                    <a:gd name="T36" fmla="*/ 7 w 91"/>
                    <a:gd name="T37" fmla="*/ 7 h 141"/>
                    <a:gd name="T38" fmla="*/ 8 w 91"/>
                    <a:gd name="T39" fmla="*/ 5 h 141"/>
                    <a:gd name="T40" fmla="*/ 8 w 91"/>
                    <a:gd name="T41" fmla="*/ 4 h 141"/>
                    <a:gd name="T42" fmla="*/ 7 w 91"/>
                    <a:gd name="T43" fmla="*/ 3 h 141"/>
                    <a:gd name="T44" fmla="*/ 6 w 91"/>
                    <a:gd name="T45" fmla="*/ 2 h 141"/>
                    <a:gd name="T46" fmla="*/ 6 w 91"/>
                    <a:gd name="T47" fmla="*/ 2 h 141"/>
                    <a:gd name="T48" fmla="*/ 4 w 91"/>
                    <a:gd name="T49" fmla="*/ 2 h 141"/>
                    <a:gd name="T50" fmla="*/ 3 w 91"/>
                    <a:gd name="T51" fmla="*/ 2 h 141"/>
                    <a:gd name="T52" fmla="*/ 3 w 91"/>
                    <a:gd name="T53" fmla="*/ 3 h 141"/>
                    <a:gd name="T54" fmla="*/ 2 w 91"/>
                    <a:gd name="T55" fmla="*/ 4 h 141"/>
                    <a:gd name="T56" fmla="*/ 0 w 91"/>
                    <a:gd name="T57" fmla="*/ 4 h 141"/>
                    <a:gd name="T58" fmla="*/ 1 w 91"/>
                    <a:gd name="T59" fmla="*/ 2 h 141"/>
                    <a:gd name="T60" fmla="*/ 2 w 91"/>
                    <a:gd name="T61" fmla="*/ 1 h 141"/>
                    <a:gd name="T62" fmla="*/ 4 w 91"/>
                    <a:gd name="T63" fmla="*/ 0 h 141"/>
                    <a:gd name="T64" fmla="*/ 5 w 91"/>
                    <a:gd name="T65" fmla="*/ 0 h 141"/>
                    <a:gd name="T66" fmla="*/ 7 w 91"/>
                    <a:gd name="T67" fmla="*/ 1 h 141"/>
                    <a:gd name="T68" fmla="*/ 8 w 91"/>
                    <a:gd name="T69" fmla="*/ 1 h 141"/>
                    <a:gd name="T70" fmla="*/ 9 w 91"/>
                    <a:gd name="T71" fmla="*/ 2 h 141"/>
                    <a:gd name="T72" fmla="*/ 9 w 91"/>
                    <a:gd name="T73" fmla="*/ 3 h 141"/>
                    <a:gd name="T74" fmla="*/ 10 w 91"/>
                    <a:gd name="T75" fmla="*/ 4 h 141"/>
                    <a:gd name="T76" fmla="*/ 10 w 91"/>
                    <a:gd name="T77" fmla="*/ 5 h 141"/>
                    <a:gd name="T78" fmla="*/ 10 w 91"/>
                    <a:gd name="T79" fmla="*/ 6 h 141"/>
                    <a:gd name="T80" fmla="*/ 9 w 91"/>
                    <a:gd name="T81" fmla="*/ 7 h 141"/>
                    <a:gd name="T82" fmla="*/ 8 w 91"/>
                    <a:gd name="T83" fmla="*/ 8 h 141"/>
                    <a:gd name="T84" fmla="*/ 8 w 91"/>
                    <a:gd name="T85" fmla="*/ 8 h 141"/>
                    <a:gd name="T86" fmla="*/ 9 w 91"/>
                    <a:gd name="T87" fmla="*/ 9 h 141"/>
                    <a:gd name="T88" fmla="*/ 10 w 91"/>
                    <a:gd name="T89" fmla="*/ 10 h 141"/>
                    <a:gd name="T90" fmla="*/ 11 w 91"/>
                    <a:gd name="T91" fmla="*/ 11 h 141"/>
                    <a:gd name="T92" fmla="*/ 11 w 91"/>
                    <a:gd name="T93" fmla="*/ 13 h 141"/>
                    <a:gd name="T94" fmla="*/ 10 w 91"/>
                    <a:gd name="T95" fmla="*/ 15 h 141"/>
                    <a:gd name="T96" fmla="*/ 9 w 91"/>
                    <a:gd name="T97" fmla="*/ 17 h 141"/>
                    <a:gd name="T98" fmla="*/ 6 w 91"/>
                    <a:gd name="T99" fmla="*/ 18 h 141"/>
                    <a:gd name="T100" fmla="*/ 4 w 91"/>
                    <a:gd name="T101" fmla="*/ 18 h 141"/>
                    <a:gd name="T102" fmla="*/ 2 w 91"/>
                    <a:gd name="T103" fmla="*/ 17 h 141"/>
                    <a:gd name="T104" fmla="*/ 1 w 91"/>
                    <a:gd name="T105" fmla="*/ 16 h 141"/>
                    <a:gd name="T106" fmla="*/ 0 w 91"/>
                    <a:gd name="T107" fmla="*/ 14 h 141"/>
                    <a:gd name="T108" fmla="*/ 0 w 91"/>
                    <a:gd name="T109" fmla="*/ 13 h 141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91"/>
                    <a:gd name="T166" fmla="*/ 0 h 141"/>
                    <a:gd name="T167" fmla="*/ 91 w 91"/>
                    <a:gd name="T168" fmla="*/ 141 h 141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91" h="141">
                      <a:moveTo>
                        <a:pt x="0" y="102"/>
                      </a:moveTo>
                      <a:lnTo>
                        <a:pt x="16" y="99"/>
                      </a:lnTo>
                      <a:lnTo>
                        <a:pt x="16" y="101"/>
                      </a:lnTo>
                      <a:lnTo>
                        <a:pt x="18" y="103"/>
                      </a:lnTo>
                      <a:lnTo>
                        <a:pt x="18" y="105"/>
                      </a:lnTo>
                      <a:lnTo>
                        <a:pt x="19" y="107"/>
                      </a:lnTo>
                      <a:lnTo>
                        <a:pt x="20" y="109"/>
                      </a:lnTo>
                      <a:lnTo>
                        <a:pt x="21" y="111"/>
                      </a:lnTo>
                      <a:lnTo>
                        <a:pt x="21" y="112"/>
                      </a:lnTo>
                      <a:lnTo>
                        <a:pt x="22" y="114"/>
                      </a:lnTo>
                      <a:lnTo>
                        <a:pt x="23" y="116"/>
                      </a:lnTo>
                      <a:lnTo>
                        <a:pt x="24" y="117"/>
                      </a:lnTo>
                      <a:lnTo>
                        <a:pt x="25" y="118"/>
                      </a:lnTo>
                      <a:lnTo>
                        <a:pt x="27" y="120"/>
                      </a:lnTo>
                      <a:lnTo>
                        <a:pt x="28" y="120"/>
                      </a:lnTo>
                      <a:lnTo>
                        <a:pt x="29" y="121"/>
                      </a:lnTo>
                      <a:lnTo>
                        <a:pt x="30" y="122"/>
                      </a:lnTo>
                      <a:lnTo>
                        <a:pt x="31" y="123"/>
                      </a:lnTo>
                      <a:lnTo>
                        <a:pt x="32" y="123"/>
                      </a:lnTo>
                      <a:lnTo>
                        <a:pt x="34" y="124"/>
                      </a:lnTo>
                      <a:lnTo>
                        <a:pt x="35" y="124"/>
                      </a:lnTo>
                      <a:lnTo>
                        <a:pt x="36" y="125"/>
                      </a:lnTo>
                      <a:lnTo>
                        <a:pt x="38" y="125"/>
                      </a:lnTo>
                      <a:lnTo>
                        <a:pt x="39" y="125"/>
                      </a:lnTo>
                      <a:lnTo>
                        <a:pt x="42" y="125"/>
                      </a:lnTo>
                      <a:lnTo>
                        <a:pt x="44" y="126"/>
                      </a:lnTo>
                      <a:lnTo>
                        <a:pt x="45" y="125"/>
                      </a:lnTo>
                      <a:lnTo>
                        <a:pt x="47" y="125"/>
                      </a:lnTo>
                      <a:lnTo>
                        <a:pt x="49" y="125"/>
                      </a:lnTo>
                      <a:lnTo>
                        <a:pt x="51" y="125"/>
                      </a:lnTo>
                      <a:lnTo>
                        <a:pt x="53" y="124"/>
                      </a:lnTo>
                      <a:lnTo>
                        <a:pt x="54" y="123"/>
                      </a:lnTo>
                      <a:lnTo>
                        <a:pt x="56" y="123"/>
                      </a:lnTo>
                      <a:lnTo>
                        <a:pt x="57" y="122"/>
                      </a:lnTo>
                      <a:lnTo>
                        <a:pt x="59" y="121"/>
                      </a:lnTo>
                      <a:lnTo>
                        <a:pt x="60" y="120"/>
                      </a:lnTo>
                      <a:lnTo>
                        <a:pt x="61" y="119"/>
                      </a:lnTo>
                      <a:lnTo>
                        <a:pt x="63" y="118"/>
                      </a:lnTo>
                      <a:lnTo>
                        <a:pt x="64" y="116"/>
                      </a:lnTo>
                      <a:lnTo>
                        <a:pt x="66" y="114"/>
                      </a:lnTo>
                      <a:lnTo>
                        <a:pt x="67" y="112"/>
                      </a:lnTo>
                      <a:lnTo>
                        <a:pt x="68" y="111"/>
                      </a:lnTo>
                      <a:lnTo>
                        <a:pt x="69" y="109"/>
                      </a:lnTo>
                      <a:lnTo>
                        <a:pt x="70" y="108"/>
                      </a:lnTo>
                      <a:lnTo>
                        <a:pt x="70" y="106"/>
                      </a:lnTo>
                      <a:lnTo>
                        <a:pt x="71" y="104"/>
                      </a:lnTo>
                      <a:lnTo>
                        <a:pt x="71" y="103"/>
                      </a:lnTo>
                      <a:lnTo>
                        <a:pt x="71" y="101"/>
                      </a:lnTo>
                      <a:lnTo>
                        <a:pt x="71" y="99"/>
                      </a:lnTo>
                      <a:lnTo>
                        <a:pt x="72" y="98"/>
                      </a:lnTo>
                      <a:lnTo>
                        <a:pt x="71" y="96"/>
                      </a:lnTo>
                      <a:lnTo>
                        <a:pt x="71" y="94"/>
                      </a:lnTo>
                      <a:lnTo>
                        <a:pt x="71" y="92"/>
                      </a:lnTo>
                      <a:lnTo>
                        <a:pt x="71" y="89"/>
                      </a:lnTo>
                      <a:lnTo>
                        <a:pt x="70" y="88"/>
                      </a:lnTo>
                      <a:lnTo>
                        <a:pt x="70" y="86"/>
                      </a:lnTo>
                      <a:lnTo>
                        <a:pt x="69" y="85"/>
                      </a:lnTo>
                      <a:lnTo>
                        <a:pt x="68" y="83"/>
                      </a:lnTo>
                      <a:lnTo>
                        <a:pt x="68" y="82"/>
                      </a:lnTo>
                      <a:lnTo>
                        <a:pt x="67" y="80"/>
                      </a:lnTo>
                      <a:lnTo>
                        <a:pt x="66" y="79"/>
                      </a:lnTo>
                      <a:lnTo>
                        <a:pt x="64" y="78"/>
                      </a:lnTo>
                      <a:lnTo>
                        <a:pt x="62" y="76"/>
                      </a:lnTo>
                      <a:lnTo>
                        <a:pt x="61" y="75"/>
                      </a:lnTo>
                      <a:lnTo>
                        <a:pt x="60" y="74"/>
                      </a:lnTo>
                      <a:lnTo>
                        <a:pt x="58" y="74"/>
                      </a:lnTo>
                      <a:lnTo>
                        <a:pt x="57" y="73"/>
                      </a:lnTo>
                      <a:lnTo>
                        <a:pt x="55" y="72"/>
                      </a:lnTo>
                      <a:lnTo>
                        <a:pt x="54" y="72"/>
                      </a:lnTo>
                      <a:lnTo>
                        <a:pt x="52" y="71"/>
                      </a:lnTo>
                      <a:lnTo>
                        <a:pt x="50" y="71"/>
                      </a:lnTo>
                      <a:lnTo>
                        <a:pt x="48" y="71"/>
                      </a:lnTo>
                      <a:lnTo>
                        <a:pt x="46" y="71"/>
                      </a:lnTo>
                      <a:lnTo>
                        <a:pt x="45" y="71"/>
                      </a:lnTo>
                      <a:lnTo>
                        <a:pt x="44" y="71"/>
                      </a:lnTo>
                      <a:lnTo>
                        <a:pt x="43" y="71"/>
                      </a:lnTo>
                      <a:lnTo>
                        <a:pt x="42" y="71"/>
                      </a:lnTo>
                      <a:lnTo>
                        <a:pt x="40" y="71"/>
                      </a:lnTo>
                      <a:lnTo>
                        <a:pt x="39" y="71"/>
                      </a:lnTo>
                      <a:lnTo>
                        <a:pt x="38" y="71"/>
                      </a:lnTo>
                      <a:lnTo>
                        <a:pt x="37" y="71"/>
                      </a:lnTo>
                      <a:lnTo>
                        <a:pt x="36" y="72"/>
                      </a:lnTo>
                      <a:lnTo>
                        <a:pt x="35" y="72"/>
                      </a:lnTo>
                      <a:lnTo>
                        <a:pt x="34" y="72"/>
                      </a:lnTo>
                      <a:lnTo>
                        <a:pt x="33" y="73"/>
                      </a:lnTo>
                      <a:lnTo>
                        <a:pt x="35" y="58"/>
                      </a:lnTo>
                      <a:lnTo>
                        <a:pt x="35" y="57"/>
                      </a:lnTo>
                      <a:lnTo>
                        <a:pt x="36" y="57"/>
                      </a:lnTo>
                      <a:lnTo>
                        <a:pt x="37" y="58"/>
                      </a:lnTo>
                      <a:lnTo>
                        <a:pt x="38" y="57"/>
                      </a:lnTo>
                      <a:lnTo>
                        <a:pt x="40" y="57"/>
                      </a:lnTo>
                      <a:lnTo>
                        <a:pt x="43" y="57"/>
                      </a:lnTo>
                      <a:lnTo>
                        <a:pt x="45" y="57"/>
                      </a:lnTo>
                      <a:lnTo>
                        <a:pt x="46" y="57"/>
                      </a:lnTo>
                      <a:lnTo>
                        <a:pt x="48" y="56"/>
                      </a:lnTo>
                      <a:lnTo>
                        <a:pt x="49" y="56"/>
                      </a:lnTo>
                      <a:lnTo>
                        <a:pt x="51" y="55"/>
                      </a:lnTo>
                      <a:lnTo>
                        <a:pt x="52" y="55"/>
                      </a:lnTo>
                      <a:lnTo>
                        <a:pt x="54" y="54"/>
                      </a:lnTo>
                      <a:lnTo>
                        <a:pt x="55" y="53"/>
                      </a:lnTo>
                      <a:lnTo>
                        <a:pt x="57" y="53"/>
                      </a:lnTo>
                      <a:lnTo>
                        <a:pt x="58" y="51"/>
                      </a:lnTo>
                      <a:lnTo>
                        <a:pt x="59" y="50"/>
                      </a:lnTo>
                      <a:lnTo>
                        <a:pt x="60" y="49"/>
                      </a:lnTo>
                      <a:lnTo>
                        <a:pt x="62" y="48"/>
                      </a:lnTo>
                      <a:lnTo>
                        <a:pt x="62" y="47"/>
                      </a:lnTo>
                      <a:lnTo>
                        <a:pt x="63" y="45"/>
                      </a:lnTo>
                      <a:lnTo>
                        <a:pt x="64" y="44"/>
                      </a:lnTo>
                      <a:lnTo>
                        <a:pt x="66" y="41"/>
                      </a:lnTo>
                      <a:lnTo>
                        <a:pt x="66" y="40"/>
                      </a:lnTo>
                      <a:lnTo>
                        <a:pt x="66" y="38"/>
                      </a:lnTo>
                      <a:lnTo>
                        <a:pt x="66" y="36"/>
                      </a:lnTo>
                      <a:lnTo>
                        <a:pt x="67" y="35"/>
                      </a:lnTo>
                      <a:lnTo>
                        <a:pt x="66" y="33"/>
                      </a:lnTo>
                      <a:lnTo>
                        <a:pt x="66" y="32"/>
                      </a:lnTo>
                      <a:lnTo>
                        <a:pt x="66" y="30"/>
                      </a:lnTo>
                      <a:lnTo>
                        <a:pt x="66" y="29"/>
                      </a:lnTo>
                      <a:lnTo>
                        <a:pt x="64" y="28"/>
                      </a:lnTo>
                      <a:lnTo>
                        <a:pt x="64" y="26"/>
                      </a:lnTo>
                      <a:lnTo>
                        <a:pt x="63" y="25"/>
                      </a:lnTo>
                      <a:lnTo>
                        <a:pt x="62" y="24"/>
                      </a:lnTo>
                      <a:lnTo>
                        <a:pt x="62" y="23"/>
                      </a:lnTo>
                      <a:lnTo>
                        <a:pt x="61" y="22"/>
                      </a:lnTo>
                      <a:lnTo>
                        <a:pt x="60" y="21"/>
                      </a:lnTo>
                      <a:lnTo>
                        <a:pt x="59" y="20"/>
                      </a:lnTo>
                      <a:lnTo>
                        <a:pt x="57" y="18"/>
                      </a:lnTo>
                      <a:lnTo>
                        <a:pt x="56" y="17"/>
                      </a:lnTo>
                      <a:lnTo>
                        <a:pt x="55" y="16"/>
                      </a:lnTo>
                      <a:lnTo>
                        <a:pt x="54" y="15"/>
                      </a:lnTo>
                      <a:lnTo>
                        <a:pt x="53" y="15"/>
                      </a:lnTo>
                      <a:lnTo>
                        <a:pt x="52" y="14"/>
                      </a:lnTo>
                      <a:lnTo>
                        <a:pt x="50" y="14"/>
                      </a:lnTo>
                      <a:lnTo>
                        <a:pt x="49" y="13"/>
                      </a:lnTo>
                      <a:lnTo>
                        <a:pt x="48" y="13"/>
                      </a:lnTo>
                      <a:lnTo>
                        <a:pt x="46" y="13"/>
                      </a:lnTo>
                      <a:lnTo>
                        <a:pt x="45" y="13"/>
                      </a:lnTo>
                      <a:lnTo>
                        <a:pt x="44" y="13"/>
                      </a:lnTo>
                      <a:lnTo>
                        <a:pt x="42" y="13"/>
                      </a:lnTo>
                      <a:lnTo>
                        <a:pt x="39" y="13"/>
                      </a:lnTo>
                      <a:lnTo>
                        <a:pt x="38" y="13"/>
                      </a:lnTo>
                      <a:lnTo>
                        <a:pt x="36" y="13"/>
                      </a:lnTo>
                      <a:lnTo>
                        <a:pt x="35" y="14"/>
                      </a:lnTo>
                      <a:lnTo>
                        <a:pt x="33" y="14"/>
                      </a:lnTo>
                      <a:lnTo>
                        <a:pt x="32" y="15"/>
                      </a:lnTo>
                      <a:lnTo>
                        <a:pt x="31" y="16"/>
                      </a:lnTo>
                      <a:lnTo>
                        <a:pt x="30" y="16"/>
                      </a:lnTo>
                      <a:lnTo>
                        <a:pt x="29" y="17"/>
                      </a:lnTo>
                      <a:lnTo>
                        <a:pt x="28" y="18"/>
                      </a:lnTo>
                      <a:lnTo>
                        <a:pt x="27" y="21"/>
                      </a:lnTo>
                      <a:lnTo>
                        <a:pt x="26" y="21"/>
                      </a:lnTo>
                      <a:lnTo>
                        <a:pt x="25" y="22"/>
                      </a:lnTo>
                      <a:lnTo>
                        <a:pt x="24" y="23"/>
                      </a:lnTo>
                      <a:lnTo>
                        <a:pt x="23" y="25"/>
                      </a:lnTo>
                      <a:lnTo>
                        <a:pt x="22" y="26"/>
                      </a:lnTo>
                      <a:lnTo>
                        <a:pt x="21" y="27"/>
                      </a:lnTo>
                      <a:lnTo>
                        <a:pt x="21" y="29"/>
                      </a:lnTo>
                      <a:lnTo>
                        <a:pt x="20" y="30"/>
                      </a:lnTo>
                      <a:lnTo>
                        <a:pt x="20" y="32"/>
                      </a:lnTo>
                      <a:lnTo>
                        <a:pt x="19" y="34"/>
                      </a:lnTo>
                      <a:lnTo>
                        <a:pt x="19" y="36"/>
                      </a:lnTo>
                      <a:lnTo>
                        <a:pt x="19" y="38"/>
                      </a:lnTo>
                      <a:lnTo>
                        <a:pt x="2" y="35"/>
                      </a:lnTo>
                      <a:lnTo>
                        <a:pt x="2" y="32"/>
                      </a:lnTo>
                      <a:lnTo>
                        <a:pt x="3" y="29"/>
                      </a:lnTo>
                      <a:lnTo>
                        <a:pt x="3" y="27"/>
                      </a:lnTo>
                      <a:lnTo>
                        <a:pt x="4" y="25"/>
                      </a:lnTo>
                      <a:lnTo>
                        <a:pt x="5" y="22"/>
                      </a:lnTo>
                      <a:lnTo>
                        <a:pt x="6" y="20"/>
                      </a:lnTo>
                      <a:lnTo>
                        <a:pt x="7" y="17"/>
                      </a:lnTo>
                      <a:lnTo>
                        <a:pt x="9" y="15"/>
                      </a:lnTo>
                      <a:lnTo>
                        <a:pt x="10" y="13"/>
                      </a:lnTo>
                      <a:lnTo>
                        <a:pt x="11" y="12"/>
                      </a:lnTo>
                      <a:lnTo>
                        <a:pt x="13" y="10"/>
                      </a:lnTo>
                      <a:lnTo>
                        <a:pt x="15" y="9"/>
                      </a:lnTo>
                      <a:lnTo>
                        <a:pt x="16" y="7"/>
                      </a:lnTo>
                      <a:lnTo>
                        <a:pt x="19" y="6"/>
                      </a:lnTo>
                      <a:lnTo>
                        <a:pt x="21" y="5"/>
                      </a:lnTo>
                      <a:lnTo>
                        <a:pt x="23" y="3"/>
                      </a:lnTo>
                      <a:lnTo>
                        <a:pt x="25" y="3"/>
                      </a:lnTo>
                      <a:lnTo>
                        <a:pt x="28" y="2"/>
                      </a:lnTo>
                      <a:lnTo>
                        <a:pt x="30" y="1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3" y="0"/>
                      </a:lnTo>
                      <a:lnTo>
                        <a:pt x="44" y="0"/>
                      </a:lnTo>
                      <a:lnTo>
                        <a:pt x="46" y="0"/>
                      </a:lnTo>
                      <a:lnTo>
                        <a:pt x="48" y="0"/>
                      </a:lnTo>
                      <a:lnTo>
                        <a:pt x="50" y="0"/>
                      </a:lnTo>
                      <a:lnTo>
                        <a:pt x="51" y="0"/>
                      </a:lnTo>
                      <a:lnTo>
                        <a:pt x="53" y="1"/>
                      </a:lnTo>
                      <a:lnTo>
                        <a:pt x="55" y="1"/>
                      </a:lnTo>
                      <a:lnTo>
                        <a:pt x="56" y="2"/>
                      </a:lnTo>
                      <a:lnTo>
                        <a:pt x="58" y="2"/>
                      </a:lnTo>
                      <a:lnTo>
                        <a:pt x="59" y="3"/>
                      </a:lnTo>
                      <a:lnTo>
                        <a:pt x="61" y="4"/>
                      </a:lnTo>
                      <a:lnTo>
                        <a:pt x="63" y="5"/>
                      </a:lnTo>
                      <a:lnTo>
                        <a:pt x="64" y="5"/>
                      </a:lnTo>
                      <a:lnTo>
                        <a:pt x="66" y="6"/>
                      </a:lnTo>
                      <a:lnTo>
                        <a:pt x="68" y="7"/>
                      </a:lnTo>
                      <a:lnTo>
                        <a:pt x="69" y="8"/>
                      </a:lnTo>
                      <a:lnTo>
                        <a:pt x="70" y="9"/>
                      </a:lnTo>
                      <a:lnTo>
                        <a:pt x="72" y="10"/>
                      </a:lnTo>
                      <a:lnTo>
                        <a:pt x="73" y="11"/>
                      </a:lnTo>
                      <a:lnTo>
                        <a:pt x="74" y="13"/>
                      </a:lnTo>
                      <a:lnTo>
                        <a:pt x="75" y="14"/>
                      </a:lnTo>
                      <a:lnTo>
                        <a:pt x="76" y="15"/>
                      </a:lnTo>
                      <a:lnTo>
                        <a:pt x="77" y="16"/>
                      </a:lnTo>
                      <a:lnTo>
                        <a:pt x="78" y="18"/>
                      </a:lnTo>
                      <a:lnTo>
                        <a:pt x="78" y="20"/>
                      </a:lnTo>
                      <a:lnTo>
                        <a:pt x="79" y="21"/>
                      </a:lnTo>
                      <a:lnTo>
                        <a:pt x="80" y="22"/>
                      </a:lnTo>
                      <a:lnTo>
                        <a:pt x="80" y="23"/>
                      </a:lnTo>
                      <a:lnTo>
                        <a:pt x="81" y="25"/>
                      </a:lnTo>
                      <a:lnTo>
                        <a:pt x="81" y="26"/>
                      </a:lnTo>
                      <a:lnTo>
                        <a:pt x="82" y="27"/>
                      </a:lnTo>
                      <a:lnTo>
                        <a:pt x="82" y="29"/>
                      </a:lnTo>
                      <a:lnTo>
                        <a:pt x="82" y="30"/>
                      </a:lnTo>
                      <a:lnTo>
                        <a:pt x="82" y="32"/>
                      </a:lnTo>
                      <a:lnTo>
                        <a:pt x="82" y="33"/>
                      </a:lnTo>
                      <a:lnTo>
                        <a:pt x="83" y="35"/>
                      </a:lnTo>
                      <a:lnTo>
                        <a:pt x="82" y="36"/>
                      </a:lnTo>
                      <a:lnTo>
                        <a:pt x="82" y="37"/>
                      </a:lnTo>
                      <a:lnTo>
                        <a:pt x="82" y="39"/>
                      </a:lnTo>
                      <a:lnTo>
                        <a:pt x="82" y="40"/>
                      </a:lnTo>
                      <a:lnTo>
                        <a:pt x="82" y="42"/>
                      </a:lnTo>
                      <a:lnTo>
                        <a:pt x="81" y="44"/>
                      </a:lnTo>
                      <a:lnTo>
                        <a:pt x="81" y="45"/>
                      </a:lnTo>
                      <a:lnTo>
                        <a:pt x="80" y="47"/>
                      </a:lnTo>
                      <a:lnTo>
                        <a:pt x="80" y="48"/>
                      </a:lnTo>
                      <a:lnTo>
                        <a:pt x="79" y="49"/>
                      </a:lnTo>
                      <a:lnTo>
                        <a:pt x="78" y="50"/>
                      </a:lnTo>
                      <a:lnTo>
                        <a:pt x="78" y="52"/>
                      </a:lnTo>
                      <a:lnTo>
                        <a:pt x="77" y="53"/>
                      </a:lnTo>
                      <a:lnTo>
                        <a:pt x="76" y="54"/>
                      </a:lnTo>
                      <a:lnTo>
                        <a:pt x="75" y="55"/>
                      </a:lnTo>
                      <a:lnTo>
                        <a:pt x="74" y="56"/>
                      </a:lnTo>
                      <a:lnTo>
                        <a:pt x="73" y="57"/>
                      </a:lnTo>
                      <a:lnTo>
                        <a:pt x="72" y="58"/>
                      </a:lnTo>
                      <a:lnTo>
                        <a:pt x="71" y="59"/>
                      </a:lnTo>
                      <a:lnTo>
                        <a:pt x="70" y="60"/>
                      </a:lnTo>
                      <a:lnTo>
                        <a:pt x="69" y="60"/>
                      </a:lnTo>
                      <a:lnTo>
                        <a:pt x="67" y="61"/>
                      </a:lnTo>
                      <a:lnTo>
                        <a:pt x="66" y="62"/>
                      </a:lnTo>
                      <a:lnTo>
                        <a:pt x="64" y="63"/>
                      </a:lnTo>
                      <a:lnTo>
                        <a:pt x="66" y="63"/>
                      </a:lnTo>
                      <a:lnTo>
                        <a:pt x="68" y="64"/>
                      </a:lnTo>
                      <a:lnTo>
                        <a:pt x="70" y="64"/>
                      </a:lnTo>
                      <a:lnTo>
                        <a:pt x="71" y="65"/>
                      </a:lnTo>
                      <a:lnTo>
                        <a:pt x="73" y="66"/>
                      </a:lnTo>
                      <a:lnTo>
                        <a:pt x="75" y="68"/>
                      </a:lnTo>
                      <a:lnTo>
                        <a:pt x="76" y="69"/>
                      </a:lnTo>
                      <a:lnTo>
                        <a:pt x="77" y="70"/>
                      </a:lnTo>
                      <a:lnTo>
                        <a:pt x="79" y="71"/>
                      </a:lnTo>
                      <a:lnTo>
                        <a:pt x="80" y="72"/>
                      </a:lnTo>
                      <a:lnTo>
                        <a:pt x="81" y="73"/>
                      </a:lnTo>
                      <a:lnTo>
                        <a:pt x="83" y="75"/>
                      </a:lnTo>
                      <a:lnTo>
                        <a:pt x="84" y="76"/>
                      </a:lnTo>
                      <a:lnTo>
                        <a:pt x="85" y="78"/>
                      </a:lnTo>
                      <a:lnTo>
                        <a:pt x="86" y="79"/>
                      </a:lnTo>
                      <a:lnTo>
                        <a:pt x="86" y="81"/>
                      </a:lnTo>
                      <a:lnTo>
                        <a:pt x="87" y="83"/>
                      </a:lnTo>
                      <a:lnTo>
                        <a:pt x="88" y="84"/>
                      </a:lnTo>
                      <a:lnTo>
                        <a:pt x="88" y="86"/>
                      </a:lnTo>
                      <a:lnTo>
                        <a:pt x="90" y="88"/>
                      </a:lnTo>
                      <a:lnTo>
                        <a:pt x="90" y="90"/>
                      </a:lnTo>
                      <a:lnTo>
                        <a:pt x="90" y="93"/>
                      </a:lnTo>
                      <a:lnTo>
                        <a:pt x="90" y="95"/>
                      </a:lnTo>
                      <a:lnTo>
                        <a:pt x="91" y="97"/>
                      </a:lnTo>
                      <a:lnTo>
                        <a:pt x="90" y="99"/>
                      </a:lnTo>
                      <a:lnTo>
                        <a:pt x="90" y="102"/>
                      </a:lnTo>
                      <a:lnTo>
                        <a:pt x="90" y="105"/>
                      </a:lnTo>
                      <a:lnTo>
                        <a:pt x="88" y="108"/>
                      </a:lnTo>
                      <a:lnTo>
                        <a:pt x="87" y="110"/>
                      </a:lnTo>
                      <a:lnTo>
                        <a:pt x="86" y="113"/>
                      </a:lnTo>
                      <a:lnTo>
                        <a:pt x="85" y="116"/>
                      </a:lnTo>
                      <a:lnTo>
                        <a:pt x="84" y="119"/>
                      </a:lnTo>
                      <a:lnTo>
                        <a:pt x="82" y="121"/>
                      </a:lnTo>
                      <a:lnTo>
                        <a:pt x="80" y="123"/>
                      </a:lnTo>
                      <a:lnTo>
                        <a:pt x="79" y="125"/>
                      </a:lnTo>
                      <a:lnTo>
                        <a:pt x="77" y="128"/>
                      </a:lnTo>
                      <a:lnTo>
                        <a:pt x="74" y="129"/>
                      </a:lnTo>
                      <a:lnTo>
                        <a:pt x="72" y="131"/>
                      </a:lnTo>
                      <a:lnTo>
                        <a:pt x="70" y="133"/>
                      </a:lnTo>
                      <a:lnTo>
                        <a:pt x="67" y="134"/>
                      </a:lnTo>
                      <a:lnTo>
                        <a:pt x="64" y="135"/>
                      </a:lnTo>
                      <a:lnTo>
                        <a:pt x="61" y="137"/>
                      </a:lnTo>
                      <a:lnTo>
                        <a:pt x="58" y="137"/>
                      </a:lnTo>
                      <a:lnTo>
                        <a:pt x="55" y="139"/>
                      </a:lnTo>
                      <a:lnTo>
                        <a:pt x="53" y="140"/>
                      </a:lnTo>
                      <a:lnTo>
                        <a:pt x="50" y="140"/>
                      </a:lnTo>
                      <a:lnTo>
                        <a:pt x="47" y="140"/>
                      </a:lnTo>
                      <a:lnTo>
                        <a:pt x="44" y="141"/>
                      </a:lnTo>
                      <a:lnTo>
                        <a:pt x="40" y="140"/>
                      </a:lnTo>
                      <a:lnTo>
                        <a:pt x="37" y="140"/>
                      </a:lnTo>
                      <a:lnTo>
                        <a:pt x="34" y="140"/>
                      </a:lnTo>
                      <a:lnTo>
                        <a:pt x="32" y="139"/>
                      </a:lnTo>
                      <a:lnTo>
                        <a:pt x="29" y="139"/>
                      </a:lnTo>
                      <a:lnTo>
                        <a:pt x="27" y="137"/>
                      </a:lnTo>
                      <a:lnTo>
                        <a:pt x="24" y="136"/>
                      </a:lnTo>
                      <a:lnTo>
                        <a:pt x="22" y="135"/>
                      </a:lnTo>
                      <a:lnTo>
                        <a:pt x="20" y="133"/>
                      </a:lnTo>
                      <a:lnTo>
                        <a:pt x="18" y="132"/>
                      </a:lnTo>
                      <a:lnTo>
                        <a:pt x="15" y="130"/>
                      </a:lnTo>
                      <a:lnTo>
                        <a:pt x="13" y="129"/>
                      </a:lnTo>
                      <a:lnTo>
                        <a:pt x="11" y="127"/>
                      </a:lnTo>
                      <a:lnTo>
                        <a:pt x="9" y="125"/>
                      </a:lnTo>
                      <a:lnTo>
                        <a:pt x="8" y="123"/>
                      </a:lnTo>
                      <a:lnTo>
                        <a:pt x="6" y="121"/>
                      </a:lnTo>
                      <a:lnTo>
                        <a:pt x="5" y="119"/>
                      </a:lnTo>
                      <a:lnTo>
                        <a:pt x="4" y="117"/>
                      </a:lnTo>
                      <a:lnTo>
                        <a:pt x="3" y="114"/>
                      </a:lnTo>
                      <a:lnTo>
                        <a:pt x="2" y="111"/>
                      </a:lnTo>
                      <a:lnTo>
                        <a:pt x="1" y="109"/>
                      </a:lnTo>
                      <a:lnTo>
                        <a:pt x="0" y="107"/>
                      </a:lnTo>
                      <a:lnTo>
                        <a:pt x="0" y="104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32" name="Freeform 201"/>
                <p:cNvSpPr>
                  <a:spLocks noEditPoints="1"/>
                </p:cNvSpPr>
                <p:nvPr/>
              </p:nvSpPr>
              <p:spPr bwMode="auto">
                <a:xfrm>
                  <a:off x="3207" y="2830"/>
                  <a:ext cx="44" cy="71"/>
                </a:xfrm>
                <a:custGeom>
                  <a:avLst/>
                  <a:gdLst>
                    <a:gd name="T0" fmla="*/ 0 w 89"/>
                    <a:gd name="T1" fmla="*/ 8 h 141"/>
                    <a:gd name="T2" fmla="*/ 0 w 89"/>
                    <a:gd name="T3" fmla="*/ 6 h 141"/>
                    <a:gd name="T4" fmla="*/ 0 w 89"/>
                    <a:gd name="T5" fmla="*/ 5 h 141"/>
                    <a:gd name="T6" fmla="*/ 0 w 89"/>
                    <a:gd name="T7" fmla="*/ 3 h 141"/>
                    <a:gd name="T8" fmla="*/ 1 w 89"/>
                    <a:gd name="T9" fmla="*/ 2 h 141"/>
                    <a:gd name="T10" fmla="*/ 2 w 89"/>
                    <a:gd name="T11" fmla="*/ 2 h 141"/>
                    <a:gd name="T12" fmla="*/ 3 w 89"/>
                    <a:gd name="T13" fmla="*/ 1 h 141"/>
                    <a:gd name="T14" fmla="*/ 4 w 89"/>
                    <a:gd name="T15" fmla="*/ 1 h 141"/>
                    <a:gd name="T16" fmla="*/ 5 w 89"/>
                    <a:gd name="T17" fmla="*/ 0 h 141"/>
                    <a:gd name="T18" fmla="*/ 6 w 89"/>
                    <a:gd name="T19" fmla="*/ 0 h 141"/>
                    <a:gd name="T20" fmla="*/ 7 w 89"/>
                    <a:gd name="T21" fmla="*/ 1 h 141"/>
                    <a:gd name="T22" fmla="*/ 7 w 89"/>
                    <a:gd name="T23" fmla="*/ 1 h 141"/>
                    <a:gd name="T24" fmla="*/ 8 w 89"/>
                    <a:gd name="T25" fmla="*/ 1 h 141"/>
                    <a:gd name="T26" fmla="*/ 9 w 89"/>
                    <a:gd name="T27" fmla="*/ 2 h 141"/>
                    <a:gd name="T28" fmla="*/ 9 w 89"/>
                    <a:gd name="T29" fmla="*/ 2 h 141"/>
                    <a:gd name="T30" fmla="*/ 10 w 89"/>
                    <a:gd name="T31" fmla="*/ 3 h 141"/>
                    <a:gd name="T32" fmla="*/ 10 w 89"/>
                    <a:gd name="T33" fmla="*/ 4 h 141"/>
                    <a:gd name="T34" fmla="*/ 10 w 89"/>
                    <a:gd name="T35" fmla="*/ 5 h 141"/>
                    <a:gd name="T36" fmla="*/ 10 w 89"/>
                    <a:gd name="T37" fmla="*/ 6 h 141"/>
                    <a:gd name="T38" fmla="*/ 11 w 89"/>
                    <a:gd name="T39" fmla="*/ 7 h 141"/>
                    <a:gd name="T40" fmla="*/ 11 w 89"/>
                    <a:gd name="T41" fmla="*/ 9 h 141"/>
                    <a:gd name="T42" fmla="*/ 11 w 89"/>
                    <a:gd name="T43" fmla="*/ 11 h 141"/>
                    <a:gd name="T44" fmla="*/ 10 w 89"/>
                    <a:gd name="T45" fmla="*/ 12 h 141"/>
                    <a:gd name="T46" fmla="*/ 10 w 89"/>
                    <a:gd name="T47" fmla="*/ 14 h 141"/>
                    <a:gd name="T48" fmla="*/ 10 w 89"/>
                    <a:gd name="T49" fmla="*/ 15 h 141"/>
                    <a:gd name="T50" fmla="*/ 9 w 89"/>
                    <a:gd name="T51" fmla="*/ 16 h 141"/>
                    <a:gd name="T52" fmla="*/ 8 w 89"/>
                    <a:gd name="T53" fmla="*/ 17 h 141"/>
                    <a:gd name="T54" fmla="*/ 8 w 89"/>
                    <a:gd name="T55" fmla="*/ 17 h 141"/>
                    <a:gd name="T56" fmla="*/ 7 w 89"/>
                    <a:gd name="T57" fmla="*/ 18 h 141"/>
                    <a:gd name="T58" fmla="*/ 5 w 89"/>
                    <a:gd name="T59" fmla="*/ 18 h 141"/>
                    <a:gd name="T60" fmla="*/ 4 w 89"/>
                    <a:gd name="T61" fmla="*/ 18 h 141"/>
                    <a:gd name="T62" fmla="*/ 2 w 89"/>
                    <a:gd name="T63" fmla="*/ 17 h 141"/>
                    <a:gd name="T64" fmla="*/ 1 w 89"/>
                    <a:gd name="T65" fmla="*/ 16 h 141"/>
                    <a:gd name="T66" fmla="*/ 0 w 89"/>
                    <a:gd name="T67" fmla="*/ 15 h 141"/>
                    <a:gd name="T68" fmla="*/ 0 w 89"/>
                    <a:gd name="T69" fmla="*/ 13 h 141"/>
                    <a:gd name="T70" fmla="*/ 0 w 89"/>
                    <a:gd name="T71" fmla="*/ 10 h 141"/>
                    <a:gd name="T72" fmla="*/ 2 w 89"/>
                    <a:gd name="T73" fmla="*/ 9 h 141"/>
                    <a:gd name="T74" fmla="*/ 2 w 89"/>
                    <a:gd name="T75" fmla="*/ 12 h 141"/>
                    <a:gd name="T76" fmla="*/ 2 w 89"/>
                    <a:gd name="T77" fmla="*/ 14 h 141"/>
                    <a:gd name="T78" fmla="*/ 3 w 89"/>
                    <a:gd name="T79" fmla="*/ 15 h 141"/>
                    <a:gd name="T80" fmla="*/ 3 w 89"/>
                    <a:gd name="T81" fmla="*/ 16 h 141"/>
                    <a:gd name="T82" fmla="*/ 4 w 89"/>
                    <a:gd name="T83" fmla="*/ 16 h 141"/>
                    <a:gd name="T84" fmla="*/ 5 w 89"/>
                    <a:gd name="T85" fmla="*/ 16 h 141"/>
                    <a:gd name="T86" fmla="*/ 6 w 89"/>
                    <a:gd name="T87" fmla="*/ 16 h 141"/>
                    <a:gd name="T88" fmla="*/ 7 w 89"/>
                    <a:gd name="T89" fmla="*/ 16 h 141"/>
                    <a:gd name="T90" fmla="*/ 8 w 89"/>
                    <a:gd name="T91" fmla="*/ 15 h 141"/>
                    <a:gd name="T92" fmla="*/ 8 w 89"/>
                    <a:gd name="T93" fmla="*/ 14 h 141"/>
                    <a:gd name="T94" fmla="*/ 8 w 89"/>
                    <a:gd name="T95" fmla="*/ 12 h 141"/>
                    <a:gd name="T96" fmla="*/ 9 w 89"/>
                    <a:gd name="T97" fmla="*/ 9 h 141"/>
                    <a:gd name="T98" fmla="*/ 8 w 89"/>
                    <a:gd name="T99" fmla="*/ 7 h 141"/>
                    <a:gd name="T100" fmla="*/ 8 w 89"/>
                    <a:gd name="T101" fmla="*/ 5 h 141"/>
                    <a:gd name="T102" fmla="*/ 8 w 89"/>
                    <a:gd name="T103" fmla="*/ 4 h 141"/>
                    <a:gd name="T104" fmla="*/ 7 w 89"/>
                    <a:gd name="T105" fmla="*/ 3 h 141"/>
                    <a:gd name="T106" fmla="*/ 6 w 89"/>
                    <a:gd name="T107" fmla="*/ 2 h 141"/>
                    <a:gd name="T108" fmla="*/ 5 w 89"/>
                    <a:gd name="T109" fmla="*/ 2 h 141"/>
                    <a:gd name="T110" fmla="*/ 4 w 89"/>
                    <a:gd name="T111" fmla="*/ 2 h 141"/>
                    <a:gd name="T112" fmla="*/ 3 w 89"/>
                    <a:gd name="T113" fmla="*/ 3 h 141"/>
                    <a:gd name="T114" fmla="*/ 3 w 89"/>
                    <a:gd name="T115" fmla="*/ 3 h 141"/>
                    <a:gd name="T116" fmla="*/ 2 w 89"/>
                    <a:gd name="T117" fmla="*/ 5 h 141"/>
                    <a:gd name="T118" fmla="*/ 2 w 89"/>
                    <a:gd name="T119" fmla="*/ 7 h 141"/>
                    <a:gd name="T120" fmla="*/ 2 w 89"/>
                    <a:gd name="T121" fmla="*/ 9 h 14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89"/>
                    <a:gd name="T184" fmla="*/ 0 h 141"/>
                    <a:gd name="T185" fmla="*/ 89 w 89"/>
                    <a:gd name="T186" fmla="*/ 141 h 14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89" h="141">
                      <a:moveTo>
                        <a:pt x="0" y="71"/>
                      </a:moveTo>
                      <a:lnTo>
                        <a:pt x="0" y="66"/>
                      </a:lnTo>
                      <a:lnTo>
                        <a:pt x="0" y="62"/>
                      </a:lnTo>
                      <a:lnTo>
                        <a:pt x="0" y="58"/>
                      </a:lnTo>
                      <a:lnTo>
                        <a:pt x="0" y="55"/>
                      </a:lnTo>
                      <a:lnTo>
                        <a:pt x="0" y="51"/>
                      </a:lnTo>
                      <a:lnTo>
                        <a:pt x="1" y="48"/>
                      </a:lnTo>
                      <a:lnTo>
                        <a:pt x="1" y="45"/>
                      </a:lnTo>
                      <a:lnTo>
                        <a:pt x="1" y="41"/>
                      </a:lnTo>
                      <a:lnTo>
                        <a:pt x="2" y="38"/>
                      </a:lnTo>
                      <a:lnTo>
                        <a:pt x="2" y="35"/>
                      </a:lnTo>
                      <a:lnTo>
                        <a:pt x="3" y="33"/>
                      </a:lnTo>
                      <a:lnTo>
                        <a:pt x="4" y="31"/>
                      </a:lnTo>
                      <a:lnTo>
                        <a:pt x="4" y="28"/>
                      </a:lnTo>
                      <a:lnTo>
                        <a:pt x="6" y="26"/>
                      </a:lnTo>
                      <a:lnTo>
                        <a:pt x="7" y="24"/>
                      </a:lnTo>
                      <a:lnTo>
                        <a:pt x="8" y="22"/>
                      </a:lnTo>
                      <a:lnTo>
                        <a:pt x="9" y="20"/>
                      </a:lnTo>
                      <a:lnTo>
                        <a:pt x="11" y="17"/>
                      </a:lnTo>
                      <a:lnTo>
                        <a:pt x="12" y="15"/>
                      </a:ln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0"/>
                      </a:lnTo>
                      <a:lnTo>
                        <a:pt x="17" y="9"/>
                      </a:lnTo>
                      <a:lnTo>
                        <a:pt x="19" y="8"/>
                      </a:lnTo>
                      <a:lnTo>
                        <a:pt x="20" y="6"/>
                      </a:lnTo>
                      <a:lnTo>
                        <a:pt x="22" y="5"/>
                      </a:lnTo>
                      <a:lnTo>
                        <a:pt x="24" y="4"/>
                      </a:lnTo>
                      <a:lnTo>
                        <a:pt x="26" y="3"/>
                      </a:lnTo>
                      <a:lnTo>
                        <a:pt x="28" y="2"/>
                      </a:lnTo>
                      <a:lnTo>
                        <a:pt x="31" y="1"/>
                      </a:lnTo>
                      <a:lnTo>
                        <a:pt x="33" y="1"/>
                      </a:lnTo>
                      <a:lnTo>
                        <a:pt x="35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1" y="0"/>
                      </a:lnTo>
                      <a:lnTo>
                        <a:pt x="44" y="0"/>
                      </a:lnTo>
                      <a:lnTo>
                        <a:pt x="45" y="0"/>
                      </a:lnTo>
                      <a:lnTo>
                        <a:pt x="47" y="0"/>
                      </a:lnTo>
                      <a:lnTo>
                        <a:pt x="49" y="0"/>
                      </a:lnTo>
                      <a:lnTo>
                        <a:pt x="51" y="0"/>
                      </a:lnTo>
                      <a:lnTo>
                        <a:pt x="52" y="0"/>
                      </a:lnTo>
                      <a:lnTo>
                        <a:pt x="55" y="1"/>
                      </a:lnTo>
                      <a:lnTo>
                        <a:pt x="56" y="1"/>
                      </a:lnTo>
                      <a:lnTo>
                        <a:pt x="58" y="2"/>
                      </a:lnTo>
                      <a:lnTo>
                        <a:pt x="59" y="2"/>
                      </a:lnTo>
                      <a:lnTo>
                        <a:pt x="61" y="3"/>
                      </a:lnTo>
                      <a:lnTo>
                        <a:pt x="62" y="4"/>
                      </a:lnTo>
                      <a:lnTo>
                        <a:pt x="64" y="5"/>
                      </a:lnTo>
                      <a:lnTo>
                        <a:pt x="65" y="5"/>
                      </a:lnTo>
                      <a:lnTo>
                        <a:pt x="66" y="6"/>
                      </a:lnTo>
                      <a:lnTo>
                        <a:pt x="67" y="7"/>
                      </a:lnTo>
                      <a:lnTo>
                        <a:pt x="69" y="8"/>
                      </a:lnTo>
                      <a:lnTo>
                        <a:pt x="70" y="9"/>
                      </a:lnTo>
                      <a:lnTo>
                        <a:pt x="71" y="10"/>
                      </a:lnTo>
                      <a:lnTo>
                        <a:pt x="72" y="11"/>
                      </a:lnTo>
                      <a:lnTo>
                        <a:pt x="73" y="12"/>
                      </a:lnTo>
                      <a:lnTo>
                        <a:pt x="74" y="13"/>
                      </a:lnTo>
                      <a:lnTo>
                        <a:pt x="75" y="14"/>
                      </a:lnTo>
                      <a:lnTo>
                        <a:pt x="76" y="15"/>
                      </a:lnTo>
                      <a:lnTo>
                        <a:pt x="78" y="17"/>
                      </a:lnTo>
                      <a:lnTo>
                        <a:pt x="78" y="18"/>
                      </a:lnTo>
                      <a:lnTo>
                        <a:pt x="79" y="20"/>
                      </a:lnTo>
                      <a:lnTo>
                        <a:pt x="80" y="22"/>
                      </a:lnTo>
                      <a:lnTo>
                        <a:pt x="81" y="23"/>
                      </a:lnTo>
                      <a:lnTo>
                        <a:pt x="81" y="25"/>
                      </a:lnTo>
                      <a:lnTo>
                        <a:pt x="82" y="26"/>
                      </a:lnTo>
                      <a:lnTo>
                        <a:pt x="83" y="28"/>
                      </a:lnTo>
                      <a:lnTo>
                        <a:pt x="83" y="30"/>
                      </a:lnTo>
                      <a:lnTo>
                        <a:pt x="84" y="31"/>
                      </a:lnTo>
                      <a:lnTo>
                        <a:pt x="84" y="33"/>
                      </a:lnTo>
                      <a:lnTo>
                        <a:pt x="85" y="35"/>
                      </a:lnTo>
                      <a:lnTo>
                        <a:pt x="86" y="37"/>
                      </a:lnTo>
                      <a:lnTo>
                        <a:pt x="86" y="39"/>
                      </a:lnTo>
                      <a:lnTo>
                        <a:pt x="86" y="41"/>
                      </a:lnTo>
                      <a:lnTo>
                        <a:pt x="87" y="44"/>
                      </a:lnTo>
                      <a:lnTo>
                        <a:pt x="87" y="46"/>
                      </a:lnTo>
                      <a:lnTo>
                        <a:pt x="87" y="49"/>
                      </a:lnTo>
                      <a:lnTo>
                        <a:pt x="88" y="52"/>
                      </a:lnTo>
                      <a:lnTo>
                        <a:pt x="88" y="54"/>
                      </a:lnTo>
                      <a:lnTo>
                        <a:pt x="88" y="57"/>
                      </a:lnTo>
                      <a:lnTo>
                        <a:pt x="88" y="60"/>
                      </a:lnTo>
                      <a:lnTo>
                        <a:pt x="88" y="63"/>
                      </a:lnTo>
                      <a:lnTo>
                        <a:pt x="88" y="66"/>
                      </a:lnTo>
                      <a:lnTo>
                        <a:pt x="89" y="71"/>
                      </a:lnTo>
                      <a:lnTo>
                        <a:pt x="88" y="74"/>
                      </a:lnTo>
                      <a:lnTo>
                        <a:pt x="88" y="78"/>
                      </a:lnTo>
                      <a:lnTo>
                        <a:pt x="88" y="81"/>
                      </a:lnTo>
                      <a:lnTo>
                        <a:pt x="88" y="85"/>
                      </a:lnTo>
                      <a:lnTo>
                        <a:pt x="88" y="88"/>
                      </a:lnTo>
                      <a:lnTo>
                        <a:pt x="87" y="92"/>
                      </a:lnTo>
                      <a:lnTo>
                        <a:pt x="87" y="95"/>
                      </a:lnTo>
                      <a:lnTo>
                        <a:pt x="86" y="98"/>
                      </a:lnTo>
                      <a:lnTo>
                        <a:pt x="86" y="101"/>
                      </a:lnTo>
                      <a:lnTo>
                        <a:pt x="85" y="104"/>
                      </a:lnTo>
                      <a:lnTo>
                        <a:pt x="84" y="106"/>
                      </a:lnTo>
                      <a:lnTo>
                        <a:pt x="84" y="109"/>
                      </a:lnTo>
                      <a:lnTo>
                        <a:pt x="83" y="111"/>
                      </a:lnTo>
                      <a:lnTo>
                        <a:pt x="82" y="113"/>
                      </a:lnTo>
                      <a:lnTo>
                        <a:pt x="81" y="116"/>
                      </a:lnTo>
                      <a:lnTo>
                        <a:pt x="80" y="118"/>
                      </a:lnTo>
                      <a:lnTo>
                        <a:pt x="79" y="120"/>
                      </a:lnTo>
                      <a:lnTo>
                        <a:pt x="78" y="122"/>
                      </a:lnTo>
                      <a:lnTo>
                        <a:pt x="76" y="124"/>
                      </a:lnTo>
                      <a:lnTo>
                        <a:pt x="74" y="126"/>
                      </a:lnTo>
                      <a:lnTo>
                        <a:pt x="73" y="127"/>
                      </a:lnTo>
                      <a:lnTo>
                        <a:pt x="72" y="129"/>
                      </a:lnTo>
                      <a:lnTo>
                        <a:pt x="70" y="130"/>
                      </a:lnTo>
                      <a:lnTo>
                        <a:pt x="69" y="132"/>
                      </a:lnTo>
                      <a:lnTo>
                        <a:pt x="67" y="133"/>
                      </a:lnTo>
                      <a:lnTo>
                        <a:pt x="65" y="134"/>
                      </a:lnTo>
                      <a:lnTo>
                        <a:pt x="64" y="135"/>
                      </a:lnTo>
                      <a:lnTo>
                        <a:pt x="62" y="136"/>
                      </a:lnTo>
                      <a:lnTo>
                        <a:pt x="60" y="137"/>
                      </a:lnTo>
                      <a:lnTo>
                        <a:pt x="58" y="139"/>
                      </a:lnTo>
                      <a:lnTo>
                        <a:pt x="56" y="139"/>
                      </a:lnTo>
                      <a:lnTo>
                        <a:pt x="54" y="140"/>
                      </a:lnTo>
                      <a:lnTo>
                        <a:pt x="51" y="140"/>
                      </a:lnTo>
                      <a:lnTo>
                        <a:pt x="48" y="140"/>
                      </a:lnTo>
                      <a:lnTo>
                        <a:pt x="46" y="140"/>
                      </a:lnTo>
                      <a:lnTo>
                        <a:pt x="44" y="141"/>
                      </a:lnTo>
                      <a:lnTo>
                        <a:pt x="40" y="140"/>
                      </a:lnTo>
                      <a:lnTo>
                        <a:pt x="37" y="140"/>
                      </a:lnTo>
                      <a:lnTo>
                        <a:pt x="34" y="140"/>
                      </a:lnTo>
                      <a:lnTo>
                        <a:pt x="32" y="139"/>
                      </a:lnTo>
                      <a:lnTo>
                        <a:pt x="28" y="137"/>
                      </a:lnTo>
                      <a:lnTo>
                        <a:pt x="25" y="136"/>
                      </a:lnTo>
                      <a:lnTo>
                        <a:pt x="23" y="135"/>
                      </a:lnTo>
                      <a:lnTo>
                        <a:pt x="21" y="133"/>
                      </a:lnTo>
                      <a:lnTo>
                        <a:pt x="18" y="132"/>
                      </a:lnTo>
                      <a:lnTo>
                        <a:pt x="16" y="130"/>
                      </a:lnTo>
                      <a:lnTo>
                        <a:pt x="14" y="128"/>
                      </a:lnTo>
                      <a:lnTo>
                        <a:pt x="13" y="126"/>
                      </a:lnTo>
                      <a:lnTo>
                        <a:pt x="11" y="123"/>
                      </a:lnTo>
                      <a:lnTo>
                        <a:pt x="9" y="120"/>
                      </a:lnTo>
                      <a:lnTo>
                        <a:pt x="7" y="116"/>
                      </a:lnTo>
                      <a:lnTo>
                        <a:pt x="6" y="111"/>
                      </a:lnTo>
                      <a:lnTo>
                        <a:pt x="4" y="108"/>
                      </a:lnTo>
                      <a:lnTo>
                        <a:pt x="2" y="103"/>
                      </a:lnTo>
                      <a:lnTo>
                        <a:pt x="2" y="99"/>
                      </a:lnTo>
                      <a:lnTo>
                        <a:pt x="1" y="94"/>
                      </a:lnTo>
                      <a:lnTo>
                        <a:pt x="0" y="88"/>
                      </a:lnTo>
                      <a:lnTo>
                        <a:pt x="0" y="82"/>
                      </a:lnTo>
                      <a:lnTo>
                        <a:pt x="0" y="77"/>
                      </a:lnTo>
                      <a:lnTo>
                        <a:pt x="0" y="71"/>
                      </a:lnTo>
                      <a:close/>
                      <a:moveTo>
                        <a:pt x="17" y="71"/>
                      </a:moveTo>
                      <a:lnTo>
                        <a:pt x="17" y="76"/>
                      </a:lnTo>
                      <a:lnTo>
                        <a:pt x="17" y="81"/>
                      </a:lnTo>
                      <a:lnTo>
                        <a:pt x="17" y="85"/>
                      </a:lnTo>
                      <a:lnTo>
                        <a:pt x="17" y="90"/>
                      </a:lnTo>
                      <a:lnTo>
                        <a:pt x="18" y="95"/>
                      </a:lnTo>
                      <a:lnTo>
                        <a:pt x="19" y="98"/>
                      </a:lnTo>
                      <a:lnTo>
                        <a:pt x="19" y="102"/>
                      </a:lnTo>
                      <a:lnTo>
                        <a:pt x="20" y="105"/>
                      </a:lnTo>
                      <a:lnTo>
                        <a:pt x="21" y="108"/>
                      </a:lnTo>
                      <a:lnTo>
                        <a:pt x="22" y="110"/>
                      </a:lnTo>
                      <a:lnTo>
                        <a:pt x="23" y="113"/>
                      </a:lnTo>
                      <a:lnTo>
                        <a:pt x="25" y="116"/>
                      </a:lnTo>
                      <a:lnTo>
                        <a:pt x="26" y="117"/>
                      </a:lnTo>
                      <a:lnTo>
                        <a:pt x="27" y="119"/>
                      </a:lnTo>
                      <a:lnTo>
                        <a:pt x="28" y="120"/>
                      </a:lnTo>
                      <a:lnTo>
                        <a:pt x="31" y="121"/>
                      </a:lnTo>
                      <a:lnTo>
                        <a:pt x="32" y="122"/>
                      </a:lnTo>
                      <a:lnTo>
                        <a:pt x="34" y="123"/>
                      </a:lnTo>
                      <a:lnTo>
                        <a:pt x="35" y="124"/>
                      </a:lnTo>
                      <a:lnTo>
                        <a:pt x="37" y="124"/>
                      </a:lnTo>
                      <a:lnTo>
                        <a:pt x="38" y="125"/>
                      </a:lnTo>
                      <a:lnTo>
                        <a:pt x="40" y="125"/>
                      </a:lnTo>
                      <a:lnTo>
                        <a:pt x="42" y="125"/>
                      </a:lnTo>
                      <a:lnTo>
                        <a:pt x="44" y="126"/>
                      </a:lnTo>
                      <a:lnTo>
                        <a:pt x="45" y="125"/>
                      </a:lnTo>
                      <a:lnTo>
                        <a:pt x="47" y="125"/>
                      </a:lnTo>
                      <a:lnTo>
                        <a:pt x="49" y="125"/>
                      </a:lnTo>
                      <a:lnTo>
                        <a:pt x="51" y="124"/>
                      </a:lnTo>
                      <a:lnTo>
                        <a:pt x="52" y="124"/>
                      </a:lnTo>
                      <a:lnTo>
                        <a:pt x="55" y="123"/>
                      </a:lnTo>
                      <a:lnTo>
                        <a:pt x="56" y="122"/>
                      </a:lnTo>
                      <a:lnTo>
                        <a:pt x="58" y="121"/>
                      </a:lnTo>
                      <a:lnTo>
                        <a:pt x="59" y="120"/>
                      </a:lnTo>
                      <a:lnTo>
                        <a:pt x="61" y="119"/>
                      </a:lnTo>
                      <a:lnTo>
                        <a:pt x="62" y="117"/>
                      </a:lnTo>
                      <a:lnTo>
                        <a:pt x="64" y="116"/>
                      </a:lnTo>
                      <a:lnTo>
                        <a:pt x="65" y="113"/>
                      </a:lnTo>
                      <a:lnTo>
                        <a:pt x="66" y="110"/>
                      </a:lnTo>
                      <a:lnTo>
                        <a:pt x="67" y="108"/>
                      </a:lnTo>
                      <a:lnTo>
                        <a:pt x="68" y="105"/>
                      </a:lnTo>
                      <a:lnTo>
                        <a:pt x="69" y="102"/>
                      </a:lnTo>
                      <a:lnTo>
                        <a:pt x="70" y="98"/>
                      </a:lnTo>
                      <a:lnTo>
                        <a:pt x="70" y="95"/>
                      </a:lnTo>
                      <a:lnTo>
                        <a:pt x="71" y="89"/>
                      </a:lnTo>
                      <a:lnTo>
                        <a:pt x="71" y="85"/>
                      </a:lnTo>
                      <a:lnTo>
                        <a:pt x="71" y="81"/>
                      </a:lnTo>
                      <a:lnTo>
                        <a:pt x="71" y="76"/>
                      </a:lnTo>
                      <a:lnTo>
                        <a:pt x="72" y="71"/>
                      </a:lnTo>
                      <a:lnTo>
                        <a:pt x="71" y="64"/>
                      </a:lnTo>
                      <a:lnTo>
                        <a:pt x="71" y="59"/>
                      </a:lnTo>
                      <a:lnTo>
                        <a:pt x="71" y="54"/>
                      </a:lnTo>
                      <a:lnTo>
                        <a:pt x="71" y="50"/>
                      </a:lnTo>
                      <a:lnTo>
                        <a:pt x="70" y="46"/>
                      </a:lnTo>
                      <a:lnTo>
                        <a:pt x="69" y="41"/>
                      </a:lnTo>
                      <a:lnTo>
                        <a:pt x="69" y="37"/>
                      </a:lnTo>
                      <a:lnTo>
                        <a:pt x="68" y="34"/>
                      </a:lnTo>
                      <a:lnTo>
                        <a:pt x="67" y="31"/>
                      </a:lnTo>
                      <a:lnTo>
                        <a:pt x="66" y="29"/>
                      </a:lnTo>
                      <a:lnTo>
                        <a:pt x="65" y="26"/>
                      </a:lnTo>
                      <a:lnTo>
                        <a:pt x="64" y="25"/>
                      </a:lnTo>
                      <a:lnTo>
                        <a:pt x="62" y="23"/>
                      </a:lnTo>
                      <a:lnTo>
                        <a:pt x="61" y="21"/>
                      </a:lnTo>
                      <a:lnTo>
                        <a:pt x="59" y="20"/>
                      </a:lnTo>
                      <a:lnTo>
                        <a:pt x="58" y="18"/>
                      </a:lnTo>
                      <a:lnTo>
                        <a:pt x="56" y="17"/>
                      </a:lnTo>
                      <a:lnTo>
                        <a:pt x="55" y="16"/>
                      </a:lnTo>
                      <a:lnTo>
                        <a:pt x="52" y="15"/>
                      </a:lnTo>
                      <a:lnTo>
                        <a:pt x="50" y="15"/>
                      </a:lnTo>
                      <a:lnTo>
                        <a:pt x="49" y="14"/>
                      </a:lnTo>
                      <a:lnTo>
                        <a:pt x="47" y="14"/>
                      </a:lnTo>
                      <a:lnTo>
                        <a:pt x="45" y="14"/>
                      </a:lnTo>
                      <a:lnTo>
                        <a:pt x="44" y="14"/>
                      </a:lnTo>
                      <a:lnTo>
                        <a:pt x="42" y="14"/>
                      </a:lnTo>
                      <a:lnTo>
                        <a:pt x="40" y="14"/>
                      </a:lnTo>
                      <a:lnTo>
                        <a:pt x="38" y="14"/>
                      </a:lnTo>
                      <a:lnTo>
                        <a:pt x="37" y="15"/>
                      </a:lnTo>
                      <a:lnTo>
                        <a:pt x="35" y="15"/>
                      </a:lnTo>
                      <a:lnTo>
                        <a:pt x="33" y="16"/>
                      </a:lnTo>
                      <a:lnTo>
                        <a:pt x="32" y="17"/>
                      </a:lnTo>
                      <a:lnTo>
                        <a:pt x="31" y="18"/>
                      </a:lnTo>
                      <a:lnTo>
                        <a:pt x="28" y="20"/>
                      </a:lnTo>
                      <a:lnTo>
                        <a:pt x="27" y="21"/>
                      </a:lnTo>
                      <a:lnTo>
                        <a:pt x="26" y="22"/>
                      </a:lnTo>
                      <a:lnTo>
                        <a:pt x="25" y="24"/>
                      </a:lnTo>
                      <a:lnTo>
                        <a:pt x="23" y="26"/>
                      </a:lnTo>
                      <a:lnTo>
                        <a:pt x="22" y="28"/>
                      </a:lnTo>
                      <a:lnTo>
                        <a:pt x="21" y="31"/>
                      </a:lnTo>
                      <a:lnTo>
                        <a:pt x="20" y="34"/>
                      </a:lnTo>
                      <a:lnTo>
                        <a:pt x="19" y="37"/>
                      </a:lnTo>
                      <a:lnTo>
                        <a:pt x="18" y="41"/>
                      </a:lnTo>
                      <a:lnTo>
                        <a:pt x="18" y="46"/>
                      </a:lnTo>
                      <a:lnTo>
                        <a:pt x="17" y="50"/>
                      </a:lnTo>
                      <a:lnTo>
                        <a:pt x="17" y="54"/>
                      </a:lnTo>
                      <a:lnTo>
                        <a:pt x="17" y="59"/>
                      </a:lnTo>
                      <a:lnTo>
                        <a:pt x="17" y="64"/>
                      </a:lnTo>
                      <a:lnTo>
                        <a:pt x="17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33" name="Freeform 202"/>
                <p:cNvSpPr>
                  <a:spLocks noEditPoints="1"/>
                </p:cNvSpPr>
                <p:nvPr/>
              </p:nvSpPr>
              <p:spPr bwMode="auto">
                <a:xfrm>
                  <a:off x="3150" y="2522"/>
                  <a:ext cx="48" cy="69"/>
                </a:xfrm>
                <a:custGeom>
                  <a:avLst/>
                  <a:gdLst>
                    <a:gd name="T0" fmla="*/ 8 w 95"/>
                    <a:gd name="T1" fmla="*/ 18 h 137"/>
                    <a:gd name="T2" fmla="*/ 8 w 95"/>
                    <a:gd name="T3" fmla="*/ 13 h 137"/>
                    <a:gd name="T4" fmla="*/ 0 w 95"/>
                    <a:gd name="T5" fmla="*/ 13 h 137"/>
                    <a:gd name="T6" fmla="*/ 0 w 95"/>
                    <a:gd name="T7" fmla="*/ 12 h 137"/>
                    <a:gd name="T8" fmla="*/ 8 w 95"/>
                    <a:gd name="T9" fmla="*/ 0 h 137"/>
                    <a:gd name="T10" fmla="*/ 10 w 95"/>
                    <a:gd name="T11" fmla="*/ 0 h 137"/>
                    <a:gd name="T12" fmla="*/ 10 w 95"/>
                    <a:gd name="T13" fmla="*/ 12 h 137"/>
                    <a:gd name="T14" fmla="*/ 12 w 95"/>
                    <a:gd name="T15" fmla="*/ 12 h 137"/>
                    <a:gd name="T16" fmla="*/ 12 w 95"/>
                    <a:gd name="T17" fmla="*/ 13 h 137"/>
                    <a:gd name="T18" fmla="*/ 10 w 95"/>
                    <a:gd name="T19" fmla="*/ 13 h 137"/>
                    <a:gd name="T20" fmla="*/ 10 w 95"/>
                    <a:gd name="T21" fmla="*/ 18 h 137"/>
                    <a:gd name="T22" fmla="*/ 8 w 95"/>
                    <a:gd name="T23" fmla="*/ 18 h 137"/>
                    <a:gd name="T24" fmla="*/ 8 w 95"/>
                    <a:gd name="T25" fmla="*/ 18 h 137"/>
                    <a:gd name="T26" fmla="*/ 8 w 95"/>
                    <a:gd name="T27" fmla="*/ 12 h 137"/>
                    <a:gd name="T28" fmla="*/ 8 w 95"/>
                    <a:gd name="T29" fmla="*/ 4 h 137"/>
                    <a:gd name="T30" fmla="*/ 2 w 95"/>
                    <a:gd name="T31" fmla="*/ 12 h 137"/>
                    <a:gd name="T32" fmla="*/ 8 w 95"/>
                    <a:gd name="T33" fmla="*/ 12 h 137"/>
                    <a:gd name="T34" fmla="*/ 8 w 95"/>
                    <a:gd name="T35" fmla="*/ 12 h 13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95"/>
                    <a:gd name="T55" fmla="*/ 0 h 137"/>
                    <a:gd name="T56" fmla="*/ 95 w 95"/>
                    <a:gd name="T57" fmla="*/ 137 h 13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95" h="137">
                      <a:moveTo>
                        <a:pt x="59" y="137"/>
                      </a:moveTo>
                      <a:lnTo>
                        <a:pt x="59" y="104"/>
                      </a:lnTo>
                      <a:lnTo>
                        <a:pt x="0" y="104"/>
                      </a:lnTo>
                      <a:lnTo>
                        <a:pt x="0" y="89"/>
                      </a:lnTo>
                      <a:lnTo>
                        <a:pt x="62" y="0"/>
                      </a:lnTo>
                      <a:lnTo>
                        <a:pt x="76" y="0"/>
                      </a:lnTo>
                      <a:lnTo>
                        <a:pt x="76" y="89"/>
                      </a:lnTo>
                      <a:lnTo>
                        <a:pt x="95" y="89"/>
                      </a:lnTo>
                      <a:lnTo>
                        <a:pt x="95" y="104"/>
                      </a:lnTo>
                      <a:lnTo>
                        <a:pt x="76" y="104"/>
                      </a:lnTo>
                      <a:lnTo>
                        <a:pt x="76" y="137"/>
                      </a:lnTo>
                      <a:lnTo>
                        <a:pt x="59" y="137"/>
                      </a:lnTo>
                      <a:close/>
                      <a:moveTo>
                        <a:pt x="59" y="89"/>
                      </a:moveTo>
                      <a:lnTo>
                        <a:pt x="59" y="27"/>
                      </a:lnTo>
                      <a:lnTo>
                        <a:pt x="16" y="89"/>
                      </a:lnTo>
                      <a:lnTo>
                        <a:pt x="59" y="8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34" name="Freeform 203"/>
                <p:cNvSpPr>
                  <a:spLocks noEditPoints="1"/>
                </p:cNvSpPr>
                <p:nvPr/>
              </p:nvSpPr>
              <p:spPr bwMode="auto">
                <a:xfrm>
                  <a:off x="3207" y="2522"/>
                  <a:ext cx="44" cy="70"/>
                </a:xfrm>
                <a:custGeom>
                  <a:avLst/>
                  <a:gdLst>
                    <a:gd name="T0" fmla="*/ 0 w 89"/>
                    <a:gd name="T1" fmla="*/ 7 h 141"/>
                    <a:gd name="T2" fmla="*/ 0 w 89"/>
                    <a:gd name="T3" fmla="*/ 5 h 141"/>
                    <a:gd name="T4" fmla="*/ 0 w 89"/>
                    <a:gd name="T5" fmla="*/ 4 h 141"/>
                    <a:gd name="T6" fmla="*/ 0 w 89"/>
                    <a:gd name="T7" fmla="*/ 3 h 141"/>
                    <a:gd name="T8" fmla="*/ 1 w 89"/>
                    <a:gd name="T9" fmla="*/ 2 h 141"/>
                    <a:gd name="T10" fmla="*/ 2 w 89"/>
                    <a:gd name="T11" fmla="*/ 1 h 141"/>
                    <a:gd name="T12" fmla="*/ 3 w 89"/>
                    <a:gd name="T13" fmla="*/ 0 h 141"/>
                    <a:gd name="T14" fmla="*/ 4 w 89"/>
                    <a:gd name="T15" fmla="*/ 0 h 141"/>
                    <a:gd name="T16" fmla="*/ 5 w 89"/>
                    <a:gd name="T17" fmla="*/ 0 h 141"/>
                    <a:gd name="T18" fmla="*/ 6 w 89"/>
                    <a:gd name="T19" fmla="*/ 0 h 141"/>
                    <a:gd name="T20" fmla="*/ 7 w 89"/>
                    <a:gd name="T21" fmla="*/ 0 h 141"/>
                    <a:gd name="T22" fmla="*/ 7 w 89"/>
                    <a:gd name="T23" fmla="*/ 0 h 141"/>
                    <a:gd name="T24" fmla="*/ 8 w 89"/>
                    <a:gd name="T25" fmla="*/ 1 h 141"/>
                    <a:gd name="T26" fmla="*/ 9 w 89"/>
                    <a:gd name="T27" fmla="*/ 1 h 141"/>
                    <a:gd name="T28" fmla="*/ 9 w 89"/>
                    <a:gd name="T29" fmla="*/ 2 h 141"/>
                    <a:gd name="T30" fmla="*/ 10 w 89"/>
                    <a:gd name="T31" fmla="*/ 2 h 141"/>
                    <a:gd name="T32" fmla="*/ 10 w 89"/>
                    <a:gd name="T33" fmla="*/ 3 h 141"/>
                    <a:gd name="T34" fmla="*/ 10 w 89"/>
                    <a:gd name="T35" fmla="*/ 4 h 141"/>
                    <a:gd name="T36" fmla="*/ 10 w 89"/>
                    <a:gd name="T37" fmla="*/ 5 h 141"/>
                    <a:gd name="T38" fmla="*/ 11 w 89"/>
                    <a:gd name="T39" fmla="*/ 6 h 141"/>
                    <a:gd name="T40" fmla="*/ 11 w 89"/>
                    <a:gd name="T41" fmla="*/ 8 h 141"/>
                    <a:gd name="T42" fmla="*/ 11 w 89"/>
                    <a:gd name="T43" fmla="*/ 10 h 141"/>
                    <a:gd name="T44" fmla="*/ 10 w 89"/>
                    <a:gd name="T45" fmla="*/ 12 h 141"/>
                    <a:gd name="T46" fmla="*/ 10 w 89"/>
                    <a:gd name="T47" fmla="*/ 13 h 141"/>
                    <a:gd name="T48" fmla="*/ 10 w 89"/>
                    <a:gd name="T49" fmla="*/ 14 h 141"/>
                    <a:gd name="T50" fmla="*/ 9 w 89"/>
                    <a:gd name="T51" fmla="*/ 15 h 141"/>
                    <a:gd name="T52" fmla="*/ 8 w 89"/>
                    <a:gd name="T53" fmla="*/ 16 h 141"/>
                    <a:gd name="T54" fmla="*/ 8 w 89"/>
                    <a:gd name="T55" fmla="*/ 17 h 141"/>
                    <a:gd name="T56" fmla="*/ 7 w 89"/>
                    <a:gd name="T57" fmla="*/ 17 h 141"/>
                    <a:gd name="T58" fmla="*/ 5 w 89"/>
                    <a:gd name="T59" fmla="*/ 17 h 141"/>
                    <a:gd name="T60" fmla="*/ 4 w 89"/>
                    <a:gd name="T61" fmla="*/ 17 h 141"/>
                    <a:gd name="T62" fmla="*/ 2 w 89"/>
                    <a:gd name="T63" fmla="*/ 17 h 141"/>
                    <a:gd name="T64" fmla="*/ 1 w 89"/>
                    <a:gd name="T65" fmla="*/ 16 h 141"/>
                    <a:gd name="T66" fmla="*/ 0 w 89"/>
                    <a:gd name="T67" fmla="*/ 14 h 141"/>
                    <a:gd name="T68" fmla="*/ 0 w 89"/>
                    <a:gd name="T69" fmla="*/ 12 h 141"/>
                    <a:gd name="T70" fmla="*/ 0 w 89"/>
                    <a:gd name="T71" fmla="*/ 9 h 141"/>
                    <a:gd name="T72" fmla="*/ 2 w 89"/>
                    <a:gd name="T73" fmla="*/ 8 h 141"/>
                    <a:gd name="T74" fmla="*/ 2 w 89"/>
                    <a:gd name="T75" fmla="*/ 11 h 141"/>
                    <a:gd name="T76" fmla="*/ 2 w 89"/>
                    <a:gd name="T77" fmla="*/ 13 h 141"/>
                    <a:gd name="T78" fmla="*/ 3 w 89"/>
                    <a:gd name="T79" fmla="*/ 14 h 141"/>
                    <a:gd name="T80" fmla="*/ 3 w 89"/>
                    <a:gd name="T81" fmla="*/ 15 h 141"/>
                    <a:gd name="T82" fmla="*/ 4 w 89"/>
                    <a:gd name="T83" fmla="*/ 15 h 141"/>
                    <a:gd name="T84" fmla="*/ 5 w 89"/>
                    <a:gd name="T85" fmla="*/ 15 h 141"/>
                    <a:gd name="T86" fmla="*/ 6 w 89"/>
                    <a:gd name="T87" fmla="*/ 15 h 141"/>
                    <a:gd name="T88" fmla="*/ 7 w 89"/>
                    <a:gd name="T89" fmla="*/ 15 h 141"/>
                    <a:gd name="T90" fmla="*/ 8 w 89"/>
                    <a:gd name="T91" fmla="*/ 14 h 141"/>
                    <a:gd name="T92" fmla="*/ 8 w 89"/>
                    <a:gd name="T93" fmla="*/ 13 h 141"/>
                    <a:gd name="T94" fmla="*/ 8 w 89"/>
                    <a:gd name="T95" fmla="*/ 11 h 141"/>
                    <a:gd name="T96" fmla="*/ 9 w 89"/>
                    <a:gd name="T97" fmla="*/ 8 h 141"/>
                    <a:gd name="T98" fmla="*/ 8 w 89"/>
                    <a:gd name="T99" fmla="*/ 6 h 141"/>
                    <a:gd name="T100" fmla="*/ 8 w 89"/>
                    <a:gd name="T101" fmla="*/ 4 h 141"/>
                    <a:gd name="T102" fmla="*/ 8 w 89"/>
                    <a:gd name="T103" fmla="*/ 3 h 141"/>
                    <a:gd name="T104" fmla="*/ 7 w 89"/>
                    <a:gd name="T105" fmla="*/ 2 h 141"/>
                    <a:gd name="T106" fmla="*/ 6 w 89"/>
                    <a:gd name="T107" fmla="*/ 2 h 141"/>
                    <a:gd name="T108" fmla="*/ 5 w 89"/>
                    <a:gd name="T109" fmla="*/ 1 h 141"/>
                    <a:gd name="T110" fmla="*/ 4 w 89"/>
                    <a:gd name="T111" fmla="*/ 2 h 141"/>
                    <a:gd name="T112" fmla="*/ 3 w 89"/>
                    <a:gd name="T113" fmla="*/ 2 h 141"/>
                    <a:gd name="T114" fmla="*/ 3 w 89"/>
                    <a:gd name="T115" fmla="*/ 3 h 141"/>
                    <a:gd name="T116" fmla="*/ 2 w 89"/>
                    <a:gd name="T117" fmla="*/ 4 h 141"/>
                    <a:gd name="T118" fmla="*/ 2 w 89"/>
                    <a:gd name="T119" fmla="*/ 6 h 141"/>
                    <a:gd name="T120" fmla="*/ 2 w 89"/>
                    <a:gd name="T121" fmla="*/ 8 h 14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89"/>
                    <a:gd name="T184" fmla="*/ 0 h 141"/>
                    <a:gd name="T185" fmla="*/ 89 w 89"/>
                    <a:gd name="T186" fmla="*/ 141 h 14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89" h="141">
                      <a:moveTo>
                        <a:pt x="0" y="71"/>
                      </a:moveTo>
                      <a:lnTo>
                        <a:pt x="0" y="68"/>
                      </a:lnTo>
                      <a:lnTo>
                        <a:pt x="0" y="63"/>
                      </a:lnTo>
                      <a:lnTo>
                        <a:pt x="0" y="59"/>
                      </a:lnTo>
                      <a:lnTo>
                        <a:pt x="0" y="56"/>
                      </a:lnTo>
                      <a:lnTo>
                        <a:pt x="0" y="52"/>
                      </a:lnTo>
                      <a:lnTo>
                        <a:pt x="1" y="49"/>
                      </a:lnTo>
                      <a:lnTo>
                        <a:pt x="1" y="46"/>
                      </a:lnTo>
                      <a:lnTo>
                        <a:pt x="1" y="43"/>
                      </a:lnTo>
                      <a:lnTo>
                        <a:pt x="2" y="39"/>
                      </a:lnTo>
                      <a:lnTo>
                        <a:pt x="2" y="36"/>
                      </a:lnTo>
                      <a:lnTo>
                        <a:pt x="3" y="34"/>
                      </a:lnTo>
                      <a:lnTo>
                        <a:pt x="4" y="31"/>
                      </a:lnTo>
                      <a:lnTo>
                        <a:pt x="4" y="29"/>
                      </a:lnTo>
                      <a:lnTo>
                        <a:pt x="6" y="27"/>
                      </a:lnTo>
                      <a:lnTo>
                        <a:pt x="7" y="25"/>
                      </a:lnTo>
                      <a:lnTo>
                        <a:pt x="8" y="23"/>
                      </a:lnTo>
                      <a:lnTo>
                        <a:pt x="9" y="21"/>
                      </a:lnTo>
                      <a:lnTo>
                        <a:pt x="11" y="19"/>
                      </a:lnTo>
                      <a:lnTo>
                        <a:pt x="12" y="17"/>
                      </a:lnTo>
                      <a:lnTo>
                        <a:pt x="13" y="14"/>
                      </a:lnTo>
                      <a:lnTo>
                        <a:pt x="14" y="13"/>
                      </a:lnTo>
                      <a:lnTo>
                        <a:pt x="16" y="11"/>
                      </a:lnTo>
                      <a:lnTo>
                        <a:pt x="17" y="10"/>
                      </a:lnTo>
                      <a:lnTo>
                        <a:pt x="19" y="8"/>
                      </a:lnTo>
                      <a:lnTo>
                        <a:pt x="20" y="7"/>
                      </a:lnTo>
                      <a:lnTo>
                        <a:pt x="22" y="6"/>
                      </a:lnTo>
                      <a:lnTo>
                        <a:pt x="24" y="5"/>
                      </a:lnTo>
                      <a:lnTo>
                        <a:pt x="26" y="4"/>
                      </a:lnTo>
                      <a:lnTo>
                        <a:pt x="28" y="3"/>
                      </a:lnTo>
                      <a:lnTo>
                        <a:pt x="31" y="2"/>
                      </a:lnTo>
                      <a:lnTo>
                        <a:pt x="33" y="2"/>
                      </a:lnTo>
                      <a:lnTo>
                        <a:pt x="35" y="1"/>
                      </a:lnTo>
                      <a:lnTo>
                        <a:pt x="37" y="1"/>
                      </a:lnTo>
                      <a:lnTo>
                        <a:pt x="39" y="1"/>
                      </a:lnTo>
                      <a:lnTo>
                        <a:pt x="41" y="1"/>
                      </a:lnTo>
                      <a:lnTo>
                        <a:pt x="44" y="0"/>
                      </a:lnTo>
                      <a:lnTo>
                        <a:pt x="45" y="1"/>
                      </a:lnTo>
                      <a:lnTo>
                        <a:pt x="47" y="1"/>
                      </a:lnTo>
                      <a:lnTo>
                        <a:pt x="49" y="1"/>
                      </a:lnTo>
                      <a:lnTo>
                        <a:pt x="51" y="1"/>
                      </a:lnTo>
                      <a:lnTo>
                        <a:pt x="52" y="1"/>
                      </a:lnTo>
                      <a:lnTo>
                        <a:pt x="55" y="2"/>
                      </a:lnTo>
                      <a:lnTo>
                        <a:pt x="56" y="2"/>
                      </a:lnTo>
                      <a:lnTo>
                        <a:pt x="58" y="3"/>
                      </a:lnTo>
                      <a:lnTo>
                        <a:pt x="59" y="3"/>
                      </a:lnTo>
                      <a:lnTo>
                        <a:pt x="61" y="4"/>
                      </a:lnTo>
                      <a:lnTo>
                        <a:pt x="62" y="5"/>
                      </a:lnTo>
                      <a:lnTo>
                        <a:pt x="64" y="5"/>
                      </a:lnTo>
                      <a:lnTo>
                        <a:pt x="65" y="6"/>
                      </a:lnTo>
                      <a:lnTo>
                        <a:pt x="66" y="7"/>
                      </a:lnTo>
                      <a:lnTo>
                        <a:pt x="67" y="8"/>
                      </a:lnTo>
                      <a:lnTo>
                        <a:pt x="69" y="9"/>
                      </a:lnTo>
                      <a:lnTo>
                        <a:pt x="70" y="10"/>
                      </a:lnTo>
                      <a:lnTo>
                        <a:pt x="71" y="11"/>
                      </a:lnTo>
                      <a:lnTo>
                        <a:pt x="72" y="12"/>
                      </a:lnTo>
                      <a:lnTo>
                        <a:pt x="73" y="13"/>
                      </a:lnTo>
                      <a:lnTo>
                        <a:pt x="74" y="14"/>
                      </a:lnTo>
                      <a:lnTo>
                        <a:pt x="75" y="15"/>
                      </a:lnTo>
                      <a:lnTo>
                        <a:pt x="76" y="17"/>
                      </a:lnTo>
                      <a:lnTo>
                        <a:pt x="78" y="18"/>
                      </a:lnTo>
                      <a:lnTo>
                        <a:pt x="78" y="20"/>
                      </a:lnTo>
                      <a:lnTo>
                        <a:pt x="79" y="21"/>
                      </a:lnTo>
                      <a:lnTo>
                        <a:pt x="80" y="23"/>
                      </a:lnTo>
                      <a:lnTo>
                        <a:pt x="81" y="24"/>
                      </a:lnTo>
                      <a:lnTo>
                        <a:pt x="81" y="26"/>
                      </a:lnTo>
                      <a:lnTo>
                        <a:pt x="82" y="27"/>
                      </a:lnTo>
                      <a:lnTo>
                        <a:pt x="83" y="29"/>
                      </a:lnTo>
                      <a:lnTo>
                        <a:pt x="83" y="31"/>
                      </a:lnTo>
                      <a:lnTo>
                        <a:pt x="84" y="32"/>
                      </a:lnTo>
                      <a:lnTo>
                        <a:pt x="84" y="34"/>
                      </a:lnTo>
                      <a:lnTo>
                        <a:pt x="85" y="36"/>
                      </a:lnTo>
                      <a:lnTo>
                        <a:pt x="86" y="37"/>
                      </a:lnTo>
                      <a:lnTo>
                        <a:pt x="86" y="41"/>
                      </a:lnTo>
                      <a:lnTo>
                        <a:pt x="86" y="43"/>
                      </a:lnTo>
                      <a:lnTo>
                        <a:pt x="87" y="45"/>
                      </a:lnTo>
                      <a:lnTo>
                        <a:pt x="87" y="47"/>
                      </a:lnTo>
                      <a:lnTo>
                        <a:pt x="87" y="50"/>
                      </a:lnTo>
                      <a:lnTo>
                        <a:pt x="88" y="53"/>
                      </a:lnTo>
                      <a:lnTo>
                        <a:pt x="88" y="55"/>
                      </a:lnTo>
                      <a:lnTo>
                        <a:pt x="88" y="58"/>
                      </a:lnTo>
                      <a:lnTo>
                        <a:pt x="88" y="61"/>
                      </a:lnTo>
                      <a:lnTo>
                        <a:pt x="88" y="65"/>
                      </a:lnTo>
                      <a:lnTo>
                        <a:pt x="88" y="68"/>
                      </a:lnTo>
                      <a:lnTo>
                        <a:pt x="89" y="71"/>
                      </a:lnTo>
                      <a:lnTo>
                        <a:pt x="88" y="75"/>
                      </a:lnTo>
                      <a:lnTo>
                        <a:pt x="88" y="79"/>
                      </a:lnTo>
                      <a:lnTo>
                        <a:pt x="88" y="82"/>
                      </a:lnTo>
                      <a:lnTo>
                        <a:pt x="88" y="86"/>
                      </a:lnTo>
                      <a:lnTo>
                        <a:pt x="88" y="90"/>
                      </a:lnTo>
                      <a:lnTo>
                        <a:pt x="87" y="93"/>
                      </a:lnTo>
                      <a:lnTo>
                        <a:pt x="87" y="96"/>
                      </a:lnTo>
                      <a:lnTo>
                        <a:pt x="86" y="99"/>
                      </a:lnTo>
                      <a:lnTo>
                        <a:pt x="86" y="102"/>
                      </a:lnTo>
                      <a:lnTo>
                        <a:pt x="85" y="105"/>
                      </a:lnTo>
                      <a:lnTo>
                        <a:pt x="84" y="107"/>
                      </a:lnTo>
                      <a:lnTo>
                        <a:pt x="84" y="109"/>
                      </a:lnTo>
                      <a:lnTo>
                        <a:pt x="83" y="113"/>
                      </a:lnTo>
                      <a:lnTo>
                        <a:pt x="82" y="115"/>
                      </a:lnTo>
                      <a:lnTo>
                        <a:pt x="81" y="117"/>
                      </a:lnTo>
                      <a:lnTo>
                        <a:pt x="80" y="119"/>
                      </a:lnTo>
                      <a:lnTo>
                        <a:pt x="79" y="121"/>
                      </a:lnTo>
                      <a:lnTo>
                        <a:pt x="78" y="123"/>
                      </a:lnTo>
                      <a:lnTo>
                        <a:pt x="76" y="125"/>
                      </a:lnTo>
                      <a:lnTo>
                        <a:pt x="74" y="127"/>
                      </a:lnTo>
                      <a:lnTo>
                        <a:pt x="73" y="128"/>
                      </a:lnTo>
                      <a:lnTo>
                        <a:pt x="72" y="130"/>
                      </a:lnTo>
                      <a:lnTo>
                        <a:pt x="70" y="131"/>
                      </a:lnTo>
                      <a:lnTo>
                        <a:pt x="69" y="132"/>
                      </a:lnTo>
                      <a:lnTo>
                        <a:pt x="67" y="134"/>
                      </a:lnTo>
                      <a:lnTo>
                        <a:pt x="65" y="135"/>
                      </a:lnTo>
                      <a:lnTo>
                        <a:pt x="64" y="137"/>
                      </a:lnTo>
                      <a:lnTo>
                        <a:pt x="62" y="138"/>
                      </a:lnTo>
                      <a:lnTo>
                        <a:pt x="60" y="139"/>
                      </a:lnTo>
                      <a:lnTo>
                        <a:pt x="58" y="140"/>
                      </a:lnTo>
                      <a:lnTo>
                        <a:pt x="56" y="140"/>
                      </a:lnTo>
                      <a:lnTo>
                        <a:pt x="54" y="141"/>
                      </a:lnTo>
                      <a:lnTo>
                        <a:pt x="51" y="141"/>
                      </a:lnTo>
                      <a:lnTo>
                        <a:pt x="48" y="141"/>
                      </a:lnTo>
                      <a:lnTo>
                        <a:pt x="46" y="141"/>
                      </a:lnTo>
                      <a:lnTo>
                        <a:pt x="44" y="141"/>
                      </a:lnTo>
                      <a:lnTo>
                        <a:pt x="40" y="141"/>
                      </a:lnTo>
                      <a:lnTo>
                        <a:pt x="37" y="141"/>
                      </a:lnTo>
                      <a:lnTo>
                        <a:pt x="34" y="141"/>
                      </a:lnTo>
                      <a:lnTo>
                        <a:pt x="32" y="140"/>
                      </a:lnTo>
                      <a:lnTo>
                        <a:pt x="28" y="139"/>
                      </a:lnTo>
                      <a:lnTo>
                        <a:pt x="25" y="138"/>
                      </a:lnTo>
                      <a:lnTo>
                        <a:pt x="23" y="137"/>
                      </a:lnTo>
                      <a:lnTo>
                        <a:pt x="21" y="134"/>
                      </a:lnTo>
                      <a:lnTo>
                        <a:pt x="18" y="133"/>
                      </a:lnTo>
                      <a:lnTo>
                        <a:pt x="16" y="131"/>
                      </a:lnTo>
                      <a:lnTo>
                        <a:pt x="14" y="129"/>
                      </a:lnTo>
                      <a:lnTo>
                        <a:pt x="13" y="126"/>
                      </a:lnTo>
                      <a:lnTo>
                        <a:pt x="11" y="124"/>
                      </a:lnTo>
                      <a:lnTo>
                        <a:pt x="9" y="121"/>
                      </a:lnTo>
                      <a:lnTo>
                        <a:pt x="7" y="117"/>
                      </a:lnTo>
                      <a:lnTo>
                        <a:pt x="6" y="113"/>
                      </a:lnTo>
                      <a:lnTo>
                        <a:pt x="4" y="109"/>
                      </a:lnTo>
                      <a:lnTo>
                        <a:pt x="2" y="104"/>
                      </a:lnTo>
                      <a:lnTo>
                        <a:pt x="2" y="100"/>
                      </a:lnTo>
                      <a:lnTo>
                        <a:pt x="1" y="95"/>
                      </a:lnTo>
                      <a:lnTo>
                        <a:pt x="0" y="90"/>
                      </a:lnTo>
                      <a:lnTo>
                        <a:pt x="0" y="83"/>
                      </a:lnTo>
                      <a:lnTo>
                        <a:pt x="0" y="78"/>
                      </a:lnTo>
                      <a:lnTo>
                        <a:pt x="0" y="71"/>
                      </a:lnTo>
                      <a:close/>
                      <a:moveTo>
                        <a:pt x="17" y="71"/>
                      </a:moveTo>
                      <a:lnTo>
                        <a:pt x="17" y="77"/>
                      </a:lnTo>
                      <a:lnTo>
                        <a:pt x="17" y="82"/>
                      </a:lnTo>
                      <a:lnTo>
                        <a:pt x="17" y="86"/>
                      </a:lnTo>
                      <a:lnTo>
                        <a:pt x="17" y="92"/>
                      </a:lnTo>
                      <a:lnTo>
                        <a:pt x="18" y="96"/>
                      </a:lnTo>
                      <a:lnTo>
                        <a:pt x="19" y="99"/>
                      </a:lnTo>
                      <a:lnTo>
                        <a:pt x="19" y="103"/>
                      </a:lnTo>
                      <a:lnTo>
                        <a:pt x="20" y="106"/>
                      </a:lnTo>
                      <a:lnTo>
                        <a:pt x="21" y="109"/>
                      </a:lnTo>
                      <a:lnTo>
                        <a:pt x="22" y="111"/>
                      </a:lnTo>
                      <a:lnTo>
                        <a:pt x="23" y="115"/>
                      </a:lnTo>
                      <a:lnTo>
                        <a:pt x="25" y="116"/>
                      </a:lnTo>
                      <a:lnTo>
                        <a:pt x="26" y="118"/>
                      </a:lnTo>
                      <a:lnTo>
                        <a:pt x="27" y="120"/>
                      </a:lnTo>
                      <a:lnTo>
                        <a:pt x="28" y="121"/>
                      </a:lnTo>
                      <a:lnTo>
                        <a:pt x="31" y="122"/>
                      </a:lnTo>
                      <a:lnTo>
                        <a:pt x="32" y="123"/>
                      </a:lnTo>
                      <a:lnTo>
                        <a:pt x="34" y="124"/>
                      </a:lnTo>
                      <a:lnTo>
                        <a:pt x="35" y="125"/>
                      </a:lnTo>
                      <a:lnTo>
                        <a:pt x="37" y="125"/>
                      </a:lnTo>
                      <a:lnTo>
                        <a:pt x="38" y="126"/>
                      </a:lnTo>
                      <a:lnTo>
                        <a:pt x="40" y="126"/>
                      </a:lnTo>
                      <a:lnTo>
                        <a:pt x="42" y="126"/>
                      </a:lnTo>
                      <a:lnTo>
                        <a:pt x="44" y="126"/>
                      </a:lnTo>
                      <a:lnTo>
                        <a:pt x="45" y="126"/>
                      </a:lnTo>
                      <a:lnTo>
                        <a:pt x="47" y="126"/>
                      </a:lnTo>
                      <a:lnTo>
                        <a:pt x="49" y="126"/>
                      </a:lnTo>
                      <a:lnTo>
                        <a:pt x="51" y="125"/>
                      </a:lnTo>
                      <a:lnTo>
                        <a:pt x="52" y="125"/>
                      </a:lnTo>
                      <a:lnTo>
                        <a:pt x="55" y="124"/>
                      </a:lnTo>
                      <a:lnTo>
                        <a:pt x="56" y="123"/>
                      </a:lnTo>
                      <a:lnTo>
                        <a:pt x="58" y="122"/>
                      </a:lnTo>
                      <a:lnTo>
                        <a:pt x="59" y="121"/>
                      </a:lnTo>
                      <a:lnTo>
                        <a:pt x="61" y="120"/>
                      </a:lnTo>
                      <a:lnTo>
                        <a:pt x="62" y="118"/>
                      </a:lnTo>
                      <a:lnTo>
                        <a:pt x="64" y="116"/>
                      </a:lnTo>
                      <a:lnTo>
                        <a:pt x="65" y="115"/>
                      </a:lnTo>
                      <a:lnTo>
                        <a:pt x="66" y="111"/>
                      </a:lnTo>
                      <a:lnTo>
                        <a:pt x="67" y="109"/>
                      </a:lnTo>
                      <a:lnTo>
                        <a:pt x="68" y="106"/>
                      </a:lnTo>
                      <a:lnTo>
                        <a:pt x="69" y="103"/>
                      </a:lnTo>
                      <a:lnTo>
                        <a:pt x="70" y="99"/>
                      </a:lnTo>
                      <a:lnTo>
                        <a:pt x="70" y="96"/>
                      </a:lnTo>
                      <a:lnTo>
                        <a:pt x="71" y="91"/>
                      </a:lnTo>
                      <a:lnTo>
                        <a:pt x="71" y="86"/>
                      </a:lnTo>
                      <a:lnTo>
                        <a:pt x="71" y="82"/>
                      </a:lnTo>
                      <a:lnTo>
                        <a:pt x="71" y="77"/>
                      </a:lnTo>
                      <a:lnTo>
                        <a:pt x="72" y="71"/>
                      </a:lnTo>
                      <a:lnTo>
                        <a:pt x="71" y="66"/>
                      </a:lnTo>
                      <a:lnTo>
                        <a:pt x="71" y="60"/>
                      </a:lnTo>
                      <a:lnTo>
                        <a:pt x="71" y="55"/>
                      </a:lnTo>
                      <a:lnTo>
                        <a:pt x="71" y="51"/>
                      </a:lnTo>
                      <a:lnTo>
                        <a:pt x="70" y="47"/>
                      </a:lnTo>
                      <a:lnTo>
                        <a:pt x="69" y="43"/>
                      </a:lnTo>
                      <a:lnTo>
                        <a:pt x="69" y="38"/>
                      </a:lnTo>
                      <a:lnTo>
                        <a:pt x="68" y="35"/>
                      </a:lnTo>
                      <a:lnTo>
                        <a:pt x="67" y="32"/>
                      </a:lnTo>
                      <a:lnTo>
                        <a:pt x="66" y="30"/>
                      </a:lnTo>
                      <a:lnTo>
                        <a:pt x="65" y="27"/>
                      </a:lnTo>
                      <a:lnTo>
                        <a:pt x="64" y="25"/>
                      </a:lnTo>
                      <a:lnTo>
                        <a:pt x="62" y="24"/>
                      </a:lnTo>
                      <a:lnTo>
                        <a:pt x="61" y="22"/>
                      </a:lnTo>
                      <a:lnTo>
                        <a:pt x="59" y="21"/>
                      </a:lnTo>
                      <a:lnTo>
                        <a:pt x="58" y="20"/>
                      </a:lnTo>
                      <a:lnTo>
                        <a:pt x="56" y="19"/>
                      </a:lnTo>
                      <a:lnTo>
                        <a:pt x="55" y="18"/>
                      </a:lnTo>
                      <a:lnTo>
                        <a:pt x="52" y="17"/>
                      </a:lnTo>
                      <a:lnTo>
                        <a:pt x="50" y="17"/>
                      </a:lnTo>
                      <a:lnTo>
                        <a:pt x="49" y="15"/>
                      </a:lnTo>
                      <a:lnTo>
                        <a:pt x="47" y="15"/>
                      </a:lnTo>
                      <a:lnTo>
                        <a:pt x="45" y="15"/>
                      </a:lnTo>
                      <a:lnTo>
                        <a:pt x="44" y="14"/>
                      </a:lnTo>
                      <a:lnTo>
                        <a:pt x="42" y="15"/>
                      </a:lnTo>
                      <a:lnTo>
                        <a:pt x="40" y="15"/>
                      </a:lnTo>
                      <a:lnTo>
                        <a:pt x="38" y="15"/>
                      </a:lnTo>
                      <a:lnTo>
                        <a:pt x="37" y="17"/>
                      </a:lnTo>
                      <a:lnTo>
                        <a:pt x="35" y="17"/>
                      </a:lnTo>
                      <a:lnTo>
                        <a:pt x="33" y="18"/>
                      </a:lnTo>
                      <a:lnTo>
                        <a:pt x="32" y="19"/>
                      </a:lnTo>
                      <a:lnTo>
                        <a:pt x="31" y="20"/>
                      </a:lnTo>
                      <a:lnTo>
                        <a:pt x="28" y="21"/>
                      </a:lnTo>
                      <a:lnTo>
                        <a:pt x="27" y="22"/>
                      </a:lnTo>
                      <a:lnTo>
                        <a:pt x="26" y="23"/>
                      </a:lnTo>
                      <a:lnTo>
                        <a:pt x="25" y="24"/>
                      </a:lnTo>
                      <a:lnTo>
                        <a:pt x="23" y="27"/>
                      </a:lnTo>
                      <a:lnTo>
                        <a:pt x="22" y="29"/>
                      </a:lnTo>
                      <a:lnTo>
                        <a:pt x="21" y="32"/>
                      </a:lnTo>
                      <a:lnTo>
                        <a:pt x="20" y="35"/>
                      </a:lnTo>
                      <a:lnTo>
                        <a:pt x="19" y="38"/>
                      </a:lnTo>
                      <a:lnTo>
                        <a:pt x="18" y="43"/>
                      </a:lnTo>
                      <a:lnTo>
                        <a:pt x="18" y="47"/>
                      </a:lnTo>
                      <a:lnTo>
                        <a:pt x="17" y="51"/>
                      </a:lnTo>
                      <a:lnTo>
                        <a:pt x="17" y="55"/>
                      </a:lnTo>
                      <a:lnTo>
                        <a:pt x="17" y="60"/>
                      </a:lnTo>
                      <a:lnTo>
                        <a:pt x="17" y="66"/>
                      </a:lnTo>
                      <a:lnTo>
                        <a:pt x="17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35" name="Freeform 204"/>
                <p:cNvSpPr>
                  <a:spLocks/>
                </p:cNvSpPr>
                <p:nvPr/>
              </p:nvSpPr>
              <p:spPr bwMode="auto">
                <a:xfrm>
                  <a:off x="3153" y="2213"/>
                  <a:ext cx="45" cy="70"/>
                </a:xfrm>
                <a:custGeom>
                  <a:avLst/>
                  <a:gdLst>
                    <a:gd name="T0" fmla="*/ 2 w 91"/>
                    <a:gd name="T1" fmla="*/ 13 h 139"/>
                    <a:gd name="T2" fmla="*/ 2 w 91"/>
                    <a:gd name="T3" fmla="*/ 14 h 139"/>
                    <a:gd name="T4" fmla="*/ 2 w 91"/>
                    <a:gd name="T5" fmla="*/ 14 h 139"/>
                    <a:gd name="T6" fmla="*/ 3 w 91"/>
                    <a:gd name="T7" fmla="*/ 15 h 139"/>
                    <a:gd name="T8" fmla="*/ 3 w 91"/>
                    <a:gd name="T9" fmla="*/ 15 h 139"/>
                    <a:gd name="T10" fmla="*/ 3 w 91"/>
                    <a:gd name="T11" fmla="*/ 16 h 139"/>
                    <a:gd name="T12" fmla="*/ 4 w 91"/>
                    <a:gd name="T13" fmla="*/ 16 h 139"/>
                    <a:gd name="T14" fmla="*/ 5 w 91"/>
                    <a:gd name="T15" fmla="*/ 16 h 139"/>
                    <a:gd name="T16" fmla="*/ 5 w 91"/>
                    <a:gd name="T17" fmla="*/ 16 h 139"/>
                    <a:gd name="T18" fmla="*/ 6 w 91"/>
                    <a:gd name="T19" fmla="*/ 16 h 139"/>
                    <a:gd name="T20" fmla="*/ 7 w 91"/>
                    <a:gd name="T21" fmla="*/ 16 h 139"/>
                    <a:gd name="T22" fmla="*/ 7 w 91"/>
                    <a:gd name="T23" fmla="*/ 15 h 139"/>
                    <a:gd name="T24" fmla="*/ 8 w 91"/>
                    <a:gd name="T25" fmla="*/ 15 h 139"/>
                    <a:gd name="T26" fmla="*/ 8 w 91"/>
                    <a:gd name="T27" fmla="*/ 14 h 139"/>
                    <a:gd name="T28" fmla="*/ 8 w 91"/>
                    <a:gd name="T29" fmla="*/ 13 h 139"/>
                    <a:gd name="T30" fmla="*/ 9 w 91"/>
                    <a:gd name="T31" fmla="*/ 12 h 139"/>
                    <a:gd name="T32" fmla="*/ 9 w 91"/>
                    <a:gd name="T33" fmla="*/ 12 h 139"/>
                    <a:gd name="T34" fmla="*/ 9 w 91"/>
                    <a:gd name="T35" fmla="*/ 11 h 139"/>
                    <a:gd name="T36" fmla="*/ 8 w 91"/>
                    <a:gd name="T37" fmla="*/ 10 h 139"/>
                    <a:gd name="T38" fmla="*/ 8 w 91"/>
                    <a:gd name="T39" fmla="*/ 9 h 139"/>
                    <a:gd name="T40" fmla="*/ 7 w 91"/>
                    <a:gd name="T41" fmla="*/ 9 h 139"/>
                    <a:gd name="T42" fmla="*/ 7 w 91"/>
                    <a:gd name="T43" fmla="*/ 8 h 139"/>
                    <a:gd name="T44" fmla="*/ 6 w 91"/>
                    <a:gd name="T45" fmla="*/ 8 h 139"/>
                    <a:gd name="T46" fmla="*/ 6 w 91"/>
                    <a:gd name="T47" fmla="*/ 8 h 139"/>
                    <a:gd name="T48" fmla="*/ 5 w 91"/>
                    <a:gd name="T49" fmla="*/ 8 h 139"/>
                    <a:gd name="T50" fmla="*/ 4 w 91"/>
                    <a:gd name="T51" fmla="*/ 8 h 139"/>
                    <a:gd name="T52" fmla="*/ 4 w 91"/>
                    <a:gd name="T53" fmla="*/ 8 h 139"/>
                    <a:gd name="T54" fmla="*/ 3 w 91"/>
                    <a:gd name="T55" fmla="*/ 8 h 139"/>
                    <a:gd name="T56" fmla="*/ 3 w 91"/>
                    <a:gd name="T57" fmla="*/ 9 h 139"/>
                    <a:gd name="T58" fmla="*/ 3 w 91"/>
                    <a:gd name="T59" fmla="*/ 9 h 139"/>
                    <a:gd name="T60" fmla="*/ 2 w 91"/>
                    <a:gd name="T61" fmla="*/ 9 h 139"/>
                    <a:gd name="T62" fmla="*/ 2 w 91"/>
                    <a:gd name="T63" fmla="*/ 9 h 139"/>
                    <a:gd name="T64" fmla="*/ 0 w 91"/>
                    <a:gd name="T65" fmla="*/ 9 h 139"/>
                    <a:gd name="T66" fmla="*/ 10 w 91"/>
                    <a:gd name="T67" fmla="*/ 3 h 139"/>
                    <a:gd name="T68" fmla="*/ 3 w 91"/>
                    <a:gd name="T69" fmla="*/ 7 h 139"/>
                    <a:gd name="T70" fmla="*/ 3 w 91"/>
                    <a:gd name="T71" fmla="*/ 7 h 139"/>
                    <a:gd name="T72" fmla="*/ 4 w 91"/>
                    <a:gd name="T73" fmla="*/ 6 h 139"/>
                    <a:gd name="T74" fmla="*/ 5 w 91"/>
                    <a:gd name="T75" fmla="*/ 6 h 139"/>
                    <a:gd name="T76" fmla="*/ 6 w 91"/>
                    <a:gd name="T77" fmla="*/ 6 h 139"/>
                    <a:gd name="T78" fmla="*/ 7 w 91"/>
                    <a:gd name="T79" fmla="*/ 6 h 139"/>
                    <a:gd name="T80" fmla="*/ 8 w 91"/>
                    <a:gd name="T81" fmla="*/ 7 h 139"/>
                    <a:gd name="T82" fmla="*/ 9 w 91"/>
                    <a:gd name="T83" fmla="*/ 7 h 139"/>
                    <a:gd name="T84" fmla="*/ 9 w 91"/>
                    <a:gd name="T85" fmla="*/ 8 h 139"/>
                    <a:gd name="T86" fmla="*/ 10 w 91"/>
                    <a:gd name="T87" fmla="*/ 9 h 139"/>
                    <a:gd name="T88" fmla="*/ 10 w 91"/>
                    <a:gd name="T89" fmla="*/ 10 h 139"/>
                    <a:gd name="T90" fmla="*/ 11 w 91"/>
                    <a:gd name="T91" fmla="*/ 11 h 139"/>
                    <a:gd name="T92" fmla="*/ 11 w 91"/>
                    <a:gd name="T93" fmla="*/ 12 h 139"/>
                    <a:gd name="T94" fmla="*/ 11 w 91"/>
                    <a:gd name="T95" fmla="*/ 13 h 139"/>
                    <a:gd name="T96" fmla="*/ 10 w 91"/>
                    <a:gd name="T97" fmla="*/ 14 h 139"/>
                    <a:gd name="T98" fmla="*/ 10 w 91"/>
                    <a:gd name="T99" fmla="*/ 15 h 139"/>
                    <a:gd name="T100" fmla="*/ 9 w 91"/>
                    <a:gd name="T101" fmla="*/ 16 h 139"/>
                    <a:gd name="T102" fmla="*/ 8 w 91"/>
                    <a:gd name="T103" fmla="*/ 17 h 139"/>
                    <a:gd name="T104" fmla="*/ 7 w 91"/>
                    <a:gd name="T105" fmla="*/ 18 h 139"/>
                    <a:gd name="T106" fmla="*/ 6 w 91"/>
                    <a:gd name="T107" fmla="*/ 18 h 139"/>
                    <a:gd name="T108" fmla="*/ 5 w 91"/>
                    <a:gd name="T109" fmla="*/ 18 h 139"/>
                    <a:gd name="T110" fmla="*/ 4 w 91"/>
                    <a:gd name="T111" fmla="*/ 18 h 139"/>
                    <a:gd name="T112" fmla="*/ 3 w 91"/>
                    <a:gd name="T113" fmla="*/ 17 h 139"/>
                    <a:gd name="T114" fmla="*/ 2 w 91"/>
                    <a:gd name="T115" fmla="*/ 17 h 139"/>
                    <a:gd name="T116" fmla="*/ 1 w 91"/>
                    <a:gd name="T117" fmla="*/ 16 h 139"/>
                    <a:gd name="T118" fmla="*/ 0 w 91"/>
                    <a:gd name="T119" fmla="*/ 16 h 139"/>
                    <a:gd name="T120" fmla="*/ 0 w 91"/>
                    <a:gd name="T121" fmla="*/ 15 h 139"/>
                    <a:gd name="T122" fmla="*/ 0 w 91"/>
                    <a:gd name="T123" fmla="*/ 14 h 139"/>
                    <a:gd name="T124" fmla="*/ 0 w 91"/>
                    <a:gd name="T125" fmla="*/ 13 h 13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91"/>
                    <a:gd name="T190" fmla="*/ 0 h 139"/>
                    <a:gd name="T191" fmla="*/ 91 w 91"/>
                    <a:gd name="T192" fmla="*/ 139 h 139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91" h="139">
                      <a:moveTo>
                        <a:pt x="0" y="100"/>
                      </a:moveTo>
                      <a:lnTo>
                        <a:pt x="18" y="99"/>
                      </a:lnTo>
                      <a:lnTo>
                        <a:pt x="18" y="101"/>
                      </a:lnTo>
                      <a:lnTo>
                        <a:pt x="18" y="103"/>
                      </a:lnTo>
                      <a:lnTo>
                        <a:pt x="19" y="105"/>
                      </a:lnTo>
                      <a:lnTo>
                        <a:pt x="19" y="107"/>
                      </a:lnTo>
                      <a:lnTo>
                        <a:pt x="20" y="108"/>
                      </a:lnTo>
                      <a:lnTo>
                        <a:pt x="21" y="111"/>
                      </a:lnTo>
                      <a:lnTo>
                        <a:pt x="22" y="112"/>
                      </a:lnTo>
                      <a:lnTo>
                        <a:pt x="22" y="114"/>
                      </a:lnTo>
                      <a:lnTo>
                        <a:pt x="23" y="115"/>
                      </a:lnTo>
                      <a:lnTo>
                        <a:pt x="24" y="116"/>
                      </a:lnTo>
                      <a:lnTo>
                        <a:pt x="25" y="117"/>
                      </a:lnTo>
                      <a:lnTo>
                        <a:pt x="27" y="118"/>
                      </a:lnTo>
                      <a:lnTo>
                        <a:pt x="28" y="119"/>
                      </a:lnTo>
                      <a:lnTo>
                        <a:pt x="29" y="120"/>
                      </a:lnTo>
                      <a:lnTo>
                        <a:pt x="30" y="121"/>
                      </a:lnTo>
                      <a:lnTo>
                        <a:pt x="31" y="122"/>
                      </a:lnTo>
                      <a:lnTo>
                        <a:pt x="33" y="122"/>
                      </a:lnTo>
                      <a:lnTo>
                        <a:pt x="34" y="123"/>
                      </a:lnTo>
                      <a:lnTo>
                        <a:pt x="35" y="123"/>
                      </a:lnTo>
                      <a:lnTo>
                        <a:pt x="37" y="124"/>
                      </a:lnTo>
                      <a:lnTo>
                        <a:pt x="38" y="124"/>
                      </a:lnTo>
                      <a:lnTo>
                        <a:pt x="40" y="124"/>
                      </a:lnTo>
                      <a:lnTo>
                        <a:pt x="42" y="124"/>
                      </a:lnTo>
                      <a:lnTo>
                        <a:pt x="44" y="124"/>
                      </a:lnTo>
                      <a:lnTo>
                        <a:pt x="45" y="124"/>
                      </a:lnTo>
                      <a:lnTo>
                        <a:pt x="47" y="124"/>
                      </a:lnTo>
                      <a:lnTo>
                        <a:pt x="49" y="124"/>
                      </a:lnTo>
                      <a:lnTo>
                        <a:pt x="51" y="124"/>
                      </a:lnTo>
                      <a:lnTo>
                        <a:pt x="53" y="123"/>
                      </a:lnTo>
                      <a:lnTo>
                        <a:pt x="55" y="122"/>
                      </a:lnTo>
                      <a:lnTo>
                        <a:pt x="56" y="122"/>
                      </a:lnTo>
                      <a:lnTo>
                        <a:pt x="58" y="121"/>
                      </a:lnTo>
                      <a:lnTo>
                        <a:pt x="59" y="120"/>
                      </a:lnTo>
                      <a:lnTo>
                        <a:pt x="61" y="119"/>
                      </a:lnTo>
                      <a:lnTo>
                        <a:pt x="62" y="118"/>
                      </a:lnTo>
                      <a:lnTo>
                        <a:pt x="64" y="116"/>
                      </a:lnTo>
                      <a:lnTo>
                        <a:pt x="66" y="115"/>
                      </a:lnTo>
                      <a:lnTo>
                        <a:pt x="67" y="113"/>
                      </a:lnTo>
                      <a:lnTo>
                        <a:pt x="68" y="112"/>
                      </a:lnTo>
                      <a:lnTo>
                        <a:pt x="69" y="110"/>
                      </a:lnTo>
                      <a:lnTo>
                        <a:pt x="70" y="107"/>
                      </a:lnTo>
                      <a:lnTo>
                        <a:pt x="71" y="105"/>
                      </a:lnTo>
                      <a:lnTo>
                        <a:pt x="71" y="103"/>
                      </a:lnTo>
                      <a:lnTo>
                        <a:pt x="72" y="101"/>
                      </a:lnTo>
                      <a:lnTo>
                        <a:pt x="72" y="99"/>
                      </a:lnTo>
                      <a:lnTo>
                        <a:pt x="72" y="96"/>
                      </a:lnTo>
                      <a:lnTo>
                        <a:pt x="72" y="94"/>
                      </a:lnTo>
                      <a:lnTo>
                        <a:pt x="73" y="91"/>
                      </a:lnTo>
                      <a:lnTo>
                        <a:pt x="72" y="89"/>
                      </a:lnTo>
                      <a:lnTo>
                        <a:pt x="72" y="87"/>
                      </a:lnTo>
                      <a:lnTo>
                        <a:pt x="72" y="84"/>
                      </a:lnTo>
                      <a:lnTo>
                        <a:pt x="72" y="82"/>
                      </a:lnTo>
                      <a:lnTo>
                        <a:pt x="71" y="80"/>
                      </a:lnTo>
                      <a:lnTo>
                        <a:pt x="71" y="78"/>
                      </a:lnTo>
                      <a:lnTo>
                        <a:pt x="70" y="77"/>
                      </a:lnTo>
                      <a:lnTo>
                        <a:pt x="69" y="75"/>
                      </a:lnTo>
                      <a:lnTo>
                        <a:pt x="69" y="73"/>
                      </a:lnTo>
                      <a:lnTo>
                        <a:pt x="68" y="72"/>
                      </a:lnTo>
                      <a:lnTo>
                        <a:pt x="67" y="71"/>
                      </a:lnTo>
                      <a:lnTo>
                        <a:pt x="66" y="69"/>
                      </a:lnTo>
                      <a:lnTo>
                        <a:pt x="63" y="68"/>
                      </a:lnTo>
                      <a:lnTo>
                        <a:pt x="62" y="67"/>
                      </a:lnTo>
                      <a:lnTo>
                        <a:pt x="60" y="66"/>
                      </a:lnTo>
                      <a:lnTo>
                        <a:pt x="59" y="64"/>
                      </a:lnTo>
                      <a:lnTo>
                        <a:pt x="57" y="64"/>
                      </a:lnTo>
                      <a:lnTo>
                        <a:pt x="55" y="63"/>
                      </a:lnTo>
                      <a:lnTo>
                        <a:pt x="53" y="62"/>
                      </a:lnTo>
                      <a:lnTo>
                        <a:pt x="52" y="60"/>
                      </a:lnTo>
                      <a:lnTo>
                        <a:pt x="50" y="60"/>
                      </a:lnTo>
                      <a:lnTo>
                        <a:pt x="48" y="60"/>
                      </a:lnTo>
                      <a:lnTo>
                        <a:pt x="46" y="60"/>
                      </a:lnTo>
                      <a:lnTo>
                        <a:pt x="44" y="59"/>
                      </a:lnTo>
                      <a:lnTo>
                        <a:pt x="42" y="60"/>
                      </a:lnTo>
                      <a:lnTo>
                        <a:pt x="40" y="60"/>
                      </a:lnTo>
                      <a:lnTo>
                        <a:pt x="39" y="60"/>
                      </a:lnTo>
                      <a:lnTo>
                        <a:pt x="37" y="60"/>
                      </a:lnTo>
                      <a:lnTo>
                        <a:pt x="36" y="60"/>
                      </a:lnTo>
                      <a:lnTo>
                        <a:pt x="35" y="62"/>
                      </a:lnTo>
                      <a:lnTo>
                        <a:pt x="34" y="62"/>
                      </a:lnTo>
                      <a:lnTo>
                        <a:pt x="33" y="62"/>
                      </a:lnTo>
                      <a:lnTo>
                        <a:pt x="32" y="63"/>
                      </a:lnTo>
                      <a:lnTo>
                        <a:pt x="31" y="63"/>
                      </a:lnTo>
                      <a:lnTo>
                        <a:pt x="30" y="64"/>
                      </a:lnTo>
                      <a:lnTo>
                        <a:pt x="29" y="64"/>
                      </a:lnTo>
                      <a:lnTo>
                        <a:pt x="28" y="65"/>
                      </a:lnTo>
                      <a:lnTo>
                        <a:pt x="27" y="66"/>
                      </a:lnTo>
                      <a:lnTo>
                        <a:pt x="26" y="67"/>
                      </a:lnTo>
                      <a:lnTo>
                        <a:pt x="25" y="67"/>
                      </a:lnTo>
                      <a:lnTo>
                        <a:pt x="24" y="68"/>
                      </a:lnTo>
                      <a:lnTo>
                        <a:pt x="23" y="69"/>
                      </a:lnTo>
                      <a:lnTo>
                        <a:pt x="22" y="70"/>
                      </a:lnTo>
                      <a:lnTo>
                        <a:pt x="21" y="70"/>
                      </a:lnTo>
                      <a:lnTo>
                        <a:pt x="21" y="71"/>
                      </a:lnTo>
                      <a:lnTo>
                        <a:pt x="20" y="72"/>
                      </a:lnTo>
                      <a:lnTo>
                        <a:pt x="19" y="73"/>
                      </a:lnTo>
                      <a:lnTo>
                        <a:pt x="3" y="71"/>
                      </a:lnTo>
                      <a:lnTo>
                        <a:pt x="16" y="0"/>
                      </a:lnTo>
                      <a:lnTo>
                        <a:pt x="84" y="0"/>
                      </a:lnTo>
                      <a:lnTo>
                        <a:pt x="84" y="17"/>
                      </a:lnTo>
                      <a:lnTo>
                        <a:pt x="30" y="17"/>
                      </a:lnTo>
                      <a:lnTo>
                        <a:pt x="23" y="54"/>
                      </a:lnTo>
                      <a:lnTo>
                        <a:pt x="25" y="53"/>
                      </a:lnTo>
                      <a:lnTo>
                        <a:pt x="27" y="52"/>
                      </a:lnTo>
                      <a:lnTo>
                        <a:pt x="29" y="51"/>
                      </a:lnTo>
                      <a:lnTo>
                        <a:pt x="31" y="49"/>
                      </a:lnTo>
                      <a:lnTo>
                        <a:pt x="33" y="49"/>
                      </a:lnTo>
                      <a:lnTo>
                        <a:pt x="35" y="48"/>
                      </a:lnTo>
                      <a:lnTo>
                        <a:pt x="37" y="47"/>
                      </a:lnTo>
                      <a:lnTo>
                        <a:pt x="39" y="46"/>
                      </a:lnTo>
                      <a:lnTo>
                        <a:pt x="42" y="46"/>
                      </a:lnTo>
                      <a:lnTo>
                        <a:pt x="44" y="46"/>
                      </a:lnTo>
                      <a:lnTo>
                        <a:pt x="46" y="46"/>
                      </a:lnTo>
                      <a:lnTo>
                        <a:pt x="48" y="45"/>
                      </a:lnTo>
                      <a:lnTo>
                        <a:pt x="50" y="46"/>
                      </a:lnTo>
                      <a:lnTo>
                        <a:pt x="53" y="46"/>
                      </a:lnTo>
                      <a:lnTo>
                        <a:pt x="56" y="46"/>
                      </a:lnTo>
                      <a:lnTo>
                        <a:pt x="59" y="47"/>
                      </a:lnTo>
                      <a:lnTo>
                        <a:pt x="61" y="48"/>
                      </a:lnTo>
                      <a:lnTo>
                        <a:pt x="64" y="49"/>
                      </a:lnTo>
                      <a:lnTo>
                        <a:pt x="67" y="50"/>
                      </a:lnTo>
                      <a:lnTo>
                        <a:pt x="69" y="51"/>
                      </a:lnTo>
                      <a:lnTo>
                        <a:pt x="72" y="52"/>
                      </a:lnTo>
                      <a:lnTo>
                        <a:pt x="74" y="54"/>
                      </a:lnTo>
                      <a:lnTo>
                        <a:pt x="76" y="56"/>
                      </a:lnTo>
                      <a:lnTo>
                        <a:pt x="78" y="57"/>
                      </a:lnTo>
                      <a:lnTo>
                        <a:pt x="79" y="60"/>
                      </a:lnTo>
                      <a:lnTo>
                        <a:pt x="81" y="63"/>
                      </a:lnTo>
                      <a:lnTo>
                        <a:pt x="83" y="65"/>
                      </a:lnTo>
                      <a:lnTo>
                        <a:pt x="84" y="67"/>
                      </a:lnTo>
                      <a:lnTo>
                        <a:pt x="85" y="70"/>
                      </a:lnTo>
                      <a:lnTo>
                        <a:pt x="87" y="72"/>
                      </a:lnTo>
                      <a:lnTo>
                        <a:pt x="87" y="75"/>
                      </a:lnTo>
                      <a:lnTo>
                        <a:pt x="88" y="78"/>
                      </a:lnTo>
                      <a:lnTo>
                        <a:pt x="90" y="80"/>
                      </a:lnTo>
                      <a:lnTo>
                        <a:pt x="90" y="83"/>
                      </a:lnTo>
                      <a:lnTo>
                        <a:pt x="90" y="87"/>
                      </a:lnTo>
                      <a:lnTo>
                        <a:pt x="91" y="90"/>
                      </a:lnTo>
                      <a:lnTo>
                        <a:pt x="90" y="93"/>
                      </a:lnTo>
                      <a:lnTo>
                        <a:pt x="90" y="96"/>
                      </a:lnTo>
                      <a:lnTo>
                        <a:pt x="90" y="99"/>
                      </a:lnTo>
                      <a:lnTo>
                        <a:pt x="88" y="102"/>
                      </a:lnTo>
                      <a:lnTo>
                        <a:pt x="88" y="105"/>
                      </a:lnTo>
                      <a:lnTo>
                        <a:pt x="87" y="107"/>
                      </a:lnTo>
                      <a:lnTo>
                        <a:pt x="86" y="111"/>
                      </a:lnTo>
                      <a:lnTo>
                        <a:pt x="85" y="113"/>
                      </a:lnTo>
                      <a:lnTo>
                        <a:pt x="84" y="116"/>
                      </a:lnTo>
                      <a:lnTo>
                        <a:pt x="83" y="118"/>
                      </a:lnTo>
                      <a:lnTo>
                        <a:pt x="81" y="120"/>
                      </a:lnTo>
                      <a:lnTo>
                        <a:pt x="80" y="122"/>
                      </a:lnTo>
                      <a:lnTo>
                        <a:pt x="77" y="125"/>
                      </a:lnTo>
                      <a:lnTo>
                        <a:pt x="75" y="127"/>
                      </a:lnTo>
                      <a:lnTo>
                        <a:pt x="72" y="130"/>
                      </a:lnTo>
                      <a:lnTo>
                        <a:pt x="70" y="131"/>
                      </a:lnTo>
                      <a:lnTo>
                        <a:pt x="67" y="134"/>
                      </a:lnTo>
                      <a:lnTo>
                        <a:pt x="63" y="136"/>
                      </a:lnTo>
                      <a:lnTo>
                        <a:pt x="60" y="137"/>
                      </a:lnTo>
                      <a:lnTo>
                        <a:pt x="57" y="138"/>
                      </a:lnTo>
                      <a:lnTo>
                        <a:pt x="54" y="139"/>
                      </a:lnTo>
                      <a:lnTo>
                        <a:pt x="51" y="139"/>
                      </a:lnTo>
                      <a:lnTo>
                        <a:pt x="47" y="139"/>
                      </a:lnTo>
                      <a:lnTo>
                        <a:pt x="44" y="139"/>
                      </a:lnTo>
                      <a:lnTo>
                        <a:pt x="40" y="139"/>
                      </a:lnTo>
                      <a:lnTo>
                        <a:pt x="37" y="139"/>
                      </a:lnTo>
                      <a:lnTo>
                        <a:pt x="34" y="139"/>
                      </a:lnTo>
                      <a:lnTo>
                        <a:pt x="32" y="138"/>
                      </a:lnTo>
                      <a:lnTo>
                        <a:pt x="29" y="138"/>
                      </a:lnTo>
                      <a:lnTo>
                        <a:pt x="27" y="137"/>
                      </a:lnTo>
                      <a:lnTo>
                        <a:pt x="24" y="136"/>
                      </a:lnTo>
                      <a:lnTo>
                        <a:pt x="22" y="135"/>
                      </a:lnTo>
                      <a:lnTo>
                        <a:pt x="20" y="134"/>
                      </a:lnTo>
                      <a:lnTo>
                        <a:pt x="18" y="132"/>
                      </a:lnTo>
                      <a:lnTo>
                        <a:pt x="15" y="130"/>
                      </a:lnTo>
                      <a:lnTo>
                        <a:pt x="13" y="128"/>
                      </a:lnTo>
                      <a:lnTo>
                        <a:pt x="11" y="127"/>
                      </a:lnTo>
                      <a:lnTo>
                        <a:pt x="9" y="125"/>
                      </a:lnTo>
                      <a:lnTo>
                        <a:pt x="8" y="123"/>
                      </a:lnTo>
                      <a:lnTo>
                        <a:pt x="6" y="121"/>
                      </a:lnTo>
                      <a:lnTo>
                        <a:pt x="5" y="119"/>
                      </a:lnTo>
                      <a:lnTo>
                        <a:pt x="4" y="117"/>
                      </a:lnTo>
                      <a:lnTo>
                        <a:pt x="3" y="114"/>
                      </a:lnTo>
                      <a:lnTo>
                        <a:pt x="2" y="112"/>
                      </a:lnTo>
                      <a:lnTo>
                        <a:pt x="1" y="110"/>
                      </a:lnTo>
                      <a:lnTo>
                        <a:pt x="0" y="106"/>
                      </a:lnTo>
                      <a:lnTo>
                        <a:pt x="0" y="103"/>
                      </a:lnTo>
                      <a:lnTo>
                        <a:pt x="0" y="1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36" name="Freeform 205"/>
                <p:cNvSpPr>
                  <a:spLocks noEditPoints="1"/>
                </p:cNvSpPr>
                <p:nvPr/>
              </p:nvSpPr>
              <p:spPr bwMode="auto">
                <a:xfrm>
                  <a:off x="3207" y="2212"/>
                  <a:ext cx="44" cy="71"/>
                </a:xfrm>
                <a:custGeom>
                  <a:avLst/>
                  <a:gdLst>
                    <a:gd name="T0" fmla="*/ 0 w 89"/>
                    <a:gd name="T1" fmla="*/ 8 h 141"/>
                    <a:gd name="T2" fmla="*/ 0 w 89"/>
                    <a:gd name="T3" fmla="*/ 6 h 141"/>
                    <a:gd name="T4" fmla="*/ 0 w 89"/>
                    <a:gd name="T5" fmla="*/ 5 h 141"/>
                    <a:gd name="T6" fmla="*/ 0 w 89"/>
                    <a:gd name="T7" fmla="*/ 4 h 141"/>
                    <a:gd name="T8" fmla="*/ 1 w 89"/>
                    <a:gd name="T9" fmla="*/ 3 h 141"/>
                    <a:gd name="T10" fmla="*/ 2 w 89"/>
                    <a:gd name="T11" fmla="*/ 2 h 141"/>
                    <a:gd name="T12" fmla="*/ 3 w 89"/>
                    <a:gd name="T13" fmla="*/ 1 h 141"/>
                    <a:gd name="T14" fmla="*/ 4 w 89"/>
                    <a:gd name="T15" fmla="*/ 1 h 141"/>
                    <a:gd name="T16" fmla="*/ 5 w 89"/>
                    <a:gd name="T17" fmla="*/ 1 h 141"/>
                    <a:gd name="T18" fmla="*/ 6 w 89"/>
                    <a:gd name="T19" fmla="*/ 1 h 141"/>
                    <a:gd name="T20" fmla="*/ 7 w 89"/>
                    <a:gd name="T21" fmla="*/ 1 h 141"/>
                    <a:gd name="T22" fmla="*/ 7 w 89"/>
                    <a:gd name="T23" fmla="*/ 1 h 141"/>
                    <a:gd name="T24" fmla="*/ 8 w 89"/>
                    <a:gd name="T25" fmla="*/ 1 h 141"/>
                    <a:gd name="T26" fmla="*/ 9 w 89"/>
                    <a:gd name="T27" fmla="*/ 2 h 141"/>
                    <a:gd name="T28" fmla="*/ 9 w 89"/>
                    <a:gd name="T29" fmla="*/ 3 h 141"/>
                    <a:gd name="T30" fmla="*/ 10 w 89"/>
                    <a:gd name="T31" fmla="*/ 3 h 141"/>
                    <a:gd name="T32" fmla="*/ 10 w 89"/>
                    <a:gd name="T33" fmla="*/ 4 h 141"/>
                    <a:gd name="T34" fmla="*/ 10 w 89"/>
                    <a:gd name="T35" fmla="*/ 5 h 141"/>
                    <a:gd name="T36" fmla="*/ 10 w 89"/>
                    <a:gd name="T37" fmla="*/ 6 h 141"/>
                    <a:gd name="T38" fmla="*/ 11 w 89"/>
                    <a:gd name="T39" fmla="*/ 7 h 141"/>
                    <a:gd name="T40" fmla="*/ 11 w 89"/>
                    <a:gd name="T41" fmla="*/ 9 h 141"/>
                    <a:gd name="T42" fmla="*/ 11 w 89"/>
                    <a:gd name="T43" fmla="*/ 11 h 141"/>
                    <a:gd name="T44" fmla="*/ 10 w 89"/>
                    <a:gd name="T45" fmla="*/ 12 h 141"/>
                    <a:gd name="T46" fmla="*/ 10 w 89"/>
                    <a:gd name="T47" fmla="*/ 14 h 141"/>
                    <a:gd name="T48" fmla="*/ 10 w 89"/>
                    <a:gd name="T49" fmla="*/ 15 h 141"/>
                    <a:gd name="T50" fmla="*/ 9 w 89"/>
                    <a:gd name="T51" fmla="*/ 16 h 141"/>
                    <a:gd name="T52" fmla="*/ 8 w 89"/>
                    <a:gd name="T53" fmla="*/ 17 h 141"/>
                    <a:gd name="T54" fmla="*/ 8 w 89"/>
                    <a:gd name="T55" fmla="*/ 18 h 141"/>
                    <a:gd name="T56" fmla="*/ 7 w 89"/>
                    <a:gd name="T57" fmla="*/ 18 h 141"/>
                    <a:gd name="T58" fmla="*/ 5 w 89"/>
                    <a:gd name="T59" fmla="*/ 18 h 141"/>
                    <a:gd name="T60" fmla="*/ 4 w 89"/>
                    <a:gd name="T61" fmla="*/ 18 h 141"/>
                    <a:gd name="T62" fmla="*/ 2 w 89"/>
                    <a:gd name="T63" fmla="*/ 18 h 141"/>
                    <a:gd name="T64" fmla="*/ 1 w 89"/>
                    <a:gd name="T65" fmla="*/ 17 h 141"/>
                    <a:gd name="T66" fmla="*/ 0 w 89"/>
                    <a:gd name="T67" fmla="*/ 15 h 141"/>
                    <a:gd name="T68" fmla="*/ 0 w 89"/>
                    <a:gd name="T69" fmla="*/ 13 h 141"/>
                    <a:gd name="T70" fmla="*/ 0 w 89"/>
                    <a:gd name="T71" fmla="*/ 10 h 141"/>
                    <a:gd name="T72" fmla="*/ 2 w 89"/>
                    <a:gd name="T73" fmla="*/ 9 h 141"/>
                    <a:gd name="T74" fmla="*/ 2 w 89"/>
                    <a:gd name="T75" fmla="*/ 12 h 141"/>
                    <a:gd name="T76" fmla="*/ 2 w 89"/>
                    <a:gd name="T77" fmla="*/ 14 h 141"/>
                    <a:gd name="T78" fmla="*/ 3 w 89"/>
                    <a:gd name="T79" fmla="*/ 15 h 141"/>
                    <a:gd name="T80" fmla="*/ 3 w 89"/>
                    <a:gd name="T81" fmla="*/ 16 h 141"/>
                    <a:gd name="T82" fmla="*/ 4 w 89"/>
                    <a:gd name="T83" fmla="*/ 16 h 141"/>
                    <a:gd name="T84" fmla="*/ 5 w 89"/>
                    <a:gd name="T85" fmla="*/ 16 h 141"/>
                    <a:gd name="T86" fmla="*/ 6 w 89"/>
                    <a:gd name="T87" fmla="*/ 16 h 141"/>
                    <a:gd name="T88" fmla="*/ 7 w 89"/>
                    <a:gd name="T89" fmla="*/ 16 h 141"/>
                    <a:gd name="T90" fmla="*/ 8 w 89"/>
                    <a:gd name="T91" fmla="*/ 15 h 141"/>
                    <a:gd name="T92" fmla="*/ 8 w 89"/>
                    <a:gd name="T93" fmla="*/ 14 h 141"/>
                    <a:gd name="T94" fmla="*/ 8 w 89"/>
                    <a:gd name="T95" fmla="*/ 12 h 141"/>
                    <a:gd name="T96" fmla="*/ 9 w 89"/>
                    <a:gd name="T97" fmla="*/ 9 h 141"/>
                    <a:gd name="T98" fmla="*/ 8 w 89"/>
                    <a:gd name="T99" fmla="*/ 7 h 141"/>
                    <a:gd name="T100" fmla="*/ 8 w 89"/>
                    <a:gd name="T101" fmla="*/ 5 h 141"/>
                    <a:gd name="T102" fmla="*/ 8 w 89"/>
                    <a:gd name="T103" fmla="*/ 4 h 141"/>
                    <a:gd name="T104" fmla="*/ 7 w 89"/>
                    <a:gd name="T105" fmla="*/ 3 h 141"/>
                    <a:gd name="T106" fmla="*/ 6 w 89"/>
                    <a:gd name="T107" fmla="*/ 3 h 141"/>
                    <a:gd name="T108" fmla="*/ 5 w 89"/>
                    <a:gd name="T109" fmla="*/ 2 h 141"/>
                    <a:gd name="T110" fmla="*/ 4 w 89"/>
                    <a:gd name="T111" fmla="*/ 3 h 141"/>
                    <a:gd name="T112" fmla="*/ 3 w 89"/>
                    <a:gd name="T113" fmla="*/ 3 h 141"/>
                    <a:gd name="T114" fmla="*/ 3 w 89"/>
                    <a:gd name="T115" fmla="*/ 3 h 141"/>
                    <a:gd name="T116" fmla="*/ 2 w 89"/>
                    <a:gd name="T117" fmla="*/ 5 h 141"/>
                    <a:gd name="T118" fmla="*/ 2 w 89"/>
                    <a:gd name="T119" fmla="*/ 7 h 141"/>
                    <a:gd name="T120" fmla="*/ 2 w 89"/>
                    <a:gd name="T121" fmla="*/ 9 h 14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89"/>
                    <a:gd name="T184" fmla="*/ 0 h 141"/>
                    <a:gd name="T185" fmla="*/ 89 w 89"/>
                    <a:gd name="T186" fmla="*/ 141 h 14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89" h="141">
                      <a:moveTo>
                        <a:pt x="0" y="71"/>
                      </a:moveTo>
                      <a:lnTo>
                        <a:pt x="0" y="68"/>
                      </a:lnTo>
                      <a:lnTo>
                        <a:pt x="0" y="64"/>
                      </a:lnTo>
                      <a:lnTo>
                        <a:pt x="0" y="59"/>
                      </a:lnTo>
                      <a:lnTo>
                        <a:pt x="0" y="56"/>
                      </a:lnTo>
                      <a:lnTo>
                        <a:pt x="0" y="52"/>
                      </a:lnTo>
                      <a:lnTo>
                        <a:pt x="1" y="49"/>
                      </a:lnTo>
                      <a:lnTo>
                        <a:pt x="1" y="46"/>
                      </a:lnTo>
                      <a:lnTo>
                        <a:pt x="1" y="43"/>
                      </a:lnTo>
                      <a:lnTo>
                        <a:pt x="2" y="40"/>
                      </a:lnTo>
                      <a:lnTo>
                        <a:pt x="2" y="36"/>
                      </a:lnTo>
                      <a:lnTo>
                        <a:pt x="3" y="34"/>
                      </a:lnTo>
                      <a:lnTo>
                        <a:pt x="4" y="31"/>
                      </a:lnTo>
                      <a:lnTo>
                        <a:pt x="4" y="29"/>
                      </a:lnTo>
                      <a:lnTo>
                        <a:pt x="6" y="27"/>
                      </a:lnTo>
                      <a:lnTo>
                        <a:pt x="7" y="25"/>
                      </a:lnTo>
                      <a:lnTo>
                        <a:pt x="8" y="23"/>
                      </a:lnTo>
                      <a:lnTo>
                        <a:pt x="9" y="21"/>
                      </a:lnTo>
                      <a:lnTo>
                        <a:pt x="11" y="19"/>
                      </a:lnTo>
                      <a:lnTo>
                        <a:pt x="12" y="17"/>
                      </a:lnTo>
                      <a:lnTo>
                        <a:pt x="13" y="14"/>
                      </a:lnTo>
                      <a:lnTo>
                        <a:pt x="14" y="13"/>
                      </a:lnTo>
                      <a:lnTo>
                        <a:pt x="16" y="11"/>
                      </a:lnTo>
                      <a:lnTo>
                        <a:pt x="17" y="10"/>
                      </a:lnTo>
                      <a:lnTo>
                        <a:pt x="19" y="8"/>
                      </a:lnTo>
                      <a:lnTo>
                        <a:pt x="20" y="7"/>
                      </a:lnTo>
                      <a:lnTo>
                        <a:pt x="22" y="6"/>
                      </a:lnTo>
                      <a:lnTo>
                        <a:pt x="24" y="5"/>
                      </a:lnTo>
                      <a:lnTo>
                        <a:pt x="26" y="4"/>
                      </a:lnTo>
                      <a:lnTo>
                        <a:pt x="28" y="3"/>
                      </a:lnTo>
                      <a:lnTo>
                        <a:pt x="31" y="2"/>
                      </a:lnTo>
                      <a:lnTo>
                        <a:pt x="33" y="2"/>
                      </a:lnTo>
                      <a:lnTo>
                        <a:pt x="35" y="1"/>
                      </a:lnTo>
                      <a:lnTo>
                        <a:pt x="37" y="1"/>
                      </a:lnTo>
                      <a:lnTo>
                        <a:pt x="39" y="1"/>
                      </a:lnTo>
                      <a:lnTo>
                        <a:pt x="41" y="1"/>
                      </a:lnTo>
                      <a:lnTo>
                        <a:pt x="44" y="0"/>
                      </a:lnTo>
                      <a:lnTo>
                        <a:pt x="45" y="1"/>
                      </a:lnTo>
                      <a:lnTo>
                        <a:pt x="47" y="1"/>
                      </a:lnTo>
                      <a:lnTo>
                        <a:pt x="49" y="1"/>
                      </a:lnTo>
                      <a:lnTo>
                        <a:pt x="51" y="1"/>
                      </a:lnTo>
                      <a:lnTo>
                        <a:pt x="52" y="1"/>
                      </a:lnTo>
                      <a:lnTo>
                        <a:pt x="55" y="2"/>
                      </a:lnTo>
                      <a:lnTo>
                        <a:pt x="56" y="2"/>
                      </a:lnTo>
                      <a:lnTo>
                        <a:pt x="58" y="3"/>
                      </a:lnTo>
                      <a:lnTo>
                        <a:pt x="59" y="3"/>
                      </a:lnTo>
                      <a:lnTo>
                        <a:pt x="61" y="4"/>
                      </a:lnTo>
                      <a:lnTo>
                        <a:pt x="62" y="5"/>
                      </a:lnTo>
                      <a:lnTo>
                        <a:pt x="64" y="5"/>
                      </a:lnTo>
                      <a:lnTo>
                        <a:pt x="65" y="6"/>
                      </a:lnTo>
                      <a:lnTo>
                        <a:pt x="66" y="7"/>
                      </a:lnTo>
                      <a:lnTo>
                        <a:pt x="67" y="8"/>
                      </a:lnTo>
                      <a:lnTo>
                        <a:pt x="69" y="9"/>
                      </a:lnTo>
                      <a:lnTo>
                        <a:pt x="70" y="10"/>
                      </a:lnTo>
                      <a:lnTo>
                        <a:pt x="71" y="11"/>
                      </a:lnTo>
                      <a:lnTo>
                        <a:pt x="72" y="12"/>
                      </a:lnTo>
                      <a:lnTo>
                        <a:pt x="73" y="13"/>
                      </a:lnTo>
                      <a:lnTo>
                        <a:pt x="74" y="14"/>
                      </a:lnTo>
                      <a:lnTo>
                        <a:pt x="75" y="16"/>
                      </a:lnTo>
                      <a:lnTo>
                        <a:pt x="76" y="17"/>
                      </a:lnTo>
                      <a:lnTo>
                        <a:pt x="78" y="18"/>
                      </a:lnTo>
                      <a:lnTo>
                        <a:pt x="78" y="20"/>
                      </a:lnTo>
                      <a:lnTo>
                        <a:pt x="79" y="21"/>
                      </a:lnTo>
                      <a:lnTo>
                        <a:pt x="80" y="23"/>
                      </a:lnTo>
                      <a:lnTo>
                        <a:pt x="81" y="24"/>
                      </a:lnTo>
                      <a:lnTo>
                        <a:pt x="81" y="26"/>
                      </a:lnTo>
                      <a:lnTo>
                        <a:pt x="82" y="27"/>
                      </a:lnTo>
                      <a:lnTo>
                        <a:pt x="83" y="29"/>
                      </a:lnTo>
                      <a:lnTo>
                        <a:pt x="83" y="31"/>
                      </a:lnTo>
                      <a:lnTo>
                        <a:pt x="84" y="32"/>
                      </a:lnTo>
                      <a:lnTo>
                        <a:pt x="84" y="34"/>
                      </a:lnTo>
                      <a:lnTo>
                        <a:pt x="85" y="36"/>
                      </a:lnTo>
                      <a:lnTo>
                        <a:pt x="86" y="37"/>
                      </a:lnTo>
                      <a:lnTo>
                        <a:pt x="86" y="41"/>
                      </a:lnTo>
                      <a:lnTo>
                        <a:pt x="86" y="43"/>
                      </a:lnTo>
                      <a:lnTo>
                        <a:pt x="87" y="45"/>
                      </a:lnTo>
                      <a:lnTo>
                        <a:pt x="87" y="47"/>
                      </a:lnTo>
                      <a:lnTo>
                        <a:pt x="87" y="50"/>
                      </a:lnTo>
                      <a:lnTo>
                        <a:pt x="88" y="53"/>
                      </a:lnTo>
                      <a:lnTo>
                        <a:pt x="88" y="55"/>
                      </a:lnTo>
                      <a:lnTo>
                        <a:pt x="88" y="58"/>
                      </a:lnTo>
                      <a:lnTo>
                        <a:pt x="88" y="61"/>
                      </a:lnTo>
                      <a:lnTo>
                        <a:pt x="88" y="65"/>
                      </a:lnTo>
                      <a:lnTo>
                        <a:pt x="88" y="68"/>
                      </a:lnTo>
                      <a:lnTo>
                        <a:pt x="89" y="71"/>
                      </a:lnTo>
                      <a:lnTo>
                        <a:pt x="88" y="75"/>
                      </a:lnTo>
                      <a:lnTo>
                        <a:pt x="88" y="79"/>
                      </a:lnTo>
                      <a:lnTo>
                        <a:pt x="88" y="82"/>
                      </a:lnTo>
                      <a:lnTo>
                        <a:pt x="88" y="86"/>
                      </a:lnTo>
                      <a:lnTo>
                        <a:pt x="88" y="90"/>
                      </a:lnTo>
                      <a:lnTo>
                        <a:pt x="87" y="93"/>
                      </a:lnTo>
                      <a:lnTo>
                        <a:pt x="87" y="96"/>
                      </a:lnTo>
                      <a:lnTo>
                        <a:pt x="86" y="99"/>
                      </a:lnTo>
                      <a:lnTo>
                        <a:pt x="86" y="102"/>
                      </a:lnTo>
                      <a:lnTo>
                        <a:pt x="85" y="105"/>
                      </a:lnTo>
                      <a:lnTo>
                        <a:pt x="84" y="107"/>
                      </a:lnTo>
                      <a:lnTo>
                        <a:pt x="84" y="109"/>
                      </a:lnTo>
                      <a:lnTo>
                        <a:pt x="83" y="113"/>
                      </a:lnTo>
                      <a:lnTo>
                        <a:pt x="82" y="115"/>
                      </a:lnTo>
                      <a:lnTo>
                        <a:pt x="81" y="117"/>
                      </a:lnTo>
                      <a:lnTo>
                        <a:pt x="80" y="119"/>
                      </a:lnTo>
                      <a:lnTo>
                        <a:pt x="79" y="121"/>
                      </a:lnTo>
                      <a:lnTo>
                        <a:pt x="78" y="123"/>
                      </a:lnTo>
                      <a:lnTo>
                        <a:pt x="76" y="125"/>
                      </a:lnTo>
                      <a:lnTo>
                        <a:pt x="74" y="127"/>
                      </a:lnTo>
                      <a:lnTo>
                        <a:pt x="73" y="128"/>
                      </a:lnTo>
                      <a:lnTo>
                        <a:pt x="72" y="130"/>
                      </a:lnTo>
                      <a:lnTo>
                        <a:pt x="70" y="131"/>
                      </a:lnTo>
                      <a:lnTo>
                        <a:pt x="69" y="132"/>
                      </a:lnTo>
                      <a:lnTo>
                        <a:pt x="67" y="134"/>
                      </a:lnTo>
                      <a:lnTo>
                        <a:pt x="65" y="136"/>
                      </a:lnTo>
                      <a:lnTo>
                        <a:pt x="64" y="137"/>
                      </a:lnTo>
                      <a:lnTo>
                        <a:pt x="62" y="138"/>
                      </a:lnTo>
                      <a:lnTo>
                        <a:pt x="60" y="139"/>
                      </a:lnTo>
                      <a:lnTo>
                        <a:pt x="58" y="140"/>
                      </a:lnTo>
                      <a:lnTo>
                        <a:pt x="56" y="140"/>
                      </a:lnTo>
                      <a:lnTo>
                        <a:pt x="54" y="141"/>
                      </a:lnTo>
                      <a:lnTo>
                        <a:pt x="51" y="141"/>
                      </a:lnTo>
                      <a:lnTo>
                        <a:pt x="48" y="141"/>
                      </a:lnTo>
                      <a:lnTo>
                        <a:pt x="46" y="141"/>
                      </a:lnTo>
                      <a:lnTo>
                        <a:pt x="44" y="141"/>
                      </a:lnTo>
                      <a:lnTo>
                        <a:pt x="40" y="141"/>
                      </a:lnTo>
                      <a:lnTo>
                        <a:pt x="37" y="141"/>
                      </a:lnTo>
                      <a:lnTo>
                        <a:pt x="34" y="141"/>
                      </a:lnTo>
                      <a:lnTo>
                        <a:pt x="32" y="140"/>
                      </a:lnTo>
                      <a:lnTo>
                        <a:pt x="28" y="139"/>
                      </a:lnTo>
                      <a:lnTo>
                        <a:pt x="25" y="138"/>
                      </a:lnTo>
                      <a:lnTo>
                        <a:pt x="23" y="137"/>
                      </a:lnTo>
                      <a:lnTo>
                        <a:pt x="21" y="134"/>
                      </a:lnTo>
                      <a:lnTo>
                        <a:pt x="18" y="133"/>
                      </a:lnTo>
                      <a:lnTo>
                        <a:pt x="16" y="131"/>
                      </a:lnTo>
                      <a:lnTo>
                        <a:pt x="14" y="129"/>
                      </a:lnTo>
                      <a:lnTo>
                        <a:pt x="13" y="126"/>
                      </a:lnTo>
                      <a:lnTo>
                        <a:pt x="11" y="124"/>
                      </a:lnTo>
                      <a:lnTo>
                        <a:pt x="9" y="121"/>
                      </a:lnTo>
                      <a:lnTo>
                        <a:pt x="7" y="117"/>
                      </a:lnTo>
                      <a:lnTo>
                        <a:pt x="6" y="113"/>
                      </a:lnTo>
                      <a:lnTo>
                        <a:pt x="4" y="109"/>
                      </a:lnTo>
                      <a:lnTo>
                        <a:pt x="2" y="104"/>
                      </a:lnTo>
                      <a:lnTo>
                        <a:pt x="2" y="100"/>
                      </a:lnTo>
                      <a:lnTo>
                        <a:pt x="1" y="95"/>
                      </a:lnTo>
                      <a:lnTo>
                        <a:pt x="0" y="90"/>
                      </a:lnTo>
                      <a:lnTo>
                        <a:pt x="0" y="83"/>
                      </a:lnTo>
                      <a:lnTo>
                        <a:pt x="0" y="78"/>
                      </a:lnTo>
                      <a:lnTo>
                        <a:pt x="0" y="71"/>
                      </a:lnTo>
                      <a:close/>
                      <a:moveTo>
                        <a:pt x="17" y="71"/>
                      </a:moveTo>
                      <a:lnTo>
                        <a:pt x="17" y="77"/>
                      </a:lnTo>
                      <a:lnTo>
                        <a:pt x="17" y="82"/>
                      </a:lnTo>
                      <a:lnTo>
                        <a:pt x="17" y="86"/>
                      </a:lnTo>
                      <a:lnTo>
                        <a:pt x="17" y="92"/>
                      </a:lnTo>
                      <a:lnTo>
                        <a:pt x="18" y="96"/>
                      </a:lnTo>
                      <a:lnTo>
                        <a:pt x="19" y="99"/>
                      </a:lnTo>
                      <a:lnTo>
                        <a:pt x="19" y="103"/>
                      </a:lnTo>
                      <a:lnTo>
                        <a:pt x="20" y="106"/>
                      </a:lnTo>
                      <a:lnTo>
                        <a:pt x="21" y="109"/>
                      </a:lnTo>
                      <a:lnTo>
                        <a:pt x="22" y="112"/>
                      </a:lnTo>
                      <a:lnTo>
                        <a:pt x="23" y="115"/>
                      </a:lnTo>
                      <a:lnTo>
                        <a:pt x="25" y="116"/>
                      </a:lnTo>
                      <a:lnTo>
                        <a:pt x="26" y="118"/>
                      </a:lnTo>
                      <a:lnTo>
                        <a:pt x="27" y="120"/>
                      </a:lnTo>
                      <a:lnTo>
                        <a:pt x="28" y="121"/>
                      </a:lnTo>
                      <a:lnTo>
                        <a:pt x="31" y="122"/>
                      </a:lnTo>
                      <a:lnTo>
                        <a:pt x="32" y="123"/>
                      </a:lnTo>
                      <a:lnTo>
                        <a:pt x="34" y="124"/>
                      </a:lnTo>
                      <a:lnTo>
                        <a:pt x="35" y="125"/>
                      </a:lnTo>
                      <a:lnTo>
                        <a:pt x="37" y="125"/>
                      </a:lnTo>
                      <a:lnTo>
                        <a:pt x="38" y="126"/>
                      </a:lnTo>
                      <a:lnTo>
                        <a:pt x="40" y="126"/>
                      </a:lnTo>
                      <a:lnTo>
                        <a:pt x="42" y="126"/>
                      </a:lnTo>
                      <a:lnTo>
                        <a:pt x="44" y="126"/>
                      </a:lnTo>
                      <a:lnTo>
                        <a:pt x="45" y="126"/>
                      </a:lnTo>
                      <a:lnTo>
                        <a:pt x="47" y="126"/>
                      </a:lnTo>
                      <a:lnTo>
                        <a:pt x="49" y="126"/>
                      </a:lnTo>
                      <a:lnTo>
                        <a:pt x="51" y="125"/>
                      </a:lnTo>
                      <a:lnTo>
                        <a:pt x="52" y="125"/>
                      </a:lnTo>
                      <a:lnTo>
                        <a:pt x="55" y="124"/>
                      </a:lnTo>
                      <a:lnTo>
                        <a:pt x="56" y="123"/>
                      </a:lnTo>
                      <a:lnTo>
                        <a:pt x="58" y="122"/>
                      </a:lnTo>
                      <a:lnTo>
                        <a:pt x="59" y="121"/>
                      </a:lnTo>
                      <a:lnTo>
                        <a:pt x="61" y="120"/>
                      </a:lnTo>
                      <a:lnTo>
                        <a:pt x="62" y="118"/>
                      </a:lnTo>
                      <a:lnTo>
                        <a:pt x="64" y="116"/>
                      </a:lnTo>
                      <a:lnTo>
                        <a:pt x="65" y="115"/>
                      </a:lnTo>
                      <a:lnTo>
                        <a:pt x="66" y="112"/>
                      </a:lnTo>
                      <a:lnTo>
                        <a:pt x="67" y="109"/>
                      </a:lnTo>
                      <a:lnTo>
                        <a:pt x="68" y="106"/>
                      </a:lnTo>
                      <a:lnTo>
                        <a:pt x="69" y="103"/>
                      </a:lnTo>
                      <a:lnTo>
                        <a:pt x="70" y="99"/>
                      </a:lnTo>
                      <a:lnTo>
                        <a:pt x="70" y="96"/>
                      </a:lnTo>
                      <a:lnTo>
                        <a:pt x="71" y="91"/>
                      </a:lnTo>
                      <a:lnTo>
                        <a:pt x="71" y="86"/>
                      </a:lnTo>
                      <a:lnTo>
                        <a:pt x="71" y="82"/>
                      </a:lnTo>
                      <a:lnTo>
                        <a:pt x="71" y="77"/>
                      </a:lnTo>
                      <a:lnTo>
                        <a:pt x="72" y="71"/>
                      </a:lnTo>
                      <a:lnTo>
                        <a:pt x="71" y="66"/>
                      </a:lnTo>
                      <a:lnTo>
                        <a:pt x="71" y="60"/>
                      </a:lnTo>
                      <a:lnTo>
                        <a:pt x="71" y="55"/>
                      </a:lnTo>
                      <a:lnTo>
                        <a:pt x="71" y="51"/>
                      </a:lnTo>
                      <a:lnTo>
                        <a:pt x="70" y="47"/>
                      </a:lnTo>
                      <a:lnTo>
                        <a:pt x="69" y="43"/>
                      </a:lnTo>
                      <a:lnTo>
                        <a:pt x="69" y="38"/>
                      </a:lnTo>
                      <a:lnTo>
                        <a:pt x="68" y="35"/>
                      </a:lnTo>
                      <a:lnTo>
                        <a:pt x="67" y="32"/>
                      </a:lnTo>
                      <a:lnTo>
                        <a:pt x="66" y="30"/>
                      </a:lnTo>
                      <a:lnTo>
                        <a:pt x="65" y="27"/>
                      </a:lnTo>
                      <a:lnTo>
                        <a:pt x="64" y="25"/>
                      </a:lnTo>
                      <a:lnTo>
                        <a:pt x="62" y="24"/>
                      </a:lnTo>
                      <a:lnTo>
                        <a:pt x="61" y="22"/>
                      </a:lnTo>
                      <a:lnTo>
                        <a:pt x="59" y="21"/>
                      </a:lnTo>
                      <a:lnTo>
                        <a:pt x="58" y="20"/>
                      </a:lnTo>
                      <a:lnTo>
                        <a:pt x="56" y="19"/>
                      </a:lnTo>
                      <a:lnTo>
                        <a:pt x="55" y="18"/>
                      </a:lnTo>
                      <a:lnTo>
                        <a:pt x="52" y="17"/>
                      </a:lnTo>
                      <a:lnTo>
                        <a:pt x="50" y="17"/>
                      </a:lnTo>
                      <a:lnTo>
                        <a:pt x="49" y="16"/>
                      </a:lnTo>
                      <a:lnTo>
                        <a:pt x="47" y="16"/>
                      </a:lnTo>
                      <a:lnTo>
                        <a:pt x="45" y="16"/>
                      </a:lnTo>
                      <a:lnTo>
                        <a:pt x="44" y="14"/>
                      </a:lnTo>
                      <a:lnTo>
                        <a:pt x="42" y="16"/>
                      </a:lnTo>
                      <a:lnTo>
                        <a:pt x="40" y="16"/>
                      </a:lnTo>
                      <a:lnTo>
                        <a:pt x="38" y="16"/>
                      </a:lnTo>
                      <a:lnTo>
                        <a:pt x="37" y="17"/>
                      </a:lnTo>
                      <a:lnTo>
                        <a:pt x="35" y="17"/>
                      </a:lnTo>
                      <a:lnTo>
                        <a:pt x="33" y="18"/>
                      </a:lnTo>
                      <a:lnTo>
                        <a:pt x="32" y="19"/>
                      </a:lnTo>
                      <a:lnTo>
                        <a:pt x="31" y="20"/>
                      </a:lnTo>
                      <a:lnTo>
                        <a:pt x="28" y="21"/>
                      </a:lnTo>
                      <a:lnTo>
                        <a:pt x="27" y="22"/>
                      </a:lnTo>
                      <a:lnTo>
                        <a:pt x="26" y="23"/>
                      </a:lnTo>
                      <a:lnTo>
                        <a:pt x="25" y="24"/>
                      </a:lnTo>
                      <a:lnTo>
                        <a:pt x="23" y="27"/>
                      </a:lnTo>
                      <a:lnTo>
                        <a:pt x="22" y="29"/>
                      </a:lnTo>
                      <a:lnTo>
                        <a:pt x="21" y="32"/>
                      </a:lnTo>
                      <a:lnTo>
                        <a:pt x="20" y="35"/>
                      </a:lnTo>
                      <a:lnTo>
                        <a:pt x="19" y="38"/>
                      </a:lnTo>
                      <a:lnTo>
                        <a:pt x="18" y="43"/>
                      </a:lnTo>
                      <a:lnTo>
                        <a:pt x="18" y="47"/>
                      </a:lnTo>
                      <a:lnTo>
                        <a:pt x="17" y="51"/>
                      </a:lnTo>
                      <a:lnTo>
                        <a:pt x="17" y="55"/>
                      </a:lnTo>
                      <a:lnTo>
                        <a:pt x="17" y="60"/>
                      </a:lnTo>
                      <a:lnTo>
                        <a:pt x="17" y="66"/>
                      </a:lnTo>
                      <a:lnTo>
                        <a:pt x="17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37" name="Freeform 206"/>
                <p:cNvSpPr>
                  <a:spLocks noEditPoints="1"/>
                </p:cNvSpPr>
                <p:nvPr/>
              </p:nvSpPr>
              <p:spPr bwMode="auto">
                <a:xfrm>
                  <a:off x="3152" y="1903"/>
                  <a:ext cx="46" cy="70"/>
                </a:xfrm>
                <a:custGeom>
                  <a:avLst/>
                  <a:gdLst>
                    <a:gd name="T0" fmla="*/ 9 w 92"/>
                    <a:gd name="T1" fmla="*/ 3 h 141"/>
                    <a:gd name="T2" fmla="*/ 9 w 92"/>
                    <a:gd name="T3" fmla="*/ 2 h 141"/>
                    <a:gd name="T4" fmla="*/ 8 w 92"/>
                    <a:gd name="T5" fmla="*/ 2 h 141"/>
                    <a:gd name="T6" fmla="*/ 7 w 92"/>
                    <a:gd name="T7" fmla="*/ 1 h 141"/>
                    <a:gd name="T8" fmla="*/ 6 w 92"/>
                    <a:gd name="T9" fmla="*/ 1 h 141"/>
                    <a:gd name="T10" fmla="*/ 5 w 92"/>
                    <a:gd name="T11" fmla="*/ 2 h 141"/>
                    <a:gd name="T12" fmla="*/ 4 w 92"/>
                    <a:gd name="T13" fmla="*/ 3 h 141"/>
                    <a:gd name="T14" fmla="*/ 3 w 92"/>
                    <a:gd name="T15" fmla="*/ 4 h 141"/>
                    <a:gd name="T16" fmla="*/ 3 w 92"/>
                    <a:gd name="T17" fmla="*/ 5 h 141"/>
                    <a:gd name="T18" fmla="*/ 2 w 92"/>
                    <a:gd name="T19" fmla="*/ 7 h 141"/>
                    <a:gd name="T20" fmla="*/ 3 w 92"/>
                    <a:gd name="T21" fmla="*/ 7 h 141"/>
                    <a:gd name="T22" fmla="*/ 4 w 92"/>
                    <a:gd name="T23" fmla="*/ 6 h 141"/>
                    <a:gd name="T24" fmla="*/ 5 w 92"/>
                    <a:gd name="T25" fmla="*/ 6 h 141"/>
                    <a:gd name="T26" fmla="*/ 6 w 92"/>
                    <a:gd name="T27" fmla="*/ 6 h 141"/>
                    <a:gd name="T28" fmla="*/ 8 w 92"/>
                    <a:gd name="T29" fmla="*/ 6 h 141"/>
                    <a:gd name="T30" fmla="*/ 10 w 92"/>
                    <a:gd name="T31" fmla="*/ 7 h 141"/>
                    <a:gd name="T32" fmla="*/ 11 w 92"/>
                    <a:gd name="T33" fmla="*/ 8 h 141"/>
                    <a:gd name="T34" fmla="*/ 12 w 92"/>
                    <a:gd name="T35" fmla="*/ 11 h 141"/>
                    <a:gd name="T36" fmla="*/ 12 w 92"/>
                    <a:gd name="T37" fmla="*/ 12 h 141"/>
                    <a:gd name="T38" fmla="*/ 11 w 92"/>
                    <a:gd name="T39" fmla="*/ 14 h 141"/>
                    <a:gd name="T40" fmla="*/ 11 w 92"/>
                    <a:gd name="T41" fmla="*/ 15 h 141"/>
                    <a:gd name="T42" fmla="*/ 10 w 92"/>
                    <a:gd name="T43" fmla="*/ 16 h 141"/>
                    <a:gd name="T44" fmla="*/ 8 w 92"/>
                    <a:gd name="T45" fmla="*/ 17 h 141"/>
                    <a:gd name="T46" fmla="*/ 7 w 92"/>
                    <a:gd name="T47" fmla="*/ 17 h 141"/>
                    <a:gd name="T48" fmla="*/ 5 w 92"/>
                    <a:gd name="T49" fmla="*/ 17 h 141"/>
                    <a:gd name="T50" fmla="*/ 3 w 92"/>
                    <a:gd name="T51" fmla="*/ 16 h 141"/>
                    <a:gd name="T52" fmla="*/ 1 w 92"/>
                    <a:gd name="T53" fmla="*/ 14 h 141"/>
                    <a:gd name="T54" fmla="*/ 0 w 92"/>
                    <a:gd name="T55" fmla="*/ 10 h 141"/>
                    <a:gd name="T56" fmla="*/ 1 w 92"/>
                    <a:gd name="T57" fmla="*/ 6 h 141"/>
                    <a:gd name="T58" fmla="*/ 2 w 92"/>
                    <a:gd name="T59" fmla="*/ 2 h 141"/>
                    <a:gd name="T60" fmla="*/ 3 w 92"/>
                    <a:gd name="T61" fmla="*/ 0 h 141"/>
                    <a:gd name="T62" fmla="*/ 6 w 92"/>
                    <a:gd name="T63" fmla="*/ 0 h 141"/>
                    <a:gd name="T64" fmla="*/ 8 w 92"/>
                    <a:gd name="T65" fmla="*/ 0 h 141"/>
                    <a:gd name="T66" fmla="*/ 9 w 92"/>
                    <a:gd name="T67" fmla="*/ 0 h 141"/>
                    <a:gd name="T68" fmla="*/ 11 w 92"/>
                    <a:gd name="T69" fmla="*/ 2 h 141"/>
                    <a:gd name="T70" fmla="*/ 11 w 92"/>
                    <a:gd name="T71" fmla="*/ 3 h 141"/>
                    <a:gd name="T72" fmla="*/ 3 w 92"/>
                    <a:gd name="T73" fmla="*/ 12 h 141"/>
                    <a:gd name="T74" fmla="*/ 3 w 92"/>
                    <a:gd name="T75" fmla="*/ 13 h 141"/>
                    <a:gd name="T76" fmla="*/ 3 w 92"/>
                    <a:gd name="T77" fmla="*/ 14 h 141"/>
                    <a:gd name="T78" fmla="*/ 4 w 92"/>
                    <a:gd name="T79" fmla="*/ 14 h 141"/>
                    <a:gd name="T80" fmla="*/ 5 w 92"/>
                    <a:gd name="T81" fmla="*/ 15 h 141"/>
                    <a:gd name="T82" fmla="*/ 6 w 92"/>
                    <a:gd name="T83" fmla="*/ 15 h 141"/>
                    <a:gd name="T84" fmla="*/ 6 w 92"/>
                    <a:gd name="T85" fmla="*/ 15 h 141"/>
                    <a:gd name="T86" fmla="*/ 8 w 92"/>
                    <a:gd name="T87" fmla="*/ 15 h 141"/>
                    <a:gd name="T88" fmla="*/ 9 w 92"/>
                    <a:gd name="T89" fmla="*/ 14 h 141"/>
                    <a:gd name="T90" fmla="*/ 9 w 92"/>
                    <a:gd name="T91" fmla="*/ 13 h 141"/>
                    <a:gd name="T92" fmla="*/ 10 w 92"/>
                    <a:gd name="T93" fmla="*/ 11 h 141"/>
                    <a:gd name="T94" fmla="*/ 9 w 92"/>
                    <a:gd name="T95" fmla="*/ 10 h 141"/>
                    <a:gd name="T96" fmla="*/ 8 w 92"/>
                    <a:gd name="T97" fmla="*/ 8 h 141"/>
                    <a:gd name="T98" fmla="*/ 7 w 92"/>
                    <a:gd name="T99" fmla="*/ 8 h 141"/>
                    <a:gd name="T100" fmla="*/ 6 w 92"/>
                    <a:gd name="T101" fmla="*/ 8 h 141"/>
                    <a:gd name="T102" fmla="*/ 5 w 92"/>
                    <a:gd name="T103" fmla="*/ 8 h 141"/>
                    <a:gd name="T104" fmla="*/ 4 w 92"/>
                    <a:gd name="T105" fmla="*/ 9 h 141"/>
                    <a:gd name="T106" fmla="*/ 3 w 92"/>
                    <a:gd name="T107" fmla="*/ 10 h 141"/>
                    <a:gd name="T108" fmla="*/ 3 w 92"/>
                    <a:gd name="T109" fmla="*/ 11 h 141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92"/>
                    <a:gd name="T166" fmla="*/ 0 h 141"/>
                    <a:gd name="T167" fmla="*/ 92 w 92"/>
                    <a:gd name="T168" fmla="*/ 141 h 141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92" h="141">
                      <a:moveTo>
                        <a:pt x="88" y="34"/>
                      </a:moveTo>
                      <a:lnTo>
                        <a:pt x="72" y="35"/>
                      </a:lnTo>
                      <a:lnTo>
                        <a:pt x="71" y="34"/>
                      </a:lnTo>
                      <a:lnTo>
                        <a:pt x="71" y="33"/>
                      </a:lnTo>
                      <a:lnTo>
                        <a:pt x="70" y="31"/>
                      </a:lnTo>
                      <a:lnTo>
                        <a:pt x="70" y="30"/>
                      </a:lnTo>
                      <a:lnTo>
                        <a:pt x="69" y="29"/>
                      </a:lnTo>
                      <a:lnTo>
                        <a:pt x="69" y="27"/>
                      </a:lnTo>
                      <a:lnTo>
                        <a:pt x="68" y="26"/>
                      </a:lnTo>
                      <a:lnTo>
                        <a:pt x="68" y="25"/>
                      </a:lnTo>
                      <a:lnTo>
                        <a:pt x="67" y="24"/>
                      </a:lnTo>
                      <a:lnTo>
                        <a:pt x="67" y="23"/>
                      </a:lnTo>
                      <a:lnTo>
                        <a:pt x="65" y="22"/>
                      </a:lnTo>
                      <a:lnTo>
                        <a:pt x="65" y="21"/>
                      </a:lnTo>
                      <a:lnTo>
                        <a:pt x="63" y="20"/>
                      </a:lnTo>
                      <a:lnTo>
                        <a:pt x="62" y="19"/>
                      </a:lnTo>
                      <a:lnTo>
                        <a:pt x="61" y="18"/>
                      </a:lnTo>
                      <a:lnTo>
                        <a:pt x="60" y="18"/>
                      </a:lnTo>
                      <a:lnTo>
                        <a:pt x="58" y="17"/>
                      </a:lnTo>
                      <a:lnTo>
                        <a:pt x="57" y="16"/>
                      </a:lnTo>
                      <a:lnTo>
                        <a:pt x="56" y="16"/>
                      </a:lnTo>
                      <a:lnTo>
                        <a:pt x="54" y="14"/>
                      </a:lnTo>
                      <a:lnTo>
                        <a:pt x="53" y="14"/>
                      </a:lnTo>
                      <a:lnTo>
                        <a:pt x="51" y="14"/>
                      </a:lnTo>
                      <a:lnTo>
                        <a:pt x="50" y="14"/>
                      </a:lnTo>
                      <a:lnTo>
                        <a:pt x="49" y="13"/>
                      </a:lnTo>
                      <a:lnTo>
                        <a:pt x="47" y="14"/>
                      </a:lnTo>
                      <a:lnTo>
                        <a:pt x="46" y="14"/>
                      </a:lnTo>
                      <a:lnTo>
                        <a:pt x="45" y="14"/>
                      </a:lnTo>
                      <a:lnTo>
                        <a:pt x="43" y="14"/>
                      </a:lnTo>
                      <a:lnTo>
                        <a:pt x="41" y="14"/>
                      </a:lnTo>
                      <a:lnTo>
                        <a:pt x="40" y="16"/>
                      </a:lnTo>
                      <a:lnTo>
                        <a:pt x="39" y="16"/>
                      </a:lnTo>
                      <a:lnTo>
                        <a:pt x="38" y="17"/>
                      </a:lnTo>
                      <a:lnTo>
                        <a:pt x="37" y="17"/>
                      </a:lnTo>
                      <a:lnTo>
                        <a:pt x="36" y="18"/>
                      </a:lnTo>
                      <a:lnTo>
                        <a:pt x="35" y="19"/>
                      </a:lnTo>
                      <a:lnTo>
                        <a:pt x="34" y="19"/>
                      </a:lnTo>
                      <a:lnTo>
                        <a:pt x="32" y="20"/>
                      </a:lnTo>
                      <a:lnTo>
                        <a:pt x="31" y="21"/>
                      </a:lnTo>
                      <a:lnTo>
                        <a:pt x="30" y="22"/>
                      </a:lnTo>
                      <a:lnTo>
                        <a:pt x="29" y="24"/>
                      </a:lnTo>
                      <a:lnTo>
                        <a:pt x="28" y="25"/>
                      </a:lnTo>
                      <a:lnTo>
                        <a:pt x="27" y="26"/>
                      </a:lnTo>
                      <a:lnTo>
                        <a:pt x="26" y="27"/>
                      </a:lnTo>
                      <a:lnTo>
                        <a:pt x="25" y="29"/>
                      </a:lnTo>
                      <a:lnTo>
                        <a:pt x="24" y="30"/>
                      </a:lnTo>
                      <a:lnTo>
                        <a:pt x="23" y="32"/>
                      </a:lnTo>
                      <a:lnTo>
                        <a:pt x="22" y="34"/>
                      </a:lnTo>
                      <a:lnTo>
                        <a:pt x="22" y="35"/>
                      </a:lnTo>
                      <a:lnTo>
                        <a:pt x="21" y="37"/>
                      </a:lnTo>
                      <a:lnTo>
                        <a:pt x="20" y="40"/>
                      </a:lnTo>
                      <a:lnTo>
                        <a:pt x="19" y="43"/>
                      </a:lnTo>
                      <a:lnTo>
                        <a:pt x="19" y="45"/>
                      </a:lnTo>
                      <a:lnTo>
                        <a:pt x="17" y="47"/>
                      </a:lnTo>
                      <a:lnTo>
                        <a:pt x="17" y="50"/>
                      </a:lnTo>
                      <a:lnTo>
                        <a:pt x="16" y="52"/>
                      </a:lnTo>
                      <a:lnTo>
                        <a:pt x="16" y="55"/>
                      </a:lnTo>
                      <a:lnTo>
                        <a:pt x="16" y="58"/>
                      </a:lnTo>
                      <a:lnTo>
                        <a:pt x="16" y="61"/>
                      </a:lnTo>
                      <a:lnTo>
                        <a:pt x="16" y="65"/>
                      </a:lnTo>
                      <a:lnTo>
                        <a:pt x="16" y="68"/>
                      </a:lnTo>
                      <a:lnTo>
                        <a:pt x="17" y="67"/>
                      </a:lnTo>
                      <a:lnTo>
                        <a:pt x="19" y="66"/>
                      </a:lnTo>
                      <a:lnTo>
                        <a:pt x="20" y="64"/>
                      </a:lnTo>
                      <a:lnTo>
                        <a:pt x="21" y="63"/>
                      </a:lnTo>
                      <a:lnTo>
                        <a:pt x="22" y="61"/>
                      </a:lnTo>
                      <a:lnTo>
                        <a:pt x="23" y="59"/>
                      </a:lnTo>
                      <a:lnTo>
                        <a:pt x="25" y="58"/>
                      </a:lnTo>
                      <a:lnTo>
                        <a:pt x="26" y="57"/>
                      </a:lnTo>
                      <a:lnTo>
                        <a:pt x="27" y="56"/>
                      </a:lnTo>
                      <a:lnTo>
                        <a:pt x="29" y="55"/>
                      </a:lnTo>
                      <a:lnTo>
                        <a:pt x="30" y="54"/>
                      </a:lnTo>
                      <a:lnTo>
                        <a:pt x="32" y="53"/>
                      </a:lnTo>
                      <a:lnTo>
                        <a:pt x="33" y="53"/>
                      </a:lnTo>
                      <a:lnTo>
                        <a:pt x="34" y="52"/>
                      </a:lnTo>
                      <a:lnTo>
                        <a:pt x="36" y="52"/>
                      </a:lnTo>
                      <a:lnTo>
                        <a:pt x="37" y="51"/>
                      </a:lnTo>
                      <a:lnTo>
                        <a:pt x="39" y="51"/>
                      </a:lnTo>
                      <a:lnTo>
                        <a:pt x="40" y="50"/>
                      </a:lnTo>
                      <a:lnTo>
                        <a:pt x="43" y="50"/>
                      </a:lnTo>
                      <a:lnTo>
                        <a:pt x="44" y="50"/>
                      </a:lnTo>
                      <a:lnTo>
                        <a:pt x="46" y="50"/>
                      </a:lnTo>
                      <a:lnTo>
                        <a:pt x="47" y="50"/>
                      </a:lnTo>
                      <a:lnTo>
                        <a:pt x="49" y="50"/>
                      </a:lnTo>
                      <a:lnTo>
                        <a:pt x="51" y="49"/>
                      </a:lnTo>
                      <a:lnTo>
                        <a:pt x="53" y="50"/>
                      </a:lnTo>
                      <a:lnTo>
                        <a:pt x="56" y="50"/>
                      </a:lnTo>
                      <a:lnTo>
                        <a:pt x="58" y="50"/>
                      </a:lnTo>
                      <a:lnTo>
                        <a:pt x="61" y="51"/>
                      </a:lnTo>
                      <a:lnTo>
                        <a:pt x="63" y="52"/>
                      </a:lnTo>
                      <a:lnTo>
                        <a:pt x="65" y="53"/>
                      </a:lnTo>
                      <a:lnTo>
                        <a:pt x="68" y="54"/>
                      </a:lnTo>
                      <a:lnTo>
                        <a:pt x="71" y="55"/>
                      </a:lnTo>
                      <a:lnTo>
                        <a:pt x="73" y="56"/>
                      </a:lnTo>
                      <a:lnTo>
                        <a:pt x="75" y="58"/>
                      </a:lnTo>
                      <a:lnTo>
                        <a:pt x="77" y="60"/>
                      </a:lnTo>
                      <a:lnTo>
                        <a:pt x="79" y="61"/>
                      </a:lnTo>
                      <a:lnTo>
                        <a:pt x="80" y="65"/>
                      </a:lnTo>
                      <a:lnTo>
                        <a:pt x="82" y="67"/>
                      </a:lnTo>
                      <a:lnTo>
                        <a:pt x="84" y="69"/>
                      </a:lnTo>
                      <a:lnTo>
                        <a:pt x="85" y="71"/>
                      </a:lnTo>
                      <a:lnTo>
                        <a:pt x="86" y="74"/>
                      </a:lnTo>
                      <a:lnTo>
                        <a:pt x="88" y="76"/>
                      </a:lnTo>
                      <a:lnTo>
                        <a:pt x="88" y="79"/>
                      </a:lnTo>
                      <a:lnTo>
                        <a:pt x="89" y="82"/>
                      </a:lnTo>
                      <a:lnTo>
                        <a:pt x="91" y="84"/>
                      </a:lnTo>
                      <a:lnTo>
                        <a:pt x="91" y="88"/>
                      </a:lnTo>
                      <a:lnTo>
                        <a:pt x="91" y="91"/>
                      </a:lnTo>
                      <a:lnTo>
                        <a:pt x="92" y="94"/>
                      </a:lnTo>
                      <a:lnTo>
                        <a:pt x="91" y="96"/>
                      </a:lnTo>
                      <a:lnTo>
                        <a:pt x="91" y="98"/>
                      </a:lnTo>
                      <a:lnTo>
                        <a:pt x="91" y="100"/>
                      </a:lnTo>
                      <a:lnTo>
                        <a:pt x="91" y="102"/>
                      </a:lnTo>
                      <a:lnTo>
                        <a:pt x="89" y="104"/>
                      </a:lnTo>
                      <a:lnTo>
                        <a:pt x="89" y="106"/>
                      </a:lnTo>
                      <a:lnTo>
                        <a:pt x="88" y="108"/>
                      </a:lnTo>
                      <a:lnTo>
                        <a:pt x="88" y="111"/>
                      </a:lnTo>
                      <a:lnTo>
                        <a:pt x="87" y="113"/>
                      </a:lnTo>
                      <a:lnTo>
                        <a:pt x="86" y="115"/>
                      </a:lnTo>
                      <a:lnTo>
                        <a:pt x="85" y="117"/>
                      </a:lnTo>
                      <a:lnTo>
                        <a:pt x="85" y="118"/>
                      </a:lnTo>
                      <a:lnTo>
                        <a:pt x="84" y="120"/>
                      </a:lnTo>
                      <a:lnTo>
                        <a:pt x="83" y="122"/>
                      </a:lnTo>
                      <a:lnTo>
                        <a:pt x="82" y="123"/>
                      </a:lnTo>
                      <a:lnTo>
                        <a:pt x="81" y="125"/>
                      </a:lnTo>
                      <a:lnTo>
                        <a:pt x="79" y="126"/>
                      </a:lnTo>
                      <a:lnTo>
                        <a:pt x="78" y="128"/>
                      </a:lnTo>
                      <a:lnTo>
                        <a:pt x="77" y="129"/>
                      </a:lnTo>
                      <a:lnTo>
                        <a:pt x="76" y="130"/>
                      </a:lnTo>
                      <a:lnTo>
                        <a:pt x="74" y="131"/>
                      </a:lnTo>
                      <a:lnTo>
                        <a:pt x="73" y="132"/>
                      </a:lnTo>
                      <a:lnTo>
                        <a:pt x="71" y="133"/>
                      </a:lnTo>
                      <a:lnTo>
                        <a:pt x="70" y="135"/>
                      </a:lnTo>
                      <a:lnTo>
                        <a:pt x="68" y="136"/>
                      </a:lnTo>
                      <a:lnTo>
                        <a:pt x="65" y="137"/>
                      </a:lnTo>
                      <a:lnTo>
                        <a:pt x="64" y="138"/>
                      </a:lnTo>
                      <a:lnTo>
                        <a:pt x="62" y="139"/>
                      </a:lnTo>
                      <a:lnTo>
                        <a:pt x="60" y="139"/>
                      </a:lnTo>
                      <a:lnTo>
                        <a:pt x="59" y="140"/>
                      </a:lnTo>
                      <a:lnTo>
                        <a:pt x="57" y="140"/>
                      </a:lnTo>
                      <a:lnTo>
                        <a:pt x="55" y="141"/>
                      </a:lnTo>
                      <a:lnTo>
                        <a:pt x="53" y="141"/>
                      </a:lnTo>
                      <a:lnTo>
                        <a:pt x="51" y="141"/>
                      </a:lnTo>
                      <a:lnTo>
                        <a:pt x="49" y="141"/>
                      </a:lnTo>
                      <a:lnTo>
                        <a:pt x="48" y="141"/>
                      </a:lnTo>
                      <a:lnTo>
                        <a:pt x="44" y="141"/>
                      </a:lnTo>
                      <a:lnTo>
                        <a:pt x="40" y="141"/>
                      </a:lnTo>
                      <a:lnTo>
                        <a:pt x="37" y="141"/>
                      </a:lnTo>
                      <a:lnTo>
                        <a:pt x="34" y="140"/>
                      </a:lnTo>
                      <a:lnTo>
                        <a:pt x="31" y="139"/>
                      </a:lnTo>
                      <a:lnTo>
                        <a:pt x="28" y="138"/>
                      </a:lnTo>
                      <a:lnTo>
                        <a:pt x="26" y="136"/>
                      </a:lnTo>
                      <a:lnTo>
                        <a:pt x="23" y="135"/>
                      </a:lnTo>
                      <a:lnTo>
                        <a:pt x="20" y="132"/>
                      </a:lnTo>
                      <a:lnTo>
                        <a:pt x="17" y="130"/>
                      </a:lnTo>
                      <a:lnTo>
                        <a:pt x="15" y="128"/>
                      </a:lnTo>
                      <a:lnTo>
                        <a:pt x="13" y="125"/>
                      </a:lnTo>
                      <a:lnTo>
                        <a:pt x="10" y="123"/>
                      </a:lnTo>
                      <a:lnTo>
                        <a:pt x="9" y="120"/>
                      </a:lnTo>
                      <a:lnTo>
                        <a:pt x="7" y="117"/>
                      </a:lnTo>
                      <a:lnTo>
                        <a:pt x="5" y="113"/>
                      </a:lnTo>
                      <a:lnTo>
                        <a:pt x="4" y="109"/>
                      </a:lnTo>
                      <a:lnTo>
                        <a:pt x="3" y="105"/>
                      </a:lnTo>
                      <a:lnTo>
                        <a:pt x="2" y="101"/>
                      </a:lnTo>
                      <a:lnTo>
                        <a:pt x="1" y="96"/>
                      </a:lnTo>
                      <a:lnTo>
                        <a:pt x="0" y="91"/>
                      </a:lnTo>
                      <a:lnTo>
                        <a:pt x="0" y="85"/>
                      </a:lnTo>
                      <a:lnTo>
                        <a:pt x="0" y="80"/>
                      </a:lnTo>
                      <a:lnTo>
                        <a:pt x="0" y="74"/>
                      </a:lnTo>
                      <a:lnTo>
                        <a:pt x="0" y="68"/>
                      </a:lnTo>
                      <a:lnTo>
                        <a:pt x="0" y="61"/>
                      </a:lnTo>
                      <a:lnTo>
                        <a:pt x="0" y="56"/>
                      </a:lnTo>
                      <a:lnTo>
                        <a:pt x="1" y="50"/>
                      </a:lnTo>
                      <a:lnTo>
                        <a:pt x="2" y="45"/>
                      </a:lnTo>
                      <a:lnTo>
                        <a:pt x="3" y="40"/>
                      </a:lnTo>
                      <a:lnTo>
                        <a:pt x="4" y="35"/>
                      </a:lnTo>
                      <a:lnTo>
                        <a:pt x="6" y="31"/>
                      </a:lnTo>
                      <a:lnTo>
                        <a:pt x="7" y="27"/>
                      </a:lnTo>
                      <a:lnTo>
                        <a:pt x="9" y="23"/>
                      </a:lnTo>
                      <a:lnTo>
                        <a:pt x="11" y="20"/>
                      </a:lnTo>
                      <a:lnTo>
                        <a:pt x="14" y="16"/>
                      </a:lnTo>
                      <a:lnTo>
                        <a:pt x="16" y="13"/>
                      </a:lnTo>
                      <a:lnTo>
                        <a:pt x="19" y="11"/>
                      </a:lnTo>
                      <a:lnTo>
                        <a:pt x="22" y="9"/>
                      </a:lnTo>
                      <a:lnTo>
                        <a:pt x="24" y="7"/>
                      </a:lnTo>
                      <a:lnTo>
                        <a:pt x="27" y="6"/>
                      </a:lnTo>
                      <a:lnTo>
                        <a:pt x="30" y="4"/>
                      </a:lnTo>
                      <a:lnTo>
                        <a:pt x="32" y="3"/>
                      </a:lnTo>
                      <a:lnTo>
                        <a:pt x="35" y="2"/>
                      </a:lnTo>
                      <a:lnTo>
                        <a:pt x="39" y="1"/>
                      </a:lnTo>
                      <a:lnTo>
                        <a:pt x="43" y="1"/>
                      </a:lnTo>
                      <a:lnTo>
                        <a:pt x="46" y="1"/>
                      </a:lnTo>
                      <a:lnTo>
                        <a:pt x="50" y="0"/>
                      </a:lnTo>
                      <a:lnTo>
                        <a:pt x="52" y="1"/>
                      </a:lnTo>
                      <a:lnTo>
                        <a:pt x="54" y="1"/>
                      </a:lnTo>
                      <a:lnTo>
                        <a:pt x="57" y="1"/>
                      </a:lnTo>
                      <a:lnTo>
                        <a:pt x="59" y="2"/>
                      </a:lnTo>
                      <a:lnTo>
                        <a:pt x="61" y="2"/>
                      </a:lnTo>
                      <a:lnTo>
                        <a:pt x="63" y="3"/>
                      </a:lnTo>
                      <a:lnTo>
                        <a:pt x="65" y="4"/>
                      </a:lnTo>
                      <a:lnTo>
                        <a:pt x="68" y="5"/>
                      </a:lnTo>
                      <a:lnTo>
                        <a:pt x="70" y="6"/>
                      </a:lnTo>
                      <a:lnTo>
                        <a:pt x="72" y="7"/>
                      </a:lnTo>
                      <a:lnTo>
                        <a:pt x="74" y="8"/>
                      </a:lnTo>
                      <a:lnTo>
                        <a:pt x="76" y="9"/>
                      </a:lnTo>
                      <a:lnTo>
                        <a:pt x="77" y="11"/>
                      </a:lnTo>
                      <a:lnTo>
                        <a:pt x="79" y="13"/>
                      </a:lnTo>
                      <a:lnTo>
                        <a:pt x="80" y="14"/>
                      </a:lnTo>
                      <a:lnTo>
                        <a:pt x="81" y="17"/>
                      </a:lnTo>
                      <a:lnTo>
                        <a:pt x="82" y="19"/>
                      </a:lnTo>
                      <a:lnTo>
                        <a:pt x="84" y="21"/>
                      </a:lnTo>
                      <a:lnTo>
                        <a:pt x="84" y="23"/>
                      </a:lnTo>
                      <a:lnTo>
                        <a:pt x="85" y="25"/>
                      </a:lnTo>
                      <a:lnTo>
                        <a:pt x="86" y="27"/>
                      </a:lnTo>
                      <a:lnTo>
                        <a:pt x="87" y="30"/>
                      </a:lnTo>
                      <a:lnTo>
                        <a:pt x="87" y="32"/>
                      </a:lnTo>
                      <a:lnTo>
                        <a:pt x="88" y="34"/>
                      </a:lnTo>
                      <a:close/>
                      <a:moveTo>
                        <a:pt x="20" y="94"/>
                      </a:moveTo>
                      <a:lnTo>
                        <a:pt x="20" y="96"/>
                      </a:lnTo>
                      <a:lnTo>
                        <a:pt x="20" y="97"/>
                      </a:lnTo>
                      <a:lnTo>
                        <a:pt x="20" y="99"/>
                      </a:lnTo>
                      <a:lnTo>
                        <a:pt x="20" y="100"/>
                      </a:lnTo>
                      <a:lnTo>
                        <a:pt x="20" y="101"/>
                      </a:lnTo>
                      <a:lnTo>
                        <a:pt x="21" y="103"/>
                      </a:lnTo>
                      <a:lnTo>
                        <a:pt x="21" y="104"/>
                      </a:lnTo>
                      <a:lnTo>
                        <a:pt x="21" y="105"/>
                      </a:lnTo>
                      <a:lnTo>
                        <a:pt x="22" y="107"/>
                      </a:lnTo>
                      <a:lnTo>
                        <a:pt x="22" y="108"/>
                      </a:lnTo>
                      <a:lnTo>
                        <a:pt x="23" y="109"/>
                      </a:lnTo>
                      <a:lnTo>
                        <a:pt x="24" y="111"/>
                      </a:lnTo>
                      <a:lnTo>
                        <a:pt x="24" y="113"/>
                      </a:lnTo>
                      <a:lnTo>
                        <a:pt x="25" y="114"/>
                      </a:lnTo>
                      <a:lnTo>
                        <a:pt x="25" y="115"/>
                      </a:lnTo>
                      <a:lnTo>
                        <a:pt x="26" y="116"/>
                      </a:lnTo>
                      <a:lnTo>
                        <a:pt x="27" y="117"/>
                      </a:lnTo>
                      <a:lnTo>
                        <a:pt x="27" y="119"/>
                      </a:lnTo>
                      <a:lnTo>
                        <a:pt x="28" y="119"/>
                      </a:lnTo>
                      <a:lnTo>
                        <a:pt x="29" y="120"/>
                      </a:lnTo>
                      <a:lnTo>
                        <a:pt x="30" y="121"/>
                      </a:lnTo>
                      <a:lnTo>
                        <a:pt x="31" y="122"/>
                      </a:lnTo>
                      <a:lnTo>
                        <a:pt x="32" y="123"/>
                      </a:lnTo>
                      <a:lnTo>
                        <a:pt x="33" y="123"/>
                      </a:lnTo>
                      <a:lnTo>
                        <a:pt x="34" y="124"/>
                      </a:lnTo>
                      <a:lnTo>
                        <a:pt x="35" y="124"/>
                      </a:lnTo>
                      <a:lnTo>
                        <a:pt x="36" y="125"/>
                      </a:lnTo>
                      <a:lnTo>
                        <a:pt x="37" y="125"/>
                      </a:lnTo>
                      <a:lnTo>
                        <a:pt x="38" y="125"/>
                      </a:lnTo>
                      <a:lnTo>
                        <a:pt x="40" y="126"/>
                      </a:lnTo>
                      <a:lnTo>
                        <a:pt x="41" y="126"/>
                      </a:lnTo>
                      <a:lnTo>
                        <a:pt x="43" y="126"/>
                      </a:lnTo>
                      <a:lnTo>
                        <a:pt x="44" y="126"/>
                      </a:lnTo>
                      <a:lnTo>
                        <a:pt x="45" y="126"/>
                      </a:lnTo>
                      <a:lnTo>
                        <a:pt x="46" y="126"/>
                      </a:lnTo>
                      <a:lnTo>
                        <a:pt x="48" y="126"/>
                      </a:lnTo>
                      <a:lnTo>
                        <a:pt x="49" y="126"/>
                      </a:lnTo>
                      <a:lnTo>
                        <a:pt x="51" y="126"/>
                      </a:lnTo>
                      <a:lnTo>
                        <a:pt x="52" y="126"/>
                      </a:lnTo>
                      <a:lnTo>
                        <a:pt x="54" y="126"/>
                      </a:lnTo>
                      <a:lnTo>
                        <a:pt x="55" y="125"/>
                      </a:lnTo>
                      <a:lnTo>
                        <a:pt x="57" y="124"/>
                      </a:lnTo>
                      <a:lnTo>
                        <a:pt x="58" y="124"/>
                      </a:lnTo>
                      <a:lnTo>
                        <a:pt x="60" y="123"/>
                      </a:lnTo>
                      <a:lnTo>
                        <a:pt x="61" y="122"/>
                      </a:lnTo>
                      <a:lnTo>
                        <a:pt x="63" y="121"/>
                      </a:lnTo>
                      <a:lnTo>
                        <a:pt x="64" y="120"/>
                      </a:lnTo>
                      <a:lnTo>
                        <a:pt x="67" y="118"/>
                      </a:lnTo>
                      <a:lnTo>
                        <a:pt x="68" y="117"/>
                      </a:lnTo>
                      <a:lnTo>
                        <a:pt x="69" y="116"/>
                      </a:lnTo>
                      <a:lnTo>
                        <a:pt x="70" y="114"/>
                      </a:lnTo>
                      <a:lnTo>
                        <a:pt x="70" y="112"/>
                      </a:lnTo>
                      <a:lnTo>
                        <a:pt x="71" y="111"/>
                      </a:lnTo>
                      <a:lnTo>
                        <a:pt x="72" y="108"/>
                      </a:lnTo>
                      <a:lnTo>
                        <a:pt x="72" y="106"/>
                      </a:lnTo>
                      <a:lnTo>
                        <a:pt x="73" y="104"/>
                      </a:lnTo>
                      <a:lnTo>
                        <a:pt x="73" y="102"/>
                      </a:lnTo>
                      <a:lnTo>
                        <a:pt x="73" y="100"/>
                      </a:lnTo>
                      <a:lnTo>
                        <a:pt x="73" y="98"/>
                      </a:lnTo>
                      <a:lnTo>
                        <a:pt x="74" y="95"/>
                      </a:lnTo>
                      <a:lnTo>
                        <a:pt x="73" y="93"/>
                      </a:lnTo>
                      <a:lnTo>
                        <a:pt x="73" y="91"/>
                      </a:lnTo>
                      <a:lnTo>
                        <a:pt x="73" y="89"/>
                      </a:lnTo>
                      <a:lnTo>
                        <a:pt x="73" y="87"/>
                      </a:lnTo>
                      <a:lnTo>
                        <a:pt x="72" y="84"/>
                      </a:lnTo>
                      <a:lnTo>
                        <a:pt x="72" y="82"/>
                      </a:lnTo>
                      <a:lnTo>
                        <a:pt x="71" y="80"/>
                      </a:lnTo>
                      <a:lnTo>
                        <a:pt x="70" y="78"/>
                      </a:lnTo>
                      <a:lnTo>
                        <a:pt x="70" y="77"/>
                      </a:lnTo>
                      <a:lnTo>
                        <a:pt x="69" y="75"/>
                      </a:lnTo>
                      <a:lnTo>
                        <a:pt x="68" y="74"/>
                      </a:lnTo>
                      <a:lnTo>
                        <a:pt x="67" y="72"/>
                      </a:lnTo>
                      <a:lnTo>
                        <a:pt x="64" y="71"/>
                      </a:lnTo>
                      <a:lnTo>
                        <a:pt x="63" y="70"/>
                      </a:lnTo>
                      <a:lnTo>
                        <a:pt x="61" y="69"/>
                      </a:lnTo>
                      <a:lnTo>
                        <a:pt x="60" y="68"/>
                      </a:lnTo>
                      <a:lnTo>
                        <a:pt x="58" y="67"/>
                      </a:lnTo>
                      <a:lnTo>
                        <a:pt x="57" y="66"/>
                      </a:lnTo>
                      <a:lnTo>
                        <a:pt x="55" y="66"/>
                      </a:lnTo>
                      <a:lnTo>
                        <a:pt x="53" y="65"/>
                      </a:lnTo>
                      <a:lnTo>
                        <a:pt x="52" y="65"/>
                      </a:lnTo>
                      <a:lnTo>
                        <a:pt x="50" y="65"/>
                      </a:lnTo>
                      <a:lnTo>
                        <a:pt x="48" y="65"/>
                      </a:lnTo>
                      <a:lnTo>
                        <a:pt x="47" y="64"/>
                      </a:lnTo>
                      <a:lnTo>
                        <a:pt x="45" y="65"/>
                      </a:lnTo>
                      <a:lnTo>
                        <a:pt x="43" y="65"/>
                      </a:lnTo>
                      <a:lnTo>
                        <a:pt x="40" y="65"/>
                      </a:lnTo>
                      <a:lnTo>
                        <a:pt x="39" y="65"/>
                      </a:lnTo>
                      <a:lnTo>
                        <a:pt x="37" y="66"/>
                      </a:lnTo>
                      <a:lnTo>
                        <a:pt x="35" y="67"/>
                      </a:lnTo>
                      <a:lnTo>
                        <a:pt x="34" y="67"/>
                      </a:lnTo>
                      <a:lnTo>
                        <a:pt x="33" y="68"/>
                      </a:lnTo>
                      <a:lnTo>
                        <a:pt x="31" y="69"/>
                      </a:lnTo>
                      <a:lnTo>
                        <a:pt x="30" y="70"/>
                      </a:lnTo>
                      <a:lnTo>
                        <a:pt x="29" y="71"/>
                      </a:lnTo>
                      <a:lnTo>
                        <a:pt x="28" y="72"/>
                      </a:lnTo>
                      <a:lnTo>
                        <a:pt x="26" y="74"/>
                      </a:lnTo>
                      <a:lnTo>
                        <a:pt x="25" y="75"/>
                      </a:lnTo>
                      <a:lnTo>
                        <a:pt x="24" y="77"/>
                      </a:lnTo>
                      <a:lnTo>
                        <a:pt x="23" y="78"/>
                      </a:lnTo>
                      <a:lnTo>
                        <a:pt x="22" y="80"/>
                      </a:lnTo>
                      <a:lnTo>
                        <a:pt x="21" y="82"/>
                      </a:lnTo>
                      <a:lnTo>
                        <a:pt x="21" y="84"/>
                      </a:lnTo>
                      <a:lnTo>
                        <a:pt x="20" y="85"/>
                      </a:lnTo>
                      <a:lnTo>
                        <a:pt x="20" y="88"/>
                      </a:lnTo>
                      <a:lnTo>
                        <a:pt x="20" y="90"/>
                      </a:lnTo>
                      <a:lnTo>
                        <a:pt x="20" y="92"/>
                      </a:lnTo>
                      <a:lnTo>
                        <a:pt x="20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38" name="Freeform 207"/>
                <p:cNvSpPr>
                  <a:spLocks noEditPoints="1"/>
                </p:cNvSpPr>
                <p:nvPr/>
              </p:nvSpPr>
              <p:spPr bwMode="auto">
                <a:xfrm>
                  <a:off x="3207" y="1903"/>
                  <a:ext cx="44" cy="70"/>
                </a:xfrm>
                <a:custGeom>
                  <a:avLst/>
                  <a:gdLst>
                    <a:gd name="T0" fmla="*/ 0 w 89"/>
                    <a:gd name="T1" fmla="*/ 7 h 141"/>
                    <a:gd name="T2" fmla="*/ 0 w 89"/>
                    <a:gd name="T3" fmla="*/ 5 h 141"/>
                    <a:gd name="T4" fmla="*/ 0 w 89"/>
                    <a:gd name="T5" fmla="*/ 4 h 141"/>
                    <a:gd name="T6" fmla="*/ 0 w 89"/>
                    <a:gd name="T7" fmla="*/ 3 h 141"/>
                    <a:gd name="T8" fmla="*/ 1 w 89"/>
                    <a:gd name="T9" fmla="*/ 2 h 141"/>
                    <a:gd name="T10" fmla="*/ 2 w 89"/>
                    <a:gd name="T11" fmla="*/ 1 h 141"/>
                    <a:gd name="T12" fmla="*/ 3 w 89"/>
                    <a:gd name="T13" fmla="*/ 0 h 141"/>
                    <a:gd name="T14" fmla="*/ 4 w 89"/>
                    <a:gd name="T15" fmla="*/ 0 h 141"/>
                    <a:gd name="T16" fmla="*/ 5 w 89"/>
                    <a:gd name="T17" fmla="*/ 0 h 141"/>
                    <a:gd name="T18" fmla="*/ 6 w 89"/>
                    <a:gd name="T19" fmla="*/ 0 h 141"/>
                    <a:gd name="T20" fmla="*/ 7 w 89"/>
                    <a:gd name="T21" fmla="*/ 0 h 141"/>
                    <a:gd name="T22" fmla="*/ 7 w 89"/>
                    <a:gd name="T23" fmla="*/ 0 h 141"/>
                    <a:gd name="T24" fmla="*/ 8 w 89"/>
                    <a:gd name="T25" fmla="*/ 1 h 141"/>
                    <a:gd name="T26" fmla="*/ 9 w 89"/>
                    <a:gd name="T27" fmla="*/ 1 h 141"/>
                    <a:gd name="T28" fmla="*/ 9 w 89"/>
                    <a:gd name="T29" fmla="*/ 2 h 141"/>
                    <a:gd name="T30" fmla="*/ 10 w 89"/>
                    <a:gd name="T31" fmla="*/ 2 h 141"/>
                    <a:gd name="T32" fmla="*/ 10 w 89"/>
                    <a:gd name="T33" fmla="*/ 3 h 141"/>
                    <a:gd name="T34" fmla="*/ 10 w 89"/>
                    <a:gd name="T35" fmla="*/ 4 h 141"/>
                    <a:gd name="T36" fmla="*/ 10 w 89"/>
                    <a:gd name="T37" fmla="*/ 5 h 141"/>
                    <a:gd name="T38" fmla="*/ 11 w 89"/>
                    <a:gd name="T39" fmla="*/ 6 h 141"/>
                    <a:gd name="T40" fmla="*/ 11 w 89"/>
                    <a:gd name="T41" fmla="*/ 8 h 141"/>
                    <a:gd name="T42" fmla="*/ 11 w 89"/>
                    <a:gd name="T43" fmla="*/ 10 h 141"/>
                    <a:gd name="T44" fmla="*/ 10 w 89"/>
                    <a:gd name="T45" fmla="*/ 12 h 141"/>
                    <a:gd name="T46" fmla="*/ 10 w 89"/>
                    <a:gd name="T47" fmla="*/ 13 h 141"/>
                    <a:gd name="T48" fmla="*/ 10 w 89"/>
                    <a:gd name="T49" fmla="*/ 14 h 141"/>
                    <a:gd name="T50" fmla="*/ 9 w 89"/>
                    <a:gd name="T51" fmla="*/ 15 h 141"/>
                    <a:gd name="T52" fmla="*/ 8 w 89"/>
                    <a:gd name="T53" fmla="*/ 16 h 141"/>
                    <a:gd name="T54" fmla="*/ 8 w 89"/>
                    <a:gd name="T55" fmla="*/ 17 h 141"/>
                    <a:gd name="T56" fmla="*/ 7 w 89"/>
                    <a:gd name="T57" fmla="*/ 17 h 141"/>
                    <a:gd name="T58" fmla="*/ 5 w 89"/>
                    <a:gd name="T59" fmla="*/ 17 h 141"/>
                    <a:gd name="T60" fmla="*/ 4 w 89"/>
                    <a:gd name="T61" fmla="*/ 17 h 141"/>
                    <a:gd name="T62" fmla="*/ 2 w 89"/>
                    <a:gd name="T63" fmla="*/ 17 h 141"/>
                    <a:gd name="T64" fmla="*/ 1 w 89"/>
                    <a:gd name="T65" fmla="*/ 16 h 141"/>
                    <a:gd name="T66" fmla="*/ 0 w 89"/>
                    <a:gd name="T67" fmla="*/ 14 h 141"/>
                    <a:gd name="T68" fmla="*/ 0 w 89"/>
                    <a:gd name="T69" fmla="*/ 12 h 141"/>
                    <a:gd name="T70" fmla="*/ 0 w 89"/>
                    <a:gd name="T71" fmla="*/ 9 h 141"/>
                    <a:gd name="T72" fmla="*/ 2 w 89"/>
                    <a:gd name="T73" fmla="*/ 8 h 141"/>
                    <a:gd name="T74" fmla="*/ 2 w 89"/>
                    <a:gd name="T75" fmla="*/ 11 h 141"/>
                    <a:gd name="T76" fmla="*/ 2 w 89"/>
                    <a:gd name="T77" fmla="*/ 13 h 141"/>
                    <a:gd name="T78" fmla="*/ 3 w 89"/>
                    <a:gd name="T79" fmla="*/ 14 h 141"/>
                    <a:gd name="T80" fmla="*/ 3 w 89"/>
                    <a:gd name="T81" fmla="*/ 15 h 141"/>
                    <a:gd name="T82" fmla="*/ 4 w 89"/>
                    <a:gd name="T83" fmla="*/ 15 h 141"/>
                    <a:gd name="T84" fmla="*/ 5 w 89"/>
                    <a:gd name="T85" fmla="*/ 15 h 141"/>
                    <a:gd name="T86" fmla="*/ 6 w 89"/>
                    <a:gd name="T87" fmla="*/ 15 h 141"/>
                    <a:gd name="T88" fmla="*/ 7 w 89"/>
                    <a:gd name="T89" fmla="*/ 15 h 141"/>
                    <a:gd name="T90" fmla="*/ 8 w 89"/>
                    <a:gd name="T91" fmla="*/ 14 h 141"/>
                    <a:gd name="T92" fmla="*/ 8 w 89"/>
                    <a:gd name="T93" fmla="*/ 13 h 141"/>
                    <a:gd name="T94" fmla="*/ 8 w 89"/>
                    <a:gd name="T95" fmla="*/ 11 h 141"/>
                    <a:gd name="T96" fmla="*/ 9 w 89"/>
                    <a:gd name="T97" fmla="*/ 8 h 141"/>
                    <a:gd name="T98" fmla="*/ 8 w 89"/>
                    <a:gd name="T99" fmla="*/ 6 h 141"/>
                    <a:gd name="T100" fmla="*/ 8 w 89"/>
                    <a:gd name="T101" fmla="*/ 4 h 141"/>
                    <a:gd name="T102" fmla="*/ 8 w 89"/>
                    <a:gd name="T103" fmla="*/ 3 h 141"/>
                    <a:gd name="T104" fmla="*/ 7 w 89"/>
                    <a:gd name="T105" fmla="*/ 2 h 141"/>
                    <a:gd name="T106" fmla="*/ 6 w 89"/>
                    <a:gd name="T107" fmla="*/ 2 h 141"/>
                    <a:gd name="T108" fmla="*/ 5 w 89"/>
                    <a:gd name="T109" fmla="*/ 1 h 141"/>
                    <a:gd name="T110" fmla="*/ 4 w 89"/>
                    <a:gd name="T111" fmla="*/ 2 h 141"/>
                    <a:gd name="T112" fmla="*/ 3 w 89"/>
                    <a:gd name="T113" fmla="*/ 2 h 141"/>
                    <a:gd name="T114" fmla="*/ 3 w 89"/>
                    <a:gd name="T115" fmla="*/ 3 h 141"/>
                    <a:gd name="T116" fmla="*/ 2 w 89"/>
                    <a:gd name="T117" fmla="*/ 4 h 141"/>
                    <a:gd name="T118" fmla="*/ 2 w 89"/>
                    <a:gd name="T119" fmla="*/ 6 h 141"/>
                    <a:gd name="T120" fmla="*/ 2 w 89"/>
                    <a:gd name="T121" fmla="*/ 8 h 14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89"/>
                    <a:gd name="T184" fmla="*/ 0 h 141"/>
                    <a:gd name="T185" fmla="*/ 89 w 89"/>
                    <a:gd name="T186" fmla="*/ 141 h 14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89" h="141">
                      <a:moveTo>
                        <a:pt x="0" y="71"/>
                      </a:moveTo>
                      <a:lnTo>
                        <a:pt x="0" y="68"/>
                      </a:lnTo>
                      <a:lnTo>
                        <a:pt x="0" y="64"/>
                      </a:lnTo>
                      <a:lnTo>
                        <a:pt x="0" y="59"/>
                      </a:lnTo>
                      <a:lnTo>
                        <a:pt x="0" y="56"/>
                      </a:lnTo>
                      <a:lnTo>
                        <a:pt x="0" y="52"/>
                      </a:lnTo>
                      <a:lnTo>
                        <a:pt x="1" y="49"/>
                      </a:lnTo>
                      <a:lnTo>
                        <a:pt x="1" y="46"/>
                      </a:lnTo>
                      <a:lnTo>
                        <a:pt x="1" y="43"/>
                      </a:lnTo>
                      <a:lnTo>
                        <a:pt x="2" y="40"/>
                      </a:lnTo>
                      <a:lnTo>
                        <a:pt x="2" y="36"/>
                      </a:lnTo>
                      <a:lnTo>
                        <a:pt x="3" y="34"/>
                      </a:lnTo>
                      <a:lnTo>
                        <a:pt x="4" y="31"/>
                      </a:lnTo>
                      <a:lnTo>
                        <a:pt x="4" y="29"/>
                      </a:lnTo>
                      <a:lnTo>
                        <a:pt x="6" y="27"/>
                      </a:lnTo>
                      <a:lnTo>
                        <a:pt x="7" y="25"/>
                      </a:lnTo>
                      <a:lnTo>
                        <a:pt x="8" y="23"/>
                      </a:lnTo>
                      <a:lnTo>
                        <a:pt x="9" y="21"/>
                      </a:lnTo>
                      <a:lnTo>
                        <a:pt x="11" y="19"/>
                      </a:lnTo>
                      <a:lnTo>
                        <a:pt x="12" y="17"/>
                      </a:lnTo>
                      <a:lnTo>
                        <a:pt x="13" y="14"/>
                      </a:lnTo>
                      <a:lnTo>
                        <a:pt x="14" y="13"/>
                      </a:lnTo>
                      <a:lnTo>
                        <a:pt x="16" y="11"/>
                      </a:lnTo>
                      <a:lnTo>
                        <a:pt x="17" y="10"/>
                      </a:lnTo>
                      <a:lnTo>
                        <a:pt x="19" y="8"/>
                      </a:lnTo>
                      <a:lnTo>
                        <a:pt x="20" y="7"/>
                      </a:lnTo>
                      <a:lnTo>
                        <a:pt x="22" y="6"/>
                      </a:lnTo>
                      <a:lnTo>
                        <a:pt x="24" y="5"/>
                      </a:lnTo>
                      <a:lnTo>
                        <a:pt x="26" y="4"/>
                      </a:lnTo>
                      <a:lnTo>
                        <a:pt x="28" y="3"/>
                      </a:lnTo>
                      <a:lnTo>
                        <a:pt x="31" y="2"/>
                      </a:lnTo>
                      <a:lnTo>
                        <a:pt x="33" y="2"/>
                      </a:lnTo>
                      <a:lnTo>
                        <a:pt x="35" y="1"/>
                      </a:lnTo>
                      <a:lnTo>
                        <a:pt x="37" y="1"/>
                      </a:lnTo>
                      <a:lnTo>
                        <a:pt x="39" y="1"/>
                      </a:lnTo>
                      <a:lnTo>
                        <a:pt x="41" y="1"/>
                      </a:lnTo>
                      <a:lnTo>
                        <a:pt x="44" y="0"/>
                      </a:lnTo>
                      <a:lnTo>
                        <a:pt x="45" y="1"/>
                      </a:lnTo>
                      <a:lnTo>
                        <a:pt x="47" y="1"/>
                      </a:lnTo>
                      <a:lnTo>
                        <a:pt x="49" y="1"/>
                      </a:lnTo>
                      <a:lnTo>
                        <a:pt x="51" y="1"/>
                      </a:lnTo>
                      <a:lnTo>
                        <a:pt x="52" y="1"/>
                      </a:lnTo>
                      <a:lnTo>
                        <a:pt x="55" y="2"/>
                      </a:lnTo>
                      <a:lnTo>
                        <a:pt x="56" y="2"/>
                      </a:lnTo>
                      <a:lnTo>
                        <a:pt x="58" y="3"/>
                      </a:lnTo>
                      <a:lnTo>
                        <a:pt x="59" y="3"/>
                      </a:lnTo>
                      <a:lnTo>
                        <a:pt x="61" y="4"/>
                      </a:lnTo>
                      <a:lnTo>
                        <a:pt x="62" y="5"/>
                      </a:lnTo>
                      <a:lnTo>
                        <a:pt x="64" y="5"/>
                      </a:lnTo>
                      <a:lnTo>
                        <a:pt x="65" y="6"/>
                      </a:lnTo>
                      <a:lnTo>
                        <a:pt x="66" y="7"/>
                      </a:lnTo>
                      <a:lnTo>
                        <a:pt x="67" y="8"/>
                      </a:lnTo>
                      <a:lnTo>
                        <a:pt x="69" y="9"/>
                      </a:lnTo>
                      <a:lnTo>
                        <a:pt x="70" y="10"/>
                      </a:lnTo>
                      <a:lnTo>
                        <a:pt x="71" y="11"/>
                      </a:lnTo>
                      <a:lnTo>
                        <a:pt x="72" y="12"/>
                      </a:lnTo>
                      <a:lnTo>
                        <a:pt x="73" y="13"/>
                      </a:lnTo>
                      <a:lnTo>
                        <a:pt x="74" y="14"/>
                      </a:lnTo>
                      <a:lnTo>
                        <a:pt x="75" y="16"/>
                      </a:lnTo>
                      <a:lnTo>
                        <a:pt x="76" y="17"/>
                      </a:lnTo>
                      <a:lnTo>
                        <a:pt x="78" y="18"/>
                      </a:lnTo>
                      <a:lnTo>
                        <a:pt x="78" y="20"/>
                      </a:lnTo>
                      <a:lnTo>
                        <a:pt x="79" y="21"/>
                      </a:lnTo>
                      <a:lnTo>
                        <a:pt x="80" y="23"/>
                      </a:lnTo>
                      <a:lnTo>
                        <a:pt x="81" y="24"/>
                      </a:lnTo>
                      <a:lnTo>
                        <a:pt x="81" y="26"/>
                      </a:lnTo>
                      <a:lnTo>
                        <a:pt x="82" y="27"/>
                      </a:lnTo>
                      <a:lnTo>
                        <a:pt x="83" y="29"/>
                      </a:lnTo>
                      <a:lnTo>
                        <a:pt x="83" y="31"/>
                      </a:lnTo>
                      <a:lnTo>
                        <a:pt x="84" y="32"/>
                      </a:lnTo>
                      <a:lnTo>
                        <a:pt x="84" y="34"/>
                      </a:lnTo>
                      <a:lnTo>
                        <a:pt x="85" y="36"/>
                      </a:lnTo>
                      <a:lnTo>
                        <a:pt x="86" y="37"/>
                      </a:lnTo>
                      <a:lnTo>
                        <a:pt x="86" y="41"/>
                      </a:lnTo>
                      <a:lnTo>
                        <a:pt x="86" y="43"/>
                      </a:lnTo>
                      <a:lnTo>
                        <a:pt x="87" y="45"/>
                      </a:lnTo>
                      <a:lnTo>
                        <a:pt x="87" y="47"/>
                      </a:lnTo>
                      <a:lnTo>
                        <a:pt x="87" y="50"/>
                      </a:lnTo>
                      <a:lnTo>
                        <a:pt x="88" y="53"/>
                      </a:lnTo>
                      <a:lnTo>
                        <a:pt x="88" y="55"/>
                      </a:lnTo>
                      <a:lnTo>
                        <a:pt x="88" y="58"/>
                      </a:lnTo>
                      <a:lnTo>
                        <a:pt x="88" y="61"/>
                      </a:lnTo>
                      <a:lnTo>
                        <a:pt x="88" y="65"/>
                      </a:lnTo>
                      <a:lnTo>
                        <a:pt x="88" y="68"/>
                      </a:lnTo>
                      <a:lnTo>
                        <a:pt x="89" y="71"/>
                      </a:lnTo>
                      <a:lnTo>
                        <a:pt x="88" y="75"/>
                      </a:lnTo>
                      <a:lnTo>
                        <a:pt x="88" y="79"/>
                      </a:lnTo>
                      <a:lnTo>
                        <a:pt x="88" y="82"/>
                      </a:lnTo>
                      <a:lnTo>
                        <a:pt x="88" y="87"/>
                      </a:lnTo>
                      <a:lnTo>
                        <a:pt x="88" y="90"/>
                      </a:lnTo>
                      <a:lnTo>
                        <a:pt x="87" y="93"/>
                      </a:lnTo>
                      <a:lnTo>
                        <a:pt x="87" y="96"/>
                      </a:lnTo>
                      <a:lnTo>
                        <a:pt x="86" y="99"/>
                      </a:lnTo>
                      <a:lnTo>
                        <a:pt x="86" y="102"/>
                      </a:lnTo>
                      <a:lnTo>
                        <a:pt x="85" y="105"/>
                      </a:lnTo>
                      <a:lnTo>
                        <a:pt x="84" y="107"/>
                      </a:lnTo>
                      <a:lnTo>
                        <a:pt x="84" y="109"/>
                      </a:lnTo>
                      <a:lnTo>
                        <a:pt x="83" y="113"/>
                      </a:lnTo>
                      <a:lnTo>
                        <a:pt x="82" y="115"/>
                      </a:lnTo>
                      <a:lnTo>
                        <a:pt x="81" y="117"/>
                      </a:lnTo>
                      <a:lnTo>
                        <a:pt x="80" y="119"/>
                      </a:lnTo>
                      <a:lnTo>
                        <a:pt x="79" y="121"/>
                      </a:lnTo>
                      <a:lnTo>
                        <a:pt x="78" y="123"/>
                      </a:lnTo>
                      <a:lnTo>
                        <a:pt x="76" y="125"/>
                      </a:lnTo>
                      <a:lnTo>
                        <a:pt x="74" y="127"/>
                      </a:lnTo>
                      <a:lnTo>
                        <a:pt x="73" y="128"/>
                      </a:lnTo>
                      <a:lnTo>
                        <a:pt x="72" y="130"/>
                      </a:lnTo>
                      <a:lnTo>
                        <a:pt x="70" y="131"/>
                      </a:lnTo>
                      <a:lnTo>
                        <a:pt x="69" y="132"/>
                      </a:lnTo>
                      <a:lnTo>
                        <a:pt x="67" y="135"/>
                      </a:lnTo>
                      <a:lnTo>
                        <a:pt x="65" y="136"/>
                      </a:lnTo>
                      <a:lnTo>
                        <a:pt x="64" y="137"/>
                      </a:lnTo>
                      <a:lnTo>
                        <a:pt x="62" y="138"/>
                      </a:lnTo>
                      <a:lnTo>
                        <a:pt x="60" y="139"/>
                      </a:lnTo>
                      <a:lnTo>
                        <a:pt x="58" y="140"/>
                      </a:lnTo>
                      <a:lnTo>
                        <a:pt x="56" y="140"/>
                      </a:lnTo>
                      <a:lnTo>
                        <a:pt x="54" y="141"/>
                      </a:lnTo>
                      <a:lnTo>
                        <a:pt x="51" y="141"/>
                      </a:lnTo>
                      <a:lnTo>
                        <a:pt x="48" y="141"/>
                      </a:lnTo>
                      <a:lnTo>
                        <a:pt x="46" y="141"/>
                      </a:lnTo>
                      <a:lnTo>
                        <a:pt x="44" y="141"/>
                      </a:lnTo>
                      <a:lnTo>
                        <a:pt x="40" y="141"/>
                      </a:lnTo>
                      <a:lnTo>
                        <a:pt x="37" y="141"/>
                      </a:lnTo>
                      <a:lnTo>
                        <a:pt x="34" y="141"/>
                      </a:lnTo>
                      <a:lnTo>
                        <a:pt x="32" y="140"/>
                      </a:lnTo>
                      <a:lnTo>
                        <a:pt x="28" y="139"/>
                      </a:lnTo>
                      <a:lnTo>
                        <a:pt x="25" y="138"/>
                      </a:lnTo>
                      <a:lnTo>
                        <a:pt x="23" y="137"/>
                      </a:lnTo>
                      <a:lnTo>
                        <a:pt x="21" y="135"/>
                      </a:lnTo>
                      <a:lnTo>
                        <a:pt x="18" y="133"/>
                      </a:lnTo>
                      <a:lnTo>
                        <a:pt x="16" y="131"/>
                      </a:lnTo>
                      <a:lnTo>
                        <a:pt x="14" y="129"/>
                      </a:lnTo>
                      <a:lnTo>
                        <a:pt x="13" y="126"/>
                      </a:lnTo>
                      <a:lnTo>
                        <a:pt x="11" y="124"/>
                      </a:lnTo>
                      <a:lnTo>
                        <a:pt x="9" y="121"/>
                      </a:lnTo>
                      <a:lnTo>
                        <a:pt x="7" y="117"/>
                      </a:lnTo>
                      <a:lnTo>
                        <a:pt x="6" y="113"/>
                      </a:lnTo>
                      <a:lnTo>
                        <a:pt x="4" y="109"/>
                      </a:lnTo>
                      <a:lnTo>
                        <a:pt x="2" y="104"/>
                      </a:lnTo>
                      <a:lnTo>
                        <a:pt x="2" y="100"/>
                      </a:lnTo>
                      <a:lnTo>
                        <a:pt x="1" y="95"/>
                      </a:lnTo>
                      <a:lnTo>
                        <a:pt x="0" y="90"/>
                      </a:lnTo>
                      <a:lnTo>
                        <a:pt x="0" y="83"/>
                      </a:lnTo>
                      <a:lnTo>
                        <a:pt x="0" y="78"/>
                      </a:lnTo>
                      <a:lnTo>
                        <a:pt x="0" y="71"/>
                      </a:lnTo>
                      <a:close/>
                      <a:moveTo>
                        <a:pt x="17" y="71"/>
                      </a:moveTo>
                      <a:lnTo>
                        <a:pt x="17" y="77"/>
                      </a:lnTo>
                      <a:lnTo>
                        <a:pt x="17" y="82"/>
                      </a:lnTo>
                      <a:lnTo>
                        <a:pt x="17" y="87"/>
                      </a:lnTo>
                      <a:lnTo>
                        <a:pt x="17" y="92"/>
                      </a:lnTo>
                      <a:lnTo>
                        <a:pt x="18" y="96"/>
                      </a:lnTo>
                      <a:lnTo>
                        <a:pt x="19" y="99"/>
                      </a:lnTo>
                      <a:lnTo>
                        <a:pt x="19" y="103"/>
                      </a:lnTo>
                      <a:lnTo>
                        <a:pt x="20" y="106"/>
                      </a:lnTo>
                      <a:lnTo>
                        <a:pt x="21" y="109"/>
                      </a:lnTo>
                      <a:lnTo>
                        <a:pt x="22" y="112"/>
                      </a:lnTo>
                      <a:lnTo>
                        <a:pt x="23" y="115"/>
                      </a:lnTo>
                      <a:lnTo>
                        <a:pt x="25" y="116"/>
                      </a:lnTo>
                      <a:lnTo>
                        <a:pt x="26" y="118"/>
                      </a:lnTo>
                      <a:lnTo>
                        <a:pt x="27" y="120"/>
                      </a:lnTo>
                      <a:lnTo>
                        <a:pt x="28" y="121"/>
                      </a:lnTo>
                      <a:lnTo>
                        <a:pt x="31" y="122"/>
                      </a:lnTo>
                      <a:lnTo>
                        <a:pt x="32" y="123"/>
                      </a:lnTo>
                      <a:lnTo>
                        <a:pt x="34" y="124"/>
                      </a:lnTo>
                      <a:lnTo>
                        <a:pt x="35" y="125"/>
                      </a:lnTo>
                      <a:lnTo>
                        <a:pt x="37" y="125"/>
                      </a:lnTo>
                      <a:lnTo>
                        <a:pt x="38" y="126"/>
                      </a:lnTo>
                      <a:lnTo>
                        <a:pt x="40" y="126"/>
                      </a:lnTo>
                      <a:lnTo>
                        <a:pt x="42" y="126"/>
                      </a:lnTo>
                      <a:lnTo>
                        <a:pt x="44" y="126"/>
                      </a:lnTo>
                      <a:lnTo>
                        <a:pt x="45" y="126"/>
                      </a:lnTo>
                      <a:lnTo>
                        <a:pt x="47" y="126"/>
                      </a:lnTo>
                      <a:lnTo>
                        <a:pt x="49" y="126"/>
                      </a:lnTo>
                      <a:lnTo>
                        <a:pt x="51" y="125"/>
                      </a:lnTo>
                      <a:lnTo>
                        <a:pt x="52" y="125"/>
                      </a:lnTo>
                      <a:lnTo>
                        <a:pt x="55" y="124"/>
                      </a:lnTo>
                      <a:lnTo>
                        <a:pt x="56" y="123"/>
                      </a:lnTo>
                      <a:lnTo>
                        <a:pt x="58" y="122"/>
                      </a:lnTo>
                      <a:lnTo>
                        <a:pt x="59" y="121"/>
                      </a:lnTo>
                      <a:lnTo>
                        <a:pt x="61" y="120"/>
                      </a:lnTo>
                      <a:lnTo>
                        <a:pt x="62" y="118"/>
                      </a:lnTo>
                      <a:lnTo>
                        <a:pt x="64" y="116"/>
                      </a:lnTo>
                      <a:lnTo>
                        <a:pt x="65" y="115"/>
                      </a:lnTo>
                      <a:lnTo>
                        <a:pt x="66" y="112"/>
                      </a:lnTo>
                      <a:lnTo>
                        <a:pt x="67" y="109"/>
                      </a:lnTo>
                      <a:lnTo>
                        <a:pt x="68" y="106"/>
                      </a:lnTo>
                      <a:lnTo>
                        <a:pt x="69" y="103"/>
                      </a:lnTo>
                      <a:lnTo>
                        <a:pt x="70" y="99"/>
                      </a:lnTo>
                      <a:lnTo>
                        <a:pt x="70" y="96"/>
                      </a:lnTo>
                      <a:lnTo>
                        <a:pt x="71" y="91"/>
                      </a:lnTo>
                      <a:lnTo>
                        <a:pt x="71" y="87"/>
                      </a:lnTo>
                      <a:lnTo>
                        <a:pt x="71" y="82"/>
                      </a:lnTo>
                      <a:lnTo>
                        <a:pt x="71" y="77"/>
                      </a:lnTo>
                      <a:lnTo>
                        <a:pt x="72" y="71"/>
                      </a:lnTo>
                      <a:lnTo>
                        <a:pt x="71" y="66"/>
                      </a:lnTo>
                      <a:lnTo>
                        <a:pt x="71" y="60"/>
                      </a:lnTo>
                      <a:lnTo>
                        <a:pt x="71" y="55"/>
                      </a:lnTo>
                      <a:lnTo>
                        <a:pt x="71" y="51"/>
                      </a:lnTo>
                      <a:lnTo>
                        <a:pt x="70" y="47"/>
                      </a:lnTo>
                      <a:lnTo>
                        <a:pt x="69" y="43"/>
                      </a:lnTo>
                      <a:lnTo>
                        <a:pt x="69" y="39"/>
                      </a:lnTo>
                      <a:lnTo>
                        <a:pt x="68" y="35"/>
                      </a:lnTo>
                      <a:lnTo>
                        <a:pt x="67" y="32"/>
                      </a:lnTo>
                      <a:lnTo>
                        <a:pt x="66" y="30"/>
                      </a:lnTo>
                      <a:lnTo>
                        <a:pt x="65" y="27"/>
                      </a:lnTo>
                      <a:lnTo>
                        <a:pt x="64" y="25"/>
                      </a:lnTo>
                      <a:lnTo>
                        <a:pt x="62" y="24"/>
                      </a:lnTo>
                      <a:lnTo>
                        <a:pt x="61" y="22"/>
                      </a:lnTo>
                      <a:lnTo>
                        <a:pt x="59" y="21"/>
                      </a:lnTo>
                      <a:lnTo>
                        <a:pt x="58" y="20"/>
                      </a:lnTo>
                      <a:lnTo>
                        <a:pt x="56" y="19"/>
                      </a:lnTo>
                      <a:lnTo>
                        <a:pt x="55" y="18"/>
                      </a:lnTo>
                      <a:lnTo>
                        <a:pt x="52" y="17"/>
                      </a:lnTo>
                      <a:lnTo>
                        <a:pt x="50" y="17"/>
                      </a:lnTo>
                      <a:lnTo>
                        <a:pt x="49" y="16"/>
                      </a:lnTo>
                      <a:lnTo>
                        <a:pt x="47" y="16"/>
                      </a:lnTo>
                      <a:lnTo>
                        <a:pt x="45" y="16"/>
                      </a:lnTo>
                      <a:lnTo>
                        <a:pt x="44" y="14"/>
                      </a:lnTo>
                      <a:lnTo>
                        <a:pt x="42" y="16"/>
                      </a:lnTo>
                      <a:lnTo>
                        <a:pt x="40" y="16"/>
                      </a:lnTo>
                      <a:lnTo>
                        <a:pt x="38" y="16"/>
                      </a:lnTo>
                      <a:lnTo>
                        <a:pt x="37" y="17"/>
                      </a:lnTo>
                      <a:lnTo>
                        <a:pt x="35" y="17"/>
                      </a:lnTo>
                      <a:lnTo>
                        <a:pt x="33" y="18"/>
                      </a:lnTo>
                      <a:lnTo>
                        <a:pt x="32" y="19"/>
                      </a:lnTo>
                      <a:lnTo>
                        <a:pt x="31" y="20"/>
                      </a:lnTo>
                      <a:lnTo>
                        <a:pt x="28" y="21"/>
                      </a:lnTo>
                      <a:lnTo>
                        <a:pt x="27" y="22"/>
                      </a:lnTo>
                      <a:lnTo>
                        <a:pt x="26" y="23"/>
                      </a:lnTo>
                      <a:lnTo>
                        <a:pt x="25" y="24"/>
                      </a:lnTo>
                      <a:lnTo>
                        <a:pt x="23" y="27"/>
                      </a:lnTo>
                      <a:lnTo>
                        <a:pt x="22" y="29"/>
                      </a:lnTo>
                      <a:lnTo>
                        <a:pt x="21" y="32"/>
                      </a:lnTo>
                      <a:lnTo>
                        <a:pt x="20" y="35"/>
                      </a:lnTo>
                      <a:lnTo>
                        <a:pt x="19" y="39"/>
                      </a:lnTo>
                      <a:lnTo>
                        <a:pt x="18" y="43"/>
                      </a:lnTo>
                      <a:lnTo>
                        <a:pt x="18" y="47"/>
                      </a:lnTo>
                      <a:lnTo>
                        <a:pt x="17" y="51"/>
                      </a:lnTo>
                      <a:lnTo>
                        <a:pt x="17" y="55"/>
                      </a:lnTo>
                      <a:lnTo>
                        <a:pt x="17" y="60"/>
                      </a:lnTo>
                      <a:lnTo>
                        <a:pt x="17" y="66"/>
                      </a:lnTo>
                      <a:lnTo>
                        <a:pt x="17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39" name="Freeform 208"/>
                <p:cNvSpPr>
                  <a:spLocks/>
                </p:cNvSpPr>
                <p:nvPr/>
              </p:nvSpPr>
              <p:spPr bwMode="auto">
                <a:xfrm>
                  <a:off x="3153" y="1595"/>
                  <a:ext cx="45" cy="67"/>
                </a:xfrm>
                <a:custGeom>
                  <a:avLst/>
                  <a:gdLst>
                    <a:gd name="T0" fmla="*/ 0 w 89"/>
                    <a:gd name="T1" fmla="*/ 0 h 136"/>
                    <a:gd name="T2" fmla="*/ 12 w 89"/>
                    <a:gd name="T3" fmla="*/ 1 h 136"/>
                    <a:gd name="T4" fmla="*/ 11 w 89"/>
                    <a:gd name="T5" fmla="*/ 2 h 136"/>
                    <a:gd name="T6" fmla="*/ 10 w 89"/>
                    <a:gd name="T7" fmla="*/ 3 h 136"/>
                    <a:gd name="T8" fmla="*/ 10 w 89"/>
                    <a:gd name="T9" fmla="*/ 3 h 136"/>
                    <a:gd name="T10" fmla="*/ 9 w 89"/>
                    <a:gd name="T11" fmla="*/ 4 h 136"/>
                    <a:gd name="T12" fmla="*/ 9 w 89"/>
                    <a:gd name="T13" fmla="*/ 5 h 136"/>
                    <a:gd name="T14" fmla="*/ 8 w 89"/>
                    <a:gd name="T15" fmla="*/ 6 h 136"/>
                    <a:gd name="T16" fmla="*/ 8 w 89"/>
                    <a:gd name="T17" fmla="*/ 7 h 136"/>
                    <a:gd name="T18" fmla="*/ 7 w 89"/>
                    <a:gd name="T19" fmla="*/ 8 h 136"/>
                    <a:gd name="T20" fmla="*/ 7 w 89"/>
                    <a:gd name="T21" fmla="*/ 9 h 136"/>
                    <a:gd name="T22" fmla="*/ 6 w 89"/>
                    <a:gd name="T23" fmla="*/ 10 h 136"/>
                    <a:gd name="T24" fmla="*/ 6 w 89"/>
                    <a:gd name="T25" fmla="*/ 11 h 136"/>
                    <a:gd name="T26" fmla="*/ 6 w 89"/>
                    <a:gd name="T27" fmla="*/ 12 h 136"/>
                    <a:gd name="T28" fmla="*/ 6 w 89"/>
                    <a:gd name="T29" fmla="*/ 12 h 136"/>
                    <a:gd name="T30" fmla="*/ 5 w 89"/>
                    <a:gd name="T31" fmla="*/ 13 h 136"/>
                    <a:gd name="T32" fmla="*/ 5 w 89"/>
                    <a:gd name="T33" fmla="*/ 14 h 136"/>
                    <a:gd name="T34" fmla="*/ 5 w 89"/>
                    <a:gd name="T35" fmla="*/ 15 h 136"/>
                    <a:gd name="T36" fmla="*/ 5 w 89"/>
                    <a:gd name="T37" fmla="*/ 16 h 136"/>
                    <a:gd name="T38" fmla="*/ 5 w 89"/>
                    <a:gd name="T39" fmla="*/ 16 h 136"/>
                    <a:gd name="T40" fmla="*/ 3 w 89"/>
                    <a:gd name="T41" fmla="*/ 16 h 136"/>
                    <a:gd name="T42" fmla="*/ 3 w 89"/>
                    <a:gd name="T43" fmla="*/ 15 h 136"/>
                    <a:gd name="T44" fmla="*/ 3 w 89"/>
                    <a:gd name="T45" fmla="*/ 15 h 136"/>
                    <a:gd name="T46" fmla="*/ 3 w 89"/>
                    <a:gd name="T47" fmla="*/ 14 h 136"/>
                    <a:gd name="T48" fmla="*/ 3 w 89"/>
                    <a:gd name="T49" fmla="*/ 13 h 136"/>
                    <a:gd name="T50" fmla="*/ 3 w 89"/>
                    <a:gd name="T51" fmla="*/ 12 h 136"/>
                    <a:gd name="T52" fmla="*/ 4 w 89"/>
                    <a:gd name="T53" fmla="*/ 11 h 136"/>
                    <a:gd name="T54" fmla="*/ 4 w 89"/>
                    <a:gd name="T55" fmla="*/ 10 h 136"/>
                    <a:gd name="T56" fmla="*/ 4 w 89"/>
                    <a:gd name="T57" fmla="*/ 9 h 136"/>
                    <a:gd name="T58" fmla="*/ 5 w 89"/>
                    <a:gd name="T59" fmla="*/ 8 h 136"/>
                    <a:gd name="T60" fmla="*/ 5 w 89"/>
                    <a:gd name="T61" fmla="*/ 8 h 136"/>
                    <a:gd name="T62" fmla="*/ 6 w 89"/>
                    <a:gd name="T63" fmla="*/ 7 h 136"/>
                    <a:gd name="T64" fmla="*/ 6 w 89"/>
                    <a:gd name="T65" fmla="*/ 6 h 136"/>
                    <a:gd name="T66" fmla="*/ 6 w 89"/>
                    <a:gd name="T67" fmla="*/ 5 h 136"/>
                    <a:gd name="T68" fmla="*/ 7 w 89"/>
                    <a:gd name="T69" fmla="*/ 4 h 136"/>
                    <a:gd name="T70" fmla="*/ 7 w 89"/>
                    <a:gd name="T71" fmla="*/ 3 h 136"/>
                    <a:gd name="T72" fmla="*/ 8 w 89"/>
                    <a:gd name="T73" fmla="*/ 3 h 136"/>
                    <a:gd name="T74" fmla="*/ 9 w 89"/>
                    <a:gd name="T75" fmla="*/ 2 h 136"/>
                    <a:gd name="T76" fmla="*/ 0 w 89"/>
                    <a:gd name="T77" fmla="*/ 2 h 1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89"/>
                    <a:gd name="T118" fmla="*/ 0 h 136"/>
                    <a:gd name="T119" fmla="*/ 89 w 89"/>
                    <a:gd name="T120" fmla="*/ 136 h 1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89" h="136">
                      <a:moveTo>
                        <a:pt x="0" y="17"/>
                      </a:moveTo>
                      <a:lnTo>
                        <a:pt x="0" y="0"/>
                      </a:lnTo>
                      <a:lnTo>
                        <a:pt x="89" y="0"/>
                      </a:lnTo>
                      <a:lnTo>
                        <a:pt x="89" y="14"/>
                      </a:lnTo>
                      <a:lnTo>
                        <a:pt x="85" y="17"/>
                      </a:lnTo>
                      <a:lnTo>
                        <a:pt x="83" y="19"/>
                      </a:lnTo>
                      <a:lnTo>
                        <a:pt x="81" y="22"/>
                      </a:lnTo>
                      <a:lnTo>
                        <a:pt x="79" y="24"/>
                      </a:lnTo>
                      <a:lnTo>
                        <a:pt x="77" y="27"/>
                      </a:lnTo>
                      <a:lnTo>
                        <a:pt x="75" y="30"/>
                      </a:lnTo>
                      <a:lnTo>
                        <a:pt x="73" y="33"/>
                      </a:lnTo>
                      <a:lnTo>
                        <a:pt x="71" y="37"/>
                      </a:lnTo>
                      <a:lnTo>
                        <a:pt x="69" y="41"/>
                      </a:lnTo>
                      <a:lnTo>
                        <a:pt x="67" y="44"/>
                      </a:lnTo>
                      <a:lnTo>
                        <a:pt x="65" y="48"/>
                      </a:lnTo>
                      <a:lnTo>
                        <a:pt x="62" y="51"/>
                      </a:lnTo>
                      <a:lnTo>
                        <a:pt x="60" y="55"/>
                      </a:lnTo>
                      <a:lnTo>
                        <a:pt x="58" y="60"/>
                      </a:lnTo>
                      <a:lnTo>
                        <a:pt x="56" y="64"/>
                      </a:lnTo>
                      <a:lnTo>
                        <a:pt x="54" y="67"/>
                      </a:lnTo>
                      <a:lnTo>
                        <a:pt x="52" y="71"/>
                      </a:lnTo>
                      <a:lnTo>
                        <a:pt x="51" y="75"/>
                      </a:lnTo>
                      <a:lnTo>
                        <a:pt x="49" y="79"/>
                      </a:lnTo>
                      <a:lnTo>
                        <a:pt x="48" y="82"/>
                      </a:lnTo>
                      <a:lnTo>
                        <a:pt x="46" y="87"/>
                      </a:lnTo>
                      <a:lnTo>
                        <a:pt x="45" y="91"/>
                      </a:lnTo>
                      <a:lnTo>
                        <a:pt x="44" y="95"/>
                      </a:lnTo>
                      <a:lnTo>
                        <a:pt x="43" y="98"/>
                      </a:lnTo>
                      <a:lnTo>
                        <a:pt x="42" y="101"/>
                      </a:lnTo>
                      <a:lnTo>
                        <a:pt x="41" y="104"/>
                      </a:lnTo>
                      <a:lnTo>
                        <a:pt x="39" y="108"/>
                      </a:lnTo>
                      <a:lnTo>
                        <a:pt x="39" y="111"/>
                      </a:lnTo>
                      <a:lnTo>
                        <a:pt x="38" y="114"/>
                      </a:lnTo>
                      <a:lnTo>
                        <a:pt x="37" y="117"/>
                      </a:lnTo>
                      <a:lnTo>
                        <a:pt x="37" y="120"/>
                      </a:lnTo>
                      <a:lnTo>
                        <a:pt x="37" y="123"/>
                      </a:lnTo>
                      <a:lnTo>
                        <a:pt x="36" y="126"/>
                      </a:lnTo>
                      <a:lnTo>
                        <a:pt x="36" y="129"/>
                      </a:lnTo>
                      <a:lnTo>
                        <a:pt x="36" y="133"/>
                      </a:lnTo>
                      <a:lnTo>
                        <a:pt x="36" y="136"/>
                      </a:lnTo>
                      <a:lnTo>
                        <a:pt x="20" y="136"/>
                      </a:lnTo>
                      <a:lnTo>
                        <a:pt x="20" y="134"/>
                      </a:lnTo>
                      <a:lnTo>
                        <a:pt x="20" y="130"/>
                      </a:lnTo>
                      <a:lnTo>
                        <a:pt x="20" y="128"/>
                      </a:lnTo>
                      <a:lnTo>
                        <a:pt x="20" y="125"/>
                      </a:lnTo>
                      <a:lnTo>
                        <a:pt x="20" y="122"/>
                      </a:lnTo>
                      <a:lnTo>
                        <a:pt x="21" y="119"/>
                      </a:lnTo>
                      <a:lnTo>
                        <a:pt x="21" y="116"/>
                      </a:lnTo>
                      <a:lnTo>
                        <a:pt x="22" y="112"/>
                      </a:lnTo>
                      <a:lnTo>
                        <a:pt x="22" y="109"/>
                      </a:lnTo>
                      <a:lnTo>
                        <a:pt x="23" y="105"/>
                      </a:lnTo>
                      <a:lnTo>
                        <a:pt x="24" y="101"/>
                      </a:lnTo>
                      <a:lnTo>
                        <a:pt x="25" y="97"/>
                      </a:lnTo>
                      <a:lnTo>
                        <a:pt x="26" y="94"/>
                      </a:lnTo>
                      <a:lnTo>
                        <a:pt x="27" y="90"/>
                      </a:lnTo>
                      <a:lnTo>
                        <a:pt x="28" y="87"/>
                      </a:lnTo>
                      <a:lnTo>
                        <a:pt x="29" y="82"/>
                      </a:lnTo>
                      <a:lnTo>
                        <a:pt x="30" y="78"/>
                      </a:lnTo>
                      <a:lnTo>
                        <a:pt x="32" y="75"/>
                      </a:lnTo>
                      <a:lnTo>
                        <a:pt x="33" y="71"/>
                      </a:lnTo>
                      <a:lnTo>
                        <a:pt x="35" y="68"/>
                      </a:lnTo>
                      <a:lnTo>
                        <a:pt x="36" y="64"/>
                      </a:lnTo>
                      <a:lnTo>
                        <a:pt x="38" y="61"/>
                      </a:lnTo>
                      <a:lnTo>
                        <a:pt x="41" y="56"/>
                      </a:lnTo>
                      <a:lnTo>
                        <a:pt x="43" y="52"/>
                      </a:lnTo>
                      <a:lnTo>
                        <a:pt x="44" y="49"/>
                      </a:lnTo>
                      <a:lnTo>
                        <a:pt x="46" y="46"/>
                      </a:lnTo>
                      <a:lnTo>
                        <a:pt x="48" y="43"/>
                      </a:lnTo>
                      <a:lnTo>
                        <a:pt x="50" y="40"/>
                      </a:lnTo>
                      <a:lnTo>
                        <a:pt x="52" y="37"/>
                      </a:lnTo>
                      <a:lnTo>
                        <a:pt x="54" y="33"/>
                      </a:lnTo>
                      <a:lnTo>
                        <a:pt x="56" y="30"/>
                      </a:lnTo>
                      <a:lnTo>
                        <a:pt x="58" y="27"/>
                      </a:lnTo>
                      <a:lnTo>
                        <a:pt x="60" y="25"/>
                      </a:lnTo>
                      <a:lnTo>
                        <a:pt x="62" y="22"/>
                      </a:lnTo>
                      <a:lnTo>
                        <a:pt x="65" y="20"/>
                      </a:lnTo>
                      <a:lnTo>
                        <a:pt x="68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40" name="Freeform 209"/>
                <p:cNvSpPr>
                  <a:spLocks noEditPoints="1"/>
                </p:cNvSpPr>
                <p:nvPr/>
              </p:nvSpPr>
              <p:spPr bwMode="auto">
                <a:xfrm>
                  <a:off x="3207" y="1593"/>
                  <a:ext cx="44" cy="71"/>
                </a:xfrm>
                <a:custGeom>
                  <a:avLst/>
                  <a:gdLst>
                    <a:gd name="T0" fmla="*/ 0 w 89"/>
                    <a:gd name="T1" fmla="*/ 8 h 141"/>
                    <a:gd name="T2" fmla="*/ 0 w 89"/>
                    <a:gd name="T3" fmla="*/ 6 h 141"/>
                    <a:gd name="T4" fmla="*/ 0 w 89"/>
                    <a:gd name="T5" fmla="*/ 5 h 141"/>
                    <a:gd name="T6" fmla="*/ 0 w 89"/>
                    <a:gd name="T7" fmla="*/ 4 h 141"/>
                    <a:gd name="T8" fmla="*/ 1 w 89"/>
                    <a:gd name="T9" fmla="*/ 3 h 141"/>
                    <a:gd name="T10" fmla="*/ 2 w 89"/>
                    <a:gd name="T11" fmla="*/ 2 h 141"/>
                    <a:gd name="T12" fmla="*/ 3 w 89"/>
                    <a:gd name="T13" fmla="*/ 1 h 141"/>
                    <a:gd name="T14" fmla="*/ 4 w 89"/>
                    <a:gd name="T15" fmla="*/ 1 h 141"/>
                    <a:gd name="T16" fmla="*/ 5 w 89"/>
                    <a:gd name="T17" fmla="*/ 1 h 141"/>
                    <a:gd name="T18" fmla="*/ 6 w 89"/>
                    <a:gd name="T19" fmla="*/ 1 h 141"/>
                    <a:gd name="T20" fmla="*/ 7 w 89"/>
                    <a:gd name="T21" fmla="*/ 1 h 141"/>
                    <a:gd name="T22" fmla="*/ 7 w 89"/>
                    <a:gd name="T23" fmla="*/ 1 h 141"/>
                    <a:gd name="T24" fmla="*/ 8 w 89"/>
                    <a:gd name="T25" fmla="*/ 1 h 141"/>
                    <a:gd name="T26" fmla="*/ 9 w 89"/>
                    <a:gd name="T27" fmla="*/ 2 h 141"/>
                    <a:gd name="T28" fmla="*/ 9 w 89"/>
                    <a:gd name="T29" fmla="*/ 3 h 141"/>
                    <a:gd name="T30" fmla="*/ 10 w 89"/>
                    <a:gd name="T31" fmla="*/ 3 h 141"/>
                    <a:gd name="T32" fmla="*/ 10 w 89"/>
                    <a:gd name="T33" fmla="*/ 4 h 141"/>
                    <a:gd name="T34" fmla="*/ 10 w 89"/>
                    <a:gd name="T35" fmla="*/ 5 h 141"/>
                    <a:gd name="T36" fmla="*/ 10 w 89"/>
                    <a:gd name="T37" fmla="*/ 6 h 141"/>
                    <a:gd name="T38" fmla="*/ 11 w 89"/>
                    <a:gd name="T39" fmla="*/ 7 h 141"/>
                    <a:gd name="T40" fmla="*/ 11 w 89"/>
                    <a:gd name="T41" fmla="*/ 9 h 141"/>
                    <a:gd name="T42" fmla="*/ 11 w 89"/>
                    <a:gd name="T43" fmla="*/ 11 h 141"/>
                    <a:gd name="T44" fmla="*/ 10 w 89"/>
                    <a:gd name="T45" fmla="*/ 12 h 141"/>
                    <a:gd name="T46" fmla="*/ 10 w 89"/>
                    <a:gd name="T47" fmla="*/ 14 h 141"/>
                    <a:gd name="T48" fmla="*/ 10 w 89"/>
                    <a:gd name="T49" fmla="*/ 15 h 141"/>
                    <a:gd name="T50" fmla="*/ 9 w 89"/>
                    <a:gd name="T51" fmla="*/ 16 h 141"/>
                    <a:gd name="T52" fmla="*/ 8 w 89"/>
                    <a:gd name="T53" fmla="*/ 17 h 141"/>
                    <a:gd name="T54" fmla="*/ 8 w 89"/>
                    <a:gd name="T55" fmla="*/ 18 h 141"/>
                    <a:gd name="T56" fmla="*/ 7 w 89"/>
                    <a:gd name="T57" fmla="*/ 18 h 141"/>
                    <a:gd name="T58" fmla="*/ 5 w 89"/>
                    <a:gd name="T59" fmla="*/ 18 h 141"/>
                    <a:gd name="T60" fmla="*/ 4 w 89"/>
                    <a:gd name="T61" fmla="*/ 18 h 141"/>
                    <a:gd name="T62" fmla="*/ 2 w 89"/>
                    <a:gd name="T63" fmla="*/ 18 h 141"/>
                    <a:gd name="T64" fmla="*/ 1 w 89"/>
                    <a:gd name="T65" fmla="*/ 17 h 141"/>
                    <a:gd name="T66" fmla="*/ 0 w 89"/>
                    <a:gd name="T67" fmla="*/ 15 h 141"/>
                    <a:gd name="T68" fmla="*/ 0 w 89"/>
                    <a:gd name="T69" fmla="*/ 13 h 141"/>
                    <a:gd name="T70" fmla="*/ 0 w 89"/>
                    <a:gd name="T71" fmla="*/ 10 h 141"/>
                    <a:gd name="T72" fmla="*/ 2 w 89"/>
                    <a:gd name="T73" fmla="*/ 9 h 141"/>
                    <a:gd name="T74" fmla="*/ 2 w 89"/>
                    <a:gd name="T75" fmla="*/ 12 h 141"/>
                    <a:gd name="T76" fmla="*/ 2 w 89"/>
                    <a:gd name="T77" fmla="*/ 14 h 141"/>
                    <a:gd name="T78" fmla="*/ 3 w 89"/>
                    <a:gd name="T79" fmla="*/ 15 h 141"/>
                    <a:gd name="T80" fmla="*/ 3 w 89"/>
                    <a:gd name="T81" fmla="*/ 16 h 141"/>
                    <a:gd name="T82" fmla="*/ 4 w 89"/>
                    <a:gd name="T83" fmla="*/ 16 h 141"/>
                    <a:gd name="T84" fmla="*/ 5 w 89"/>
                    <a:gd name="T85" fmla="*/ 16 h 141"/>
                    <a:gd name="T86" fmla="*/ 6 w 89"/>
                    <a:gd name="T87" fmla="*/ 16 h 141"/>
                    <a:gd name="T88" fmla="*/ 7 w 89"/>
                    <a:gd name="T89" fmla="*/ 16 h 141"/>
                    <a:gd name="T90" fmla="*/ 8 w 89"/>
                    <a:gd name="T91" fmla="*/ 15 h 141"/>
                    <a:gd name="T92" fmla="*/ 8 w 89"/>
                    <a:gd name="T93" fmla="*/ 14 h 141"/>
                    <a:gd name="T94" fmla="*/ 8 w 89"/>
                    <a:gd name="T95" fmla="*/ 12 h 141"/>
                    <a:gd name="T96" fmla="*/ 9 w 89"/>
                    <a:gd name="T97" fmla="*/ 9 h 141"/>
                    <a:gd name="T98" fmla="*/ 8 w 89"/>
                    <a:gd name="T99" fmla="*/ 7 h 141"/>
                    <a:gd name="T100" fmla="*/ 8 w 89"/>
                    <a:gd name="T101" fmla="*/ 5 h 141"/>
                    <a:gd name="T102" fmla="*/ 8 w 89"/>
                    <a:gd name="T103" fmla="*/ 4 h 141"/>
                    <a:gd name="T104" fmla="*/ 7 w 89"/>
                    <a:gd name="T105" fmla="*/ 3 h 141"/>
                    <a:gd name="T106" fmla="*/ 6 w 89"/>
                    <a:gd name="T107" fmla="*/ 3 h 141"/>
                    <a:gd name="T108" fmla="*/ 5 w 89"/>
                    <a:gd name="T109" fmla="*/ 2 h 141"/>
                    <a:gd name="T110" fmla="*/ 4 w 89"/>
                    <a:gd name="T111" fmla="*/ 3 h 141"/>
                    <a:gd name="T112" fmla="*/ 3 w 89"/>
                    <a:gd name="T113" fmla="*/ 3 h 141"/>
                    <a:gd name="T114" fmla="*/ 3 w 89"/>
                    <a:gd name="T115" fmla="*/ 3 h 141"/>
                    <a:gd name="T116" fmla="*/ 2 w 89"/>
                    <a:gd name="T117" fmla="*/ 5 h 141"/>
                    <a:gd name="T118" fmla="*/ 2 w 89"/>
                    <a:gd name="T119" fmla="*/ 7 h 141"/>
                    <a:gd name="T120" fmla="*/ 2 w 89"/>
                    <a:gd name="T121" fmla="*/ 9 h 14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89"/>
                    <a:gd name="T184" fmla="*/ 0 h 141"/>
                    <a:gd name="T185" fmla="*/ 89 w 89"/>
                    <a:gd name="T186" fmla="*/ 141 h 14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89" h="141">
                      <a:moveTo>
                        <a:pt x="0" y="71"/>
                      </a:moveTo>
                      <a:lnTo>
                        <a:pt x="0" y="68"/>
                      </a:lnTo>
                      <a:lnTo>
                        <a:pt x="0" y="64"/>
                      </a:lnTo>
                      <a:lnTo>
                        <a:pt x="0" y="59"/>
                      </a:lnTo>
                      <a:lnTo>
                        <a:pt x="0" y="56"/>
                      </a:lnTo>
                      <a:lnTo>
                        <a:pt x="0" y="52"/>
                      </a:lnTo>
                      <a:lnTo>
                        <a:pt x="1" y="49"/>
                      </a:lnTo>
                      <a:lnTo>
                        <a:pt x="1" y="46"/>
                      </a:lnTo>
                      <a:lnTo>
                        <a:pt x="1" y="43"/>
                      </a:lnTo>
                      <a:lnTo>
                        <a:pt x="2" y="40"/>
                      </a:lnTo>
                      <a:lnTo>
                        <a:pt x="2" y="36"/>
                      </a:lnTo>
                      <a:lnTo>
                        <a:pt x="3" y="34"/>
                      </a:lnTo>
                      <a:lnTo>
                        <a:pt x="4" y="31"/>
                      </a:lnTo>
                      <a:lnTo>
                        <a:pt x="4" y="29"/>
                      </a:lnTo>
                      <a:lnTo>
                        <a:pt x="6" y="27"/>
                      </a:lnTo>
                      <a:lnTo>
                        <a:pt x="7" y="25"/>
                      </a:lnTo>
                      <a:lnTo>
                        <a:pt x="8" y="23"/>
                      </a:lnTo>
                      <a:lnTo>
                        <a:pt x="9" y="21"/>
                      </a:lnTo>
                      <a:lnTo>
                        <a:pt x="11" y="19"/>
                      </a:lnTo>
                      <a:lnTo>
                        <a:pt x="12" y="17"/>
                      </a:lnTo>
                      <a:lnTo>
                        <a:pt x="13" y="15"/>
                      </a:lnTo>
                      <a:lnTo>
                        <a:pt x="14" y="13"/>
                      </a:lnTo>
                      <a:lnTo>
                        <a:pt x="16" y="11"/>
                      </a:lnTo>
                      <a:lnTo>
                        <a:pt x="17" y="10"/>
                      </a:lnTo>
                      <a:lnTo>
                        <a:pt x="19" y="8"/>
                      </a:lnTo>
                      <a:lnTo>
                        <a:pt x="20" y="7"/>
                      </a:lnTo>
                      <a:lnTo>
                        <a:pt x="22" y="6"/>
                      </a:lnTo>
                      <a:lnTo>
                        <a:pt x="24" y="5"/>
                      </a:lnTo>
                      <a:lnTo>
                        <a:pt x="26" y="4"/>
                      </a:lnTo>
                      <a:lnTo>
                        <a:pt x="28" y="3"/>
                      </a:lnTo>
                      <a:lnTo>
                        <a:pt x="31" y="2"/>
                      </a:lnTo>
                      <a:lnTo>
                        <a:pt x="33" y="2"/>
                      </a:lnTo>
                      <a:lnTo>
                        <a:pt x="35" y="1"/>
                      </a:lnTo>
                      <a:lnTo>
                        <a:pt x="37" y="1"/>
                      </a:lnTo>
                      <a:lnTo>
                        <a:pt x="39" y="1"/>
                      </a:lnTo>
                      <a:lnTo>
                        <a:pt x="41" y="1"/>
                      </a:lnTo>
                      <a:lnTo>
                        <a:pt x="44" y="0"/>
                      </a:lnTo>
                      <a:lnTo>
                        <a:pt x="45" y="1"/>
                      </a:lnTo>
                      <a:lnTo>
                        <a:pt x="47" y="1"/>
                      </a:lnTo>
                      <a:lnTo>
                        <a:pt x="49" y="1"/>
                      </a:lnTo>
                      <a:lnTo>
                        <a:pt x="51" y="1"/>
                      </a:lnTo>
                      <a:lnTo>
                        <a:pt x="52" y="1"/>
                      </a:lnTo>
                      <a:lnTo>
                        <a:pt x="55" y="2"/>
                      </a:lnTo>
                      <a:lnTo>
                        <a:pt x="56" y="2"/>
                      </a:lnTo>
                      <a:lnTo>
                        <a:pt x="58" y="3"/>
                      </a:lnTo>
                      <a:lnTo>
                        <a:pt x="59" y="3"/>
                      </a:lnTo>
                      <a:lnTo>
                        <a:pt x="61" y="4"/>
                      </a:lnTo>
                      <a:lnTo>
                        <a:pt x="62" y="5"/>
                      </a:lnTo>
                      <a:lnTo>
                        <a:pt x="64" y="5"/>
                      </a:lnTo>
                      <a:lnTo>
                        <a:pt x="65" y="6"/>
                      </a:lnTo>
                      <a:lnTo>
                        <a:pt x="66" y="7"/>
                      </a:lnTo>
                      <a:lnTo>
                        <a:pt x="67" y="8"/>
                      </a:lnTo>
                      <a:lnTo>
                        <a:pt x="69" y="9"/>
                      </a:lnTo>
                      <a:lnTo>
                        <a:pt x="70" y="10"/>
                      </a:lnTo>
                      <a:lnTo>
                        <a:pt x="71" y="11"/>
                      </a:lnTo>
                      <a:lnTo>
                        <a:pt x="72" y="12"/>
                      </a:lnTo>
                      <a:lnTo>
                        <a:pt x="73" y="13"/>
                      </a:lnTo>
                      <a:lnTo>
                        <a:pt x="74" y="15"/>
                      </a:lnTo>
                      <a:lnTo>
                        <a:pt x="75" y="16"/>
                      </a:lnTo>
                      <a:lnTo>
                        <a:pt x="76" y="17"/>
                      </a:lnTo>
                      <a:lnTo>
                        <a:pt x="78" y="18"/>
                      </a:lnTo>
                      <a:lnTo>
                        <a:pt x="78" y="20"/>
                      </a:lnTo>
                      <a:lnTo>
                        <a:pt x="79" y="21"/>
                      </a:lnTo>
                      <a:lnTo>
                        <a:pt x="80" y="23"/>
                      </a:lnTo>
                      <a:lnTo>
                        <a:pt x="81" y="24"/>
                      </a:lnTo>
                      <a:lnTo>
                        <a:pt x="81" y="26"/>
                      </a:lnTo>
                      <a:lnTo>
                        <a:pt x="82" y="27"/>
                      </a:lnTo>
                      <a:lnTo>
                        <a:pt x="83" y="29"/>
                      </a:lnTo>
                      <a:lnTo>
                        <a:pt x="83" y="31"/>
                      </a:lnTo>
                      <a:lnTo>
                        <a:pt x="84" y="32"/>
                      </a:lnTo>
                      <a:lnTo>
                        <a:pt x="84" y="34"/>
                      </a:lnTo>
                      <a:lnTo>
                        <a:pt x="85" y="36"/>
                      </a:lnTo>
                      <a:lnTo>
                        <a:pt x="86" y="38"/>
                      </a:lnTo>
                      <a:lnTo>
                        <a:pt x="86" y="41"/>
                      </a:lnTo>
                      <a:lnTo>
                        <a:pt x="86" y="43"/>
                      </a:lnTo>
                      <a:lnTo>
                        <a:pt x="87" y="45"/>
                      </a:lnTo>
                      <a:lnTo>
                        <a:pt x="87" y="47"/>
                      </a:lnTo>
                      <a:lnTo>
                        <a:pt x="87" y="50"/>
                      </a:lnTo>
                      <a:lnTo>
                        <a:pt x="88" y="53"/>
                      </a:lnTo>
                      <a:lnTo>
                        <a:pt x="88" y="55"/>
                      </a:lnTo>
                      <a:lnTo>
                        <a:pt x="88" y="58"/>
                      </a:lnTo>
                      <a:lnTo>
                        <a:pt x="88" y="62"/>
                      </a:lnTo>
                      <a:lnTo>
                        <a:pt x="88" y="65"/>
                      </a:lnTo>
                      <a:lnTo>
                        <a:pt x="88" y="68"/>
                      </a:lnTo>
                      <a:lnTo>
                        <a:pt x="89" y="71"/>
                      </a:lnTo>
                      <a:lnTo>
                        <a:pt x="88" y="75"/>
                      </a:lnTo>
                      <a:lnTo>
                        <a:pt x="88" y="79"/>
                      </a:lnTo>
                      <a:lnTo>
                        <a:pt x="88" y="82"/>
                      </a:lnTo>
                      <a:lnTo>
                        <a:pt x="88" y="87"/>
                      </a:lnTo>
                      <a:lnTo>
                        <a:pt x="88" y="90"/>
                      </a:lnTo>
                      <a:lnTo>
                        <a:pt x="87" y="93"/>
                      </a:lnTo>
                      <a:lnTo>
                        <a:pt x="87" y="96"/>
                      </a:lnTo>
                      <a:lnTo>
                        <a:pt x="86" y="99"/>
                      </a:lnTo>
                      <a:lnTo>
                        <a:pt x="86" y="102"/>
                      </a:lnTo>
                      <a:lnTo>
                        <a:pt x="85" y="105"/>
                      </a:lnTo>
                      <a:lnTo>
                        <a:pt x="84" y="107"/>
                      </a:lnTo>
                      <a:lnTo>
                        <a:pt x="84" y="110"/>
                      </a:lnTo>
                      <a:lnTo>
                        <a:pt x="83" y="113"/>
                      </a:lnTo>
                      <a:lnTo>
                        <a:pt x="82" y="115"/>
                      </a:lnTo>
                      <a:lnTo>
                        <a:pt x="81" y="117"/>
                      </a:lnTo>
                      <a:lnTo>
                        <a:pt x="80" y="119"/>
                      </a:lnTo>
                      <a:lnTo>
                        <a:pt x="79" y="121"/>
                      </a:lnTo>
                      <a:lnTo>
                        <a:pt x="78" y="123"/>
                      </a:lnTo>
                      <a:lnTo>
                        <a:pt x="76" y="125"/>
                      </a:lnTo>
                      <a:lnTo>
                        <a:pt x="74" y="127"/>
                      </a:lnTo>
                      <a:lnTo>
                        <a:pt x="73" y="128"/>
                      </a:lnTo>
                      <a:lnTo>
                        <a:pt x="72" y="130"/>
                      </a:lnTo>
                      <a:lnTo>
                        <a:pt x="70" y="131"/>
                      </a:lnTo>
                      <a:lnTo>
                        <a:pt x="69" y="132"/>
                      </a:lnTo>
                      <a:lnTo>
                        <a:pt x="67" y="135"/>
                      </a:lnTo>
                      <a:lnTo>
                        <a:pt x="65" y="136"/>
                      </a:lnTo>
                      <a:lnTo>
                        <a:pt x="64" y="137"/>
                      </a:lnTo>
                      <a:lnTo>
                        <a:pt x="62" y="138"/>
                      </a:lnTo>
                      <a:lnTo>
                        <a:pt x="60" y="139"/>
                      </a:lnTo>
                      <a:lnTo>
                        <a:pt x="58" y="140"/>
                      </a:lnTo>
                      <a:lnTo>
                        <a:pt x="56" y="140"/>
                      </a:lnTo>
                      <a:lnTo>
                        <a:pt x="54" y="141"/>
                      </a:lnTo>
                      <a:lnTo>
                        <a:pt x="51" y="141"/>
                      </a:lnTo>
                      <a:lnTo>
                        <a:pt x="48" y="141"/>
                      </a:lnTo>
                      <a:lnTo>
                        <a:pt x="46" y="141"/>
                      </a:lnTo>
                      <a:lnTo>
                        <a:pt x="44" y="141"/>
                      </a:lnTo>
                      <a:lnTo>
                        <a:pt x="40" y="141"/>
                      </a:lnTo>
                      <a:lnTo>
                        <a:pt x="37" y="141"/>
                      </a:lnTo>
                      <a:lnTo>
                        <a:pt x="34" y="141"/>
                      </a:lnTo>
                      <a:lnTo>
                        <a:pt x="32" y="140"/>
                      </a:lnTo>
                      <a:lnTo>
                        <a:pt x="28" y="139"/>
                      </a:lnTo>
                      <a:lnTo>
                        <a:pt x="25" y="138"/>
                      </a:lnTo>
                      <a:lnTo>
                        <a:pt x="23" y="137"/>
                      </a:lnTo>
                      <a:lnTo>
                        <a:pt x="21" y="135"/>
                      </a:lnTo>
                      <a:lnTo>
                        <a:pt x="18" y="134"/>
                      </a:lnTo>
                      <a:lnTo>
                        <a:pt x="16" y="131"/>
                      </a:lnTo>
                      <a:lnTo>
                        <a:pt x="14" y="129"/>
                      </a:lnTo>
                      <a:lnTo>
                        <a:pt x="13" y="126"/>
                      </a:lnTo>
                      <a:lnTo>
                        <a:pt x="11" y="124"/>
                      </a:lnTo>
                      <a:lnTo>
                        <a:pt x="9" y="121"/>
                      </a:lnTo>
                      <a:lnTo>
                        <a:pt x="7" y="117"/>
                      </a:lnTo>
                      <a:lnTo>
                        <a:pt x="6" y="113"/>
                      </a:lnTo>
                      <a:lnTo>
                        <a:pt x="4" y="110"/>
                      </a:lnTo>
                      <a:lnTo>
                        <a:pt x="2" y="104"/>
                      </a:lnTo>
                      <a:lnTo>
                        <a:pt x="2" y="100"/>
                      </a:lnTo>
                      <a:lnTo>
                        <a:pt x="1" y="95"/>
                      </a:lnTo>
                      <a:lnTo>
                        <a:pt x="0" y="90"/>
                      </a:lnTo>
                      <a:lnTo>
                        <a:pt x="0" y="83"/>
                      </a:lnTo>
                      <a:lnTo>
                        <a:pt x="0" y="78"/>
                      </a:lnTo>
                      <a:lnTo>
                        <a:pt x="0" y="71"/>
                      </a:lnTo>
                      <a:close/>
                      <a:moveTo>
                        <a:pt x="17" y="71"/>
                      </a:moveTo>
                      <a:lnTo>
                        <a:pt x="17" y="77"/>
                      </a:lnTo>
                      <a:lnTo>
                        <a:pt x="17" y="82"/>
                      </a:lnTo>
                      <a:lnTo>
                        <a:pt x="17" y="87"/>
                      </a:lnTo>
                      <a:lnTo>
                        <a:pt x="17" y="92"/>
                      </a:lnTo>
                      <a:lnTo>
                        <a:pt x="18" y="96"/>
                      </a:lnTo>
                      <a:lnTo>
                        <a:pt x="19" y="99"/>
                      </a:lnTo>
                      <a:lnTo>
                        <a:pt x="19" y="103"/>
                      </a:lnTo>
                      <a:lnTo>
                        <a:pt x="20" y="106"/>
                      </a:lnTo>
                      <a:lnTo>
                        <a:pt x="21" y="110"/>
                      </a:lnTo>
                      <a:lnTo>
                        <a:pt x="22" y="112"/>
                      </a:lnTo>
                      <a:lnTo>
                        <a:pt x="23" y="115"/>
                      </a:lnTo>
                      <a:lnTo>
                        <a:pt x="25" y="116"/>
                      </a:lnTo>
                      <a:lnTo>
                        <a:pt x="26" y="118"/>
                      </a:lnTo>
                      <a:lnTo>
                        <a:pt x="27" y="120"/>
                      </a:lnTo>
                      <a:lnTo>
                        <a:pt x="28" y="121"/>
                      </a:lnTo>
                      <a:lnTo>
                        <a:pt x="31" y="122"/>
                      </a:lnTo>
                      <a:lnTo>
                        <a:pt x="32" y="123"/>
                      </a:lnTo>
                      <a:lnTo>
                        <a:pt x="34" y="124"/>
                      </a:lnTo>
                      <a:lnTo>
                        <a:pt x="35" y="125"/>
                      </a:lnTo>
                      <a:lnTo>
                        <a:pt x="37" y="125"/>
                      </a:lnTo>
                      <a:lnTo>
                        <a:pt x="38" y="126"/>
                      </a:lnTo>
                      <a:lnTo>
                        <a:pt x="40" y="126"/>
                      </a:lnTo>
                      <a:lnTo>
                        <a:pt x="42" y="126"/>
                      </a:lnTo>
                      <a:lnTo>
                        <a:pt x="44" y="126"/>
                      </a:lnTo>
                      <a:lnTo>
                        <a:pt x="45" y="126"/>
                      </a:lnTo>
                      <a:lnTo>
                        <a:pt x="47" y="126"/>
                      </a:lnTo>
                      <a:lnTo>
                        <a:pt x="49" y="126"/>
                      </a:lnTo>
                      <a:lnTo>
                        <a:pt x="51" y="125"/>
                      </a:lnTo>
                      <a:lnTo>
                        <a:pt x="52" y="125"/>
                      </a:lnTo>
                      <a:lnTo>
                        <a:pt x="55" y="124"/>
                      </a:lnTo>
                      <a:lnTo>
                        <a:pt x="56" y="123"/>
                      </a:lnTo>
                      <a:lnTo>
                        <a:pt x="58" y="122"/>
                      </a:lnTo>
                      <a:lnTo>
                        <a:pt x="59" y="121"/>
                      </a:lnTo>
                      <a:lnTo>
                        <a:pt x="61" y="120"/>
                      </a:lnTo>
                      <a:lnTo>
                        <a:pt x="62" y="118"/>
                      </a:lnTo>
                      <a:lnTo>
                        <a:pt x="64" y="116"/>
                      </a:lnTo>
                      <a:lnTo>
                        <a:pt x="65" y="115"/>
                      </a:lnTo>
                      <a:lnTo>
                        <a:pt x="66" y="112"/>
                      </a:lnTo>
                      <a:lnTo>
                        <a:pt x="67" y="110"/>
                      </a:lnTo>
                      <a:lnTo>
                        <a:pt x="68" y="106"/>
                      </a:lnTo>
                      <a:lnTo>
                        <a:pt x="69" y="103"/>
                      </a:lnTo>
                      <a:lnTo>
                        <a:pt x="70" y="99"/>
                      </a:lnTo>
                      <a:lnTo>
                        <a:pt x="70" y="96"/>
                      </a:lnTo>
                      <a:lnTo>
                        <a:pt x="71" y="91"/>
                      </a:lnTo>
                      <a:lnTo>
                        <a:pt x="71" y="87"/>
                      </a:lnTo>
                      <a:lnTo>
                        <a:pt x="71" y="82"/>
                      </a:lnTo>
                      <a:lnTo>
                        <a:pt x="71" y="77"/>
                      </a:lnTo>
                      <a:lnTo>
                        <a:pt x="72" y="71"/>
                      </a:lnTo>
                      <a:lnTo>
                        <a:pt x="71" y="66"/>
                      </a:lnTo>
                      <a:lnTo>
                        <a:pt x="71" y="60"/>
                      </a:lnTo>
                      <a:lnTo>
                        <a:pt x="71" y="55"/>
                      </a:lnTo>
                      <a:lnTo>
                        <a:pt x="71" y="51"/>
                      </a:lnTo>
                      <a:lnTo>
                        <a:pt x="70" y="47"/>
                      </a:lnTo>
                      <a:lnTo>
                        <a:pt x="69" y="43"/>
                      </a:lnTo>
                      <a:lnTo>
                        <a:pt x="69" y="39"/>
                      </a:lnTo>
                      <a:lnTo>
                        <a:pt x="68" y="35"/>
                      </a:lnTo>
                      <a:lnTo>
                        <a:pt x="67" y="32"/>
                      </a:lnTo>
                      <a:lnTo>
                        <a:pt x="66" y="30"/>
                      </a:lnTo>
                      <a:lnTo>
                        <a:pt x="65" y="27"/>
                      </a:lnTo>
                      <a:lnTo>
                        <a:pt x="64" y="25"/>
                      </a:lnTo>
                      <a:lnTo>
                        <a:pt x="62" y="24"/>
                      </a:lnTo>
                      <a:lnTo>
                        <a:pt x="61" y="22"/>
                      </a:lnTo>
                      <a:lnTo>
                        <a:pt x="59" y="21"/>
                      </a:lnTo>
                      <a:lnTo>
                        <a:pt x="58" y="20"/>
                      </a:lnTo>
                      <a:lnTo>
                        <a:pt x="56" y="19"/>
                      </a:lnTo>
                      <a:lnTo>
                        <a:pt x="55" y="18"/>
                      </a:lnTo>
                      <a:lnTo>
                        <a:pt x="52" y="17"/>
                      </a:lnTo>
                      <a:lnTo>
                        <a:pt x="50" y="17"/>
                      </a:lnTo>
                      <a:lnTo>
                        <a:pt x="49" y="16"/>
                      </a:lnTo>
                      <a:lnTo>
                        <a:pt x="47" y="16"/>
                      </a:lnTo>
                      <a:lnTo>
                        <a:pt x="45" y="16"/>
                      </a:lnTo>
                      <a:lnTo>
                        <a:pt x="44" y="15"/>
                      </a:lnTo>
                      <a:lnTo>
                        <a:pt x="42" y="16"/>
                      </a:lnTo>
                      <a:lnTo>
                        <a:pt x="40" y="16"/>
                      </a:lnTo>
                      <a:lnTo>
                        <a:pt x="38" y="16"/>
                      </a:lnTo>
                      <a:lnTo>
                        <a:pt x="37" y="17"/>
                      </a:lnTo>
                      <a:lnTo>
                        <a:pt x="35" y="17"/>
                      </a:lnTo>
                      <a:lnTo>
                        <a:pt x="33" y="18"/>
                      </a:lnTo>
                      <a:lnTo>
                        <a:pt x="32" y="19"/>
                      </a:lnTo>
                      <a:lnTo>
                        <a:pt x="31" y="20"/>
                      </a:lnTo>
                      <a:lnTo>
                        <a:pt x="28" y="21"/>
                      </a:lnTo>
                      <a:lnTo>
                        <a:pt x="27" y="22"/>
                      </a:lnTo>
                      <a:lnTo>
                        <a:pt x="26" y="23"/>
                      </a:lnTo>
                      <a:lnTo>
                        <a:pt x="25" y="24"/>
                      </a:lnTo>
                      <a:lnTo>
                        <a:pt x="23" y="27"/>
                      </a:lnTo>
                      <a:lnTo>
                        <a:pt x="22" y="29"/>
                      </a:lnTo>
                      <a:lnTo>
                        <a:pt x="21" y="32"/>
                      </a:lnTo>
                      <a:lnTo>
                        <a:pt x="20" y="35"/>
                      </a:lnTo>
                      <a:lnTo>
                        <a:pt x="19" y="39"/>
                      </a:lnTo>
                      <a:lnTo>
                        <a:pt x="18" y="43"/>
                      </a:lnTo>
                      <a:lnTo>
                        <a:pt x="18" y="47"/>
                      </a:lnTo>
                      <a:lnTo>
                        <a:pt x="17" y="51"/>
                      </a:lnTo>
                      <a:lnTo>
                        <a:pt x="17" y="55"/>
                      </a:lnTo>
                      <a:lnTo>
                        <a:pt x="17" y="60"/>
                      </a:lnTo>
                      <a:lnTo>
                        <a:pt x="17" y="66"/>
                      </a:lnTo>
                      <a:lnTo>
                        <a:pt x="17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02" name="Group 210"/>
              <p:cNvGrpSpPr>
                <a:grpSpLocks/>
              </p:cNvGrpSpPr>
              <p:nvPr/>
            </p:nvGrpSpPr>
            <p:grpSpPr bwMode="auto">
              <a:xfrm>
                <a:off x="3347" y="1630"/>
                <a:ext cx="2174" cy="2197"/>
                <a:chOff x="3347" y="1630"/>
                <a:chExt cx="2174" cy="2197"/>
              </a:xfrm>
            </p:grpSpPr>
            <p:sp>
              <p:nvSpPr>
                <p:cNvPr id="29941" name="Rectangle 211"/>
                <p:cNvSpPr>
                  <a:spLocks noChangeArrowheads="1"/>
                </p:cNvSpPr>
                <p:nvPr/>
              </p:nvSpPr>
              <p:spPr bwMode="auto">
                <a:xfrm>
                  <a:off x="5504" y="1630"/>
                  <a:ext cx="17" cy="21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42" name="Freeform 212"/>
                <p:cNvSpPr>
                  <a:spLocks/>
                </p:cNvSpPr>
                <p:nvPr/>
              </p:nvSpPr>
              <p:spPr bwMode="auto">
                <a:xfrm>
                  <a:off x="3709" y="3772"/>
                  <a:ext cx="142" cy="21"/>
                </a:xfrm>
                <a:custGeom>
                  <a:avLst/>
                  <a:gdLst>
                    <a:gd name="T0" fmla="*/ 0 w 285"/>
                    <a:gd name="T1" fmla="*/ 6 h 41"/>
                    <a:gd name="T2" fmla="*/ 0 w 285"/>
                    <a:gd name="T3" fmla="*/ 0 h 41"/>
                    <a:gd name="T4" fmla="*/ 35 w 285"/>
                    <a:gd name="T5" fmla="*/ 0 h 41"/>
                    <a:gd name="T6" fmla="*/ 35 w 285"/>
                    <a:gd name="T7" fmla="*/ 6 h 41"/>
                    <a:gd name="T8" fmla="*/ 0 w 285"/>
                    <a:gd name="T9" fmla="*/ 6 h 41"/>
                    <a:gd name="T10" fmla="*/ 0 w 285"/>
                    <a:gd name="T11" fmla="*/ 6 h 4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85"/>
                    <a:gd name="T19" fmla="*/ 0 h 41"/>
                    <a:gd name="T20" fmla="*/ 285 w 285"/>
                    <a:gd name="T21" fmla="*/ 41 h 4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85" h="41">
                      <a:moveTo>
                        <a:pt x="0" y="41"/>
                      </a:moveTo>
                      <a:lnTo>
                        <a:pt x="0" y="0"/>
                      </a:lnTo>
                      <a:lnTo>
                        <a:pt x="285" y="0"/>
                      </a:lnTo>
                      <a:lnTo>
                        <a:pt x="285" y="41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43" name="Rectangle 213"/>
                <p:cNvSpPr>
                  <a:spLocks noChangeArrowheads="1"/>
                </p:cNvSpPr>
                <p:nvPr/>
              </p:nvSpPr>
              <p:spPr bwMode="auto">
                <a:xfrm>
                  <a:off x="3843" y="3772"/>
                  <a:ext cx="17" cy="21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44" name="Rectangle 214"/>
                <p:cNvSpPr>
                  <a:spLocks noChangeArrowheads="1"/>
                </p:cNvSpPr>
                <p:nvPr/>
              </p:nvSpPr>
              <p:spPr bwMode="auto">
                <a:xfrm>
                  <a:off x="3709" y="3763"/>
                  <a:ext cx="143" cy="1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45" name="Rectangle 215"/>
                <p:cNvSpPr>
                  <a:spLocks noChangeArrowheads="1"/>
                </p:cNvSpPr>
                <p:nvPr/>
              </p:nvSpPr>
              <p:spPr bwMode="auto">
                <a:xfrm>
                  <a:off x="3700" y="3772"/>
                  <a:ext cx="18" cy="2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46" name="Freeform 216"/>
                <p:cNvSpPr>
                  <a:spLocks/>
                </p:cNvSpPr>
                <p:nvPr/>
              </p:nvSpPr>
              <p:spPr bwMode="auto">
                <a:xfrm>
                  <a:off x="3925" y="3249"/>
                  <a:ext cx="143" cy="544"/>
                </a:xfrm>
                <a:custGeom>
                  <a:avLst/>
                  <a:gdLst>
                    <a:gd name="T0" fmla="*/ 0 w 285"/>
                    <a:gd name="T1" fmla="*/ 136 h 1087"/>
                    <a:gd name="T2" fmla="*/ 0 w 285"/>
                    <a:gd name="T3" fmla="*/ 0 h 1087"/>
                    <a:gd name="T4" fmla="*/ 36 w 285"/>
                    <a:gd name="T5" fmla="*/ 0 h 1087"/>
                    <a:gd name="T6" fmla="*/ 36 w 285"/>
                    <a:gd name="T7" fmla="*/ 136 h 1087"/>
                    <a:gd name="T8" fmla="*/ 0 w 285"/>
                    <a:gd name="T9" fmla="*/ 136 h 1087"/>
                    <a:gd name="T10" fmla="*/ 0 w 285"/>
                    <a:gd name="T11" fmla="*/ 136 h 108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85"/>
                    <a:gd name="T19" fmla="*/ 0 h 1087"/>
                    <a:gd name="T20" fmla="*/ 285 w 285"/>
                    <a:gd name="T21" fmla="*/ 1087 h 108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85" h="1087">
                      <a:moveTo>
                        <a:pt x="0" y="1087"/>
                      </a:moveTo>
                      <a:lnTo>
                        <a:pt x="0" y="0"/>
                      </a:lnTo>
                      <a:lnTo>
                        <a:pt x="285" y="0"/>
                      </a:lnTo>
                      <a:lnTo>
                        <a:pt x="285" y="1087"/>
                      </a:lnTo>
                      <a:lnTo>
                        <a:pt x="0" y="108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47" name="Rectangle 217"/>
                <p:cNvSpPr>
                  <a:spLocks noChangeArrowheads="1"/>
                </p:cNvSpPr>
                <p:nvPr/>
              </p:nvSpPr>
              <p:spPr bwMode="auto">
                <a:xfrm>
                  <a:off x="4059" y="3249"/>
                  <a:ext cx="18" cy="54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48" name="Rectangle 218"/>
                <p:cNvSpPr>
                  <a:spLocks noChangeArrowheads="1"/>
                </p:cNvSpPr>
                <p:nvPr/>
              </p:nvSpPr>
              <p:spPr bwMode="auto">
                <a:xfrm>
                  <a:off x="3925" y="3240"/>
                  <a:ext cx="143" cy="1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49" name="Rectangle 219"/>
                <p:cNvSpPr>
                  <a:spLocks noChangeArrowheads="1"/>
                </p:cNvSpPr>
                <p:nvPr/>
              </p:nvSpPr>
              <p:spPr bwMode="auto">
                <a:xfrm>
                  <a:off x="3916" y="3249"/>
                  <a:ext cx="18" cy="54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0" name="Freeform 220"/>
                <p:cNvSpPr>
                  <a:spLocks/>
                </p:cNvSpPr>
                <p:nvPr/>
              </p:nvSpPr>
              <p:spPr bwMode="auto">
                <a:xfrm>
                  <a:off x="4142" y="1962"/>
                  <a:ext cx="142" cy="1831"/>
                </a:xfrm>
                <a:custGeom>
                  <a:avLst/>
                  <a:gdLst>
                    <a:gd name="T0" fmla="*/ 0 w 285"/>
                    <a:gd name="T1" fmla="*/ 458 h 3660"/>
                    <a:gd name="T2" fmla="*/ 0 w 285"/>
                    <a:gd name="T3" fmla="*/ 0 h 3660"/>
                    <a:gd name="T4" fmla="*/ 35 w 285"/>
                    <a:gd name="T5" fmla="*/ 0 h 3660"/>
                    <a:gd name="T6" fmla="*/ 35 w 285"/>
                    <a:gd name="T7" fmla="*/ 458 h 3660"/>
                    <a:gd name="T8" fmla="*/ 0 w 285"/>
                    <a:gd name="T9" fmla="*/ 458 h 3660"/>
                    <a:gd name="T10" fmla="*/ 0 w 285"/>
                    <a:gd name="T11" fmla="*/ 458 h 36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85"/>
                    <a:gd name="T19" fmla="*/ 0 h 3660"/>
                    <a:gd name="T20" fmla="*/ 285 w 285"/>
                    <a:gd name="T21" fmla="*/ 3660 h 36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85" h="3660">
                      <a:moveTo>
                        <a:pt x="0" y="3660"/>
                      </a:moveTo>
                      <a:lnTo>
                        <a:pt x="0" y="0"/>
                      </a:lnTo>
                      <a:lnTo>
                        <a:pt x="285" y="0"/>
                      </a:lnTo>
                      <a:lnTo>
                        <a:pt x="285" y="3660"/>
                      </a:lnTo>
                      <a:lnTo>
                        <a:pt x="0" y="366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1" name="Rectangle 221"/>
                <p:cNvSpPr>
                  <a:spLocks noChangeArrowheads="1"/>
                </p:cNvSpPr>
                <p:nvPr/>
              </p:nvSpPr>
              <p:spPr bwMode="auto">
                <a:xfrm>
                  <a:off x="4276" y="1962"/>
                  <a:ext cx="18" cy="1831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2" name="Rectangle 222"/>
                <p:cNvSpPr>
                  <a:spLocks noChangeArrowheads="1"/>
                </p:cNvSpPr>
                <p:nvPr/>
              </p:nvSpPr>
              <p:spPr bwMode="auto">
                <a:xfrm>
                  <a:off x="4142" y="1954"/>
                  <a:ext cx="143" cy="1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3" name="Rectangle 223"/>
                <p:cNvSpPr>
                  <a:spLocks noChangeArrowheads="1"/>
                </p:cNvSpPr>
                <p:nvPr/>
              </p:nvSpPr>
              <p:spPr bwMode="auto">
                <a:xfrm>
                  <a:off x="4133" y="1963"/>
                  <a:ext cx="18" cy="183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4" name="Freeform 224"/>
                <p:cNvSpPr>
                  <a:spLocks/>
                </p:cNvSpPr>
                <p:nvPr/>
              </p:nvSpPr>
              <p:spPr bwMode="auto">
                <a:xfrm>
                  <a:off x="4358" y="3236"/>
                  <a:ext cx="143" cy="557"/>
                </a:xfrm>
                <a:custGeom>
                  <a:avLst/>
                  <a:gdLst>
                    <a:gd name="T0" fmla="*/ 0 w 285"/>
                    <a:gd name="T1" fmla="*/ 140 h 1113"/>
                    <a:gd name="T2" fmla="*/ 0 w 285"/>
                    <a:gd name="T3" fmla="*/ 0 h 1113"/>
                    <a:gd name="T4" fmla="*/ 36 w 285"/>
                    <a:gd name="T5" fmla="*/ 0 h 1113"/>
                    <a:gd name="T6" fmla="*/ 36 w 285"/>
                    <a:gd name="T7" fmla="*/ 140 h 1113"/>
                    <a:gd name="T8" fmla="*/ 0 w 285"/>
                    <a:gd name="T9" fmla="*/ 140 h 1113"/>
                    <a:gd name="T10" fmla="*/ 0 w 285"/>
                    <a:gd name="T11" fmla="*/ 140 h 11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85"/>
                    <a:gd name="T19" fmla="*/ 0 h 1113"/>
                    <a:gd name="T20" fmla="*/ 285 w 285"/>
                    <a:gd name="T21" fmla="*/ 1113 h 11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85" h="1113">
                      <a:moveTo>
                        <a:pt x="0" y="1113"/>
                      </a:moveTo>
                      <a:lnTo>
                        <a:pt x="0" y="0"/>
                      </a:lnTo>
                      <a:lnTo>
                        <a:pt x="285" y="0"/>
                      </a:lnTo>
                      <a:lnTo>
                        <a:pt x="285" y="1113"/>
                      </a:lnTo>
                      <a:lnTo>
                        <a:pt x="0" y="11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5" name="Rectangle 225"/>
                <p:cNvSpPr>
                  <a:spLocks noChangeArrowheads="1"/>
                </p:cNvSpPr>
                <p:nvPr/>
              </p:nvSpPr>
              <p:spPr bwMode="auto">
                <a:xfrm>
                  <a:off x="4492" y="3236"/>
                  <a:ext cx="18" cy="55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6" name="Rectangle 226"/>
                <p:cNvSpPr>
                  <a:spLocks noChangeArrowheads="1"/>
                </p:cNvSpPr>
                <p:nvPr/>
              </p:nvSpPr>
              <p:spPr bwMode="auto">
                <a:xfrm>
                  <a:off x="4358" y="3227"/>
                  <a:ext cx="143" cy="1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7" name="Rectangle 227"/>
                <p:cNvSpPr>
                  <a:spLocks noChangeArrowheads="1"/>
                </p:cNvSpPr>
                <p:nvPr/>
              </p:nvSpPr>
              <p:spPr bwMode="auto">
                <a:xfrm>
                  <a:off x="4349" y="3236"/>
                  <a:ext cx="18" cy="55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8" name="Freeform 228"/>
                <p:cNvSpPr>
                  <a:spLocks/>
                </p:cNvSpPr>
                <p:nvPr/>
              </p:nvSpPr>
              <p:spPr bwMode="auto">
                <a:xfrm>
                  <a:off x="4575" y="3719"/>
                  <a:ext cx="142" cy="74"/>
                </a:xfrm>
                <a:custGeom>
                  <a:avLst/>
                  <a:gdLst>
                    <a:gd name="T0" fmla="*/ 0 w 285"/>
                    <a:gd name="T1" fmla="*/ 19 h 148"/>
                    <a:gd name="T2" fmla="*/ 0 w 285"/>
                    <a:gd name="T3" fmla="*/ 0 h 148"/>
                    <a:gd name="T4" fmla="*/ 35 w 285"/>
                    <a:gd name="T5" fmla="*/ 0 h 148"/>
                    <a:gd name="T6" fmla="*/ 35 w 285"/>
                    <a:gd name="T7" fmla="*/ 19 h 148"/>
                    <a:gd name="T8" fmla="*/ 0 w 285"/>
                    <a:gd name="T9" fmla="*/ 19 h 148"/>
                    <a:gd name="T10" fmla="*/ 0 w 285"/>
                    <a:gd name="T11" fmla="*/ 19 h 14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85"/>
                    <a:gd name="T19" fmla="*/ 0 h 148"/>
                    <a:gd name="T20" fmla="*/ 285 w 285"/>
                    <a:gd name="T21" fmla="*/ 148 h 14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85" h="148">
                      <a:moveTo>
                        <a:pt x="0" y="148"/>
                      </a:moveTo>
                      <a:lnTo>
                        <a:pt x="0" y="0"/>
                      </a:lnTo>
                      <a:lnTo>
                        <a:pt x="285" y="0"/>
                      </a:lnTo>
                      <a:lnTo>
                        <a:pt x="285" y="148"/>
                      </a:lnTo>
                      <a:lnTo>
                        <a:pt x="0" y="14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9" name="Rectangle 229"/>
                <p:cNvSpPr>
                  <a:spLocks noChangeArrowheads="1"/>
                </p:cNvSpPr>
                <p:nvPr/>
              </p:nvSpPr>
              <p:spPr bwMode="auto">
                <a:xfrm>
                  <a:off x="4709" y="3719"/>
                  <a:ext cx="18" cy="7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0" name="Rectangle 230"/>
                <p:cNvSpPr>
                  <a:spLocks noChangeArrowheads="1"/>
                </p:cNvSpPr>
                <p:nvPr/>
              </p:nvSpPr>
              <p:spPr bwMode="auto">
                <a:xfrm>
                  <a:off x="4575" y="3710"/>
                  <a:ext cx="143" cy="1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1" name="Rectangle 231"/>
                <p:cNvSpPr>
                  <a:spLocks noChangeArrowheads="1"/>
                </p:cNvSpPr>
                <p:nvPr/>
              </p:nvSpPr>
              <p:spPr bwMode="auto">
                <a:xfrm>
                  <a:off x="4566" y="3719"/>
                  <a:ext cx="18" cy="7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2" name="Freeform 232"/>
                <p:cNvSpPr>
                  <a:spLocks/>
                </p:cNvSpPr>
                <p:nvPr/>
              </p:nvSpPr>
              <p:spPr bwMode="auto">
                <a:xfrm>
                  <a:off x="4791" y="3751"/>
                  <a:ext cx="143" cy="42"/>
                </a:xfrm>
                <a:custGeom>
                  <a:avLst/>
                  <a:gdLst>
                    <a:gd name="T0" fmla="*/ 0 w 285"/>
                    <a:gd name="T1" fmla="*/ 11 h 83"/>
                    <a:gd name="T2" fmla="*/ 0 w 285"/>
                    <a:gd name="T3" fmla="*/ 0 h 83"/>
                    <a:gd name="T4" fmla="*/ 36 w 285"/>
                    <a:gd name="T5" fmla="*/ 0 h 83"/>
                    <a:gd name="T6" fmla="*/ 36 w 285"/>
                    <a:gd name="T7" fmla="*/ 11 h 83"/>
                    <a:gd name="T8" fmla="*/ 0 w 285"/>
                    <a:gd name="T9" fmla="*/ 11 h 83"/>
                    <a:gd name="T10" fmla="*/ 0 w 285"/>
                    <a:gd name="T11" fmla="*/ 11 h 8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85"/>
                    <a:gd name="T19" fmla="*/ 0 h 83"/>
                    <a:gd name="T20" fmla="*/ 285 w 285"/>
                    <a:gd name="T21" fmla="*/ 83 h 8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85" h="83">
                      <a:moveTo>
                        <a:pt x="0" y="83"/>
                      </a:moveTo>
                      <a:lnTo>
                        <a:pt x="0" y="0"/>
                      </a:lnTo>
                      <a:lnTo>
                        <a:pt x="285" y="0"/>
                      </a:lnTo>
                      <a:lnTo>
                        <a:pt x="285" y="83"/>
                      </a:lnTo>
                      <a:lnTo>
                        <a:pt x="0" y="8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3" name="Rectangle 233"/>
                <p:cNvSpPr>
                  <a:spLocks noChangeArrowheads="1"/>
                </p:cNvSpPr>
                <p:nvPr/>
              </p:nvSpPr>
              <p:spPr bwMode="auto">
                <a:xfrm>
                  <a:off x="4926" y="3751"/>
                  <a:ext cx="17" cy="4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4" name="Rectangle 234"/>
                <p:cNvSpPr>
                  <a:spLocks noChangeArrowheads="1"/>
                </p:cNvSpPr>
                <p:nvPr/>
              </p:nvSpPr>
              <p:spPr bwMode="auto">
                <a:xfrm>
                  <a:off x="4791" y="3742"/>
                  <a:ext cx="143" cy="1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5" name="Rectangle 235"/>
                <p:cNvSpPr>
                  <a:spLocks noChangeArrowheads="1"/>
                </p:cNvSpPr>
                <p:nvPr/>
              </p:nvSpPr>
              <p:spPr bwMode="auto">
                <a:xfrm>
                  <a:off x="4783" y="3751"/>
                  <a:ext cx="17" cy="41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6" name="Freeform 236"/>
                <p:cNvSpPr>
                  <a:spLocks/>
                </p:cNvSpPr>
                <p:nvPr/>
              </p:nvSpPr>
              <p:spPr bwMode="auto">
                <a:xfrm>
                  <a:off x="5008" y="3790"/>
                  <a:ext cx="142" cy="3"/>
                </a:xfrm>
                <a:custGeom>
                  <a:avLst/>
                  <a:gdLst>
                    <a:gd name="T0" fmla="*/ 0 w 285"/>
                    <a:gd name="T1" fmla="*/ 1 h 5"/>
                    <a:gd name="T2" fmla="*/ 0 w 285"/>
                    <a:gd name="T3" fmla="*/ 0 h 5"/>
                    <a:gd name="T4" fmla="*/ 35 w 285"/>
                    <a:gd name="T5" fmla="*/ 0 h 5"/>
                    <a:gd name="T6" fmla="*/ 35 w 285"/>
                    <a:gd name="T7" fmla="*/ 1 h 5"/>
                    <a:gd name="T8" fmla="*/ 0 w 285"/>
                    <a:gd name="T9" fmla="*/ 1 h 5"/>
                    <a:gd name="T10" fmla="*/ 0 w 285"/>
                    <a:gd name="T11" fmla="*/ 1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85"/>
                    <a:gd name="T19" fmla="*/ 0 h 5"/>
                    <a:gd name="T20" fmla="*/ 285 w 285"/>
                    <a:gd name="T21" fmla="*/ 5 h 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85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285" y="0"/>
                      </a:lnTo>
                      <a:lnTo>
                        <a:pt x="285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7" name="Rectangle 237"/>
                <p:cNvSpPr>
                  <a:spLocks noChangeArrowheads="1"/>
                </p:cNvSpPr>
                <p:nvPr/>
              </p:nvSpPr>
              <p:spPr bwMode="auto">
                <a:xfrm>
                  <a:off x="5142" y="3790"/>
                  <a:ext cx="18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8" name="Rectangle 238"/>
                <p:cNvSpPr>
                  <a:spLocks noChangeArrowheads="1"/>
                </p:cNvSpPr>
                <p:nvPr/>
              </p:nvSpPr>
              <p:spPr bwMode="auto">
                <a:xfrm>
                  <a:off x="5008" y="3781"/>
                  <a:ext cx="143" cy="1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9" name="Rectangle 239"/>
                <p:cNvSpPr>
                  <a:spLocks noChangeArrowheads="1"/>
                </p:cNvSpPr>
                <p:nvPr/>
              </p:nvSpPr>
              <p:spPr bwMode="auto">
                <a:xfrm>
                  <a:off x="4999" y="3790"/>
                  <a:ext cx="18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0" name="Rectangle 240"/>
                <p:cNvSpPr>
                  <a:spLocks noChangeArrowheads="1"/>
                </p:cNvSpPr>
                <p:nvPr/>
              </p:nvSpPr>
              <p:spPr bwMode="auto">
                <a:xfrm>
                  <a:off x="3347" y="3787"/>
                  <a:ext cx="2166" cy="1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1" name="Rectangle 241"/>
                <p:cNvSpPr>
                  <a:spLocks noChangeArrowheads="1"/>
                </p:cNvSpPr>
                <p:nvPr/>
              </p:nvSpPr>
              <p:spPr bwMode="auto">
                <a:xfrm>
                  <a:off x="3347" y="3787"/>
                  <a:ext cx="2166" cy="1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2" name="Freeform 242"/>
                <p:cNvSpPr>
                  <a:spLocks/>
                </p:cNvSpPr>
                <p:nvPr/>
              </p:nvSpPr>
              <p:spPr bwMode="auto">
                <a:xfrm>
                  <a:off x="3773" y="3443"/>
                  <a:ext cx="231" cy="334"/>
                </a:xfrm>
                <a:custGeom>
                  <a:avLst/>
                  <a:gdLst>
                    <a:gd name="T0" fmla="*/ 0 w 462"/>
                    <a:gd name="T1" fmla="*/ 82 h 668"/>
                    <a:gd name="T2" fmla="*/ 4 w 462"/>
                    <a:gd name="T3" fmla="*/ 84 h 668"/>
                    <a:gd name="T4" fmla="*/ 58 w 462"/>
                    <a:gd name="T5" fmla="*/ 3 h 668"/>
                    <a:gd name="T6" fmla="*/ 55 w 462"/>
                    <a:gd name="T7" fmla="*/ 0 h 668"/>
                    <a:gd name="T8" fmla="*/ 0 w 462"/>
                    <a:gd name="T9" fmla="*/ 82 h 6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2"/>
                    <a:gd name="T16" fmla="*/ 0 h 668"/>
                    <a:gd name="T17" fmla="*/ 462 w 462"/>
                    <a:gd name="T18" fmla="*/ 668 h 6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2" h="668">
                      <a:moveTo>
                        <a:pt x="0" y="649"/>
                      </a:moveTo>
                      <a:lnTo>
                        <a:pt x="29" y="668"/>
                      </a:lnTo>
                      <a:lnTo>
                        <a:pt x="462" y="19"/>
                      </a:lnTo>
                      <a:lnTo>
                        <a:pt x="433" y="0"/>
                      </a:lnTo>
                      <a:lnTo>
                        <a:pt x="0" y="6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3" name="Freeform 243"/>
                <p:cNvSpPr>
                  <a:spLocks/>
                </p:cNvSpPr>
                <p:nvPr/>
              </p:nvSpPr>
              <p:spPr bwMode="auto">
                <a:xfrm>
                  <a:off x="3989" y="3040"/>
                  <a:ext cx="232" cy="412"/>
                </a:xfrm>
                <a:custGeom>
                  <a:avLst/>
                  <a:gdLst>
                    <a:gd name="T0" fmla="*/ 0 w 464"/>
                    <a:gd name="T1" fmla="*/ 101 h 825"/>
                    <a:gd name="T2" fmla="*/ 4 w 464"/>
                    <a:gd name="T3" fmla="*/ 103 h 825"/>
                    <a:gd name="T4" fmla="*/ 58 w 464"/>
                    <a:gd name="T5" fmla="*/ 2 h 825"/>
                    <a:gd name="T6" fmla="*/ 55 w 464"/>
                    <a:gd name="T7" fmla="*/ 0 h 825"/>
                    <a:gd name="T8" fmla="*/ 0 w 464"/>
                    <a:gd name="T9" fmla="*/ 101 h 8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4"/>
                    <a:gd name="T16" fmla="*/ 0 h 825"/>
                    <a:gd name="T17" fmla="*/ 464 w 464"/>
                    <a:gd name="T18" fmla="*/ 825 h 8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4" h="825">
                      <a:moveTo>
                        <a:pt x="0" y="808"/>
                      </a:moveTo>
                      <a:lnTo>
                        <a:pt x="31" y="825"/>
                      </a:lnTo>
                      <a:lnTo>
                        <a:pt x="464" y="17"/>
                      </a:lnTo>
                      <a:lnTo>
                        <a:pt x="433" y="0"/>
                      </a:lnTo>
                      <a:lnTo>
                        <a:pt x="0" y="80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4" name="Freeform 244"/>
                <p:cNvSpPr>
                  <a:spLocks/>
                </p:cNvSpPr>
                <p:nvPr/>
              </p:nvSpPr>
              <p:spPr bwMode="auto">
                <a:xfrm>
                  <a:off x="4205" y="2509"/>
                  <a:ext cx="233" cy="538"/>
                </a:xfrm>
                <a:custGeom>
                  <a:avLst/>
                  <a:gdLst>
                    <a:gd name="T0" fmla="*/ 0 w 466"/>
                    <a:gd name="T1" fmla="*/ 133 h 1076"/>
                    <a:gd name="T2" fmla="*/ 5 w 466"/>
                    <a:gd name="T3" fmla="*/ 135 h 1076"/>
                    <a:gd name="T4" fmla="*/ 59 w 466"/>
                    <a:gd name="T5" fmla="*/ 2 h 1076"/>
                    <a:gd name="T6" fmla="*/ 55 w 466"/>
                    <a:gd name="T7" fmla="*/ 0 h 1076"/>
                    <a:gd name="T8" fmla="*/ 0 w 466"/>
                    <a:gd name="T9" fmla="*/ 133 h 10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6"/>
                    <a:gd name="T16" fmla="*/ 0 h 1076"/>
                    <a:gd name="T17" fmla="*/ 466 w 466"/>
                    <a:gd name="T18" fmla="*/ 1076 h 10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6" h="1076">
                      <a:moveTo>
                        <a:pt x="0" y="1063"/>
                      </a:moveTo>
                      <a:lnTo>
                        <a:pt x="33" y="1076"/>
                      </a:lnTo>
                      <a:lnTo>
                        <a:pt x="466" y="12"/>
                      </a:lnTo>
                      <a:lnTo>
                        <a:pt x="433" y="0"/>
                      </a:lnTo>
                      <a:lnTo>
                        <a:pt x="0" y="10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5" name="Freeform 245"/>
                <p:cNvSpPr>
                  <a:spLocks/>
                </p:cNvSpPr>
                <p:nvPr/>
              </p:nvSpPr>
              <p:spPr bwMode="auto">
                <a:xfrm>
                  <a:off x="4421" y="2510"/>
                  <a:ext cx="234" cy="800"/>
                </a:xfrm>
                <a:custGeom>
                  <a:avLst/>
                  <a:gdLst>
                    <a:gd name="T0" fmla="*/ 5 w 466"/>
                    <a:gd name="T1" fmla="*/ 0 h 1599"/>
                    <a:gd name="T2" fmla="*/ 0 w 466"/>
                    <a:gd name="T3" fmla="*/ 1 h 1599"/>
                    <a:gd name="T4" fmla="*/ 55 w 466"/>
                    <a:gd name="T5" fmla="*/ 200 h 1599"/>
                    <a:gd name="T6" fmla="*/ 59 w 466"/>
                    <a:gd name="T7" fmla="*/ 199 h 1599"/>
                    <a:gd name="T8" fmla="*/ 5 w 466"/>
                    <a:gd name="T9" fmla="*/ 0 h 15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6"/>
                    <a:gd name="T16" fmla="*/ 0 h 1599"/>
                    <a:gd name="T17" fmla="*/ 466 w 466"/>
                    <a:gd name="T18" fmla="*/ 1599 h 15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6" h="1599">
                      <a:moveTo>
                        <a:pt x="33" y="0"/>
                      </a:moveTo>
                      <a:lnTo>
                        <a:pt x="0" y="8"/>
                      </a:lnTo>
                      <a:lnTo>
                        <a:pt x="433" y="1599"/>
                      </a:lnTo>
                      <a:lnTo>
                        <a:pt x="466" y="1591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6" name="Freeform 246"/>
                <p:cNvSpPr>
                  <a:spLocks/>
                </p:cNvSpPr>
                <p:nvPr/>
              </p:nvSpPr>
              <p:spPr bwMode="auto">
                <a:xfrm>
                  <a:off x="4639" y="3303"/>
                  <a:ext cx="231" cy="324"/>
                </a:xfrm>
                <a:custGeom>
                  <a:avLst/>
                  <a:gdLst>
                    <a:gd name="T0" fmla="*/ 4 w 462"/>
                    <a:gd name="T1" fmla="*/ 0 h 648"/>
                    <a:gd name="T2" fmla="*/ 0 w 462"/>
                    <a:gd name="T3" fmla="*/ 3 h 648"/>
                    <a:gd name="T4" fmla="*/ 55 w 462"/>
                    <a:gd name="T5" fmla="*/ 81 h 648"/>
                    <a:gd name="T6" fmla="*/ 58 w 462"/>
                    <a:gd name="T7" fmla="*/ 79 h 648"/>
                    <a:gd name="T8" fmla="*/ 4 w 462"/>
                    <a:gd name="T9" fmla="*/ 0 h 6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2"/>
                    <a:gd name="T16" fmla="*/ 0 h 648"/>
                    <a:gd name="T17" fmla="*/ 462 w 462"/>
                    <a:gd name="T18" fmla="*/ 648 h 6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2" h="648">
                      <a:moveTo>
                        <a:pt x="29" y="0"/>
                      </a:moveTo>
                      <a:lnTo>
                        <a:pt x="0" y="21"/>
                      </a:lnTo>
                      <a:lnTo>
                        <a:pt x="433" y="648"/>
                      </a:lnTo>
                      <a:lnTo>
                        <a:pt x="462" y="628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7" name="Freeform 247"/>
                <p:cNvSpPr>
                  <a:spLocks/>
                </p:cNvSpPr>
                <p:nvPr/>
              </p:nvSpPr>
              <p:spPr bwMode="auto">
                <a:xfrm>
                  <a:off x="4858" y="3615"/>
                  <a:ext cx="227" cy="166"/>
                </a:xfrm>
                <a:custGeom>
                  <a:avLst/>
                  <a:gdLst>
                    <a:gd name="T0" fmla="*/ 3 w 454"/>
                    <a:gd name="T1" fmla="*/ 0 h 332"/>
                    <a:gd name="T2" fmla="*/ 0 w 454"/>
                    <a:gd name="T3" fmla="*/ 4 h 332"/>
                    <a:gd name="T4" fmla="*/ 55 w 454"/>
                    <a:gd name="T5" fmla="*/ 42 h 332"/>
                    <a:gd name="T6" fmla="*/ 57 w 454"/>
                    <a:gd name="T7" fmla="*/ 38 h 332"/>
                    <a:gd name="T8" fmla="*/ 3 w 454"/>
                    <a:gd name="T9" fmla="*/ 0 h 3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4"/>
                    <a:gd name="T16" fmla="*/ 0 h 332"/>
                    <a:gd name="T17" fmla="*/ 454 w 454"/>
                    <a:gd name="T18" fmla="*/ 332 h 3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4" h="332">
                      <a:moveTo>
                        <a:pt x="21" y="0"/>
                      </a:moveTo>
                      <a:lnTo>
                        <a:pt x="0" y="30"/>
                      </a:lnTo>
                      <a:lnTo>
                        <a:pt x="433" y="332"/>
                      </a:lnTo>
                      <a:lnTo>
                        <a:pt x="454" y="303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8" name="Freeform 248"/>
                <p:cNvSpPr>
                  <a:spLocks/>
                </p:cNvSpPr>
                <p:nvPr/>
              </p:nvSpPr>
              <p:spPr bwMode="auto">
                <a:xfrm>
                  <a:off x="5079" y="3765"/>
                  <a:ext cx="218" cy="34"/>
                </a:xfrm>
                <a:custGeom>
                  <a:avLst/>
                  <a:gdLst>
                    <a:gd name="T0" fmla="*/ 1 w 435"/>
                    <a:gd name="T1" fmla="*/ 0 h 69"/>
                    <a:gd name="T2" fmla="*/ 0 w 435"/>
                    <a:gd name="T3" fmla="*/ 4 h 69"/>
                    <a:gd name="T4" fmla="*/ 55 w 435"/>
                    <a:gd name="T5" fmla="*/ 8 h 69"/>
                    <a:gd name="T6" fmla="*/ 55 w 435"/>
                    <a:gd name="T7" fmla="*/ 4 h 69"/>
                    <a:gd name="T8" fmla="*/ 1 w 435"/>
                    <a:gd name="T9" fmla="*/ 0 h 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5"/>
                    <a:gd name="T16" fmla="*/ 0 h 69"/>
                    <a:gd name="T17" fmla="*/ 435 w 435"/>
                    <a:gd name="T18" fmla="*/ 69 h 6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5" h="69">
                      <a:moveTo>
                        <a:pt x="2" y="0"/>
                      </a:moveTo>
                      <a:lnTo>
                        <a:pt x="0" y="36"/>
                      </a:lnTo>
                      <a:lnTo>
                        <a:pt x="433" y="69"/>
                      </a:lnTo>
                      <a:lnTo>
                        <a:pt x="435" y="3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9" name="Freeform 249"/>
                <p:cNvSpPr>
                  <a:spLocks/>
                </p:cNvSpPr>
                <p:nvPr/>
              </p:nvSpPr>
              <p:spPr bwMode="auto">
                <a:xfrm>
                  <a:off x="3753" y="3744"/>
                  <a:ext cx="55" cy="55"/>
                </a:xfrm>
                <a:custGeom>
                  <a:avLst/>
                  <a:gdLst>
                    <a:gd name="T0" fmla="*/ 14 w 110"/>
                    <a:gd name="T1" fmla="*/ 7 h 111"/>
                    <a:gd name="T2" fmla="*/ 14 w 110"/>
                    <a:gd name="T3" fmla="*/ 5 h 111"/>
                    <a:gd name="T4" fmla="*/ 14 w 110"/>
                    <a:gd name="T5" fmla="*/ 5 h 111"/>
                    <a:gd name="T6" fmla="*/ 13 w 110"/>
                    <a:gd name="T7" fmla="*/ 4 h 111"/>
                    <a:gd name="T8" fmla="*/ 13 w 110"/>
                    <a:gd name="T9" fmla="*/ 3 h 111"/>
                    <a:gd name="T10" fmla="*/ 13 w 110"/>
                    <a:gd name="T11" fmla="*/ 2 h 111"/>
                    <a:gd name="T12" fmla="*/ 12 w 110"/>
                    <a:gd name="T13" fmla="*/ 2 h 111"/>
                    <a:gd name="T14" fmla="*/ 11 w 110"/>
                    <a:gd name="T15" fmla="*/ 1 h 111"/>
                    <a:gd name="T16" fmla="*/ 11 w 110"/>
                    <a:gd name="T17" fmla="*/ 1 h 111"/>
                    <a:gd name="T18" fmla="*/ 10 w 110"/>
                    <a:gd name="T19" fmla="*/ 0 h 111"/>
                    <a:gd name="T20" fmla="*/ 9 w 110"/>
                    <a:gd name="T21" fmla="*/ 0 h 111"/>
                    <a:gd name="T22" fmla="*/ 8 w 110"/>
                    <a:gd name="T23" fmla="*/ 0 h 111"/>
                    <a:gd name="T24" fmla="*/ 7 w 110"/>
                    <a:gd name="T25" fmla="*/ 0 h 111"/>
                    <a:gd name="T26" fmla="*/ 6 w 110"/>
                    <a:gd name="T27" fmla="*/ 0 h 111"/>
                    <a:gd name="T28" fmla="*/ 5 w 110"/>
                    <a:gd name="T29" fmla="*/ 0 h 111"/>
                    <a:gd name="T30" fmla="*/ 4 w 110"/>
                    <a:gd name="T31" fmla="*/ 0 h 111"/>
                    <a:gd name="T32" fmla="*/ 4 w 110"/>
                    <a:gd name="T33" fmla="*/ 1 h 111"/>
                    <a:gd name="T34" fmla="*/ 3 w 110"/>
                    <a:gd name="T35" fmla="*/ 1 h 111"/>
                    <a:gd name="T36" fmla="*/ 2 w 110"/>
                    <a:gd name="T37" fmla="*/ 2 h 111"/>
                    <a:gd name="T38" fmla="*/ 2 w 110"/>
                    <a:gd name="T39" fmla="*/ 2 h 111"/>
                    <a:gd name="T40" fmla="*/ 1 w 110"/>
                    <a:gd name="T41" fmla="*/ 3 h 111"/>
                    <a:gd name="T42" fmla="*/ 1 w 110"/>
                    <a:gd name="T43" fmla="*/ 4 h 111"/>
                    <a:gd name="T44" fmla="*/ 1 w 110"/>
                    <a:gd name="T45" fmla="*/ 5 h 111"/>
                    <a:gd name="T46" fmla="*/ 0 w 110"/>
                    <a:gd name="T47" fmla="*/ 5 h 111"/>
                    <a:gd name="T48" fmla="*/ 0 w 110"/>
                    <a:gd name="T49" fmla="*/ 7 h 111"/>
                    <a:gd name="T50" fmla="*/ 0 w 110"/>
                    <a:gd name="T51" fmla="*/ 7 h 111"/>
                    <a:gd name="T52" fmla="*/ 1 w 110"/>
                    <a:gd name="T53" fmla="*/ 8 h 111"/>
                    <a:gd name="T54" fmla="*/ 1 w 110"/>
                    <a:gd name="T55" fmla="*/ 9 h 111"/>
                    <a:gd name="T56" fmla="*/ 1 w 110"/>
                    <a:gd name="T57" fmla="*/ 10 h 111"/>
                    <a:gd name="T58" fmla="*/ 2 w 110"/>
                    <a:gd name="T59" fmla="*/ 11 h 111"/>
                    <a:gd name="T60" fmla="*/ 2 w 110"/>
                    <a:gd name="T61" fmla="*/ 11 h 111"/>
                    <a:gd name="T62" fmla="*/ 3 w 110"/>
                    <a:gd name="T63" fmla="*/ 12 h 111"/>
                    <a:gd name="T64" fmla="*/ 4 w 110"/>
                    <a:gd name="T65" fmla="*/ 12 h 111"/>
                    <a:gd name="T66" fmla="*/ 4 w 110"/>
                    <a:gd name="T67" fmla="*/ 13 h 111"/>
                    <a:gd name="T68" fmla="*/ 5 w 110"/>
                    <a:gd name="T69" fmla="*/ 13 h 111"/>
                    <a:gd name="T70" fmla="*/ 6 w 110"/>
                    <a:gd name="T71" fmla="*/ 13 h 111"/>
                    <a:gd name="T72" fmla="*/ 7 w 110"/>
                    <a:gd name="T73" fmla="*/ 13 h 111"/>
                    <a:gd name="T74" fmla="*/ 8 w 110"/>
                    <a:gd name="T75" fmla="*/ 13 h 111"/>
                    <a:gd name="T76" fmla="*/ 9 w 110"/>
                    <a:gd name="T77" fmla="*/ 13 h 111"/>
                    <a:gd name="T78" fmla="*/ 10 w 110"/>
                    <a:gd name="T79" fmla="*/ 13 h 111"/>
                    <a:gd name="T80" fmla="*/ 11 w 110"/>
                    <a:gd name="T81" fmla="*/ 12 h 111"/>
                    <a:gd name="T82" fmla="*/ 11 w 110"/>
                    <a:gd name="T83" fmla="*/ 12 h 111"/>
                    <a:gd name="T84" fmla="*/ 12 w 110"/>
                    <a:gd name="T85" fmla="*/ 11 h 111"/>
                    <a:gd name="T86" fmla="*/ 13 w 110"/>
                    <a:gd name="T87" fmla="*/ 11 h 111"/>
                    <a:gd name="T88" fmla="*/ 13 w 110"/>
                    <a:gd name="T89" fmla="*/ 10 h 111"/>
                    <a:gd name="T90" fmla="*/ 13 w 110"/>
                    <a:gd name="T91" fmla="*/ 9 h 111"/>
                    <a:gd name="T92" fmla="*/ 14 w 110"/>
                    <a:gd name="T93" fmla="*/ 8 h 111"/>
                    <a:gd name="T94" fmla="*/ 14 w 110"/>
                    <a:gd name="T95" fmla="*/ 7 h 111"/>
                    <a:gd name="T96" fmla="*/ 14 w 110"/>
                    <a:gd name="T97" fmla="*/ 7 h 111"/>
                    <a:gd name="T98" fmla="*/ 14 w 110"/>
                    <a:gd name="T99" fmla="*/ 6 h 111"/>
                    <a:gd name="T100" fmla="*/ 14 w 110"/>
                    <a:gd name="T101" fmla="*/ 6 h 111"/>
                    <a:gd name="T102" fmla="*/ 14 w 110"/>
                    <a:gd name="T103" fmla="*/ 6 h 111"/>
                    <a:gd name="T104" fmla="*/ 14 w 110"/>
                    <a:gd name="T105" fmla="*/ 6 h 111"/>
                    <a:gd name="T106" fmla="*/ 14 w 110"/>
                    <a:gd name="T107" fmla="*/ 6 h 111"/>
                    <a:gd name="T108" fmla="*/ 14 w 110"/>
                    <a:gd name="T109" fmla="*/ 6 h 111"/>
                    <a:gd name="T110" fmla="*/ 14 w 110"/>
                    <a:gd name="T111" fmla="*/ 6 h 111"/>
                    <a:gd name="T112" fmla="*/ 14 w 110"/>
                    <a:gd name="T113" fmla="*/ 6 h 111"/>
                    <a:gd name="T114" fmla="*/ 14 w 110"/>
                    <a:gd name="T115" fmla="*/ 6 h 111"/>
                    <a:gd name="T116" fmla="*/ 14 w 110"/>
                    <a:gd name="T117" fmla="*/ 6 h 111"/>
                    <a:gd name="T118" fmla="*/ 14 w 110"/>
                    <a:gd name="T119" fmla="*/ 6 h 111"/>
                    <a:gd name="T120" fmla="*/ 14 w 110"/>
                    <a:gd name="T121" fmla="*/ 7 h 111"/>
                    <a:gd name="T122" fmla="*/ 14 w 110"/>
                    <a:gd name="T123" fmla="*/ 7 h 11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10"/>
                    <a:gd name="T187" fmla="*/ 0 h 111"/>
                    <a:gd name="T188" fmla="*/ 110 w 110"/>
                    <a:gd name="T189" fmla="*/ 111 h 11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10" h="111">
                      <a:moveTo>
                        <a:pt x="110" y="56"/>
                      </a:moveTo>
                      <a:lnTo>
                        <a:pt x="109" y="47"/>
                      </a:lnTo>
                      <a:lnTo>
                        <a:pt x="107" y="41"/>
                      </a:lnTo>
                      <a:lnTo>
                        <a:pt x="104" y="34"/>
                      </a:lnTo>
                      <a:lnTo>
                        <a:pt x="101" y="27"/>
                      </a:lnTo>
                      <a:lnTo>
                        <a:pt x="97" y="21"/>
                      </a:lnTo>
                      <a:lnTo>
                        <a:pt x="93" y="16"/>
                      </a:lnTo>
                      <a:lnTo>
                        <a:pt x="88" y="12"/>
                      </a:lnTo>
                      <a:lnTo>
                        <a:pt x="81" y="8"/>
                      </a:lnTo>
                      <a:lnTo>
                        <a:pt x="75" y="5"/>
                      </a:lnTo>
                      <a:lnTo>
                        <a:pt x="68" y="1"/>
                      </a:lnTo>
                      <a:lnTo>
                        <a:pt x="62" y="0"/>
                      </a:lnTo>
                      <a:lnTo>
                        <a:pt x="54" y="0"/>
                      </a:lnTo>
                      <a:lnTo>
                        <a:pt x="46" y="0"/>
                      </a:lnTo>
                      <a:lnTo>
                        <a:pt x="40" y="1"/>
                      </a:lnTo>
                      <a:lnTo>
                        <a:pt x="32" y="5"/>
                      </a:lnTo>
                      <a:lnTo>
                        <a:pt x="26" y="8"/>
                      </a:lnTo>
                      <a:lnTo>
                        <a:pt x="21" y="12"/>
                      </a:lnTo>
                      <a:lnTo>
                        <a:pt x="16" y="16"/>
                      </a:lnTo>
                      <a:lnTo>
                        <a:pt x="10" y="21"/>
                      </a:lnTo>
                      <a:lnTo>
                        <a:pt x="7" y="27"/>
                      </a:lnTo>
                      <a:lnTo>
                        <a:pt x="4" y="34"/>
                      </a:lnTo>
                      <a:lnTo>
                        <a:pt x="1" y="41"/>
                      </a:lnTo>
                      <a:lnTo>
                        <a:pt x="0" y="47"/>
                      </a:lnTo>
                      <a:lnTo>
                        <a:pt x="0" y="56"/>
                      </a:lnTo>
                      <a:lnTo>
                        <a:pt x="0" y="63"/>
                      </a:lnTo>
                      <a:lnTo>
                        <a:pt x="1" y="69"/>
                      </a:lnTo>
                      <a:lnTo>
                        <a:pt x="4" y="77"/>
                      </a:lnTo>
                      <a:lnTo>
                        <a:pt x="7" y="83"/>
                      </a:lnTo>
                      <a:lnTo>
                        <a:pt x="10" y="89"/>
                      </a:lnTo>
                      <a:lnTo>
                        <a:pt x="16" y="94"/>
                      </a:lnTo>
                      <a:lnTo>
                        <a:pt x="21" y="98"/>
                      </a:lnTo>
                      <a:lnTo>
                        <a:pt x="26" y="103"/>
                      </a:lnTo>
                      <a:lnTo>
                        <a:pt x="32" y="106"/>
                      </a:lnTo>
                      <a:lnTo>
                        <a:pt x="40" y="109"/>
                      </a:lnTo>
                      <a:lnTo>
                        <a:pt x="46" y="110"/>
                      </a:lnTo>
                      <a:lnTo>
                        <a:pt x="54" y="111"/>
                      </a:lnTo>
                      <a:lnTo>
                        <a:pt x="62" y="110"/>
                      </a:lnTo>
                      <a:lnTo>
                        <a:pt x="68" y="109"/>
                      </a:lnTo>
                      <a:lnTo>
                        <a:pt x="75" y="106"/>
                      </a:lnTo>
                      <a:lnTo>
                        <a:pt x="81" y="103"/>
                      </a:lnTo>
                      <a:lnTo>
                        <a:pt x="88" y="98"/>
                      </a:lnTo>
                      <a:lnTo>
                        <a:pt x="93" y="94"/>
                      </a:lnTo>
                      <a:lnTo>
                        <a:pt x="97" y="89"/>
                      </a:lnTo>
                      <a:lnTo>
                        <a:pt x="101" y="83"/>
                      </a:lnTo>
                      <a:lnTo>
                        <a:pt x="104" y="77"/>
                      </a:lnTo>
                      <a:lnTo>
                        <a:pt x="107" y="69"/>
                      </a:lnTo>
                      <a:lnTo>
                        <a:pt x="109" y="63"/>
                      </a:lnTo>
                      <a:lnTo>
                        <a:pt x="110" y="56"/>
                      </a:lnTo>
                      <a:lnTo>
                        <a:pt x="109" y="55"/>
                      </a:lnTo>
                      <a:lnTo>
                        <a:pt x="110" y="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0" name="Freeform 250"/>
                <p:cNvSpPr>
                  <a:spLocks/>
                </p:cNvSpPr>
                <p:nvPr/>
              </p:nvSpPr>
              <p:spPr bwMode="auto">
                <a:xfrm>
                  <a:off x="3797" y="3758"/>
                  <a:ext cx="20" cy="15"/>
                </a:xfrm>
                <a:custGeom>
                  <a:avLst/>
                  <a:gdLst>
                    <a:gd name="T0" fmla="*/ 1 w 39"/>
                    <a:gd name="T1" fmla="*/ 3 h 31"/>
                    <a:gd name="T2" fmla="*/ 5 w 39"/>
                    <a:gd name="T3" fmla="*/ 3 h 31"/>
                    <a:gd name="T4" fmla="*/ 5 w 39"/>
                    <a:gd name="T5" fmla="*/ 2 h 31"/>
                    <a:gd name="T6" fmla="*/ 5 w 39"/>
                    <a:gd name="T7" fmla="*/ 1 h 31"/>
                    <a:gd name="T8" fmla="*/ 5 w 39"/>
                    <a:gd name="T9" fmla="*/ 0 h 31"/>
                    <a:gd name="T10" fmla="*/ 2 w 39"/>
                    <a:gd name="T11" fmla="*/ 0 h 31"/>
                    <a:gd name="T12" fmla="*/ 0 w 39"/>
                    <a:gd name="T13" fmla="*/ 1 h 31"/>
                    <a:gd name="T14" fmla="*/ 1 w 39"/>
                    <a:gd name="T15" fmla="*/ 2 h 31"/>
                    <a:gd name="T16" fmla="*/ 1 w 39"/>
                    <a:gd name="T17" fmla="*/ 2 h 31"/>
                    <a:gd name="T18" fmla="*/ 1 w 39"/>
                    <a:gd name="T19" fmla="*/ 3 h 3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9"/>
                    <a:gd name="T31" fmla="*/ 0 h 31"/>
                    <a:gd name="T32" fmla="*/ 39 w 39"/>
                    <a:gd name="T33" fmla="*/ 31 h 3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9" h="31">
                      <a:moveTo>
                        <a:pt x="4" y="31"/>
                      </a:moveTo>
                      <a:lnTo>
                        <a:pt x="39" y="27"/>
                      </a:lnTo>
                      <a:lnTo>
                        <a:pt x="38" y="18"/>
                      </a:lnTo>
                      <a:lnTo>
                        <a:pt x="37" y="10"/>
                      </a:lnTo>
                      <a:lnTo>
                        <a:pt x="33" y="0"/>
                      </a:lnTo>
                      <a:lnTo>
                        <a:pt x="16" y="7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3" y="22"/>
                      </a:lnTo>
                      <a:lnTo>
                        <a:pt x="4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1" name="Freeform 251"/>
                <p:cNvSpPr>
                  <a:spLocks/>
                </p:cNvSpPr>
                <p:nvPr/>
              </p:nvSpPr>
              <p:spPr bwMode="auto">
                <a:xfrm>
                  <a:off x="3787" y="3738"/>
                  <a:ext cx="28" cy="27"/>
                </a:xfrm>
                <a:custGeom>
                  <a:avLst/>
                  <a:gdLst>
                    <a:gd name="T0" fmla="*/ 7 w 56"/>
                    <a:gd name="T1" fmla="*/ 5 h 52"/>
                    <a:gd name="T2" fmla="*/ 7 w 56"/>
                    <a:gd name="T3" fmla="*/ 6 h 52"/>
                    <a:gd name="T4" fmla="*/ 7 w 56"/>
                    <a:gd name="T5" fmla="*/ 4 h 52"/>
                    <a:gd name="T6" fmla="*/ 6 w 56"/>
                    <a:gd name="T7" fmla="*/ 3 h 52"/>
                    <a:gd name="T8" fmla="*/ 5 w 56"/>
                    <a:gd name="T9" fmla="*/ 2 h 52"/>
                    <a:gd name="T10" fmla="*/ 4 w 56"/>
                    <a:gd name="T11" fmla="*/ 1 h 52"/>
                    <a:gd name="T12" fmla="*/ 3 w 56"/>
                    <a:gd name="T13" fmla="*/ 1 h 52"/>
                    <a:gd name="T14" fmla="*/ 2 w 56"/>
                    <a:gd name="T15" fmla="*/ 0 h 52"/>
                    <a:gd name="T16" fmla="*/ 1 w 56"/>
                    <a:gd name="T17" fmla="*/ 2 h 52"/>
                    <a:gd name="T18" fmla="*/ 0 w 56"/>
                    <a:gd name="T19" fmla="*/ 4 h 52"/>
                    <a:gd name="T20" fmla="*/ 1 w 56"/>
                    <a:gd name="T21" fmla="*/ 5 h 52"/>
                    <a:gd name="T22" fmla="*/ 2 w 56"/>
                    <a:gd name="T23" fmla="*/ 5 h 52"/>
                    <a:gd name="T24" fmla="*/ 2 w 56"/>
                    <a:gd name="T25" fmla="*/ 5 h 52"/>
                    <a:gd name="T26" fmla="*/ 2 w 56"/>
                    <a:gd name="T27" fmla="*/ 6 h 52"/>
                    <a:gd name="T28" fmla="*/ 3 w 56"/>
                    <a:gd name="T29" fmla="*/ 7 h 52"/>
                    <a:gd name="T30" fmla="*/ 3 w 56"/>
                    <a:gd name="T31" fmla="*/ 7 h 52"/>
                    <a:gd name="T32" fmla="*/ 5 w 56"/>
                    <a:gd name="T33" fmla="*/ 6 h 52"/>
                    <a:gd name="T34" fmla="*/ 7 w 56"/>
                    <a:gd name="T35" fmla="*/ 5 h 5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6"/>
                    <a:gd name="T55" fmla="*/ 0 h 52"/>
                    <a:gd name="T56" fmla="*/ 56 w 56"/>
                    <a:gd name="T57" fmla="*/ 52 h 5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6" h="52">
                      <a:moveTo>
                        <a:pt x="53" y="38"/>
                      </a:moveTo>
                      <a:lnTo>
                        <a:pt x="56" y="46"/>
                      </a:lnTo>
                      <a:lnTo>
                        <a:pt x="49" y="30"/>
                      </a:lnTo>
                      <a:lnTo>
                        <a:pt x="45" y="24"/>
                      </a:lnTo>
                      <a:lnTo>
                        <a:pt x="37" y="16"/>
                      </a:lnTo>
                      <a:lnTo>
                        <a:pt x="28" y="7"/>
                      </a:lnTo>
                      <a:lnTo>
                        <a:pt x="23" y="4"/>
                      </a:lnTo>
                      <a:lnTo>
                        <a:pt x="14" y="0"/>
                      </a:lnTo>
                      <a:lnTo>
                        <a:pt x="7" y="16"/>
                      </a:lnTo>
                      <a:lnTo>
                        <a:pt x="0" y="31"/>
                      </a:lnTo>
                      <a:lnTo>
                        <a:pt x="4" y="33"/>
                      </a:lnTo>
                      <a:lnTo>
                        <a:pt x="11" y="38"/>
                      </a:lnTo>
                      <a:lnTo>
                        <a:pt x="12" y="38"/>
                      </a:lnTo>
                      <a:lnTo>
                        <a:pt x="13" y="41"/>
                      </a:lnTo>
                      <a:lnTo>
                        <a:pt x="19" y="48"/>
                      </a:lnTo>
                      <a:lnTo>
                        <a:pt x="21" y="52"/>
                      </a:lnTo>
                      <a:lnTo>
                        <a:pt x="36" y="45"/>
                      </a:lnTo>
                      <a:lnTo>
                        <a:pt x="53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2" name="Freeform 252"/>
                <p:cNvSpPr>
                  <a:spLocks/>
                </p:cNvSpPr>
                <p:nvPr/>
              </p:nvSpPr>
              <p:spPr bwMode="auto">
                <a:xfrm>
                  <a:off x="3766" y="3735"/>
                  <a:ext cx="28" cy="20"/>
                </a:xfrm>
                <a:custGeom>
                  <a:avLst/>
                  <a:gdLst>
                    <a:gd name="T0" fmla="*/ 7 w 56"/>
                    <a:gd name="T1" fmla="*/ 1 h 38"/>
                    <a:gd name="T2" fmla="*/ 7 w 56"/>
                    <a:gd name="T3" fmla="*/ 1 h 38"/>
                    <a:gd name="T4" fmla="*/ 6 w 56"/>
                    <a:gd name="T5" fmla="*/ 1 h 38"/>
                    <a:gd name="T6" fmla="*/ 5 w 56"/>
                    <a:gd name="T7" fmla="*/ 0 h 38"/>
                    <a:gd name="T8" fmla="*/ 3 w 56"/>
                    <a:gd name="T9" fmla="*/ 0 h 38"/>
                    <a:gd name="T10" fmla="*/ 2 w 56"/>
                    <a:gd name="T11" fmla="*/ 1 h 38"/>
                    <a:gd name="T12" fmla="*/ 0 w 56"/>
                    <a:gd name="T13" fmla="*/ 1 h 38"/>
                    <a:gd name="T14" fmla="*/ 1 w 56"/>
                    <a:gd name="T15" fmla="*/ 3 h 38"/>
                    <a:gd name="T16" fmla="*/ 2 w 56"/>
                    <a:gd name="T17" fmla="*/ 6 h 38"/>
                    <a:gd name="T18" fmla="*/ 3 w 56"/>
                    <a:gd name="T19" fmla="*/ 5 h 38"/>
                    <a:gd name="T20" fmla="*/ 3 w 56"/>
                    <a:gd name="T21" fmla="*/ 5 h 38"/>
                    <a:gd name="T22" fmla="*/ 5 w 56"/>
                    <a:gd name="T23" fmla="*/ 5 h 38"/>
                    <a:gd name="T24" fmla="*/ 5 w 56"/>
                    <a:gd name="T25" fmla="*/ 5 h 38"/>
                    <a:gd name="T26" fmla="*/ 6 w 56"/>
                    <a:gd name="T27" fmla="*/ 6 h 38"/>
                    <a:gd name="T28" fmla="*/ 7 w 56"/>
                    <a:gd name="T29" fmla="*/ 3 h 38"/>
                    <a:gd name="T30" fmla="*/ 7 w 56"/>
                    <a:gd name="T31" fmla="*/ 1 h 3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6"/>
                    <a:gd name="T49" fmla="*/ 0 h 38"/>
                    <a:gd name="T50" fmla="*/ 56 w 56"/>
                    <a:gd name="T51" fmla="*/ 38 h 3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6" h="38">
                      <a:moveTo>
                        <a:pt x="56" y="6"/>
                      </a:moveTo>
                      <a:lnTo>
                        <a:pt x="49" y="3"/>
                      </a:lnTo>
                      <a:lnTo>
                        <a:pt x="47" y="2"/>
                      </a:lnTo>
                      <a:lnTo>
                        <a:pt x="38" y="0"/>
                      </a:lnTo>
                      <a:lnTo>
                        <a:pt x="18" y="0"/>
                      </a:lnTo>
                      <a:lnTo>
                        <a:pt x="9" y="1"/>
                      </a:lnTo>
                      <a:lnTo>
                        <a:pt x="0" y="5"/>
                      </a:lnTo>
                      <a:lnTo>
                        <a:pt x="6" y="22"/>
                      </a:lnTo>
                      <a:lnTo>
                        <a:pt x="13" y="38"/>
                      </a:lnTo>
                      <a:lnTo>
                        <a:pt x="18" y="36"/>
                      </a:lnTo>
                      <a:lnTo>
                        <a:pt x="22" y="35"/>
                      </a:lnTo>
                      <a:lnTo>
                        <a:pt x="33" y="35"/>
                      </a:lnTo>
                      <a:lnTo>
                        <a:pt x="37" y="35"/>
                      </a:lnTo>
                      <a:lnTo>
                        <a:pt x="43" y="38"/>
                      </a:lnTo>
                      <a:lnTo>
                        <a:pt x="49" y="22"/>
                      </a:lnTo>
                      <a:lnTo>
                        <a:pt x="5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3" name="Freeform 253"/>
                <p:cNvSpPr>
                  <a:spLocks/>
                </p:cNvSpPr>
                <p:nvPr/>
              </p:nvSpPr>
              <p:spPr bwMode="auto">
                <a:xfrm>
                  <a:off x="3756" y="3736"/>
                  <a:ext cx="17" cy="23"/>
                </a:xfrm>
                <a:custGeom>
                  <a:avLst/>
                  <a:gdLst>
                    <a:gd name="T0" fmla="*/ 2 w 35"/>
                    <a:gd name="T1" fmla="*/ 1 h 45"/>
                    <a:gd name="T2" fmla="*/ 3 w 35"/>
                    <a:gd name="T3" fmla="*/ 0 h 45"/>
                    <a:gd name="T4" fmla="*/ 1 w 35"/>
                    <a:gd name="T5" fmla="*/ 1 h 45"/>
                    <a:gd name="T6" fmla="*/ 0 w 35"/>
                    <a:gd name="T7" fmla="*/ 3 h 45"/>
                    <a:gd name="T8" fmla="*/ 1 w 35"/>
                    <a:gd name="T9" fmla="*/ 4 h 45"/>
                    <a:gd name="T10" fmla="*/ 2 w 35"/>
                    <a:gd name="T11" fmla="*/ 6 h 45"/>
                    <a:gd name="T12" fmla="*/ 3 w 35"/>
                    <a:gd name="T13" fmla="*/ 5 h 45"/>
                    <a:gd name="T14" fmla="*/ 4 w 35"/>
                    <a:gd name="T15" fmla="*/ 5 h 45"/>
                    <a:gd name="T16" fmla="*/ 3 w 35"/>
                    <a:gd name="T17" fmla="*/ 3 h 45"/>
                    <a:gd name="T18" fmla="*/ 2 w 35"/>
                    <a:gd name="T19" fmla="*/ 1 h 4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5"/>
                    <a:gd name="T31" fmla="*/ 0 h 45"/>
                    <a:gd name="T32" fmla="*/ 35 w 35"/>
                    <a:gd name="T33" fmla="*/ 45 h 4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5" h="45">
                      <a:moveTo>
                        <a:pt x="21" y="3"/>
                      </a:moveTo>
                      <a:lnTo>
                        <a:pt x="28" y="0"/>
                      </a:lnTo>
                      <a:lnTo>
                        <a:pt x="13" y="7"/>
                      </a:lnTo>
                      <a:lnTo>
                        <a:pt x="0" y="17"/>
                      </a:lnTo>
                      <a:lnTo>
                        <a:pt x="11" y="31"/>
                      </a:lnTo>
                      <a:lnTo>
                        <a:pt x="21" y="45"/>
                      </a:lnTo>
                      <a:lnTo>
                        <a:pt x="29" y="38"/>
                      </a:lnTo>
                      <a:lnTo>
                        <a:pt x="35" y="35"/>
                      </a:lnTo>
                      <a:lnTo>
                        <a:pt x="27" y="20"/>
                      </a:lnTo>
                      <a:lnTo>
                        <a:pt x="21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4" name="Freeform 254"/>
                <p:cNvSpPr>
                  <a:spLocks/>
                </p:cNvSpPr>
                <p:nvPr/>
              </p:nvSpPr>
              <p:spPr bwMode="auto">
                <a:xfrm>
                  <a:off x="3747" y="3745"/>
                  <a:ext cx="20" cy="20"/>
                </a:xfrm>
                <a:custGeom>
                  <a:avLst/>
                  <a:gdLst>
                    <a:gd name="T0" fmla="*/ 3 w 40"/>
                    <a:gd name="T1" fmla="*/ 0 h 39"/>
                    <a:gd name="T2" fmla="*/ 2 w 40"/>
                    <a:gd name="T3" fmla="*/ 1 h 39"/>
                    <a:gd name="T4" fmla="*/ 2 w 40"/>
                    <a:gd name="T5" fmla="*/ 1 h 39"/>
                    <a:gd name="T6" fmla="*/ 0 w 40"/>
                    <a:gd name="T7" fmla="*/ 3 h 39"/>
                    <a:gd name="T8" fmla="*/ 2 w 40"/>
                    <a:gd name="T9" fmla="*/ 4 h 39"/>
                    <a:gd name="T10" fmla="*/ 4 w 40"/>
                    <a:gd name="T11" fmla="*/ 5 h 39"/>
                    <a:gd name="T12" fmla="*/ 5 w 40"/>
                    <a:gd name="T13" fmla="*/ 4 h 39"/>
                    <a:gd name="T14" fmla="*/ 5 w 40"/>
                    <a:gd name="T15" fmla="*/ 4 h 39"/>
                    <a:gd name="T16" fmla="*/ 4 w 40"/>
                    <a:gd name="T17" fmla="*/ 2 h 39"/>
                    <a:gd name="T18" fmla="*/ 3 w 40"/>
                    <a:gd name="T19" fmla="*/ 0 h 3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0"/>
                    <a:gd name="T31" fmla="*/ 0 h 39"/>
                    <a:gd name="T32" fmla="*/ 40 w 40"/>
                    <a:gd name="T33" fmla="*/ 39 h 3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0" h="39">
                      <a:moveTo>
                        <a:pt x="17" y="0"/>
                      </a:moveTo>
                      <a:lnTo>
                        <a:pt x="12" y="5"/>
                      </a:lnTo>
                      <a:lnTo>
                        <a:pt x="10" y="7"/>
                      </a:lnTo>
                      <a:lnTo>
                        <a:pt x="0" y="24"/>
                      </a:lnTo>
                      <a:lnTo>
                        <a:pt x="16" y="32"/>
                      </a:lnTo>
                      <a:lnTo>
                        <a:pt x="32" y="39"/>
                      </a:lnTo>
                      <a:lnTo>
                        <a:pt x="36" y="31"/>
                      </a:lnTo>
                      <a:lnTo>
                        <a:pt x="40" y="27"/>
                      </a:lnTo>
                      <a:lnTo>
                        <a:pt x="28" y="14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5" name="Freeform 255"/>
                <p:cNvSpPr>
                  <a:spLocks/>
                </p:cNvSpPr>
                <p:nvPr/>
              </p:nvSpPr>
              <p:spPr bwMode="auto">
                <a:xfrm>
                  <a:off x="3744" y="3757"/>
                  <a:ext cx="19" cy="19"/>
                </a:xfrm>
                <a:custGeom>
                  <a:avLst/>
                  <a:gdLst>
                    <a:gd name="T0" fmla="*/ 0 w 39"/>
                    <a:gd name="T1" fmla="*/ 0 h 38"/>
                    <a:gd name="T2" fmla="*/ 0 w 39"/>
                    <a:gd name="T3" fmla="*/ 1 h 38"/>
                    <a:gd name="T4" fmla="*/ 0 w 39"/>
                    <a:gd name="T5" fmla="*/ 2 h 38"/>
                    <a:gd name="T6" fmla="*/ 0 w 39"/>
                    <a:gd name="T7" fmla="*/ 3 h 38"/>
                    <a:gd name="T8" fmla="*/ 0 w 39"/>
                    <a:gd name="T9" fmla="*/ 5 h 38"/>
                    <a:gd name="T10" fmla="*/ 4 w 39"/>
                    <a:gd name="T11" fmla="*/ 5 h 38"/>
                    <a:gd name="T12" fmla="*/ 4 w 39"/>
                    <a:gd name="T13" fmla="*/ 3 h 38"/>
                    <a:gd name="T14" fmla="*/ 4 w 39"/>
                    <a:gd name="T15" fmla="*/ 3 h 38"/>
                    <a:gd name="T16" fmla="*/ 4 w 39"/>
                    <a:gd name="T17" fmla="*/ 2 h 38"/>
                    <a:gd name="T18" fmla="*/ 2 w 39"/>
                    <a:gd name="T19" fmla="*/ 1 h 38"/>
                    <a:gd name="T20" fmla="*/ 0 w 39"/>
                    <a:gd name="T21" fmla="*/ 0 h 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9"/>
                    <a:gd name="T34" fmla="*/ 0 h 38"/>
                    <a:gd name="T35" fmla="*/ 39 w 39"/>
                    <a:gd name="T36" fmla="*/ 38 h 3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9" h="38">
                      <a:moveTo>
                        <a:pt x="6" y="0"/>
                      </a:moveTo>
                      <a:lnTo>
                        <a:pt x="3" y="8"/>
                      </a:lnTo>
                      <a:lnTo>
                        <a:pt x="2" y="10"/>
                      </a:lnTo>
                      <a:lnTo>
                        <a:pt x="0" y="19"/>
                      </a:lnTo>
                      <a:lnTo>
                        <a:pt x="0" y="38"/>
                      </a:lnTo>
                      <a:lnTo>
                        <a:pt x="36" y="35"/>
                      </a:lnTo>
                      <a:lnTo>
                        <a:pt x="36" y="23"/>
                      </a:lnTo>
                      <a:lnTo>
                        <a:pt x="36" y="20"/>
                      </a:lnTo>
                      <a:lnTo>
                        <a:pt x="39" y="14"/>
                      </a:lnTo>
                      <a:lnTo>
                        <a:pt x="22" y="8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6" name="Freeform 256"/>
                <p:cNvSpPr>
                  <a:spLocks/>
                </p:cNvSpPr>
                <p:nvPr/>
              </p:nvSpPr>
              <p:spPr bwMode="auto">
                <a:xfrm>
                  <a:off x="3744" y="3774"/>
                  <a:ext cx="19" cy="11"/>
                </a:xfrm>
                <a:custGeom>
                  <a:avLst/>
                  <a:gdLst>
                    <a:gd name="T0" fmla="*/ 0 w 39"/>
                    <a:gd name="T1" fmla="*/ 1 h 22"/>
                    <a:gd name="T2" fmla="*/ 0 w 39"/>
                    <a:gd name="T3" fmla="*/ 2 h 22"/>
                    <a:gd name="T4" fmla="*/ 0 w 39"/>
                    <a:gd name="T5" fmla="*/ 3 h 22"/>
                    <a:gd name="T6" fmla="*/ 2 w 39"/>
                    <a:gd name="T7" fmla="*/ 2 h 22"/>
                    <a:gd name="T8" fmla="*/ 4 w 39"/>
                    <a:gd name="T9" fmla="*/ 2 h 22"/>
                    <a:gd name="T10" fmla="*/ 4 w 39"/>
                    <a:gd name="T11" fmla="*/ 1 h 22"/>
                    <a:gd name="T12" fmla="*/ 4 w 39"/>
                    <a:gd name="T13" fmla="*/ 0 h 22"/>
                    <a:gd name="T14" fmla="*/ 0 w 39"/>
                    <a:gd name="T15" fmla="*/ 1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"/>
                    <a:gd name="T25" fmla="*/ 0 h 22"/>
                    <a:gd name="T26" fmla="*/ 39 w 39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" h="22">
                      <a:moveTo>
                        <a:pt x="0" y="3"/>
                      </a:moveTo>
                      <a:lnTo>
                        <a:pt x="1" y="12"/>
                      </a:lnTo>
                      <a:lnTo>
                        <a:pt x="5" y="22"/>
                      </a:lnTo>
                      <a:lnTo>
                        <a:pt x="22" y="16"/>
                      </a:lnTo>
                      <a:lnTo>
                        <a:pt x="39" y="9"/>
                      </a:lnTo>
                      <a:lnTo>
                        <a:pt x="37" y="4"/>
                      </a:lnTo>
                      <a:lnTo>
                        <a:pt x="36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7" name="Freeform 257"/>
                <p:cNvSpPr>
                  <a:spLocks/>
                </p:cNvSpPr>
                <p:nvPr/>
              </p:nvSpPr>
              <p:spPr bwMode="auto">
                <a:xfrm>
                  <a:off x="3745" y="3779"/>
                  <a:ext cx="28" cy="26"/>
                </a:xfrm>
                <a:custGeom>
                  <a:avLst/>
                  <a:gdLst>
                    <a:gd name="T0" fmla="*/ 1 w 56"/>
                    <a:gd name="T1" fmla="*/ 2 h 52"/>
                    <a:gd name="T2" fmla="*/ 0 w 56"/>
                    <a:gd name="T3" fmla="*/ 1 h 52"/>
                    <a:gd name="T4" fmla="*/ 2 w 56"/>
                    <a:gd name="T5" fmla="*/ 4 h 52"/>
                    <a:gd name="T6" fmla="*/ 2 w 56"/>
                    <a:gd name="T7" fmla="*/ 5 h 52"/>
                    <a:gd name="T8" fmla="*/ 5 w 56"/>
                    <a:gd name="T9" fmla="*/ 6 h 52"/>
                    <a:gd name="T10" fmla="*/ 6 w 56"/>
                    <a:gd name="T11" fmla="*/ 7 h 52"/>
                    <a:gd name="T12" fmla="*/ 6 w 56"/>
                    <a:gd name="T13" fmla="*/ 5 h 52"/>
                    <a:gd name="T14" fmla="*/ 7 w 56"/>
                    <a:gd name="T15" fmla="*/ 3 h 52"/>
                    <a:gd name="T16" fmla="*/ 7 w 56"/>
                    <a:gd name="T17" fmla="*/ 3 h 52"/>
                    <a:gd name="T18" fmla="*/ 6 w 56"/>
                    <a:gd name="T19" fmla="*/ 2 h 52"/>
                    <a:gd name="T20" fmla="*/ 5 w 56"/>
                    <a:gd name="T21" fmla="*/ 2 h 52"/>
                    <a:gd name="T22" fmla="*/ 5 w 56"/>
                    <a:gd name="T23" fmla="*/ 0 h 52"/>
                    <a:gd name="T24" fmla="*/ 3 w 56"/>
                    <a:gd name="T25" fmla="*/ 1 h 52"/>
                    <a:gd name="T26" fmla="*/ 1 w 56"/>
                    <a:gd name="T27" fmla="*/ 2 h 5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6"/>
                    <a:gd name="T43" fmla="*/ 0 h 52"/>
                    <a:gd name="T44" fmla="*/ 56 w 56"/>
                    <a:gd name="T45" fmla="*/ 52 h 5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6" h="52">
                      <a:moveTo>
                        <a:pt x="3" y="14"/>
                      </a:moveTo>
                      <a:lnTo>
                        <a:pt x="0" y="6"/>
                      </a:lnTo>
                      <a:lnTo>
                        <a:pt x="12" y="30"/>
                      </a:lnTo>
                      <a:lnTo>
                        <a:pt x="16" y="35"/>
                      </a:lnTo>
                      <a:lnTo>
                        <a:pt x="33" y="48"/>
                      </a:lnTo>
                      <a:lnTo>
                        <a:pt x="41" y="52"/>
                      </a:lnTo>
                      <a:lnTo>
                        <a:pt x="48" y="37"/>
                      </a:lnTo>
                      <a:lnTo>
                        <a:pt x="56" y="21"/>
                      </a:lnTo>
                      <a:lnTo>
                        <a:pt x="51" y="19"/>
                      </a:lnTo>
                      <a:lnTo>
                        <a:pt x="46" y="15"/>
                      </a:lnTo>
                      <a:lnTo>
                        <a:pt x="40" y="9"/>
                      </a:lnTo>
                      <a:lnTo>
                        <a:pt x="36" y="0"/>
                      </a:lnTo>
                      <a:lnTo>
                        <a:pt x="20" y="8"/>
                      </a:lnTo>
                      <a:lnTo>
                        <a:pt x="3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8" name="Freeform 258"/>
                <p:cNvSpPr>
                  <a:spLocks/>
                </p:cNvSpPr>
                <p:nvPr/>
              </p:nvSpPr>
              <p:spPr bwMode="auto">
                <a:xfrm>
                  <a:off x="3766" y="3789"/>
                  <a:ext cx="28" cy="19"/>
                </a:xfrm>
                <a:custGeom>
                  <a:avLst/>
                  <a:gdLst>
                    <a:gd name="T0" fmla="*/ 0 w 56"/>
                    <a:gd name="T1" fmla="*/ 3 h 40"/>
                    <a:gd name="T2" fmla="*/ 1 w 56"/>
                    <a:gd name="T3" fmla="*/ 4 h 40"/>
                    <a:gd name="T4" fmla="*/ 2 w 56"/>
                    <a:gd name="T5" fmla="*/ 4 h 40"/>
                    <a:gd name="T6" fmla="*/ 3 w 56"/>
                    <a:gd name="T7" fmla="*/ 4 h 40"/>
                    <a:gd name="T8" fmla="*/ 4 w 56"/>
                    <a:gd name="T9" fmla="*/ 4 h 40"/>
                    <a:gd name="T10" fmla="*/ 5 w 56"/>
                    <a:gd name="T11" fmla="*/ 4 h 40"/>
                    <a:gd name="T12" fmla="*/ 6 w 56"/>
                    <a:gd name="T13" fmla="*/ 4 h 40"/>
                    <a:gd name="T14" fmla="*/ 7 w 56"/>
                    <a:gd name="T15" fmla="*/ 4 h 40"/>
                    <a:gd name="T16" fmla="*/ 7 w 56"/>
                    <a:gd name="T17" fmla="*/ 2 h 40"/>
                    <a:gd name="T18" fmla="*/ 6 w 56"/>
                    <a:gd name="T19" fmla="*/ 0 h 40"/>
                    <a:gd name="T20" fmla="*/ 5 w 56"/>
                    <a:gd name="T21" fmla="*/ 0 h 40"/>
                    <a:gd name="T22" fmla="*/ 5 w 56"/>
                    <a:gd name="T23" fmla="*/ 0 h 40"/>
                    <a:gd name="T24" fmla="*/ 4 w 56"/>
                    <a:gd name="T25" fmla="*/ 0 h 40"/>
                    <a:gd name="T26" fmla="*/ 3 w 56"/>
                    <a:gd name="T27" fmla="*/ 0 h 40"/>
                    <a:gd name="T28" fmla="*/ 3 w 56"/>
                    <a:gd name="T29" fmla="*/ 0 h 40"/>
                    <a:gd name="T30" fmla="*/ 2 w 56"/>
                    <a:gd name="T31" fmla="*/ 0 h 40"/>
                    <a:gd name="T32" fmla="*/ 1 w 56"/>
                    <a:gd name="T33" fmla="*/ 2 h 40"/>
                    <a:gd name="T34" fmla="*/ 0 w 56"/>
                    <a:gd name="T35" fmla="*/ 3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6"/>
                    <a:gd name="T55" fmla="*/ 0 h 40"/>
                    <a:gd name="T56" fmla="*/ 56 w 56"/>
                    <a:gd name="T57" fmla="*/ 40 h 4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6" h="40">
                      <a:moveTo>
                        <a:pt x="0" y="32"/>
                      </a:moveTo>
                      <a:lnTo>
                        <a:pt x="7" y="36"/>
                      </a:lnTo>
                      <a:lnTo>
                        <a:pt x="9" y="37"/>
                      </a:lnTo>
                      <a:lnTo>
                        <a:pt x="19" y="39"/>
                      </a:lnTo>
                      <a:lnTo>
                        <a:pt x="29" y="40"/>
                      </a:lnTo>
                      <a:lnTo>
                        <a:pt x="39" y="39"/>
                      </a:lnTo>
                      <a:lnTo>
                        <a:pt x="47" y="38"/>
                      </a:lnTo>
                      <a:lnTo>
                        <a:pt x="56" y="33"/>
                      </a:lnTo>
                      <a:lnTo>
                        <a:pt x="50" y="17"/>
                      </a:lnTo>
                      <a:lnTo>
                        <a:pt x="44" y="0"/>
                      </a:lnTo>
                      <a:lnTo>
                        <a:pt x="39" y="2"/>
                      </a:lnTo>
                      <a:lnTo>
                        <a:pt x="34" y="3"/>
                      </a:lnTo>
                      <a:lnTo>
                        <a:pt x="29" y="4"/>
                      </a:lnTo>
                      <a:lnTo>
                        <a:pt x="23" y="3"/>
                      </a:lnTo>
                      <a:lnTo>
                        <a:pt x="20" y="3"/>
                      </a:lnTo>
                      <a:lnTo>
                        <a:pt x="14" y="0"/>
                      </a:lnTo>
                      <a:lnTo>
                        <a:pt x="7" y="17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9" name="Freeform 259"/>
                <p:cNvSpPr>
                  <a:spLocks/>
                </p:cNvSpPr>
                <p:nvPr/>
              </p:nvSpPr>
              <p:spPr bwMode="auto">
                <a:xfrm>
                  <a:off x="3787" y="3779"/>
                  <a:ext cx="26" cy="28"/>
                </a:xfrm>
                <a:custGeom>
                  <a:avLst/>
                  <a:gdLst>
                    <a:gd name="T0" fmla="*/ 2 w 52"/>
                    <a:gd name="T1" fmla="*/ 6 h 57"/>
                    <a:gd name="T2" fmla="*/ 1 w 52"/>
                    <a:gd name="T3" fmla="*/ 7 h 57"/>
                    <a:gd name="T4" fmla="*/ 3 w 52"/>
                    <a:gd name="T5" fmla="*/ 6 h 57"/>
                    <a:gd name="T6" fmla="*/ 4 w 52"/>
                    <a:gd name="T7" fmla="*/ 5 h 57"/>
                    <a:gd name="T8" fmla="*/ 5 w 52"/>
                    <a:gd name="T9" fmla="*/ 4 h 57"/>
                    <a:gd name="T10" fmla="*/ 6 w 52"/>
                    <a:gd name="T11" fmla="*/ 3 h 57"/>
                    <a:gd name="T12" fmla="*/ 6 w 52"/>
                    <a:gd name="T13" fmla="*/ 2 h 57"/>
                    <a:gd name="T14" fmla="*/ 7 w 52"/>
                    <a:gd name="T15" fmla="*/ 1 h 57"/>
                    <a:gd name="T16" fmla="*/ 5 w 52"/>
                    <a:gd name="T17" fmla="*/ 1 h 57"/>
                    <a:gd name="T18" fmla="*/ 3 w 52"/>
                    <a:gd name="T19" fmla="*/ 0 h 57"/>
                    <a:gd name="T20" fmla="*/ 3 w 52"/>
                    <a:gd name="T21" fmla="*/ 0 h 57"/>
                    <a:gd name="T22" fmla="*/ 2 w 52"/>
                    <a:gd name="T23" fmla="*/ 1 h 57"/>
                    <a:gd name="T24" fmla="*/ 2 w 52"/>
                    <a:gd name="T25" fmla="*/ 1 h 57"/>
                    <a:gd name="T26" fmla="*/ 2 w 52"/>
                    <a:gd name="T27" fmla="*/ 1 h 57"/>
                    <a:gd name="T28" fmla="*/ 1 w 52"/>
                    <a:gd name="T29" fmla="*/ 2 h 57"/>
                    <a:gd name="T30" fmla="*/ 0 w 52"/>
                    <a:gd name="T31" fmla="*/ 2 h 57"/>
                    <a:gd name="T32" fmla="*/ 1 w 52"/>
                    <a:gd name="T33" fmla="*/ 4 h 57"/>
                    <a:gd name="T34" fmla="*/ 2 w 52"/>
                    <a:gd name="T35" fmla="*/ 6 h 5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2"/>
                    <a:gd name="T55" fmla="*/ 0 h 57"/>
                    <a:gd name="T56" fmla="*/ 52 w 52"/>
                    <a:gd name="T57" fmla="*/ 57 h 5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2" h="57">
                      <a:moveTo>
                        <a:pt x="13" y="53"/>
                      </a:moveTo>
                      <a:lnTo>
                        <a:pt x="6" y="57"/>
                      </a:lnTo>
                      <a:lnTo>
                        <a:pt x="22" y="49"/>
                      </a:lnTo>
                      <a:lnTo>
                        <a:pt x="28" y="45"/>
                      </a:lnTo>
                      <a:lnTo>
                        <a:pt x="36" y="38"/>
                      </a:lnTo>
                      <a:lnTo>
                        <a:pt x="45" y="28"/>
                      </a:lnTo>
                      <a:lnTo>
                        <a:pt x="48" y="23"/>
                      </a:lnTo>
                      <a:lnTo>
                        <a:pt x="52" y="15"/>
                      </a:lnTo>
                      <a:lnTo>
                        <a:pt x="36" y="8"/>
                      </a:lnTo>
                      <a:lnTo>
                        <a:pt x="21" y="0"/>
                      </a:lnTo>
                      <a:lnTo>
                        <a:pt x="19" y="4"/>
                      </a:lnTo>
                      <a:lnTo>
                        <a:pt x="13" y="12"/>
                      </a:lnTo>
                      <a:lnTo>
                        <a:pt x="13" y="13"/>
                      </a:lnTo>
                      <a:lnTo>
                        <a:pt x="11" y="14"/>
                      </a:lnTo>
                      <a:lnTo>
                        <a:pt x="4" y="19"/>
                      </a:lnTo>
                      <a:lnTo>
                        <a:pt x="0" y="21"/>
                      </a:lnTo>
                      <a:lnTo>
                        <a:pt x="7" y="37"/>
                      </a:lnTo>
                      <a:lnTo>
                        <a:pt x="13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0" name="Freeform 260"/>
                <p:cNvSpPr>
                  <a:spLocks/>
                </p:cNvSpPr>
                <p:nvPr/>
              </p:nvSpPr>
              <p:spPr bwMode="auto">
                <a:xfrm>
                  <a:off x="3797" y="3771"/>
                  <a:ext cx="20" cy="15"/>
                </a:xfrm>
                <a:custGeom>
                  <a:avLst/>
                  <a:gdLst>
                    <a:gd name="T0" fmla="*/ 4 w 39"/>
                    <a:gd name="T1" fmla="*/ 4 h 30"/>
                    <a:gd name="T2" fmla="*/ 5 w 39"/>
                    <a:gd name="T3" fmla="*/ 3 h 30"/>
                    <a:gd name="T4" fmla="*/ 5 w 39"/>
                    <a:gd name="T5" fmla="*/ 3 h 30"/>
                    <a:gd name="T6" fmla="*/ 5 w 39"/>
                    <a:gd name="T7" fmla="*/ 2 h 30"/>
                    <a:gd name="T8" fmla="*/ 5 w 39"/>
                    <a:gd name="T9" fmla="*/ 1 h 30"/>
                    <a:gd name="T10" fmla="*/ 3 w 39"/>
                    <a:gd name="T11" fmla="*/ 1 h 30"/>
                    <a:gd name="T12" fmla="*/ 1 w 39"/>
                    <a:gd name="T13" fmla="*/ 0 h 30"/>
                    <a:gd name="T14" fmla="*/ 1 w 39"/>
                    <a:gd name="T15" fmla="*/ 1 h 30"/>
                    <a:gd name="T16" fmla="*/ 1 w 39"/>
                    <a:gd name="T17" fmla="*/ 2 h 30"/>
                    <a:gd name="T18" fmla="*/ 0 w 39"/>
                    <a:gd name="T19" fmla="*/ 2 h 30"/>
                    <a:gd name="T20" fmla="*/ 2 w 39"/>
                    <a:gd name="T21" fmla="*/ 3 h 30"/>
                    <a:gd name="T22" fmla="*/ 4 w 39"/>
                    <a:gd name="T23" fmla="*/ 4 h 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9"/>
                    <a:gd name="T37" fmla="*/ 0 h 30"/>
                    <a:gd name="T38" fmla="*/ 39 w 39"/>
                    <a:gd name="T39" fmla="*/ 30 h 3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9" h="30">
                      <a:moveTo>
                        <a:pt x="32" y="30"/>
                      </a:moveTo>
                      <a:lnTo>
                        <a:pt x="35" y="23"/>
                      </a:lnTo>
                      <a:lnTo>
                        <a:pt x="36" y="20"/>
                      </a:lnTo>
                      <a:lnTo>
                        <a:pt x="38" y="11"/>
                      </a:lnTo>
                      <a:lnTo>
                        <a:pt x="39" y="4"/>
                      </a:lnTo>
                      <a:lnTo>
                        <a:pt x="22" y="2"/>
                      </a:lnTo>
                      <a:lnTo>
                        <a:pt x="4" y="0"/>
                      </a:lnTo>
                      <a:lnTo>
                        <a:pt x="3" y="7"/>
                      </a:lnTo>
                      <a:lnTo>
                        <a:pt x="3" y="10"/>
                      </a:lnTo>
                      <a:lnTo>
                        <a:pt x="0" y="16"/>
                      </a:lnTo>
                      <a:lnTo>
                        <a:pt x="16" y="23"/>
                      </a:lnTo>
                      <a:lnTo>
                        <a:pt x="32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1" name="Freeform 261"/>
                <p:cNvSpPr>
                  <a:spLocks/>
                </p:cNvSpPr>
                <p:nvPr/>
              </p:nvSpPr>
              <p:spPr bwMode="auto">
                <a:xfrm>
                  <a:off x="3802" y="3766"/>
                  <a:ext cx="15" cy="12"/>
                </a:xfrm>
                <a:custGeom>
                  <a:avLst/>
                  <a:gdLst>
                    <a:gd name="T0" fmla="*/ 4 w 30"/>
                    <a:gd name="T1" fmla="*/ 1 h 25"/>
                    <a:gd name="T2" fmla="*/ 4 w 30"/>
                    <a:gd name="T3" fmla="*/ 1 h 25"/>
                    <a:gd name="T4" fmla="*/ 4 w 30"/>
                    <a:gd name="T5" fmla="*/ 0 h 25"/>
                    <a:gd name="T6" fmla="*/ 0 w 30"/>
                    <a:gd name="T7" fmla="*/ 3 h 25"/>
                    <a:gd name="T8" fmla="*/ 2 w 30"/>
                    <a:gd name="T9" fmla="*/ 1 h 25"/>
                    <a:gd name="T10" fmla="*/ 4 w 30"/>
                    <a:gd name="T11" fmla="*/ 1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"/>
                    <a:gd name="T19" fmla="*/ 0 h 25"/>
                    <a:gd name="T20" fmla="*/ 30 w 30"/>
                    <a:gd name="T21" fmla="*/ 25 h 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" h="25">
                      <a:moveTo>
                        <a:pt x="30" y="15"/>
                      </a:moveTo>
                      <a:lnTo>
                        <a:pt x="30" y="15"/>
                      </a:lnTo>
                      <a:lnTo>
                        <a:pt x="25" y="0"/>
                      </a:lnTo>
                      <a:lnTo>
                        <a:pt x="0" y="25"/>
                      </a:lnTo>
                      <a:lnTo>
                        <a:pt x="13" y="13"/>
                      </a:lnTo>
                      <a:lnTo>
                        <a:pt x="3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2" name="Freeform 262"/>
                <p:cNvSpPr>
                  <a:spLocks/>
                </p:cNvSpPr>
                <p:nvPr/>
              </p:nvSpPr>
              <p:spPr bwMode="auto">
                <a:xfrm>
                  <a:off x="3801" y="3765"/>
                  <a:ext cx="13" cy="13"/>
                </a:xfrm>
                <a:custGeom>
                  <a:avLst/>
                  <a:gdLst>
                    <a:gd name="T0" fmla="*/ 4 w 26"/>
                    <a:gd name="T1" fmla="*/ 1 h 26"/>
                    <a:gd name="T2" fmla="*/ 4 w 26"/>
                    <a:gd name="T3" fmla="*/ 0 h 26"/>
                    <a:gd name="T4" fmla="*/ 0 w 26"/>
                    <a:gd name="T5" fmla="*/ 4 h 26"/>
                    <a:gd name="T6" fmla="*/ 1 w 26"/>
                    <a:gd name="T7" fmla="*/ 4 h 26"/>
                    <a:gd name="T8" fmla="*/ 4 w 26"/>
                    <a:gd name="T9" fmla="*/ 1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6"/>
                    <a:gd name="T17" fmla="*/ 26 w 26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6">
                      <a:moveTo>
                        <a:pt x="26" y="1"/>
                      </a:moveTo>
                      <a:lnTo>
                        <a:pt x="25" y="0"/>
                      </a:lnTo>
                      <a:lnTo>
                        <a:pt x="0" y="25"/>
                      </a:lnTo>
                      <a:lnTo>
                        <a:pt x="1" y="26"/>
                      </a:lnTo>
                      <a:lnTo>
                        <a:pt x="26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3" name="Freeform 263"/>
                <p:cNvSpPr>
                  <a:spLocks/>
                </p:cNvSpPr>
                <p:nvPr/>
              </p:nvSpPr>
              <p:spPr bwMode="auto">
                <a:xfrm>
                  <a:off x="3801" y="3766"/>
                  <a:ext cx="13" cy="12"/>
                </a:xfrm>
                <a:custGeom>
                  <a:avLst/>
                  <a:gdLst>
                    <a:gd name="T0" fmla="*/ 0 w 26"/>
                    <a:gd name="T1" fmla="*/ 3 h 25"/>
                    <a:gd name="T2" fmla="*/ 1 w 26"/>
                    <a:gd name="T3" fmla="*/ 3 h 25"/>
                    <a:gd name="T4" fmla="*/ 2 w 26"/>
                    <a:gd name="T5" fmla="*/ 1 h 25"/>
                    <a:gd name="T6" fmla="*/ 4 w 26"/>
                    <a:gd name="T7" fmla="*/ 0 h 25"/>
                    <a:gd name="T8" fmla="*/ 1 w 26"/>
                    <a:gd name="T9" fmla="*/ 3 h 25"/>
                    <a:gd name="T10" fmla="*/ 0 w 26"/>
                    <a:gd name="T11" fmla="*/ 3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6"/>
                    <a:gd name="T19" fmla="*/ 0 h 25"/>
                    <a:gd name="T20" fmla="*/ 26 w 26"/>
                    <a:gd name="T21" fmla="*/ 25 h 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6" h="25">
                      <a:moveTo>
                        <a:pt x="0" y="24"/>
                      </a:moveTo>
                      <a:lnTo>
                        <a:pt x="1" y="25"/>
                      </a:lnTo>
                      <a:lnTo>
                        <a:pt x="14" y="13"/>
                      </a:lnTo>
                      <a:lnTo>
                        <a:pt x="26" y="0"/>
                      </a:lnTo>
                      <a:lnTo>
                        <a:pt x="1" y="25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4" name="Freeform 264"/>
                <p:cNvSpPr>
                  <a:spLocks/>
                </p:cNvSpPr>
                <p:nvPr/>
              </p:nvSpPr>
              <p:spPr bwMode="auto">
                <a:xfrm>
                  <a:off x="3802" y="3771"/>
                  <a:ext cx="15" cy="7"/>
                </a:xfrm>
                <a:custGeom>
                  <a:avLst/>
                  <a:gdLst>
                    <a:gd name="T0" fmla="*/ 0 w 30"/>
                    <a:gd name="T1" fmla="*/ 2 h 14"/>
                    <a:gd name="T2" fmla="*/ 0 w 30"/>
                    <a:gd name="T3" fmla="*/ 2 h 14"/>
                    <a:gd name="T4" fmla="*/ 4 w 30"/>
                    <a:gd name="T5" fmla="*/ 0 h 14"/>
                    <a:gd name="T6" fmla="*/ 2 w 30"/>
                    <a:gd name="T7" fmla="*/ 1 h 14"/>
                    <a:gd name="T8" fmla="*/ 0 w 30"/>
                    <a:gd name="T9" fmla="*/ 2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14"/>
                    <a:gd name="T17" fmla="*/ 30 w 30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14">
                      <a:moveTo>
                        <a:pt x="0" y="14"/>
                      </a:moveTo>
                      <a:lnTo>
                        <a:pt x="0" y="14"/>
                      </a:lnTo>
                      <a:lnTo>
                        <a:pt x="30" y="0"/>
                      </a:lnTo>
                      <a:lnTo>
                        <a:pt x="13" y="2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5" name="Freeform 265"/>
                <p:cNvSpPr>
                  <a:spLocks/>
                </p:cNvSpPr>
                <p:nvPr/>
              </p:nvSpPr>
              <p:spPr bwMode="auto">
                <a:xfrm>
                  <a:off x="3970" y="3420"/>
                  <a:ext cx="54" cy="55"/>
                </a:xfrm>
                <a:custGeom>
                  <a:avLst/>
                  <a:gdLst>
                    <a:gd name="T0" fmla="*/ 13 w 110"/>
                    <a:gd name="T1" fmla="*/ 6 h 111"/>
                    <a:gd name="T2" fmla="*/ 13 w 110"/>
                    <a:gd name="T3" fmla="*/ 5 h 111"/>
                    <a:gd name="T4" fmla="*/ 13 w 110"/>
                    <a:gd name="T5" fmla="*/ 5 h 111"/>
                    <a:gd name="T6" fmla="*/ 12 w 110"/>
                    <a:gd name="T7" fmla="*/ 4 h 111"/>
                    <a:gd name="T8" fmla="*/ 12 w 110"/>
                    <a:gd name="T9" fmla="*/ 3 h 111"/>
                    <a:gd name="T10" fmla="*/ 12 w 110"/>
                    <a:gd name="T11" fmla="*/ 2 h 111"/>
                    <a:gd name="T12" fmla="*/ 11 w 110"/>
                    <a:gd name="T13" fmla="*/ 2 h 111"/>
                    <a:gd name="T14" fmla="*/ 10 w 110"/>
                    <a:gd name="T15" fmla="*/ 1 h 111"/>
                    <a:gd name="T16" fmla="*/ 10 w 110"/>
                    <a:gd name="T17" fmla="*/ 0 h 111"/>
                    <a:gd name="T18" fmla="*/ 9 w 110"/>
                    <a:gd name="T19" fmla="*/ 0 h 111"/>
                    <a:gd name="T20" fmla="*/ 8 w 110"/>
                    <a:gd name="T21" fmla="*/ 0 h 111"/>
                    <a:gd name="T22" fmla="*/ 7 w 110"/>
                    <a:gd name="T23" fmla="*/ 0 h 111"/>
                    <a:gd name="T24" fmla="*/ 6 w 110"/>
                    <a:gd name="T25" fmla="*/ 0 h 111"/>
                    <a:gd name="T26" fmla="*/ 5 w 110"/>
                    <a:gd name="T27" fmla="*/ 0 h 111"/>
                    <a:gd name="T28" fmla="*/ 5 w 110"/>
                    <a:gd name="T29" fmla="*/ 0 h 111"/>
                    <a:gd name="T30" fmla="*/ 4 w 110"/>
                    <a:gd name="T31" fmla="*/ 0 h 111"/>
                    <a:gd name="T32" fmla="*/ 3 w 110"/>
                    <a:gd name="T33" fmla="*/ 0 h 111"/>
                    <a:gd name="T34" fmla="*/ 2 w 110"/>
                    <a:gd name="T35" fmla="*/ 1 h 111"/>
                    <a:gd name="T36" fmla="*/ 2 w 110"/>
                    <a:gd name="T37" fmla="*/ 2 h 111"/>
                    <a:gd name="T38" fmla="*/ 1 w 110"/>
                    <a:gd name="T39" fmla="*/ 2 h 111"/>
                    <a:gd name="T40" fmla="*/ 0 w 110"/>
                    <a:gd name="T41" fmla="*/ 3 h 111"/>
                    <a:gd name="T42" fmla="*/ 0 w 110"/>
                    <a:gd name="T43" fmla="*/ 4 h 111"/>
                    <a:gd name="T44" fmla="*/ 0 w 110"/>
                    <a:gd name="T45" fmla="*/ 5 h 111"/>
                    <a:gd name="T46" fmla="*/ 0 w 110"/>
                    <a:gd name="T47" fmla="*/ 5 h 111"/>
                    <a:gd name="T48" fmla="*/ 0 w 110"/>
                    <a:gd name="T49" fmla="*/ 6 h 111"/>
                    <a:gd name="T50" fmla="*/ 0 w 110"/>
                    <a:gd name="T51" fmla="*/ 7 h 111"/>
                    <a:gd name="T52" fmla="*/ 0 w 110"/>
                    <a:gd name="T53" fmla="*/ 8 h 111"/>
                    <a:gd name="T54" fmla="*/ 0 w 110"/>
                    <a:gd name="T55" fmla="*/ 9 h 111"/>
                    <a:gd name="T56" fmla="*/ 0 w 110"/>
                    <a:gd name="T57" fmla="*/ 10 h 111"/>
                    <a:gd name="T58" fmla="*/ 1 w 110"/>
                    <a:gd name="T59" fmla="*/ 11 h 111"/>
                    <a:gd name="T60" fmla="*/ 2 w 110"/>
                    <a:gd name="T61" fmla="*/ 11 h 111"/>
                    <a:gd name="T62" fmla="*/ 2 w 110"/>
                    <a:gd name="T63" fmla="*/ 12 h 111"/>
                    <a:gd name="T64" fmla="*/ 3 w 110"/>
                    <a:gd name="T65" fmla="*/ 12 h 111"/>
                    <a:gd name="T66" fmla="*/ 4 w 110"/>
                    <a:gd name="T67" fmla="*/ 13 h 111"/>
                    <a:gd name="T68" fmla="*/ 5 w 110"/>
                    <a:gd name="T69" fmla="*/ 13 h 111"/>
                    <a:gd name="T70" fmla="*/ 5 w 110"/>
                    <a:gd name="T71" fmla="*/ 13 h 111"/>
                    <a:gd name="T72" fmla="*/ 6 w 110"/>
                    <a:gd name="T73" fmla="*/ 13 h 111"/>
                    <a:gd name="T74" fmla="*/ 7 w 110"/>
                    <a:gd name="T75" fmla="*/ 13 h 111"/>
                    <a:gd name="T76" fmla="*/ 8 w 110"/>
                    <a:gd name="T77" fmla="*/ 13 h 111"/>
                    <a:gd name="T78" fmla="*/ 9 w 110"/>
                    <a:gd name="T79" fmla="*/ 13 h 111"/>
                    <a:gd name="T80" fmla="*/ 10 w 110"/>
                    <a:gd name="T81" fmla="*/ 12 h 111"/>
                    <a:gd name="T82" fmla="*/ 10 w 110"/>
                    <a:gd name="T83" fmla="*/ 12 h 111"/>
                    <a:gd name="T84" fmla="*/ 11 w 110"/>
                    <a:gd name="T85" fmla="*/ 11 h 111"/>
                    <a:gd name="T86" fmla="*/ 12 w 110"/>
                    <a:gd name="T87" fmla="*/ 11 h 111"/>
                    <a:gd name="T88" fmla="*/ 12 w 110"/>
                    <a:gd name="T89" fmla="*/ 10 h 111"/>
                    <a:gd name="T90" fmla="*/ 12 w 110"/>
                    <a:gd name="T91" fmla="*/ 9 h 111"/>
                    <a:gd name="T92" fmla="*/ 13 w 110"/>
                    <a:gd name="T93" fmla="*/ 8 h 111"/>
                    <a:gd name="T94" fmla="*/ 13 w 110"/>
                    <a:gd name="T95" fmla="*/ 7 h 111"/>
                    <a:gd name="T96" fmla="*/ 13 w 110"/>
                    <a:gd name="T97" fmla="*/ 6 h 111"/>
                    <a:gd name="T98" fmla="*/ 13 w 110"/>
                    <a:gd name="T99" fmla="*/ 6 h 111"/>
                    <a:gd name="T100" fmla="*/ 13 w 110"/>
                    <a:gd name="T101" fmla="*/ 6 h 111"/>
                    <a:gd name="T102" fmla="*/ 13 w 110"/>
                    <a:gd name="T103" fmla="*/ 6 h 111"/>
                    <a:gd name="T104" fmla="*/ 13 w 110"/>
                    <a:gd name="T105" fmla="*/ 6 h 111"/>
                    <a:gd name="T106" fmla="*/ 13 w 110"/>
                    <a:gd name="T107" fmla="*/ 6 h 111"/>
                    <a:gd name="T108" fmla="*/ 13 w 110"/>
                    <a:gd name="T109" fmla="*/ 6 h 111"/>
                    <a:gd name="T110" fmla="*/ 13 w 110"/>
                    <a:gd name="T111" fmla="*/ 6 h 111"/>
                    <a:gd name="T112" fmla="*/ 13 w 110"/>
                    <a:gd name="T113" fmla="*/ 6 h 111"/>
                    <a:gd name="T114" fmla="*/ 13 w 110"/>
                    <a:gd name="T115" fmla="*/ 6 h 111"/>
                    <a:gd name="T116" fmla="*/ 13 w 110"/>
                    <a:gd name="T117" fmla="*/ 6 h 111"/>
                    <a:gd name="T118" fmla="*/ 13 w 110"/>
                    <a:gd name="T119" fmla="*/ 6 h 111"/>
                    <a:gd name="T120" fmla="*/ 13 w 110"/>
                    <a:gd name="T121" fmla="*/ 6 h 111"/>
                    <a:gd name="T122" fmla="*/ 13 w 110"/>
                    <a:gd name="T123" fmla="*/ 6 h 11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10"/>
                    <a:gd name="T187" fmla="*/ 0 h 111"/>
                    <a:gd name="T188" fmla="*/ 110 w 110"/>
                    <a:gd name="T189" fmla="*/ 111 h 11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10" h="111">
                      <a:moveTo>
                        <a:pt x="110" y="55"/>
                      </a:moveTo>
                      <a:lnTo>
                        <a:pt x="109" y="47"/>
                      </a:lnTo>
                      <a:lnTo>
                        <a:pt x="108" y="41"/>
                      </a:lnTo>
                      <a:lnTo>
                        <a:pt x="104" y="34"/>
                      </a:lnTo>
                      <a:lnTo>
                        <a:pt x="101" y="27"/>
                      </a:lnTo>
                      <a:lnTo>
                        <a:pt x="97" y="21"/>
                      </a:lnTo>
                      <a:lnTo>
                        <a:pt x="93" y="16"/>
                      </a:lnTo>
                      <a:lnTo>
                        <a:pt x="88" y="12"/>
                      </a:lnTo>
                      <a:lnTo>
                        <a:pt x="81" y="7"/>
                      </a:lnTo>
                      <a:lnTo>
                        <a:pt x="75" y="4"/>
                      </a:lnTo>
                      <a:lnTo>
                        <a:pt x="68" y="1"/>
                      </a:lnTo>
                      <a:lnTo>
                        <a:pt x="62" y="0"/>
                      </a:lnTo>
                      <a:lnTo>
                        <a:pt x="54" y="0"/>
                      </a:lnTo>
                      <a:lnTo>
                        <a:pt x="46" y="0"/>
                      </a:lnTo>
                      <a:lnTo>
                        <a:pt x="40" y="1"/>
                      </a:lnTo>
                      <a:lnTo>
                        <a:pt x="32" y="4"/>
                      </a:lnTo>
                      <a:lnTo>
                        <a:pt x="26" y="7"/>
                      </a:lnTo>
                      <a:lnTo>
                        <a:pt x="21" y="12"/>
                      </a:lnTo>
                      <a:lnTo>
                        <a:pt x="16" y="16"/>
                      </a:lnTo>
                      <a:lnTo>
                        <a:pt x="11" y="21"/>
                      </a:lnTo>
                      <a:lnTo>
                        <a:pt x="7" y="27"/>
                      </a:lnTo>
                      <a:lnTo>
                        <a:pt x="4" y="34"/>
                      </a:lnTo>
                      <a:lnTo>
                        <a:pt x="1" y="41"/>
                      </a:lnTo>
                      <a:lnTo>
                        <a:pt x="0" y="47"/>
                      </a:lnTo>
                      <a:lnTo>
                        <a:pt x="0" y="55"/>
                      </a:lnTo>
                      <a:lnTo>
                        <a:pt x="0" y="63"/>
                      </a:lnTo>
                      <a:lnTo>
                        <a:pt x="1" y="69"/>
                      </a:lnTo>
                      <a:lnTo>
                        <a:pt x="4" y="76"/>
                      </a:lnTo>
                      <a:lnTo>
                        <a:pt x="7" y="83"/>
                      </a:lnTo>
                      <a:lnTo>
                        <a:pt x="11" y="89"/>
                      </a:lnTo>
                      <a:lnTo>
                        <a:pt x="16" y="94"/>
                      </a:lnTo>
                      <a:lnTo>
                        <a:pt x="21" y="98"/>
                      </a:lnTo>
                      <a:lnTo>
                        <a:pt x="26" y="102"/>
                      </a:lnTo>
                      <a:lnTo>
                        <a:pt x="32" y="106"/>
                      </a:lnTo>
                      <a:lnTo>
                        <a:pt x="40" y="109"/>
                      </a:lnTo>
                      <a:lnTo>
                        <a:pt x="46" y="110"/>
                      </a:lnTo>
                      <a:lnTo>
                        <a:pt x="54" y="111"/>
                      </a:lnTo>
                      <a:lnTo>
                        <a:pt x="62" y="110"/>
                      </a:lnTo>
                      <a:lnTo>
                        <a:pt x="68" y="109"/>
                      </a:lnTo>
                      <a:lnTo>
                        <a:pt x="75" y="106"/>
                      </a:lnTo>
                      <a:lnTo>
                        <a:pt x="81" y="102"/>
                      </a:lnTo>
                      <a:lnTo>
                        <a:pt x="88" y="98"/>
                      </a:lnTo>
                      <a:lnTo>
                        <a:pt x="93" y="94"/>
                      </a:lnTo>
                      <a:lnTo>
                        <a:pt x="97" y="89"/>
                      </a:lnTo>
                      <a:lnTo>
                        <a:pt x="101" y="83"/>
                      </a:lnTo>
                      <a:lnTo>
                        <a:pt x="104" y="76"/>
                      </a:lnTo>
                      <a:lnTo>
                        <a:pt x="108" y="69"/>
                      </a:lnTo>
                      <a:lnTo>
                        <a:pt x="109" y="63"/>
                      </a:lnTo>
                      <a:lnTo>
                        <a:pt x="110" y="55"/>
                      </a:lnTo>
                      <a:lnTo>
                        <a:pt x="109" y="54"/>
                      </a:lnTo>
                      <a:lnTo>
                        <a:pt x="110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6" name="Freeform 266"/>
                <p:cNvSpPr>
                  <a:spLocks/>
                </p:cNvSpPr>
                <p:nvPr/>
              </p:nvSpPr>
              <p:spPr bwMode="auto">
                <a:xfrm>
                  <a:off x="4013" y="3433"/>
                  <a:ext cx="20" cy="15"/>
                </a:xfrm>
                <a:custGeom>
                  <a:avLst/>
                  <a:gdLst>
                    <a:gd name="T0" fmla="*/ 1 w 39"/>
                    <a:gd name="T1" fmla="*/ 3 h 31"/>
                    <a:gd name="T2" fmla="*/ 5 w 39"/>
                    <a:gd name="T3" fmla="*/ 3 h 31"/>
                    <a:gd name="T4" fmla="*/ 5 w 39"/>
                    <a:gd name="T5" fmla="*/ 2 h 31"/>
                    <a:gd name="T6" fmla="*/ 5 w 39"/>
                    <a:gd name="T7" fmla="*/ 1 h 31"/>
                    <a:gd name="T8" fmla="*/ 5 w 39"/>
                    <a:gd name="T9" fmla="*/ 0 h 31"/>
                    <a:gd name="T10" fmla="*/ 2 w 39"/>
                    <a:gd name="T11" fmla="*/ 0 h 31"/>
                    <a:gd name="T12" fmla="*/ 0 w 39"/>
                    <a:gd name="T13" fmla="*/ 1 h 31"/>
                    <a:gd name="T14" fmla="*/ 1 w 39"/>
                    <a:gd name="T15" fmla="*/ 2 h 31"/>
                    <a:gd name="T16" fmla="*/ 1 w 39"/>
                    <a:gd name="T17" fmla="*/ 2 h 31"/>
                    <a:gd name="T18" fmla="*/ 1 w 39"/>
                    <a:gd name="T19" fmla="*/ 3 h 3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9"/>
                    <a:gd name="T31" fmla="*/ 0 h 31"/>
                    <a:gd name="T32" fmla="*/ 39 w 39"/>
                    <a:gd name="T33" fmla="*/ 31 h 3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9" h="31">
                      <a:moveTo>
                        <a:pt x="4" y="31"/>
                      </a:moveTo>
                      <a:lnTo>
                        <a:pt x="39" y="26"/>
                      </a:lnTo>
                      <a:lnTo>
                        <a:pt x="38" y="18"/>
                      </a:lnTo>
                      <a:lnTo>
                        <a:pt x="37" y="10"/>
                      </a:lnTo>
                      <a:lnTo>
                        <a:pt x="33" y="0"/>
                      </a:lnTo>
                      <a:lnTo>
                        <a:pt x="16" y="7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3" y="22"/>
                      </a:lnTo>
                      <a:lnTo>
                        <a:pt x="4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7" name="Freeform 267"/>
                <p:cNvSpPr>
                  <a:spLocks/>
                </p:cNvSpPr>
                <p:nvPr/>
              </p:nvSpPr>
              <p:spPr bwMode="auto">
                <a:xfrm>
                  <a:off x="4003" y="3414"/>
                  <a:ext cx="29" cy="26"/>
                </a:xfrm>
                <a:custGeom>
                  <a:avLst/>
                  <a:gdLst>
                    <a:gd name="T0" fmla="*/ 7 w 56"/>
                    <a:gd name="T1" fmla="*/ 5 h 52"/>
                    <a:gd name="T2" fmla="*/ 8 w 56"/>
                    <a:gd name="T3" fmla="*/ 6 h 52"/>
                    <a:gd name="T4" fmla="*/ 7 w 56"/>
                    <a:gd name="T5" fmla="*/ 4 h 52"/>
                    <a:gd name="T6" fmla="*/ 6 w 56"/>
                    <a:gd name="T7" fmla="*/ 3 h 52"/>
                    <a:gd name="T8" fmla="*/ 5 w 56"/>
                    <a:gd name="T9" fmla="*/ 2 h 52"/>
                    <a:gd name="T10" fmla="*/ 4 w 56"/>
                    <a:gd name="T11" fmla="*/ 1 h 52"/>
                    <a:gd name="T12" fmla="*/ 3 w 56"/>
                    <a:gd name="T13" fmla="*/ 1 h 52"/>
                    <a:gd name="T14" fmla="*/ 2 w 56"/>
                    <a:gd name="T15" fmla="*/ 0 h 52"/>
                    <a:gd name="T16" fmla="*/ 1 w 56"/>
                    <a:gd name="T17" fmla="*/ 2 h 52"/>
                    <a:gd name="T18" fmla="*/ 0 w 56"/>
                    <a:gd name="T19" fmla="*/ 4 h 52"/>
                    <a:gd name="T20" fmla="*/ 1 w 56"/>
                    <a:gd name="T21" fmla="*/ 5 h 52"/>
                    <a:gd name="T22" fmla="*/ 2 w 56"/>
                    <a:gd name="T23" fmla="*/ 5 h 52"/>
                    <a:gd name="T24" fmla="*/ 2 w 56"/>
                    <a:gd name="T25" fmla="*/ 5 h 52"/>
                    <a:gd name="T26" fmla="*/ 2 w 56"/>
                    <a:gd name="T27" fmla="*/ 5 h 52"/>
                    <a:gd name="T28" fmla="*/ 3 w 56"/>
                    <a:gd name="T29" fmla="*/ 6 h 52"/>
                    <a:gd name="T30" fmla="*/ 3 w 56"/>
                    <a:gd name="T31" fmla="*/ 7 h 52"/>
                    <a:gd name="T32" fmla="*/ 5 w 56"/>
                    <a:gd name="T33" fmla="*/ 6 h 52"/>
                    <a:gd name="T34" fmla="*/ 7 w 56"/>
                    <a:gd name="T35" fmla="*/ 5 h 5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6"/>
                    <a:gd name="T55" fmla="*/ 0 h 52"/>
                    <a:gd name="T56" fmla="*/ 56 w 56"/>
                    <a:gd name="T57" fmla="*/ 52 h 5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6" h="52">
                      <a:moveTo>
                        <a:pt x="53" y="38"/>
                      </a:moveTo>
                      <a:lnTo>
                        <a:pt x="56" y="46"/>
                      </a:lnTo>
                      <a:lnTo>
                        <a:pt x="49" y="30"/>
                      </a:lnTo>
                      <a:lnTo>
                        <a:pt x="45" y="24"/>
                      </a:lnTo>
                      <a:lnTo>
                        <a:pt x="37" y="15"/>
                      </a:lnTo>
                      <a:lnTo>
                        <a:pt x="28" y="7"/>
                      </a:lnTo>
                      <a:lnTo>
                        <a:pt x="23" y="4"/>
                      </a:lnTo>
                      <a:lnTo>
                        <a:pt x="15" y="0"/>
                      </a:lnTo>
                      <a:lnTo>
                        <a:pt x="7" y="15"/>
                      </a:lnTo>
                      <a:lnTo>
                        <a:pt x="0" y="31"/>
                      </a:lnTo>
                      <a:lnTo>
                        <a:pt x="4" y="33"/>
                      </a:lnTo>
                      <a:lnTo>
                        <a:pt x="11" y="38"/>
                      </a:lnTo>
                      <a:lnTo>
                        <a:pt x="12" y="38"/>
                      </a:lnTo>
                      <a:lnTo>
                        <a:pt x="13" y="40"/>
                      </a:lnTo>
                      <a:lnTo>
                        <a:pt x="19" y="48"/>
                      </a:lnTo>
                      <a:lnTo>
                        <a:pt x="21" y="52"/>
                      </a:lnTo>
                      <a:lnTo>
                        <a:pt x="36" y="45"/>
                      </a:lnTo>
                      <a:lnTo>
                        <a:pt x="53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8" name="Freeform 268"/>
                <p:cNvSpPr>
                  <a:spLocks/>
                </p:cNvSpPr>
                <p:nvPr/>
              </p:nvSpPr>
              <p:spPr bwMode="auto">
                <a:xfrm>
                  <a:off x="3983" y="3411"/>
                  <a:ext cx="28" cy="19"/>
                </a:xfrm>
                <a:custGeom>
                  <a:avLst/>
                  <a:gdLst>
                    <a:gd name="T0" fmla="*/ 7 w 57"/>
                    <a:gd name="T1" fmla="*/ 0 h 39"/>
                    <a:gd name="T2" fmla="*/ 6 w 57"/>
                    <a:gd name="T3" fmla="*/ 0 h 39"/>
                    <a:gd name="T4" fmla="*/ 5 w 57"/>
                    <a:gd name="T5" fmla="*/ 0 h 39"/>
                    <a:gd name="T6" fmla="*/ 4 w 57"/>
                    <a:gd name="T7" fmla="*/ 0 h 39"/>
                    <a:gd name="T8" fmla="*/ 2 w 57"/>
                    <a:gd name="T9" fmla="*/ 0 h 39"/>
                    <a:gd name="T10" fmla="*/ 1 w 57"/>
                    <a:gd name="T11" fmla="*/ 0 h 39"/>
                    <a:gd name="T12" fmla="*/ 0 w 57"/>
                    <a:gd name="T13" fmla="*/ 0 h 39"/>
                    <a:gd name="T14" fmla="*/ 0 w 57"/>
                    <a:gd name="T15" fmla="*/ 2 h 39"/>
                    <a:gd name="T16" fmla="*/ 1 w 57"/>
                    <a:gd name="T17" fmla="*/ 4 h 39"/>
                    <a:gd name="T18" fmla="*/ 2 w 57"/>
                    <a:gd name="T19" fmla="*/ 4 h 39"/>
                    <a:gd name="T20" fmla="*/ 2 w 57"/>
                    <a:gd name="T21" fmla="*/ 4 h 39"/>
                    <a:gd name="T22" fmla="*/ 4 w 57"/>
                    <a:gd name="T23" fmla="*/ 4 h 39"/>
                    <a:gd name="T24" fmla="*/ 4 w 57"/>
                    <a:gd name="T25" fmla="*/ 4 h 39"/>
                    <a:gd name="T26" fmla="*/ 5 w 57"/>
                    <a:gd name="T27" fmla="*/ 4 h 39"/>
                    <a:gd name="T28" fmla="*/ 6 w 57"/>
                    <a:gd name="T29" fmla="*/ 2 h 39"/>
                    <a:gd name="T30" fmla="*/ 7 w 57"/>
                    <a:gd name="T31" fmla="*/ 0 h 3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7"/>
                    <a:gd name="T49" fmla="*/ 0 h 39"/>
                    <a:gd name="T50" fmla="*/ 57 w 57"/>
                    <a:gd name="T51" fmla="*/ 39 h 3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7" h="39">
                      <a:moveTo>
                        <a:pt x="57" y="7"/>
                      </a:moveTo>
                      <a:lnTo>
                        <a:pt x="49" y="3"/>
                      </a:lnTo>
                      <a:lnTo>
                        <a:pt x="47" y="2"/>
                      </a:lnTo>
                      <a:lnTo>
                        <a:pt x="38" y="0"/>
                      </a:lnTo>
                      <a:lnTo>
                        <a:pt x="18" y="0"/>
                      </a:lnTo>
                      <a:lnTo>
                        <a:pt x="10" y="1"/>
                      </a:lnTo>
                      <a:lnTo>
                        <a:pt x="0" y="6"/>
                      </a:lnTo>
                      <a:lnTo>
                        <a:pt x="6" y="22"/>
                      </a:lnTo>
                      <a:lnTo>
                        <a:pt x="13" y="39"/>
                      </a:lnTo>
                      <a:lnTo>
                        <a:pt x="18" y="37"/>
                      </a:lnTo>
                      <a:lnTo>
                        <a:pt x="22" y="36"/>
                      </a:lnTo>
                      <a:lnTo>
                        <a:pt x="34" y="36"/>
                      </a:lnTo>
                      <a:lnTo>
                        <a:pt x="37" y="36"/>
                      </a:lnTo>
                      <a:lnTo>
                        <a:pt x="43" y="39"/>
                      </a:lnTo>
                      <a:lnTo>
                        <a:pt x="49" y="22"/>
                      </a:lnTo>
                      <a:lnTo>
                        <a:pt x="57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9" name="Freeform 269"/>
                <p:cNvSpPr>
                  <a:spLocks/>
                </p:cNvSpPr>
                <p:nvPr/>
              </p:nvSpPr>
              <p:spPr bwMode="auto">
                <a:xfrm>
                  <a:off x="3972" y="3412"/>
                  <a:ext cx="17" cy="22"/>
                </a:xfrm>
                <a:custGeom>
                  <a:avLst/>
                  <a:gdLst>
                    <a:gd name="T0" fmla="*/ 2 w 35"/>
                    <a:gd name="T1" fmla="*/ 0 h 45"/>
                    <a:gd name="T2" fmla="*/ 3 w 35"/>
                    <a:gd name="T3" fmla="*/ 0 h 45"/>
                    <a:gd name="T4" fmla="*/ 1 w 35"/>
                    <a:gd name="T5" fmla="*/ 1 h 45"/>
                    <a:gd name="T6" fmla="*/ 0 w 35"/>
                    <a:gd name="T7" fmla="*/ 2 h 45"/>
                    <a:gd name="T8" fmla="*/ 1 w 35"/>
                    <a:gd name="T9" fmla="*/ 4 h 45"/>
                    <a:gd name="T10" fmla="*/ 2 w 35"/>
                    <a:gd name="T11" fmla="*/ 5 h 45"/>
                    <a:gd name="T12" fmla="*/ 3 w 35"/>
                    <a:gd name="T13" fmla="*/ 4 h 45"/>
                    <a:gd name="T14" fmla="*/ 4 w 35"/>
                    <a:gd name="T15" fmla="*/ 4 h 45"/>
                    <a:gd name="T16" fmla="*/ 3 w 35"/>
                    <a:gd name="T17" fmla="*/ 2 h 45"/>
                    <a:gd name="T18" fmla="*/ 2 w 35"/>
                    <a:gd name="T19" fmla="*/ 0 h 4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5"/>
                    <a:gd name="T31" fmla="*/ 0 h 45"/>
                    <a:gd name="T32" fmla="*/ 35 w 35"/>
                    <a:gd name="T33" fmla="*/ 45 h 4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5" h="45">
                      <a:moveTo>
                        <a:pt x="21" y="4"/>
                      </a:moveTo>
                      <a:lnTo>
                        <a:pt x="28" y="0"/>
                      </a:lnTo>
                      <a:lnTo>
                        <a:pt x="13" y="8"/>
                      </a:lnTo>
                      <a:lnTo>
                        <a:pt x="0" y="18"/>
                      </a:lnTo>
                      <a:lnTo>
                        <a:pt x="11" y="32"/>
                      </a:lnTo>
                      <a:lnTo>
                        <a:pt x="21" y="45"/>
                      </a:lnTo>
                      <a:lnTo>
                        <a:pt x="30" y="39"/>
                      </a:lnTo>
                      <a:lnTo>
                        <a:pt x="35" y="36"/>
                      </a:lnTo>
                      <a:lnTo>
                        <a:pt x="27" y="20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0" name="Freeform 270"/>
                <p:cNvSpPr>
                  <a:spLocks/>
                </p:cNvSpPr>
                <p:nvPr/>
              </p:nvSpPr>
              <p:spPr bwMode="auto">
                <a:xfrm>
                  <a:off x="3964" y="3421"/>
                  <a:ext cx="20" cy="19"/>
                </a:xfrm>
                <a:custGeom>
                  <a:avLst/>
                  <a:gdLst>
                    <a:gd name="T0" fmla="*/ 2 w 39"/>
                    <a:gd name="T1" fmla="*/ 0 h 39"/>
                    <a:gd name="T2" fmla="*/ 2 w 39"/>
                    <a:gd name="T3" fmla="*/ 0 h 39"/>
                    <a:gd name="T4" fmla="*/ 2 w 39"/>
                    <a:gd name="T5" fmla="*/ 0 h 39"/>
                    <a:gd name="T6" fmla="*/ 0 w 39"/>
                    <a:gd name="T7" fmla="*/ 3 h 39"/>
                    <a:gd name="T8" fmla="*/ 2 w 39"/>
                    <a:gd name="T9" fmla="*/ 4 h 39"/>
                    <a:gd name="T10" fmla="*/ 4 w 39"/>
                    <a:gd name="T11" fmla="*/ 4 h 39"/>
                    <a:gd name="T12" fmla="*/ 5 w 39"/>
                    <a:gd name="T13" fmla="*/ 3 h 39"/>
                    <a:gd name="T14" fmla="*/ 5 w 39"/>
                    <a:gd name="T15" fmla="*/ 3 h 39"/>
                    <a:gd name="T16" fmla="*/ 4 w 39"/>
                    <a:gd name="T17" fmla="*/ 1 h 39"/>
                    <a:gd name="T18" fmla="*/ 2 w 39"/>
                    <a:gd name="T19" fmla="*/ 0 h 3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9"/>
                    <a:gd name="T31" fmla="*/ 0 h 39"/>
                    <a:gd name="T32" fmla="*/ 39 w 39"/>
                    <a:gd name="T33" fmla="*/ 39 h 3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9" h="39">
                      <a:moveTo>
                        <a:pt x="16" y="0"/>
                      </a:moveTo>
                      <a:lnTo>
                        <a:pt x="11" y="4"/>
                      </a:lnTo>
                      <a:lnTo>
                        <a:pt x="9" y="6"/>
                      </a:lnTo>
                      <a:lnTo>
                        <a:pt x="0" y="24"/>
                      </a:lnTo>
                      <a:lnTo>
                        <a:pt x="15" y="32"/>
                      </a:lnTo>
                      <a:lnTo>
                        <a:pt x="31" y="39"/>
                      </a:lnTo>
                      <a:lnTo>
                        <a:pt x="35" y="30"/>
                      </a:lnTo>
                      <a:lnTo>
                        <a:pt x="39" y="26"/>
                      </a:lnTo>
                      <a:lnTo>
                        <a:pt x="27" y="14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1" name="Freeform 271"/>
                <p:cNvSpPr>
                  <a:spLocks/>
                </p:cNvSpPr>
                <p:nvPr/>
              </p:nvSpPr>
              <p:spPr bwMode="auto">
                <a:xfrm>
                  <a:off x="3961" y="3433"/>
                  <a:ext cx="19" cy="18"/>
                </a:xfrm>
                <a:custGeom>
                  <a:avLst/>
                  <a:gdLst>
                    <a:gd name="T0" fmla="*/ 0 w 39"/>
                    <a:gd name="T1" fmla="*/ 0 h 38"/>
                    <a:gd name="T2" fmla="*/ 0 w 39"/>
                    <a:gd name="T3" fmla="*/ 1 h 38"/>
                    <a:gd name="T4" fmla="*/ 0 w 39"/>
                    <a:gd name="T5" fmla="*/ 1 h 38"/>
                    <a:gd name="T6" fmla="*/ 0 w 39"/>
                    <a:gd name="T7" fmla="*/ 2 h 38"/>
                    <a:gd name="T8" fmla="*/ 0 w 39"/>
                    <a:gd name="T9" fmla="*/ 4 h 38"/>
                    <a:gd name="T10" fmla="*/ 4 w 39"/>
                    <a:gd name="T11" fmla="*/ 4 h 38"/>
                    <a:gd name="T12" fmla="*/ 4 w 39"/>
                    <a:gd name="T13" fmla="*/ 2 h 38"/>
                    <a:gd name="T14" fmla="*/ 4 w 39"/>
                    <a:gd name="T15" fmla="*/ 2 h 38"/>
                    <a:gd name="T16" fmla="*/ 4 w 39"/>
                    <a:gd name="T17" fmla="*/ 1 h 38"/>
                    <a:gd name="T18" fmla="*/ 2 w 39"/>
                    <a:gd name="T19" fmla="*/ 1 h 38"/>
                    <a:gd name="T20" fmla="*/ 0 w 39"/>
                    <a:gd name="T21" fmla="*/ 0 h 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9"/>
                    <a:gd name="T34" fmla="*/ 0 h 38"/>
                    <a:gd name="T35" fmla="*/ 39 w 39"/>
                    <a:gd name="T36" fmla="*/ 38 h 3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9" h="38">
                      <a:moveTo>
                        <a:pt x="7" y="0"/>
                      </a:moveTo>
                      <a:lnTo>
                        <a:pt x="3" y="8"/>
                      </a:lnTo>
                      <a:lnTo>
                        <a:pt x="2" y="10"/>
                      </a:lnTo>
                      <a:lnTo>
                        <a:pt x="0" y="19"/>
                      </a:lnTo>
                      <a:lnTo>
                        <a:pt x="0" y="38"/>
                      </a:lnTo>
                      <a:lnTo>
                        <a:pt x="36" y="35"/>
                      </a:lnTo>
                      <a:lnTo>
                        <a:pt x="36" y="23"/>
                      </a:lnTo>
                      <a:lnTo>
                        <a:pt x="36" y="20"/>
                      </a:lnTo>
                      <a:lnTo>
                        <a:pt x="39" y="14"/>
                      </a:lnTo>
                      <a:lnTo>
                        <a:pt x="22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2" name="Freeform 272"/>
                <p:cNvSpPr>
                  <a:spLocks/>
                </p:cNvSpPr>
                <p:nvPr/>
              </p:nvSpPr>
              <p:spPr bwMode="auto">
                <a:xfrm>
                  <a:off x="3961" y="3450"/>
                  <a:ext cx="19" cy="11"/>
                </a:xfrm>
                <a:custGeom>
                  <a:avLst/>
                  <a:gdLst>
                    <a:gd name="T0" fmla="*/ 0 w 39"/>
                    <a:gd name="T1" fmla="*/ 1 h 22"/>
                    <a:gd name="T2" fmla="*/ 0 w 39"/>
                    <a:gd name="T3" fmla="*/ 2 h 22"/>
                    <a:gd name="T4" fmla="*/ 0 w 39"/>
                    <a:gd name="T5" fmla="*/ 3 h 22"/>
                    <a:gd name="T6" fmla="*/ 2 w 39"/>
                    <a:gd name="T7" fmla="*/ 2 h 22"/>
                    <a:gd name="T8" fmla="*/ 4 w 39"/>
                    <a:gd name="T9" fmla="*/ 2 h 22"/>
                    <a:gd name="T10" fmla="*/ 4 w 39"/>
                    <a:gd name="T11" fmla="*/ 1 h 22"/>
                    <a:gd name="T12" fmla="*/ 4 w 39"/>
                    <a:gd name="T13" fmla="*/ 0 h 22"/>
                    <a:gd name="T14" fmla="*/ 0 w 39"/>
                    <a:gd name="T15" fmla="*/ 1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"/>
                    <a:gd name="T25" fmla="*/ 0 h 22"/>
                    <a:gd name="T26" fmla="*/ 39 w 39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" h="22">
                      <a:moveTo>
                        <a:pt x="0" y="3"/>
                      </a:moveTo>
                      <a:lnTo>
                        <a:pt x="1" y="12"/>
                      </a:lnTo>
                      <a:lnTo>
                        <a:pt x="6" y="22"/>
                      </a:lnTo>
                      <a:lnTo>
                        <a:pt x="22" y="15"/>
                      </a:lnTo>
                      <a:lnTo>
                        <a:pt x="39" y="9"/>
                      </a:lnTo>
                      <a:lnTo>
                        <a:pt x="37" y="4"/>
                      </a:lnTo>
                      <a:lnTo>
                        <a:pt x="36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3" name="Freeform 273"/>
                <p:cNvSpPr>
                  <a:spLocks/>
                </p:cNvSpPr>
                <p:nvPr/>
              </p:nvSpPr>
              <p:spPr bwMode="auto">
                <a:xfrm>
                  <a:off x="3962" y="3454"/>
                  <a:ext cx="27" cy="26"/>
                </a:xfrm>
                <a:custGeom>
                  <a:avLst/>
                  <a:gdLst>
                    <a:gd name="T0" fmla="*/ 0 w 56"/>
                    <a:gd name="T1" fmla="*/ 2 h 52"/>
                    <a:gd name="T2" fmla="*/ 0 w 56"/>
                    <a:gd name="T3" fmla="*/ 1 h 52"/>
                    <a:gd name="T4" fmla="*/ 1 w 56"/>
                    <a:gd name="T5" fmla="*/ 4 h 52"/>
                    <a:gd name="T6" fmla="*/ 2 w 56"/>
                    <a:gd name="T7" fmla="*/ 5 h 52"/>
                    <a:gd name="T8" fmla="*/ 4 w 56"/>
                    <a:gd name="T9" fmla="*/ 6 h 52"/>
                    <a:gd name="T10" fmla="*/ 5 w 56"/>
                    <a:gd name="T11" fmla="*/ 7 h 52"/>
                    <a:gd name="T12" fmla="*/ 5 w 56"/>
                    <a:gd name="T13" fmla="*/ 5 h 52"/>
                    <a:gd name="T14" fmla="*/ 6 w 56"/>
                    <a:gd name="T15" fmla="*/ 3 h 52"/>
                    <a:gd name="T16" fmla="*/ 6 w 56"/>
                    <a:gd name="T17" fmla="*/ 3 h 52"/>
                    <a:gd name="T18" fmla="*/ 5 w 56"/>
                    <a:gd name="T19" fmla="*/ 2 h 52"/>
                    <a:gd name="T20" fmla="*/ 4 w 56"/>
                    <a:gd name="T21" fmla="*/ 1 h 52"/>
                    <a:gd name="T22" fmla="*/ 4 w 56"/>
                    <a:gd name="T23" fmla="*/ 0 h 52"/>
                    <a:gd name="T24" fmla="*/ 2 w 56"/>
                    <a:gd name="T25" fmla="*/ 1 h 52"/>
                    <a:gd name="T26" fmla="*/ 0 w 56"/>
                    <a:gd name="T27" fmla="*/ 2 h 5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6"/>
                    <a:gd name="T43" fmla="*/ 0 h 52"/>
                    <a:gd name="T44" fmla="*/ 56 w 56"/>
                    <a:gd name="T45" fmla="*/ 52 h 5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6" h="52">
                      <a:moveTo>
                        <a:pt x="4" y="14"/>
                      </a:moveTo>
                      <a:lnTo>
                        <a:pt x="0" y="6"/>
                      </a:lnTo>
                      <a:lnTo>
                        <a:pt x="12" y="30"/>
                      </a:lnTo>
                      <a:lnTo>
                        <a:pt x="16" y="34"/>
                      </a:lnTo>
                      <a:lnTo>
                        <a:pt x="33" y="48"/>
                      </a:lnTo>
                      <a:lnTo>
                        <a:pt x="41" y="52"/>
                      </a:lnTo>
                      <a:lnTo>
                        <a:pt x="48" y="37"/>
                      </a:lnTo>
                      <a:lnTo>
                        <a:pt x="56" y="21"/>
                      </a:lnTo>
                      <a:lnTo>
                        <a:pt x="52" y="19"/>
                      </a:lnTo>
                      <a:lnTo>
                        <a:pt x="46" y="15"/>
                      </a:lnTo>
                      <a:lnTo>
                        <a:pt x="40" y="8"/>
                      </a:lnTo>
                      <a:lnTo>
                        <a:pt x="36" y="0"/>
                      </a:lnTo>
                      <a:lnTo>
                        <a:pt x="20" y="7"/>
                      </a:lnTo>
                      <a:lnTo>
                        <a:pt x="4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4" name="Freeform 274"/>
                <p:cNvSpPr>
                  <a:spLocks/>
                </p:cNvSpPr>
                <p:nvPr/>
              </p:nvSpPr>
              <p:spPr bwMode="auto">
                <a:xfrm>
                  <a:off x="3982" y="3464"/>
                  <a:ext cx="28" cy="20"/>
                </a:xfrm>
                <a:custGeom>
                  <a:avLst/>
                  <a:gdLst>
                    <a:gd name="T0" fmla="*/ 0 w 56"/>
                    <a:gd name="T1" fmla="*/ 4 h 39"/>
                    <a:gd name="T2" fmla="*/ 1 w 56"/>
                    <a:gd name="T3" fmla="*/ 5 h 39"/>
                    <a:gd name="T4" fmla="*/ 2 w 56"/>
                    <a:gd name="T5" fmla="*/ 5 h 39"/>
                    <a:gd name="T6" fmla="*/ 3 w 56"/>
                    <a:gd name="T7" fmla="*/ 5 h 39"/>
                    <a:gd name="T8" fmla="*/ 4 w 56"/>
                    <a:gd name="T9" fmla="*/ 5 h 39"/>
                    <a:gd name="T10" fmla="*/ 5 w 56"/>
                    <a:gd name="T11" fmla="*/ 5 h 39"/>
                    <a:gd name="T12" fmla="*/ 6 w 56"/>
                    <a:gd name="T13" fmla="*/ 5 h 39"/>
                    <a:gd name="T14" fmla="*/ 7 w 56"/>
                    <a:gd name="T15" fmla="*/ 5 h 39"/>
                    <a:gd name="T16" fmla="*/ 7 w 56"/>
                    <a:gd name="T17" fmla="*/ 3 h 39"/>
                    <a:gd name="T18" fmla="*/ 6 w 56"/>
                    <a:gd name="T19" fmla="*/ 0 h 39"/>
                    <a:gd name="T20" fmla="*/ 5 w 56"/>
                    <a:gd name="T21" fmla="*/ 1 h 39"/>
                    <a:gd name="T22" fmla="*/ 5 w 56"/>
                    <a:gd name="T23" fmla="*/ 1 h 39"/>
                    <a:gd name="T24" fmla="*/ 4 w 56"/>
                    <a:gd name="T25" fmla="*/ 1 h 39"/>
                    <a:gd name="T26" fmla="*/ 3 w 56"/>
                    <a:gd name="T27" fmla="*/ 1 h 39"/>
                    <a:gd name="T28" fmla="*/ 3 w 56"/>
                    <a:gd name="T29" fmla="*/ 1 h 39"/>
                    <a:gd name="T30" fmla="*/ 2 w 56"/>
                    <a:gd name="T31" fmla="*/ 0 h 39"/>
                    <a:gd name="T32" fmla="*/ 1 w 56"/>
                    <a:gd name="T33" fmla="*/ 3 h 39"/>
                    <a:gd name="T34" fmla="*/ 0 w 56"/>
                    <a:gd name="T35" fmla="*/ 4 h 3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6"/>
                    <a:gd name="T55" fmla="*/ 0 h 39"/>
                    <a:gd name="T56" fmla="*/ 56 w 56"/>
                    <a:gd name="T57" fmla="*/ 39 h 3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6" h="39">
                      <a:moveTo>
                        <a:pt x="0" y="32"/>
                      </a:moveTo>
                      <a:lnTo>
                        <a:pt x="7" y="35"/>
                      </a:lnTo>
                      <a:lnTo>
                        <a:pt x="10" y="36"/>
                      </a:lnTo>
                      <a:lnTo>
                        <a:pt x="19" y="38"/>
                      </a:lnTo>
                      <a:lnTo>
                        <a:pt x="29" y="39"/>
                      </a:lnTo>
                      <a:lnTo>
                        <a:pt x="39" y="38"/>
                      </a:lnTo>
                      <a:lnTo>
                        <a:pt x="47" y="37"/>
                      </a:lnTo>
                      <a:lnTo>
                        <a:pt x="56" y="33"/>
                      </a:lnTo>
                      <a:lnTo>
                        <a:pt x="50" y="17"/>
                      </a:lnTo>
                      <a:lnTo>
                        <a:pt x="44" y="0"/>
                      </a:lnTo>
                      <a:lnTo>
                        <a:pt x="39" y="2"/>
                      </a:lnTo>
                      <a:lnTo>
                        <a:pt x="35" y="3"/>
                      </a:lnTo>
                      <a:lnTo>
                        <a:pt x="29" y="4"/>
                      </a:lnTo>
                      <a:lnTo>
                        <a:pt x="23" y="3"/>
                      </a:lnTo>
                      <a:lnTo>
                        <a:pt x="20" y="3"/>
                      </a:lnTo>
                      <a:lnTo>
                        <a:pt x="14" y="0"/>
                      </a:lnTo>
                      <a:lnTo>
                        <a:pt x="7" y="17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5" name="Freeform 275"/>
                <p:cNvSpPr>
                  <a:spLocks/>
                </p:cNvSpPr>
                <p:nvPr/>
              </p:nvSpPr>
              <p:spPr bwMode="auto">
                <a:xfrm>
                  <a:off x="4003" y="3454"/>
                  <a:ext cx="27" cy="28"/>
                </a:xfrm>
                <a:custGeom>
                  <a:avLst/>
                  <a:gdLst>
                    <a:gd name="T0" fmla="*/ 2 w 52"/>
                    <a:gd name="T1" fmla="*/ 7 h 56"/>
                    <a:gd name="T2" fmla="*/ 1 w 52"/>
                    <a:gd name="T3" fmla="*/ 7 h 56"/>
                    <a:gd name="T4" fmla="*/ 3 w 52"/>
                    <a:gd name="T5" fmla="*/ 7 h 56"/>
                    <a:gd name="T6" fmla="*/ 4 w 52"/>
                    <a:gd name="T7" fmla="*/ 6 h 56"/>
                    <a:gd name="T8" fmla="*/ 5 w 52"/>
                    <a:gd name="T9" fmla="*/ 5 h 56"/>
                    <a:gd name="T10" fmla="*/ 6 w 52"/>
                    <a:gd name="T11" fmla="*/ 4 h 56"/>
                    <a:gd name="T12" fmla="*/ 7 w 52"/>
                    <a:gd name="T13" fmla="*/ 3 h 56"/>
                    <a:gd name="T14" fmla="*/ 7 w 52"/>
                    <a:gd name="T15" fmla="*/ 2 h 56"/>
                    <a:gd name="T16" fmla="*/ 5 w 52"/>
                    <a:gd name="T17" fmla="*/ 1 h 56"/>
                    <a:gd name="T18" fmla="*/ 3 w 52"/>
                    <a:gd name="T19" fmla="*/ 0 h 56"/>
                    <a:gd name="T20" fmla="*/ 3 w 52"/>
                    <a:gd name="T21" fmla="*/ 1 h 56"/>
                    <a:gd name="T22" fmla="*/ 2 w 52"/>
                    <a:gd name="T23" fmla="*/ 2 h 56"/>
                    <a:gd name="T24" fmla="*/ 2 w 52"/>
                    <a:gd name="T25" fmla="*/ 2 h 56"/>
                    <a:gd name="T26" fmla="*/ 2 w 52"/>
                    <a:gd name="T27" fmla="*/ 2 h 56"/>
                    <a:gd name="T28" fmla="*/ 1 w 52"/>
                    <a:gd name="T29" fmla="*/ 3 h 56"/>
                    <a:gd name="T30" fmla="*/ 0 w 52"/>
                    <a:gd name="T31" fmla="*/ 3 h 56"/>
                    <a:gd name="T32" fmla="*/ 1 w 52"/>
                    <a:gd name="T33" fmla="*/ 5 h 56"/>
                    <a:gd name="T34" fmla="*/ 2 w 52"/>
                    <a:gd name="T35" fmla="*/ 7 h 5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2"/>
                    <a:gd name="T55" fmla="*/ 0 h 56"/>
                    <a:gd name="T56" fmla="*/ 52 w 52"/>
                    <a:gd name="T57" fmla="*/ 56 h 5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2" h="56">
                      <a:moveTo>
                        <a:pt x="13" y="53"/>
                      </a:moveTo>
                      <a:lnTo>
                        <a:pt x="6" y="56"/>
                      </a:lnTo>
                      <a:lnTo>
                        <a:pt x="22" y="49"/>
                      </a:lnTo>
                      <a:lnTo>
                        <a:pt x="28" y="45"/>
                      </a:lnTo>
                      <a:lnTo>
                        <a:pt x="36" y="38"/>
                      </a:lnTo>
                      <a:lnTo>
                        <a:pt x="45" y="28"/>
                      </a:lnTo>
                      <a:lnTo>
                        <a:pt x="48" y="23"/>
                      </a:lnTo>
                      <a:lnTo>
                        <a:pt x="52" y="15"/>
                      </a:lnTo>
                      <a:lnTo>
                        <a:pt x="36" y="7"/>
                      </a:lnTo>
                      <a:lnTo>
                        <a:pt x="21" y="0"/>
                      </a:lnTo>
                      <a:lnTo>
                        <a:pt x="19" y="4"/>
                      </a:lnTo>
                      <a:lnTo>
                        <a:pt x="13" y="11"/>
                      </a:lnTo>
                      <a:lnTo>
                        <a:pt x="13" y="13"/>
                      </a:lnTo>
                      <a:lnTo>
                        <a:pt x="11" y="14"/>
                      </a:lnTo>
                      <a:lnTo>
                        <a:pt x="4" y="19"/>
                      </a:lnTo>
                      <a:lnTo>
                        <a:pt x="0" y="21"/>
                      </a:lnTo>
                      <a:lnTo>
                        <a:pt x="7" y="37"/>
                      </a:lnTo>
                      <a:lnTo>
                        <a:pt x="13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6" name="Freeform 276"/>
                <p:cNvSpPr>
                  <a:spLocks/>
                </p:cNvSpPr>
                <p:nvPr/>
              </p:nvSpPr>
              <p:spPr bwMode="auto">
                <a:xfrm>
                  <a:off x="4013" y="3446"/>
                  <a:ext cx="20" cy="15"/>
                </a:xfrm>
                <a:custGeom>
                  <a:avLst/>
                  <a:gdLst>
                    <a:gd name="T0" fmla="*/ 4 w 39"/>
                    <a:gd name="T1" fmla="*/ 3 h 31"/>
                    <a:gd name="T2" fmla="*/ 5 w 39"/>
                    <a:gd name="T3" fmla="*/ 2 h 31"/>
                    <a:gd name="T4" fmla="*/ 5 w 39"/>
                    <a:gd name="T5" fmla="*/ 2 h 31"/>
                    <a:gd name="T6" fmla="*/ 5 w 39"/>
                    <a:gd name="T7" fmla="*/ 1 h 31"/>
                    <a:gd name="T8" fmla="*/ 5 w 39"/>
                    <a:gd name="T9" fmla="*/ 0 h 31"/>
                    <a:gd name="T10" fmla="*/ 3 w 39"/>
                    <a:gd name="T11" fmla="*/ 0 h 31"/>
                    <a:gd name="T12" fmla="*/ 1 w 39"/>
                    <a:gd name="T13" fmla="*/ 0 h 31"/>
                    <a:gd name="T14" fmla="*/ 1 w 39"/>
                    <a:gd name="T15" fmla="*/ 1 h 31"/>
                    <a:gd name="T16" fmla="*/ 1 w 39"/>
                    <a:gd name="T17" fmla="*/ 1 h 31"/>
                    <a:gd name="T18" fmla="*/ 0 w 39"/>
                    <a:gd name="T19" fmla="*/ 2 h 31"/>
                    <a:gd name="T20" fmla="*/ 2 w 39"/>
                    <a:gd name="T21" fmla="*/ 2 h 31"/>
                    <a:gd name="T22" fmla="*/ 4 w 39"/>
                    <a:gd name="T23" fmla="*/ 3 h 3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9"/>
                    <a:gd name="T37" fmla="*/ 0 h 31"/>
                    <a:gd name="T38" fmla="*/ 39 w 39"/>
                    <a:gd name="T39" fmla="*/ 31 h 3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9" h="31">
                      <a:moveTo>
                        <a:pt x="32" y="31"/>
                      </a:moveTo>
                      <a:lnTo>
                        <a:pt x="35" y="23"/>
                      </a:lnTo>
                      <a:lnTo>
                        <a:pt x="36" y="21"/>
                      </a:lnTo>
                      <a:lnTo>
                        <a:pt x="38" y="12"/>
                      </a:lnTo>
                      <a:lnTo>
                        <a:pt x="39" y="5"/>
                      </a:lnTo>
                      <a:lnTo>
                        <a:pt x="22" y="2"/>
                      </a:lnTo>
                      <a:lnTo>
                        <a:pt x="4" y="0"/>
                      </a:lnTo>
                      <a:lnTo>
                        <a:pt x="3" y="8"/>
                      </a:lnTo>
                      <a:lnTo>
                        <a:pt x="3" y="11"/>
                      </a:lnTo>
                      <a:lnTo>
                        <a:pt x="0" y="17"/>
                      </a:lnTo>
                      <a:lnTo>
                        <a:pt x="16" y="23"/>
                      </a:lnTo>
                      <a:lnTo>
                        <a:pt x="32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7" name="Freeform 277"/>
                <p:cNvSpPr>
                  <a:spLocks/>
                </p:cNvSpPr>
                <p:nvPr/>
              </p:nvSpPr>
              <p:spPr bwMode="auto">
                <a:xfrm>
                  <a:off x="4018" y="3441"/>
                  <a:ext cx="15" cy="12"/>
                </a:xfrm>
                <a:custGeom>
                  <a:avLst/>
                  <a:gdLst>
                    <a:gd name="T0" fmla="*/ 4 w 30"/>
                    <a:gd name="T1" fmla="*/ 1 h 25"/>
                    <a:gd name="T2" fmla="*/ 4 w 30"/>
                    <a:gd name="T3" fmla="*/ 1 h 25"/>
                    <a:gd name="T4" fmla="*/ 4 w 30"/>
                    <a:gd name="T5" fmla="*/ 0 h 25"/>
                    <a:gd name="T6" fmla="*/ 0 w 30"/>
                    <a:gd name="T7" fmla="*/ 3 h 25"/>
                    <a:gd name="T8" fmla="*/ 2 w 30"/>
                    <a:gd name="T9" fmla="*/ 1 h 25"/>
                    <a:gd name="T10" fmla="*/ 4 w 30"/>
                    <a:gd name="T11" fmla="*/ 1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"/>
                    <a:gd name="T19" fmla="*/ 0 h 25"/>
                    <a:gd name="T20" fmla="*/ 30 w 30"/>
                    <a:gd name="T21" fmla="*/ 25 h 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" h="25">
                      <a:moveTo>
                        <a:pt x="30" y="15"/>
                      </a:moveTo>
                      <a:lnTo>
                        <a:pt x="30" y="15"/>
                      </a:lnTo>
                      <a:lnTo>
                        <a:pt x="25" y="0"/>
                      </a:lnTo>
                      <a:lnTo>
                        <a:pt x="0" y="25"/>
                      </a:lnTo>
                      <a:lnTo>
                        <a:pt x="13" y="12"/>
                      </a:lnTo>
                      <a:lnTo>
                        <a:pt x="3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8" name="Freeform 278"/>
                <p:cNvSpPr>
                  <a:spLocks/>
                </p:cNvSpPr>
                <p:nvPr/>
              </p:nvSpPr>
              <p:spPr bwMode="auto">
                <a:xfrm>
                  <a:off x="4018" y="3440"/>
                  <a:ext cx="13" cy="13"/>
                </a:xfrm>
                <a:custGeom>
                  <a:avLst/>
                  <a:gdLst>
                    <a:gd name="T0" fmla="*/ 4 w 26"/>
                    <a:gd name="T1" fmla="*/ 1 h 26"/>
                    <a:gd name="T2" fmla="*/ 4 w 26"/>
                    <a:gd name="T3" fmla="*/ 0 h 26"/>
                    <a:gd name="T4" fmla="*/ 0 w 26"/>
                    <a:gd name="T5" fmla="*/ 4 h 26"/>
                    <a:gd name="T6" fmla="*/ 1 w 26"/>
                    <a:gd name="T7" fmla="*/ 4 h 26"/>
                    <a:gd name="T8" fmla="*/ 4 w 26"/>
                    <a:gd name="T9" fmla="*/ 1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6"/>
                    <a:gd name="T17" fmla="*/ 26 w 26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6">
                      <a:moveTo>
                        <a:pt x="26" y="1"/>
                      </a:moveTo>
                      <a:lnTo>
                        <a:pt x="25" y="0"/>
                      </a:lnTo>
                      <a:lnTo>
                        <a:pt x="0" y="25"/>
                      </a:lnTo>
                      <a:lnTo>
                        <a:pt x="1" y="26"/>
                      </a:lnTo>
                      <a:lnTo>
                        <a:pt x="26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9" name="Freeform 279"/>
                <p:cNvSpPr>
                  <a:spLocks/>
                </p:cNvSpPr>
                <p:nvPr/>
              </p:nvSpPr>
              <p:spPr bwMode="auto">
                <a:xfrm>
                  <a:off x="4018" y="3441"/>
                  <a:ext cx="13" cy="12"/>
                </a:xfrm>
                <a:custGeom>
                  <a:avLst/>
                  <a:gdLst>
                    <a:gd name="T0" fmla="*/ 0 w 26"/>
                    <a:gd name="T1" fmla="*/ 3 h 25"/>
                    <a:gd name="T2" fmla="*/ 1 w 26"/>
                    <a:gd name="T3" fmla="*/ 3 h 25"/>
                    <a:gd name="T4" fmla="*/ 2 w 26"/>
                    <a:gd name="T5" fmla="*/ 1 h 25"/>
                    <a:gd name="T6" fmla="*/ 4 w 26"/>
                    <a:gd name="T7" fmla="*/ 0 h 25"/>
                    <a:gd name="T8" fmla="*/ 1 w 26"/>
                    <a:gd name="T9" fmla="*/ 3 h 25"/>
                    <a:gd name="T10" fmla="*/ 0 w 26"/>
                    <a:gd name="T11" fmla="*/ 3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6"/>
                    <a:gd name="T19" fmla="*/ 0 h 25"/>
                    <a:gd name="T20" fmla="*/ 26 w 26"/>
                    <a:gd name="T21" fmla="*/ 25 h 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6" h="25">
                      <a:moveTo>
                        <a:pt x="0" y="24"/>
                      </a:moveTo>
                      <a:lnTo>
                        <a:pt x="1" y="25"/>
                      </a:lnTo>
                      <a:lnTo>
                        <a:pt x="14" y="12"/>
                      </a:lnTo>
                      <a:lnTo>
                        <a:pt x="26" y="0"/>
                      </a:lnTo>
                      <a:lnTo>
                        <a:pt x="1" y="25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10" name="Freeform 280"/>
                <p:cNvSpPr>
                  <a:spLocks/>
                </p:cNvSpPr>
                <p:nvPr/>
              </p:nvSpPr>
              <p:spPr bwMode="auto">
                <a:xfrm>
                  <a:off x="4018" y="3446"/>
                  <a:ext cx="15" cy="7"/>
                </a:xfrm>
                <a:custGeom>
                  <a:avLst/>
                  <a:gdLst>
                    <a:gd name="T0" fmla="*/ 0 w 30"/>
                    <a:gd name="T1" fmla="*/ 1 h 15"/>
                    <a:gd name="T2" fmla="*/ 0 w 30"/>
                    <a:gd name="T3" fmla="*/ 1 h 15"/>
                    <a:gd name="T4" fmla="*/ 4 w 30"/>
                    <a:gd name="T5" fmla="*/ 0 h 15"/>
                    <a:gd name="T6" fmla="*/ 2 w 30"/>
                    <a:gd name="T7" fmla="*/ 0 h 15"/>
                    <a:gd name="T8" fmla="*/ 0 w 30"/>
                    <a:gd name="T9" fmla="*/ 1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15"/>
                    <a:gd name="T17" fmla="*/ 30 w 30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30" y="0"/>
                      </a:lnTo>
                      <a:lnTo>
                        <a:pt x="13" y="2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11" name="Freeform 281"/>
                <p:cNvSpPr>
                  <a:spLocks/>
                </p:cNvSpPr>
                <p:nvPr/>
              </p:nvSpPr>
              <p:spPr bwMode="auto">
                <a:xfrm>
                  <a:off x="4186" y="3016"/>
                  <a:ext cx="55" cy="55"/>
                </a:xfrm>
                <a:custGeom>
                  <a:avLst/>
                  <a:gdLst>
                    <a:gd name="T0" fmla="*/ 14 w 110"/>
                    <a:gd name="T1" fmla="*/ 7 h 111"/>
                    <a:gd name="T2" fmla="*/ 14 w 110"/>
                    <a:gd name="T3" fmla="*/ 5 h 111"/>
                    <a:gd name="T4" fmla="*/ 14 w 110"/>
                    <a:gd name="T5" fmla="*/ 5 h 111"/>
                    <a:gd name="T6" fmla="*/ 14 w 110"/>
                    <a:gd name="T7" fmla="*/ 4 h 111"/>
                    <a:gd name="T8" fmla="*/ 13 w 110"/>
                    <a:gd name="T9" fmla="*/ 3 h 111"/>
                    <a:gd name="T10" fmla="*/ 13 w 110"/>
                    <a:gd name="T11" fmla="*/ 2 h 111"/>
                    <a:gd name="T12" fmla="*/ 12 w 110"/>
                    <a:gd name="T13" fmla="*/ 2 h 111"/>
                    <a:gd name="T14" fmla="*/ 11 w 110"/>
                    <a:gd name="T15" fmla="*/ 1 h 111"/>
                    <a:gd name="T16" fmla="*/ 11 w 110"/>
                    <a:gd name="T17" fmla="*/ 1 h 111"/>
                    <a:gd name="T18" fmla="*/ 10 w 110"/>
                    <a:gd name="T19" fmla="*/ 0 h 111"/>
                    <a:gd name="T20" fmla="*/ 9 w 110"/>
                    <a:gd name="T21" fmla="*/ 0 h 111"/>
                    <a:gd name="T22" fmla="*/ 8 w 110"/>
                    <a:gd name="T23" fmla="*/ 0 h 111"/>
                    <a:gd name="T24" fmla="*/ 7 w 110"/>
                    <a:gd name="T25" fmla="*/ 0 h 111"/>
                    <a:gd name="T26" fmla="*/ 6 w 110"/>
                    <a:gd name="T27" fmla="*/ 0 h 111"/>
                    <a:gd name="T28" fmla="*/ 5 w 110"/>
                    <a:gd name="T29" fmla="*/ 0 h 111"/>
                    <a:gd name="T30" fmla="*/ 5 w 110"/>
                    <a:gd name="T31" fmla="*/ 0 h 111"/>
                    <a:gd name="T32" fmla="*/ 4 w 110"/>
                    <a:gd name="T33" fmla="*/ 1 h 111"/>
                    <a:gd name="T34" fmla="*/ 3 w 110"/>
                    <a:gd name="T35" fmla="*/ 1 h 111"/>
                    <a:gd name="T36" fmla="*/ 2 w 110"/>
                    <a:gd name="T37" fmla="*/ 2 h 111"/>
                    <a:gd name="T38" fmla="*/ 2 w 110"/>
                    <a:gd name="T39" fmla="*/ 2 h 111"/>
                    <a:gd name="T40" fmla="*/ 1 w 110"/>
                    <a:gd name="T41" fmla="*/ 3 h 111"/>
                    <a:gd name="T42" fmla="*/ 1 w 110"/>
                    <a:gd name="T43" fmla="*/ 4 h 111"/>
                    <a:gd name="T44" fmla="*/ 1 w 110"/>
                    <a:gd name="T45" fmla="*/ 5 h 111"/>
                    <a:gd name="T46" fmla="*/ 0 w 110"/>
                    <a:gd name="T47" fmla="*/ 5 h 111"/>
                    <a:gd name="T48" fmla="*/ 0 w 110"/>
                    <a:gd name="T49" fmla="*/ 7 h 111"/>
                    <a:gd name="T50" fmla="*/ 0 w 110"/>
                    <a:gd name="T51" fmla="*/ 7 h 111"/>
                    <a:gd name="T52" fmla="*/ 1 w 110"/>
                    <a:gd name="T53" fmla="*/ 8 h 111"/>
                    <a:gd name="T54" fmla="*/ 1 w 110"/>
                    <a:gd name="T55" fmla="*/ 9 h 111"/>
                    <a:gd name="T56" fmla="*/ 1 w 110"/>
                    <a:gd name="T57" fmla="*/ 10 h 111"/>
                    <a:gd name="T58" fmla="*/ 2 w 110"/>
                    <a:gd name="T59" fmla="*/ 11 h 111"/>
                    <a:gd name="T60" fmla="*/ 2 w 110"/>
                    <a:gd name="T61" fmla="*/ 11 h 111"/>
                    <a:gd name="T62" fmla="*/ 3 w 110"/>
                    <a:gd name="T63" fmla="*/ 12 h 111"/>
                    <a:gd name="T64" fmla="*/ 4 w 110"/>
                    <a:gd name="T65" fmla="*/ 12 h 111"/>
                    <a:gd name="T66" fmla="*/ 5 w 110"/>
                    <a:gd name="T67" fmla="*/ 13 h 111"/>
                    <a:gd name="T68" fmla="*/ 5 w 110"/>
                    <a:gd name="T69" fmla="*/ 13 h 111"/>
                    <a:gd name="T70" fmla="*/ 6 w 110"/>
                    <a:gd name="T71" fmla="*/ 13 h 111"/>
                    <a:gd name="T72" fmla="*/ 7 w 110"/>
                    <a:gd name="T73" fmla="*/ 13 h 111"/>
                    <a:gd name="T74" fmla="*/ 8 w 110"/>
                    <a:gd name="T75" fmla="*/ 13 h 111"/>
                    <a:gd name="T76" fmla="*/ 9 w 110"/>
                    <a:gd name="T77" fmla="*/ 13 h 111"/>
                    <a:gd name="T78" fmla="*/ 10 w 110"/>
                    <a:gd name="T79" fmla="*/ 13 h 111"/>
                    <a:gd name="T80" fmla="*/ 11 w 110"/>
                    <a:gd name="T81" fmla="*/ 12 h 111"/>
                    <a:gd name="T82" fmla="*/ 11 w 110"/>
                    <a:gd name="T83" fmla="*/ 12 h 111"/>
                    <a:gd name="T84" fmla="*/ 12 w 110"/>
                    <a:gd name="T85" fmla="*/ 11 h 111"/>
                    <a:gd name="T86" fmla="*/ 13 w 110"/>
                    <a:gd name="T87" fmla="*/ 11 h 111"/>
                    <a:gd name="T88" fmla="*/ 13 w 110"/>
                    <a:gd name="T89" fmla="*/ 10 h 111"/>
                    <a:gd name="T90" fmla="*/ 14 w 110"/>
                    <a:gd name="T91" fmla="*/ 9 h 111"/>
                    <a:gd name="T92" fmla="*/ 14 w 110"/>
                    <a:gd name="T93" fmla="*/ 8 h 111"/>
                    <a:gd name="T94" fmla="*/ 14 w 110"/>
                    <a:gd name="T95" fmla="*/ 7 h 111"/>
                    <a:gd name="T96" fmla="*/ 14 w 110"/>
                    <a:gd name="T97" fmla="*/ 7 h 111"/>
                    <a:gd name="T98" fmla="*/ 14 w 110"/>
                    <a:gd name="T99" fmla="*/ 6 h 111"/>
                    <a:gd name="T100" fmla="*/ 14 w 110"/>
                    <a:gd name="T101" fmla="*/ 6 h 111"/>
                    <a:gd name="T102" fmla="*/ 14 w 110"/>
                    <a:gd name="T103" fmla="*/ 6 h 111"/>
                    <a:gd name="T104" fmla="*/ 14 w 110"/>
                    <a:gd name="T105" fmla="*/ 6 h 111"/>
                    <a:gd name="T106" fmla="*/ 14 w 110"/>
                    <a:gd name="T107" fmla="*/ 6 h 111"/>
                    <a:gd name="T108" fmla="*/ 14 w 110"/>
                    <a:gd name="T109" fmla="*/ 6 h 111"/>
                    <a:gd name="T110" fmla="*/ 14 w 110"/>
                    <a:gd name="T111" fmla="*/ 6 h 111"/>
                    <a:gd name="T112" fmla="*/ 14 w 110"/>
                    <a:gd name="T113" fmla="*/ 6 h 111"/>
                    <a:gd name="T114" fmla="*/ 14 w 110"/>
                    <a:gd name="T115" fmla="*/ 6 h 111"/>
                    <a:gd name="T116" fmla="*/ 14 w 110"/>
                    <a:gd name="T117" fmla="*/ 6 h 111"/>
                    <a:gd name="T118" fmla="*/ 14 w 110"/>
                    <a:gd name="T119" fmla="*/ 6 h 111"/>
                    <a:gd name="T120" fmla="*/ 14 w 110"/>
                    <a:gd name="T121" fmla="*/ 7 h 111"/>
                    <a:gd name="T122" fmla="*/ 14 w 110"/>
                    <a:gd name="T123" fmla="*/ 7 h 11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10"/>
                    <a:gd name="T187" fmla="*/ 0 h 111"/>
                    <a:gd name="T188" fmla="*/ 110 w 110"/>
                    <a:gd name="T189" fmla="*/ 111 h 11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10" h="111">
                      <a:moveTo>
                        <a:pt x="110" y="56"/>
                      </a:moveTo>
                      <a:lnTo>
                        <a:pt x="109" y="47"/>
                      </a:lnTo>
                      <a:lnTo>
                        <a:pt x="108" y="41"/>
                      </a:lnTo>
                      <a:lnTo>
                        <a:pt x="105" y="34"/>
                      </a:lnTo>
                      <a:lnTo>
                        <a:pt x="101" y="27"/>
                      </a:lnTo>
                      <a:lnTo>
                        <a:pt x="97" y="21"/>
                      </a:lnTo>
                      <a:lnTo>
                        <a:pt x="93" y="16"/>
                      </a:lnTo>
                      <a:lnTo>
                        <a:pt x="88" y="12"/>
                      </a:lnTo>
                      <a:lnTo>
                        <a:pt x="82" y="8"/>
                      </a:lnTo>
                      <a:lnTo>
                        <a:pt x="75" y="4"/>
                      </a:lnTo>
                      <a:lnTo>
                        <a:pt x="68" y="1"/>
                      </a:lnTo>
                      <a:lnTo>
                        <a:pt x="62" y="0"/>
                      </a:lnTo>
                      <a:lnTo>
                        <a:pt x="54" y="0"/>
                      </a:lnTo>
                      <a:lnTo>
                        <a:pt x="46" y="0"/>
                      </a:lnTo>
                      <a:lnTo>
                        <a:pt x="40" y="1"/>
                      </a:lnTo>
                      <a:lnTo>
                        <a:pt x="33" y="4"/>
                      </a:lnTo>
                      <a:lnTo>
                        <a:pt x="26" y="8"/>
                      </a:lnTo>
                      <a:lnTo>
                        <a:pt x="21" y="12"/>
                      </a:lnTo>
                      <a:lnTo>
                        <a:pt x="16" y="16"/>
                      </a:lnTo>
                      <a:lnTo>
                        <a:pt x="11" y="21"/>
                      </a:lnTo>
                      <a:lnTo>
                        <a:pt x="7" y="27"/>
                      </a:lnTo>
                      <a:lnTo>
                        <a:pt x="4" y="34"/>
                      </a:lnTo>
                      <a:lnTo>
                        <a:pt x="1" y="41"/>
                      </a:lnTo>
                      <a:lnTo>
                        <a:pt x="0" y="47"/>
                      </a:lnTo>
                      <a:lnTo>
                        <a:pt x="0" y="56"/>
                      </a:lnTo>
                      <a:lnTo>
                        <a:pt x="0" y="63"/>
                      </a:lnTo>
                      <a:lnTo>
                        <a:pt x="1" y="69"/>
                      </a:lnTo>
                      <a:lnTo>
                        <a:pt x="4" y="76"/>
                      </a:lnTo>
                      <a:lnTo>
                        <a:pt x="7" y="83"/>
                      </a:lnTo>
                      <a:lnTo>
                        <a:pt x="11" y="89"/>
                      </a:lnTo>
                      <a:lnTo>
                        <a:pt x="16" y="94"/>
                      </a:lnTo>
                      <a:lnTo>
                        <a:pt x="21" y="98"/>
                      </a:lnTo>
                      <a:lnTo>
                        <a:pt x="26" y="103"/>
                      </a:lnTo>
                      <a:lnTo>
                        <a:pt x="33" y="106"/>
                      </a:lnTo>
                      <a:lnTo>
                        <a:pt x="40" y="109"/>
                      </a:lnTo>
                      <a:lnTo>
                        <a:pt x="46" y="110"/>
                      </a:lnTo>
                      <a:lnTo>
                        <a:pt x="54" y="111"/>
                      </a:lnTo>
                      <a:lnTo>
                        <a:pt x="62" y="110"/>
                      </a:lnTo>
                      <a:lnTo>
                        <a:pt x="68" y="109"/>
                      </a:lnTo>
                      <a:lnTo>
                        <a:pt x="75" y="106"/>
                      </a:lnTo>
                      <a:lnTo>
                        <a:pt x="82" y="103"/>
                      </a:lnTo>
                      <a:lnTo>
                        <a:pt x="88" y="98"/>
                      </a:lnTo>
                      <a:lnTo>
                        <a:pt x="93" y="94"/>
                      </a:lnTo>
                      <a:lnTo>
                        <a:pt x="97" y="89"/>
                      </a:lnTo>
                      <a:lnTo>
                        <a:pt x="101" y="83"/>
                      </a:lnTo>
                      <a:lnTo>
                        <a:pt x="105" y="76"/>
                      </a:lnTo>
                      <a:lnTo>
                        <a:pt x="108" y="69"/>
                      </a:lnTo>
                      <a:lnTo>
                        <a:pt x="109" y="63"/>
                      </a:lnTo>
                      <a:lnTo>
                        <a:pt x="110" y="56"/>
                      </a:lnTo>
                      <a:lnTo>
                        <a:pt x="109" y="55"/>
                      </a:lnTo>
                      <a:lnTo>
                        <a:pt x="110" y="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12" name="Freeform 282"/>
                <p:cNvSpPr>
                  <a:spLocks/>
                </p:cNvSpPr>
                <p:nvPr/>
              </p:nvSpPr>
              <p:spPr bwMode="auto">
                <a:xfrm>
                  <a:off x="4230" y="3030"/>
                  <a:ext cx="20" cy="15"/>
                </a:xfrm>
                <a:custGeom>
                  <a:avLst/>
                  <a:gdLst>
                    <a:gd name="T0" fmla="*/ 1 w 40"/>
                    <a:gd name="T1" fmla="*/ 3 h 31"/>
                    <a:gd name="T2" fmla="*/ 5 w 40"/>
                    <a:gd name="T3" fmla="*/ 3 h 31"/>
                    <a:gd name="T4" fmla="*/ 5 w 40"/>
                    <a:gd name="T5" fmla="*/ 2 h 31"/>
                    <a:gd name="T6" fmla="*/ 5 w 40"/>
                    <a:gd name="T7" fmla="*/ 1 h 31"/>
                    <a:gd name="T8" fmla="*/ 5 w 40"/>
                    <a:gd name="T9" fmla="*/ 0 h 31"/>
                    <a:gd name="T10" fmla="*/ 3 w 40"/>
                    <a:gd name="T11" fmla="*/ 0 h 31"/>
                    <a:gd name="T12" fmla="*/ 0 w 40"/>
                    <a:gd name="T13" fmla="*/ 1 h 31"/>
                    <a:gd name="T14" fmla="*/ 1 w 40"/>
                    <a:gd name="T15" fmla="*/ 2 h 31"/>
                    <a:gd name="T16" fmla="*/ 1 w 40"/>
                    <a:gd name="T17" fmla="*/ 2 h 31"/>
                    <a:gd name="T18" fmla="*/ 1 w 40"/>
                    <a:gd name="T19" fmla="*/ 3 h 3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0"/>
                    <a:gd name="T31" fmla="*/ 0 h 31"/>
                    <a:gd name="T32" fmla="*/ 40 w 40"/>
                    <a:gd name="T33" fmla="*/ 31 h 3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0" h="31">
                      <a:moveTo>
                        <a:pt x="4" y="31"/>
                      </a:moveTo>
                      <a:lnTo>
                        <a:pt x="40" y="26"/>
                      </a:lnTo>
                      <a:lnTo>
                        <a:pt x="38" y="18"/>
                      </a:lnTo>
                      <a:lnTo>
                        <a:pt x="37" y="10"/>
                      </a:lnTo>
                      <a:lnTo>
                        <a:pt x="33" y="0"/>
                      </a:lnTo>
                      <a:lnTo>
                        <a:pt x="17" y="7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3" y="22"/>
                      </a:lnTo>
                      <a:lnTo>
                        <a:pt x="4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13" name="Freeform 283"/>
                <p:cNvSpPr>
                  <a:spLocks/>
                </p:cNvSpPr>
                <p:nvPr/>
              </p:nvSpPr>
              <p:spPr bwMode="auto">
                <a:xfrm>
                  <a:off x="4220" y="3010"/>
                  <a:ext cx="28" cy="26"/>
                </a:xfrm>
                <a:custGeom>
                  <a:avLst/>
                  <a:gdLst>
                    <a:gd name="T0" fmla="*/ 7 w 56"/>
                    <a:gd name="T1" fmla="*/ 5 h 52"/>
                    <a:gd name="T2" fmla="*/ 7 w 56"/>
                    <a:gd name="T3" fmla="*/ 6 h 52"/>
                    <a:gd name="T4" fmla="*/ 7 w 56"/>
                    <a:gd name="T5" fmla="*/ 4 h 52"/>
                    <a:gd name="T6" fmla="*/ 6 w 56"/>
                    <a:gd name="T7" fmla="*/ 3 h 52"/>
                    <a:gd name="T8" fmla="*/ 5 w 56"/>
                    <a:gd name="T9" fmla="*/ 2 h 52"/>
                    <a:gd name="T10" fmla="*/ 4 w 56"/>
                    <a:gd name="T11" fmla="*/ 1 h 52"/>
                    <a:gd name="T12" fmla="*/ 3 w 56"/>
                    <a:gd name="T13" fmla="*/ 1 h 52"/>
                    <a:gd name="T14" fmla="*/ 2 w 56"/>
                    <a:gd name="T15" fmla="*/ 0 h 52"/>
                    <a:gd name="T16" fmla="*/ 1 w 56"/>
                    <a:gd name="T17" fmla="*/ 2 h 52"/>
                    <a:gd name="T18" fmla="*/ 0 w 56"/>
                    <a:gd name="T19" fmla="*/ 4 h 52"/>
                    <a:gd name="T20" fmla="*/ 1 w 56"/>
                    <a:gd name="T21" fmla="*/ 5 h 52"/>
                    <a:gd name="T22" fmla="*/ 2 w 56"/>
                    <a:gd name="T23" fmla="*/ 5 h 52"/>
                    <a:gd name="T24" fmla="*/ 2 w 56"/>
                    <a:gd name="T25" fmla="*/ 5 h 52"/>
                    <a:gd name="T26" fmla="*/ 2 w 56"/>
                    <a:gd name="T27" fmla="*/ 5 h 52"/>
                    <a:gd name="T28" fmla="*/ 3 w 56"/>
                    <a:gd name="T29" fmla="*/ 6 h 52"/>
                    <a:gd name="T30" fmla="*/ 3 w 56"/>
                    <a:gd name="T31" fmla="*/ 7 h 52"/>
                    <a:gd name="T32" fmla="*/ 5 w 56"/>
                    <a:gd name="T33" fmla="*/ 6 h 52"/>
                    <a:gd name="T34" fmla="*/ 7 w 56"/>
                    <a:gd name="T35" fmla="*/ 5 h 5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6"/>
                    <a:gd name="T55" fmla="*/ 0 h 52"/>
                    <a:gd name="T56" fmla="*/ 56 w 56"/>
                    <a:gd name="T57" fmla="*/ 52 h 5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6" h="52">
                      <a:moveTo>
                        <a:pt x="53" y="38"/>
                      </a:moveTo>
                      <a:lnTo>
                        <a:pt x="56" y="46"/>
                      </a:lnTo>
                      <a:lnTo>
                        <a:pt x="49" y="30"/>
                      </a:lnTo>
                      <a:lnTo>
                        <a:pt x="45" y="24"/>
                      </a:lnTo>
                      <a:lnTo>
                        <a:pt x="38" y="15"/>
                      </a:lnTo>
                      <a:lnTo>
                        <a:pt x="28" y="7"/>
                      </a:lnTo>
                      <a:lnTo>
                        <a:pt x="23" y="4"/>
                      </a:lnTo>
                      <a:lnTo>
                        <a:pt x="15" y="0"/>
                      </a:lnTo>
                      <a:lnTo>
                        <a:pt x="7" y="15"/>
                      </a:lnTo>
                      <a:lnTo>
                        <a:pt x="0" y="31"/>
                      </a:lnTo>
                      <a:lnTo>
                        <a:pt x="4" y="33"/>
                      </a:lnTo>
                      <a:lnTo>
                        <a:pt x="12" y="38"/>
                      </a:lnTo>
                      <a:lnTo>
                        <a:pt x="13" y="38"/>
                      </a:lnTo>
                      <a:lnTo>
                        <a:pt x="14" y="40"/>
                      </a:lnTo>
                      <a:lnTo>
                        <a:pt x="19" y="48"/>
                      </a:lnTo>
                      <a:lnTo>
                        <a:pt x="21" y="52"/>
                      </a:lnTo>
                      <a:lnTo>
                        <a:pt x="37" y="45"/>
                      </a:lnTo>
                      <a:lnTo>
                        <a:pt x="53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14" name="Freeform 284"/>
                <p:cNvSpPr>
                  <a:spLocks/>
                </p:cNvSpPr>
                <p:nvPr/>
              </p:nvSpPr>
              <p:spPr bwMode="auto">
                <a:xfrm>
                  <a:off x="4199" y="3007"/>
                  <a:ext cx="28" cy="20"/>
                </a:xfrm>
                <a:custGeom>
                  <a:avLst/>
                  <a:gdLst>
                    <a:gd name="T0" fmla="*/ 7 w 57"/>
                    <a:gd name="T1" fmla="*/ 1 h 38"/>
                    <a:gd name="T2" fmla="*/ 6 w 57"/>
                    <a:gd name="T3" fmla="*/ 1 h 38"/>
                    <a:gd name="T4" fmla="*/ 5 w 57"/>
                    <a:gd name="T5" fmla="*/ 1 h 38"/>
                    <a:gd name="T6" fmla="*/ 4 w 57"/>
                    <a:gd name="T7" fmla="*/ 0 h 38"/>
                    <a:gd name="T8" fmla="*/ 2 w 57"/>
                    <a:gd name="T9" fmla="*/ 0 h 38"/>
                    <a:gd name="T10" fmla="*/ 1 w 57"/>
                    <a:gd name="T11" fmla="*/ 1 h 38"/>
                    <a:gd name="T12" fmla="*/ 0 w 57"/>
                    <a:gd name="T13" fmla="*/ 1 h 38"/>
                    <a:gd name="T14" fmla="*/ 0 w 57"/>
                    <a:gd name="T15" fmla="*/ 3 h 38"/>
                    <a:gd name="T16" fmla="*/ 1 w 57"/>
                    <a:gd name="T17" fmla="*/ 6 h 38"/>
                    <a:gd name="T18" fmla="*/ 2 w 57"/>
                    <a:gd name="T19" fmla="*/ 5 h 38"/>
                    <a:gd name="T20" fmla="*/ 2 w 57"/>
                    <a:gd name="T21" fmla="*/ 5 h 38"/>
                    <a:gd name="T22" fmla="*/ 4 w 57"/>
                    <a:gd name="T23" fmla="*/ 5 h 38"/>
                    <a:gd name="T24" fmla="*/ 4 w 57"/>
                    <a:gd name="T25" fmla="*/ 5 h 38"/>
                    <a:gd name="T26" fmla="*/ 5 w 57"/>
                    <a:gd name="T27" fmla="*/ 6 h 38"/>
                    <a:gd name="T28" fmla="*/ 6 w 57"/>
                    <a:gd name="T29" fmla="*/ 3 h 38"/>
                    <a:gd name="T30" fmla="*/ 7 w 57"/>
                    <a:gd name="T31" fmla="*/ 1 h 3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7"/>
                    <a:gd name="T49" fmla="*/ 0 h 38"/>
                    <a:gd name="T50" fmla="*/ 57 w 57"/>
                    <a:gd name="T51" fmla="*/ 38 h 3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7" h="38">
                      <a:moveTo>
                        <a:pt x="57" y="6"/>
                      </a:moveTo>
                      <a:lnTo>
                        <a:pt x="49" y="3"/>
                      </a:lnTo>
                      <a:lnTo>
                        <a:pt x="47" y="2"/>
                      </a:lnTo>
                      <a:lnTo>
                        <a:pt x="38" y="0"/>
                      </a:lnTo>
                      <a:lnTo>
                        <a:pt x="18" y="0"/>
                      </a:lnTo>
                      <a:lnTo>
                        <a:pt x="10" y="1"/>
                      </a:lnTo>
                      <a:lnTo>
                        <a:pt x="0" y="5"/>
                      </a:lnTo>
                      <a:lnTo>
                        <a:pt x="7" y="21"/>
                      </a:lnTo>
                      <a:lnTo>
                        <a:pt x="13" y="38"/>
                      </a:lnTo>
                      <a:lnTo>
                        <a:pt x="18" y="36"/>
                      </a:lnTo>
                      <a:lnTo>
                        <a:pt x="22" y="35"/>
                      </a:lnTo>
                      <a:lnTo>
                        <a:pt x="34" y="35"/>
                      </a:lnTo>
                      <a:lnTo>
                        <a:pt x="37" y="35"/>
                      </a:lnTo>
                      <a:lnTo>
                        <a:pt x="43" y="38"/>
                      </a:lnTo>
                      <a:lnTo>
                        <a:pt x="49" y="21"/>
                      </a:lnTo>
                      <a:lnTo>
                        <a:pt x="5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15" name="Freeform 285"/>
                <p:cNvSpPr>
                  <a:spLocks/>
                </p:cNvSpPr>
                <p:nvPr/>
              </p:nvSpPr>
              <p:spPr bwMode="auto">
                <a:xfrm>
                  <a:off x="4189" y="3008"/>
                  <a:ext cx="17" cy="23"/>
                </a:xfrm>
                <a:custGeom>
                  <a:avLst/>
                  <a:gdLst>
                    <a:gd name="T0" fmla="*/ 2 w 35"/>
                    <a:gd name="T1" fmla="*/ 1 h 44"/>
                    <a:gd name="T2" fmla="*/ 3 w 35"/>
                    <a:gd name="T3" fmla="*/ 0 h 44"/>
                    <a:gd name="T4" fmla="*/ 1 w 35"/>
                    <a:gd name="T5" fmla="*/ 1 h 44"/>
                    <a:gd name="T6" fmla="*/ 0 w 35"/>
                    <a:gd name="T7" fmla="*/ 3 h 44"/>
                    <a:gd name="T8" fmla="*/ 1 w 35"/>
                    <a:gd name="T9" fmla="*/ 4 h 44"/>
                    <a:gd name="T10" fmla="*/ 2 w 35"/>
                    <a:gd name="T11" fmla="*/ 6 h 44"/>
                    <a:gd name="T12" fmla="*/ 3 w 35"/>
                    <a:gd name="T13" fmla="*/ 5 h 44"/>
                    <a:gd name="T14" fmla="*/ 4 w 35"/>
                    <a:gd name="T15" fmla="*/ 5 h 44"/>
                    <a:gd name="T16" fmla="*/ 3 w 35"/>
                    <a:gd name="T17" fmla="*/ 3 h 44"/>
                    <a:gd name="T18" fmla="*/ 2 w 35"/>
                    <a:gd name="T19" fmla="*/ 1 h 4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5"/>
                    <a:gd name="T31" fmla="*/ 0 h 44"/>
                    <a:gd name="T32" fmla="*/ 35 w 35"/>
                    <a:gd name="T33" fmla="*/ 44 h 4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5" h="44">
                      <a:moveTo>
                        <a:pt x="21" y="3"/>
                      </a:moveTo>
                      <a:lnTo>
                        <a:pt x="29" y="0"/>
                      </a:lnTo>
                      <a:lnTo>
                        <a:pt x="13" y="7"/>
                      </a:lnTo>
                      <a:lnTo>
                        <a:pt x="0" y="17"/>
                      </a:lnTo>
                      <a:lnTo>
                        <a:pt x="11" y="31"/>
                      </a:lnTo>
                      <a:lnTo>
                        <a:pt x="21" y="44"/>
                      </a:lnTo>
                      <a:lnTo>
                        <a:pt x="30" y="38"/>
                      </a:lnTo>
                      <a:lnTo>
                        <a:pt x="35" y="35"/>
                      </a:lnTo>
                      <a:lnTo>
                        <a:pt x="28" y="19"/>
                      </a:lnTo>
                      <a:lnTo>
                        <a:pt x="21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16" name="Freeform 286"/>
                <p:cNvSpPr>
                  <a:spLocks/>
                </p:cNvSpPr>
                <p:nvPr/>
              </p:nvSpPr>
              <p:spPr bwMode="auto">
                <a:xfrm>
                  <a:off x="4180" y="3017"/>
                  <a:ext cx="20" cy="19"/>
                </a:xfrm>
                <a:custGeom>
                  <a:avLst/>
                  <a:gdLst>
                    <a:gd name="T0" fmla="*/ 2 w 39"/>
                    <a:gd name="T1" fmla="*/ 0 h 39"/>
                    <a:gd name="T2" fmla="*/ 2 w 39"/>
                    <a:gd name="T3" fmla="*/ 0 h 39"/>
                    <a:gd name="T4" fmla="*/ 2 w 39"/>
                    <a:gd name="T5" fmla="*/ 0 h 39"/>
                    <a:gd name="T6" fmla="*/ 0 w 39"/>
                    <a:gd name="T7" fmla="*/ 3 h 39"/>
                    <a:gd name="T8" fmla="*/ 2 w 39"/>
                    <a:gd name="T9" fmla="*/ 4 h 39"/>
                    <a:gd name="T10" fmla="*/ 4 w 39"/>
                    <a:gd name="T11" fmla="*/ 4 h 39"/>
                    <a:gd name="T12" fmla="*/ 5 w 39"/>
                    <a:gd name="T13" fmla="*/ 3 h 39"/>
                    <a:gd name="T14" fmla="*/ 5 w 39"/>
                    <a:gd name="T15" fmla="*/ 3 h 39"/>
                    <a:gd name="T16" fmla="*/ 4 w 39"/>
                    <a:gd name="T17" fmla="*/ 1 h 39"/>
                    <a:gd name="T18" fmla="*/ 2 w 39"/>
                    <a:gd name="T19" fmla="*/ 0 h 3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9"/>
                    <a:gd name="T31" fmla="*/ 0 h 39"/>
                    <a:gd name="T32" fmla="*/ 39 w 39"/>
                    <a:gd name="T33" fmla="*/ 39 h 3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9" h="39">
                      <a:moveTo>
                        <a:pt x="16" y="0"/>
                      </a:moveTo>
                      <a:lnTo>
                        <a:pt x="11" y="5"/>
                      </a:lnTo>
                      <a:lnTo>
                        <a:pt x="9" y="7"/>
                      </a:lnTo>
                      <a:lnTo>
                        <a:pt x="0" y="24"/>
                      </a:lnTo>
                      <a:lnTo>
                        <a:pt x="15" y="32"/>
                      </a:lnTo>
                      <a:lnTo>
                        <a:pt x="31" y="39"/>
                      </a:lnTo>
                      <a:lnTo>
                        <a:pt x="35" y="31"/>
                      </a:lnTo>
                      <a:lnTo>
                        <a:pt x="39" y="26"/>
                      </a:lnTo>
                      <a:lnTo>
                        <a:pt x="27" y="14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17" name="Freeform 287"/>
                <p:cNvSpPr>
                  <a:spLocks/>
                </p:cNvSpPr>
                <p:nvPr/>
              </p:nvSpPr>
              <p:spPr bwMode="auto">
                <a:xfrm>
                  <a:off x="4177" y="3029"/>
                  <a:ext cx="20" cy="19"/>
                </a:xfrm>
                <a:custGeom>
                  <a:avLst/>
                  <a:gdLst>
                    <a:gd name="T0" fmla="*/ 1 w 39"/>
                    <a:gd name="T1" fmla="*/ 0 h 38"/>
                    <a:gd name="T2" fmla="*/ 1 w 39"/>
                    <a:gd name="T3" fmla="*/ 1 h 38"/>
                    <a:gd name="T4" fmla="*/ 1 w 39"/>
                    <a:gd name="T5" fmla="*/ 2 h 38"/>
                    <a:gd name="T6" fmla="*/ 0 w 39"/>
                    <a:gd name="T7" fmla="*/ 3 h 38"/>
                    <a:gd name="T8" fmla="*/ 0 w 39"/>
                    <a:gd name="T9" fmla="*/ 5 h 38"/>
                    <a:gd name="T10" fmla="*/ 5 w 39"/>
                    <a:gd name="T11" fmla="*/ 5 h 38"/>
                    <a:gd name="T12" fmla="*/ 5 w 39"/>
                    <a:gd name="T13" fmla="*/ 3 h 38"/>
                    <a:gd name="T14" fmla="*/ 5 w 39"/>
                    <a:gd name="T15" fmla="*/ 3 h 38"/>
                    <a:gd name="T16" fmla="*/ 5 w 39"/>
                    <a:gd name="T17" fmla="*/ 2 h 38"/>
                    <a:gd name="T18" fmla="*/ 3 w 39"/>
                    <a:gd name="T19" fmla="*/ 1 h 38"/>
                    <a:gd name="T20" fmla="*/ 1 w 39"/>
                    <a:gd name="T21" fmla="*/ 0 h 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9"/>
                    <a:gd name="T34" fmla="*/ 0 h 38"/>
                    <a:gd name="T35" fmla="*/ 39 w 39"/>
                    <a:gd name="T36" fmla="*/ 38 h 3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9" h="38">
                      <a:moveTo>
                        <a:pt x="7" y="0"/>
                      </a:moveTo>
                      <a:lnTo>
                        <a:pt x="4" y="8"/>
                      </a:lnTo>
                      <a:lnTo>
                        <a:pt x="3" y="10"/>
                      </a:lnTo>
                      <a:lnTo>
                        <a:pt x="0" y="19"/>
                      </a:lnTo>
                      <a:lnTo>
                        <a:pt x="0" y="38"/>
                      </a:lnTo>
                      <a:lnTo>
                        <a:pt x="36" y="35"/>
                      </a:lnTo>
                      <a:lnTo>
                        <a:pt x="36" y="23"/>
                      </a:lnTo>
                      <a:lnTo>
                        <a:pt x="36" y="20"/>
                      </a:lnTo>
                      <a:lnTo>
                        <a:pt x="39" y="14"/>
                      </a:lnTo>
                      <a:lnTo>
                        <a:pt x="22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18" name="Freeform 288"/>
                <p:cNvSpPr>
                  <a:spLocks/>
                </p:cNvSpPr>
                <p:nvPr/>
              </p:nvSpPr>
              <p:spPr bwMode="auto">
                <a:xfrm>
                  <a:off x="4177" y="3046"/>
                  <a:ext cx="20" cy="11"/>
                </a:xfrm>
                <a:custGeom>
                  <a:avLst/>
                  <a:gdLst>
                    <a:gd name="T0" fmla="*/ 0 w 39"/>
                    <a:gd name="T1" fmla="*/ 1 h 22"/>
                    <a:gd name="T2" fmla="*/ 1 w 39"/>
                    <a:gd name="T3" fmla="*/ 2 h 22"/>
                    <a:gd name="T4" fmla="*/ 1 w 39"/>
                    <a:gd name="T5" fmla="*/ 3 h 22"/>
                    <a:gd name="T6" fmla="*/ 3 w 39"/>
                    <a:gd name="T7" fmla="*/ 2 h 22"/>
                    <a:gd name="T8" fmla="*/ 5 w 39"/>
                    <a:gd name="T9" fmla="*/ 2 h 22"/>
                    <a:gd name="T10" fmla="*/ 5 w 39"/>
                    <a:gd name="T11" fmla="*/ 1 h 22"/>
                    <a:gd name="T12" fmla="*/ 5 w 39"/>
                    <a:gd name="T13" fmla="*/ 0 h 22"/>
                    <a:gd name="T14" fmla="*/ 0 w 39"/>
                    <a:gd name="T15" fmla="*/ 1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"/>
                    <a:gd name="T25" fmla="*/ 0 h 22"/>
                    <a:gd name="T26" fmla="*/ 39 w 39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" h="22">
                      <a:moveTo>
                        <a:pt x="0" y="3"/>
                      </a:moveTo>
                      <a:lnTo>
                        <a:pt x="1" y="12"/>
                      </a:lnTo>
                      <a:lnTo>
                        <a:pt x="6" y="22"/>
                      </a:lnTo>
                      <a:lnTo>
                        <a:pt x="22" y="15"/>
                      </a:lnTo>
                      <a:lnTo>
                        <a:pt x="39" y="9"/>
                      </a:lnTo>
                      <a:lnTo>
                        <a:pt x="37" y="4"/>
                      </a:lnTo>
                      <a:lnTo>
                        <a:pt x="36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19" name="Freeform 289"/>
                <p:cNvSpPr>
                  <a:spLocks/>
                </p:cNvSpPr>
                <p:nvPr/>
              </p:nvSpPr>
              <p:spPr bwMode="auto">
                <a:xfrm>
                  <a:off x="4178" y="3051"/>
                  <a:ext cx="28" cy="26"/>
                </a:xfrm>
                <a:custGeom>
                  <a:avLst/>
                  <a:gdLst>
                    <a:gd name="T0" fmla="*/ 1 w 55"/>
                    <a:gd name="T1" fmla="*/ 2 h 52"/>
                    <a:gd name="T2" fmla="*/ 0 w 55"/>
                    <a:gd name="T3" fmla="*/ 1 h 52"/>
                    <a:gd name="T4" fmla="*/ 2 w 55"/>
                    <a:gd name="T5" fmla="*/ 4 h 52"/>
                    <a:gd name="T6" fmla="*/ 2 w 55"/>
                    <a:gd name="T7" fmla="*/ 5 h 52"/>
                    <a:gd name="T8" fmla="*/ 4 w 55"/>
                    <a:gd name="T9" fmla="*/ 6 h 52"/>
                    <a:gd name="T10" fmla="*/ 5 w 55"/>
                    <a:gd name="T11" fmla="*/ 7 h 52"/>
                    <a:gd name="T12" fmla="*/ 6 w 55"/>
                    <a:gd name="T13" fmla="*/ 5 h 52"/>
                    <a:gd name="T14" fmla="*/ 7 w 55"/>
                    <a:gd name="T15" fmla="*/ 3 h 52"/>
                    <a:gd name="T16" fmla="*/ 7 w 55"/>
                    <a:gd name="T17" fmla="*/ 3 h 52"/>
                    <a:gd name="T18" fmla="*/ 6 w 55"/>
                    <a:gd name="T19" fmla="*/ 2 h 52"/>
                    <a:gd name="T20" fmla="*/ 5 w 55"/>
                    <a:gd name="T21" fmla="*/ 2 h 52"/>
                    <a:gd name="T22" fmla="*/ 5 w 55"/>
                    <a:gd name="T23" fmla="*/ 0 h 52"/>
                    <a:gd name="T24" fmla="*/ 3 w 55"/>
                    <a:gd name="T25" fmla="*/ 1 h 52"/>
                    <a:gd name="T26" fmla="*/ 1 w 55"/>
                    <a:gd name="T27" fmla="*/ 2 h 5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5"/>
                    <a:gd name="T43" fmla="*/ 0 h 52"/>
                    <a:gd name="T44" fmla="*/ 55 w 55"/>
                    <a:gd name="T45" fmla="*/ 52 h 5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5" h="52">
                      <a:moveTo>
                        <a:pt x="3" y="14"/>
                      </a:moveTo>
                      <a:lnTo>
                        <a:pt x="0" y="6"/>
                      </a:lnTo>
                      <a:lnTo>
                        <a:pt x="11" y="30"/>
                      </a:lnTo>
                      <a:lnTo>
                        <a:pt x="15" y="35"/>
                      </a:lnTo>
                      <a:lnTo>
                        <a:pt x="32" y="48"/>
                      </a:lnTo>
                      <a:lnTo>
                        <a:pt x="40" y="52"/>
                      </a:lnTo>
                      <a:lnTo>
                        <a:pt x="48" y="37"/>
                      </a:lnTo>
                      <a:lnTo>
                        <a:pt x="55" y="21"/>
                      </a:lnTo>
                      <a:lnTo>
                        <a:pt x="51" y="19"/>
                      </a:lnTo>
                      <a:lnTo>
                        <a:pt x="45" y="15"/>
                      </a:lnTo>
                      <a:lnTo>
                        <a:pt x="39" y="9"/>
                      </a:lnTo>
                      <a:lnTo>
                        <a:pt x="35" y="0"/>
                      </a:lnTo>
                      <a:lnTo>
                        <a:pt x="19" y="7"/>
                      </a:lnTo>
                      <a:lnTo>
                        <a:pt x="3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20" name="Freeform 290"/>
                <p:cNvSpPr>
                  <a:spLocks/>
                </p:cNvSpPr>
                <p:nvPr/>
              </p:nvSpPr>
              <p:spPr bwMode="auto">
                <a:xfrm>
                  <a:off x="4199" y="3060"/>
                  <a:ext cx="28" cy="20"/>
                </a:xfrm>
                <a:custGeom>
                  <a:avLst/>
                  <a:gdLst>
                    <a:gd name="T0" fmla="*/ 0 w 57"/>
                    <a:gd name="T1" fmla="*/ 4 h 40"/>
                    <a:gd name="T2" fmla="*/ 1 w 57"/>
                    <a:gd name="T3" fmla="*/ 5 h 40"/>
                    <a:gd name="T4" fmla="*/ 1 w 57"/>
                    <a:gd name="T5" fmla="*/ 5 h 40"/>
                    <a:gd name="T6" fmla="*/ 2 w 57"/>
                    <a:gd name="T7" fmla="*/ 5 h 40"/>
                    <a:gd name="T8" fmla="*/ 3 w 57"/>
                    <a:gd name="T9" fmla="*/ 5 h 40"/>
                    <a:gd name="T10" fmla="*/ 4 w 57"/>
                    <a:gd name="T11" fmla="*/ 5 h 40"/>
                    <a:gd name="T12" fmla="*/ 5 w 57"/>
                    <a:gd name="T13" fmla="*/ 5 h 40"/>
                    <a:gd name="T14" fmla="*/ 7 w 57"/>
                    <a:gd name="T15" fmla="*/ 5 h 40"/>
                    <a:gd name="T16" fmla="*/ 6 w 57"/>
                    <a:gd name="T17" fmla="*/ 3 h 40"/>
                    <a:gd name="T18" fmla="*/ 5 w 57"/>
                    <a:gd name="T19" fmla="*/ 0 h 40"/>
                    <a:gd name="T20" fmla="*/ 4 w 57"/>
                    <a:gd name="T21" fmla="*/ 1 h 40"/>
                    <a:gd name="T22" fmla="*/ 4 w 57"/>
                    <a:gd name="T23" fmla="*/ 1 h 40"/>
                    <a:gd name="T24" fmla="*/ 3 w 57"/>
                    <a:gd name="T25" fmla="*/ 1 h 40"/>
                    <a:gd name="T26" fmla="*/ 2 w 57"/>
                    <a:gd name="T27" fmla="*/ 1 h 40"/>
                    <a:gd name="T28" fmla="*/ 2 w 57"/>
                    <a:gd name="T29" fmla="*/ 1 h 40"/>
                    <a:gd name="T30" fmla="*/ 1 w 57"/>
                    <a:gd name="T31" fmla="*/ 0 h 40"/>
                    <a:gd name="T32" fmla="*/ 1 w 57"/>
                    <a:gd name="T33" fmla="*/ 3 h 40"/>
                    <a:gd name="T34" fmla="*/ 0 w 57"/>
                    <a:gd name="T35" fmla="*/ 4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7"/>
                    <a:gd name="T55" fmla="*/ 0 h 40"/>
                    <a:gd name="T56" fmla="*/ 57 w 57"/>
                    <a:gd name="T57" fmla="*/ 40 h 4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7" h="40">
                      <a:moveTo>
                        <a:pt x="0" y="32"/>
                      </a:moveTo>
                      <a:lnTo>
                        <a:pt x="8" y="35"/>
                      </a:lnTo>
                      <a:lnTo>
                        <a:pt x="10" y="37"/>
                      </a:lnTo>
                      <a:lnTo>
                        <a:pt x="19" y="39"/>
                      </a:lnTo>
                      <a:lnTo>
                        <a:pt x="29" y="40"/>
                      </a:lnTo>
                      <a:lnTo>
                        <a:pt x="39" y="39"/>
                      </a:lnTo>
                      <a:lnTo>
                        <a:pt x="47" y="38"/>
                      </a:lnTo>
                      <a:lnTo>
                        <a:pt x="57" y="33"/>
                      </a:lnTo>
                      <a:lnTo>
                        <a:pt x="50" y="17"/>
                      </a:lnTo>
                      <a:lnTo>
                        <a:pt x="44" y="0"/>
                      </a:lnTo>
                      <a:lnTo>
                        <a:pt x="39" y="2"/>
                      </a:lnTo>
                      <a:lnTo>
                        <a:pt x="35" y="3"/>
                      </a:lnTo>
                      <a:lnTo>
                        <a:pt x="29" y="4"/>
                      </a:lnTo>
                      <a:lnTo>
                        <a:pt x="23" y="3"/>
                      </a:lnTo>
                      <a:lnTo>
                        <a:pt x="20" y="3"/>
                      </a:lnTo>
                      <a:lnTo>
                        <a:pt x="14" y="0"/>
                      </a:lnTo>
                      <a:lnTo>
                        <a:pt x="8" y="17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21" name="Freeform 291"/>
                <p:cNvSpPr>
                  <a:spLocks/>
                </p:cNvSpPr>
                <p:nvPr/>
              </p:nvSpPr>
              <p:spPr bwMode="auto">
                <a:xfrm>
                  <a:off x="4220" y="3051"/>
                  <a:ext cx="26" cy="28"/>
                </a:xfrm>
                <a:custGeom>
                  <a:avLst/>
                  <a:gdLst>
                    <a:gd name="T0" fmla="*/ 2 w 52"/>
                    <a:gd name="T1" fmla="*/ 6 h 57"/>
                    <a:gd name="T2" fmla="*/ 1 w 52"/>
                    <a:gd name="T3" fmla="*/ 7 h 57"/>
                    <a:gd name="T4" fmla="*/ 3 w 52"/>
                    <a:gd name="T5" fmla="*/ 6 h 57"/>
                    <a:gd name="T6" fmla="*/ 4 w 52"/>
                    <a:gd name="T7" fmla="*/ 5 h 57"/>
                    <a:gd name="T8" fmla="*/ 5 w 52"/>
                    <a:gd name="T9" fmla="*/ 4 h 57"/>
                    <a:gd name="T10" fmla="*/ 6 w 52"/>
                    <a:gd name="T11" fmla="*/ 3 h 57"/>
                    <a:gd name="T12" fmla="*/ 6 w 52"/>
                    <a:gd name="T13" fmla="*/ 2 h 57"/>
                    <a:gd name="T14" fmla="*/ 7 w 52"/>
                    <a:gd name="T15" fmla="*/ 1 h 57"/>
                    <a:gd name="T16" fmla="*/ 5 w 52"/>
                    <a:gd name="T17" fmla="*/ 0 h 57"/>
                    <a:gd name="T18" fmla="*/ 3 w 52"/>
                    <a:gd name="T19" fmla="*/ 0 h 57"/>
                    <a:gd name="T20" fmla="*/ 3 w 52"/>
                    <a:gd name="T21" fmla="*/ 0 h 57"/>
                    <a:gd name="T22" fmla="*/ 2 w 52"/>
                    <a:gd name="T23" fmla="*/ 1 h 57"/>
                    <a:gd name="T24" fmla="*/ 2 w 52"/>
                    <a:gd name="T25" fmla="*/ 1 h 57"/>
                    <a:gd name="T26" fmla="*/ 2 w 52"/>
                    <a:gd name="T27" fmla="*/ 1 h 57"/>
                    <a:gd name="T28" fmla="*/ 1 w 52"/>
                    <a:gd name="T29" fmla="*/ 2 h 57"/>
                    <a:gd name="T30" fmla="*/ 0 w 52"/>
                    <a:gd name="T31" fmla="*/ 2 h 57"/>
                    <a:gd name="T32" fmla="*/ 1 w 52"/>
                    <a:gd name="T33" fmla="*/ 4 h 57"/>
                    <a:gd name="T34" fmla="*/ 2 w 52"/>
                    <a:gd name="T35" fmla="*/ 6 h 5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2"/>
                    <a:gd name="T55" fmla="*/ 0 h 57"/>
                    <a:gd name="T56" fmla="*/ 52 w 52"/>
                    <a:gd name="T57" fmla="*/ 57 h 5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2" h="57">
                      <a:moveTo>
                        <a:pt x="14" y="53"/>
                      </a:moveTo>
                      <a:lnTo>
                        <a:pt x="6" y="57"/>
                      </a:lnTo>
                      <a:lnTo>
                        <a:pt x="22" y="49"/>
                      </a:lnTo>
                      <a:lnTo>
                        <a:pt x="28" y="45"/>
                      </a:lnTo>
                      <a:lnTo>
                        <a:pt x="37" y="38"/>
                      </a:lnTo>
                      <a:lnTo>
                        <a:pt x="45" y="28"/>
                      </a:lnTo>
                      <a:lnTo>
                        <a:pt x="48" y="23"/>
                      </a:lnTo>
                      <a:lnTo>
                        <a:pt x="52" y="15"/>
                      </a:lnTo>
                      <a:lnTo>
                        <a:pt x="37" y="7"/>
                      </a:lnTo>
                      <a:lnTo>
                        <a:pt x="21" y="0"/>
                      </a:lnTo>
                      <a:lnTo>
                        <a:pt x="19" y="4"/>
                      </a:lnTo>
                      <a:lnTo>
                        <a:pt x="14" y="12"/>
                      </a:lnTo>
                      <a:lnTo>
                        <a:pt x="14" y="13"/>
                      </a:lnTo>
                      <a:lnTo>
                        <a:pt x="12" y="14"/>
                      </a:lnTo>
                      <a:lnTo>
                        <a:pt x="4" y="19"/>
                      </a:lnTo>
                      <a:lnTo>
                        <a:pt x="0" y="21"/>
                      </a:lnTo>
                      <a:lnTo>
                        <a:pt x="7" y="37"/>
                      </a:lnTo>
                      <a:lnTo>
                        <a:pt x="14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22" name="Freeform 292"/>
                <p:cNvSpPr>
                  <a:spLocks/>
                </p:cNvSpPr>
                <p:nvPr/>
              </p:nvSpPr>
              <p:spPr bwMode="auto">
                <a:xfrm>
                  <a:off x="4230" y="3043"/>
                  <a:ext cx="20" cy="15"/>
                </a:xfrm>
                <a:custGeom>
                  <a:avLst/>
                  <a:gdLst>
                    <a:gd name="T0" fmla="*/ 4 w 40"/>
                    <a:gd name="T1" fmla="*/ 3 h 31"/>
                    <a:gd name="T2" fmla="*/ 5 w 40"/>
                    <a:gd name="T3" fmla="*/ 2 h 31"/>
                    <a:gd name="T4" fmla="*/ 5 w 40"/>
                    <a:gd name="T5" fmla="*/ 2 h 31"/>
                    <a:gd name="T6" fmla="*/ 5 w 40"/>
                    <a:gd name="T7" fmla="*/ 1 h 31"/>
                    <a:gd name="T8" fmla="*/ 5 w 40"/>
                    <a:gd name="T9" fmla="*/ 0 h 31"/>
                    <a:gd name="T10" fmla="*/ 3 w 40"/>
                    <a:gd name="T11" fmla="*/ 0 h 31"/>
                    <a:gd name="T12" fmla="*/ 1 w 40"/>
                    <a:gd name="T13" fmla="*/ 0 h 31"/>
                    <a:gd name="T14" fmla="*/ 1 w 40"/>
                    <a:gd name="T15" fmla="*/ 1 h 31"/>
                    <a:gd name="T16" fmla="*/ 1 w 40"/>
                    <a:gd name="T17" fmla="*/ 1 h 31"/>
                    <a:gd name="T18" fmla="*/ 0 w 40"/>
                    <a:gd name="T19" fmla="*/ 2 h 31"/>
                    <a:gd name="T20" fmla="*/ 3 w 40"/>
                    <a:gd name="T21" fmla="*/ 2 h 31"/>
                    <a:gd name="T22" fmla="*/ 4 w 40"/>
                    <a:gd name="T23" fmla="*/ 3 h 3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0"/>
                    <a:gd name="T37" fmla="*/ 0 h 31"/>
                    <a:gd name="T38" fmla="*/ 40 w 40"/>
                    <a:gd name="T39" fmla="*/ 31 h 3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0" h="31">
                      <a:moveTo>
                        <a:pt x="32" y="31"/>
                      </a:moveTo>
                      <a:lnTo>
                        <a:pt x="35" y="23"/>
                      </a:lnTo>
                      <a:lnTo>
                        <a:pt x="36" y="21"/>
                      </a:lnTo>
                      <a:lnTo>
                        <a:pt x="38" y="12"/>
                      </a:lnTo>
                      <a:lnTo>
                        <a:pt x="40" y="5"/>
                      </a:lnTo>
                      <a:lnTo>
                        <a:pt x="22" y="3"/>
                      </a:lnTo>
                      <a:lnTo>
                        <a:pt x="4" y="0"/>
                      </a:lnTo>
                      <a:lnTo>
                        <a:pt x="3" y="8"/>
                      </a:lnTo>
                      <a:lnTo>
                        <a:pt x="3" y="11"/>
                      </a:lnTo>
                      <a:lnTo>
                        <a:pt x="0" y="17"/>
                      </a:lnTo>
                      <a:lnTo>
                        <a:pt x="17" y="23"/>
                      </a:lnTo>
                      <a:lnTo>
                        <a:pt x="32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23" name="Freeform 293"/>
                <p:cNvSpPr>
                  <a:spLocks/>
                </p:cNvSpPr>
                <p:nvPr/>
              </p:nvSpPr>
              <p:spPr bwMode="auto">
                <a:xfrm>
                  <a:off x="4235" y="3038"/>
                  <a:ext cx="15" cy="12"/>
                </a:xfrm>
                <a:custGeom>
                  <a:avLst/>
                  <a:gdLst>
                    <a:gd name="T0" fmla="*/ 3 w 31"/>
                    <a:gd name="T1" fmla="*/ 1 h 25"/>
                    <a:gd name="T2" fmla="*/ 3 w 31"/>
                    <a:gd name="T3" fmla="*/ 1 h 25"/>
                    <a:gd name="T4" fmla="*/ 3 w 31"/>
                    <a:gd name="T5" fmla="*/ 0 h 25"/>
                    <a:gd name="T6" fmla="*/ 0 w 31"/>
                    <a:gd name="T7" fmla="*/ 3 h 25"/>
                    <a:gd name="T8" fmla="*/ 1 w 31"/>
                    <a:gd name="T9" fmla="*/ 1 h 25"/>
                    <a:gd name="T10" fmla="*/ 3 w 31"/>
                    <a:gd name="T11" fmla="*/ 1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"/>
                    <a:gd name="T19" fmla="*/ 0 h 25"/>
                    <a:gd name="T20" fmla="*/ 31 w 31"/>
                    <a:gd name="T21" fmla="*/ 25 h 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" h="25">
                      <a:moveTo>
                        <a:pt x="31" y="15"/>
                      </a:moveTo>
                      <a:lnTo>
                        <a:pt x="31" y="15"/>
                      </a:lnTo>
                      <a:lnTo>
                        <a:pt x="25" y="0"/>
                      </a:lnTo>
                      <a:lnTo>
                        <a:pt x="0" y="25"/>
                      </a:lnTo>
                      <a:lnTo>
                        <a:pt x="13" y="13"/>
                      </a:lnTo>
                      <a:lnTo>
                        <a:pt x="31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24" name="Freeform 294"/>
                <p:cNvSpPr>
                  <a:spLocks/>
                </p:cNvSpPr>
                <p:nvPr/>
              </p:nvSpPr>
              <p:spPr bwMode="auto">
                <a:xfrm>
                  <a:off x="4234" y="3037"/>
                  <a:ext cx="13" cy="13"/>
                </a:xfrm>
                <a:custGeom>
                  <a:avLst/>
                  <a:gdLst>
                    <a:gd name="T0" fmla="*/ 4 w 26"/>
                    <a:gd name="T1" fmla="*/ 1 h 26"/>
                    <a:gd name="T2" fmla="*/ 4 w 26"/>
                    <a:gd name="T3" fmla="*/ 0 h 26"/>
                    <a:gd name="T4" fmla="*/ 0 w 26"/>
                    <a:gd name="T5" fmla="*/ 4 h 26"/>
                    <a:gd name="T6" fmla="*/ 1 w 26"/>
                    <a:gd name="T7" fmla="*/ 4 h 26"/>
                    <a:gd name="T8" fmla="*/ 4 w 26"/>
                    <a:gd name="T9" fmla="*/ 1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6"/>
                    <a:gd name="T17" fmla="*/ 26 w 26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6">
                      <a:moveTo>
                        <a:pt x="26" y="1"/>
                      </a:moveTo>
                      <a:lnTo>
                        <a:pt x="25" y="0"/>
                      </a:lnTo>
                      <a:lnTo>
                        <a:pt x="0" y="25"/>
                      </a:lnTo>
                      <a:lnTo>
                        <a:pt x="1" y="26"/>
                      </a:lnTo>
                      <a:lnTo>
                        <a:pt x="26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25" name="Freeform 295"/>
                <p:cNvSpPr>
                  <a:spLocks/>
                </p:cNvSpPr>
                <p:nvPr/>
              </p:nvSpPr>
              <p:spPr bwMode="auto">
                <a:xfrm>
                  <a:off x="4234" y="3038"/>
                  <a:ext cx="13" cy="12"/>
                </a:xfrm>
                <a:custGeom>
                  <a:avLst/>
                  <a:gdLst>
                    <a:gd name="T0" fmla="*/ 0 w 26"/>
                    <a:gd name="T1" fmla="*/ 3 h 25"/>
                    <a:gd name="T2" fmla="*/ 1 w 26"/>
                    <a:gd name="T3" fmla="*/ 3 h 25"/>
                    <a:gd name="T4" fmla="*/ 2 w 26"/>
                    <a:gd name="T5" fmla="*/ 1 h 25"/>
                    <a:gd name="T6" fmla="*/ 4 w 26"/>
                    <a:gd name="T7" fmla="*/ 0 h 25"/>
                    <a:gd name="T8" fmla="*/ 1 w 26"/>
                    <a:gd name="T9" fmla="*/ 3 h 25"/>
                    <a:gd name="T10" fmla="*/ 0 w 26"/>
                    <a:gd name="T11" fmla="*/ 3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6"/>
                    <a:gd name="T19" fmla="*/ 0 h 25"/>
                    <a:gd name="T20" fmla="*/ 26 w 26"/>
                    <a:gd name="T21" fmla="*/ 25 h 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6" h="25">
                      <a:moveTo>
                        <a:pt x="0" y="24"/>
                      </a:moveTo>
                      <a:lnTo>
                        <a:pt x="1" y="25"/>
                      </a:lnTo>
                      <a:lnTo>
                        <a:pt x="14" y="13"/>
                      </a:lnTo>
                      <a:lnTo>
                        <a:pt x="26" y="0"/>
                      </a:lnTo>
                      <a:lnTo>
                        <a:pt x="1" y="25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26" name="Freeform 296"/>
                <p:cNvSpPr>
                  <a:spLocks/>
                </p:cNvSpPr>
                <p:nvPr/>
              </p:nvSpPr>
              <p:spPr bwMode="auto">
                <a:xfrm>
                  <a:off x="4235" y="3043"/>
                  <a:ext cx="15" cy="7"/>
                </a:xfrm>
                <a:custGeom>
                  <a:avLst/>
                  <a:gdLst>
                    <a:gd name="T0" fmla="*/ 0 w 31"/>
                    <a:gd name="T1" fmla="*/ 1 h 15"/>
                    <a:gd name="T2" fmla="*/ 0 w 31"/>
                    <a:gd name="T3" fmla="*/ 1 h 15"/>
                    <a:gd name="T4" fmla="*/ 3 w 31"/>
                    <a:gd name="T5" fmla="*/ 0 h 15"/>
                    <a:gd name="T6" fmla="*/ 1 w 31"/>
                    <a:gd name="T7" fmla="*/ 0 h 15"/>
                    <a:gd name="T8" fmla="*/ 0 w 31"/>
                    <a:gd name="T9" fmla="*/ 1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15"/>
                    <a:gd name="T17" fmla="*/ 31 w 31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31" y="0"/>
                      </a:lnTo>
                      <a:lnTo>
                        <a:pt x="13" y="3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27" name="Freeform 297"/>
                <p:cNvSpPr>
                  <a:spLocks/>
                </p:cNvSpPr>
                <p:nvPr/>
              </p:nvSpPr>
              <p:spPr bwMode="auto">
                <a:xfrm>
                  <a:off x="4403" y="2485"/>
                  <a:ext cx="54" cy="55"/>
                </a:xfrm>
                <a:custGeom>
                  <a:avLst/>
                  <a:gdLst>
                    <a:gd name="T0" fmla="*/ 13 w 110"/>
                    <a:gd name="T1" fmla="*/ 7 h 109"/>
                    <a:gd name="T2" fmla="*/ 13 w 110"/>
                    <a:gd name="T3" fmla="*/ 6 h 109"/>
                    <a:gd name="T4" fmla="*/ 13 w 110"/>
                    <a:gd name="T5" fmla="*/ 6 h 109"/>
                    <a:gd name="T6" fmla="*/ 13 w 110"/>
                    <a:gd name="T7" fmla="*/ 5 h 109"/>
                    <a:gd name="T8" fmla="*/ 12 w 110"/>
                    <a:gd name="T9" fmla="*/ 4 h 109"/>
                    <a:gd name="T10" fmla="*/ 12 w 110"/>
                    <a:gd name="T11" fmla="*/ 3 h 109"/>
                    <a:gd name="T12" fmla="*/ 11 w 110"/>
                    <a:gd name="T13" fmla="*/ 2 h 109"/>
                    <a:gd name="T14" fmla="*/ 10 w 110"/>
                    <a:gd name="T15" fmla="*/ 2 h 109"/>
                    <a:gd name="T16" fmla="*/ 10 w 110"/>
                    <a:gd name="T17" fmla="*/ 1 h 109"/>
                    <a:gd name="T18" fmla="*/ 9 w 110"/>
                    <a:gd name="T19" fmla="*/ 1 h 109"/>
                    <a:gd name="T20" fmla="*/ 8 w 110"/>
                    <a:gd name="T21" fmla="*/ 1 h 109"/>
                    <a:gd name="T22" fmla="*/ 7 w 110"/>
                    <a:gd name="T23" fmla="*/ 1 h 109"/>
                    <a:gd name="T24" fmla="*/ 6 w 110"/>
                    <a:gd name="T25" fmla="*/ 0 h 109"/>
                    <a:gd name="T26" fmla="*/ 5 w 110"/>
                    <a:gd name="T27" fmla="*/ 1 h 109"/>
                    <a:gd name="T28" fmla="*/ 5 w 110"/>
                    <a:gd name="T29" fmla="*/ 1 h 109"/>
                    <a:gd name="T30" fmla="*/ 4 w 110"/>
                    <a:gd name="T31" fmla="*/ 1 h 109"/>
                    <a:gd name="T32" fmla="*/ 3 w 110"/>
                    <a:gd name="T33" fmla="*/ 1 h 109"/>
                    <a:gd name="T34" fmla="*/ 2 w 110"/>
                    <a:gd name="T35" fmla="*/ 2 h 109"/>
                    <a:gd name="T36" fmla="*/ 2 w 110"/>
                    <a:gd name="T37" fmla="*/ 2 h 109"/>
                    <a:gd name="T38" fmla="*/ 1 w 110"/>
                    <a:gd name="T39" fmla="*/ 3 h 109"/>
                    <a:gd name="T40" fmla="*/ 1 w 110"/>
                    <a:gd name="T41" fmla="*/ 4 h 109"/>
                    <a:gd name="T42" fmla="*/ 0 w 110"/>
                    <a:gd name="T43" fmla="*/ 5 h 109"/>
                    <a:gd name="T44" fmla="*/ 0 w 110"/>
                    <a:gd name="T45" fmla="*/ 6 h 109"/>
                    <a:gd name="T46" fmla="*/ 0 w 110"/>
                    <a:gd name="T47" fmla="*/ 6 h 109"/>
                    <a:gd name="T48" fmla="*/ 0 w 110"/>
                    <a:gd name="T49" fmla="*/ 7 h 109"/>
                    <a:gd name="T50" fmla="*/ 0 w 110"/>
                    <a:gd name="T51" fmla="*/ 8 h 109"/>
                    <a:gd name="T52" fmla="*/ 0 w 110"/>
                    <a:gd name="T53" fmla="*/ 9 h 109"/>
                    <a:gd name="T54" fmla="*/ 0 w 110"/>
                    <a:gd name="T55" fmla="*/ 10 h 109"/>
                    <a:gd name="T56" fmla="*/ 1 w 110"/>
                    <a:gd name="T57" fmla="*/ 11 h 109"/>
                    <a:gd name="T58" fmla="*/ 1 w 110"/>
                    <a:gd name="T59" fmla="*/ 11 h 109"/>
                    <a:gd name="T60" fmla="*/ 2 w 110"/>
                    <a:gd name="T61" fmla="*/ 12 h 109"/>
                    <a:gd name="T62" fmla="*/ 2 w 110"/>
                    <a:gd name="T63" fmla="*/ 13 h 109"/>
                    <a:gd name="T64" fmla="*/ 3 w 110"/>
                    <a:gd name="T65" fmla="*/ 13 h 109"/>
                    <a:gd name="T66" fmla="*/ 4 w 110"/>
                    <a:gd name="T67" fmla="*/ 14 h 109"/>
                    <a:gd name="T68" fmla="*/ 5 w 110"/>
                    <a:gd name="T69" fmla="*/ 14 h 109"/>
                    <a:gd name="T70" fmla="*/ 5 w 110"/>
                    <a:gd name="T71" fmla="*/ 14 h 109"/>
                    <a:gd name="T72" fmla="*/ 6 w 110"/>
                    <a:gd name="T73" fmla="*/ 14 h 109"/>
                    <a:gd name="T74" fmla="*/ 7 w 110"/>
                    <a:gd name="T75" fmla="*/ 14 h 109"/>
                    <a:gd name="T76" fmla="*/ 8 w 110"/>
                    <a:gd name="T77" fmla="*/ 14 h 109"/>
                    <a:gd name="T78" fmla="*/ 9 w 110"/>
                    <a:gd name="T79" fmla="*/ 14 h 109"/>
                    <a:gd name="T80" fmla="*/ 10 w 110"/>
                    <a:gd name="T81" fmla="*/ 13 h 109"/>
                    <a:gd name="T82" fmla="*/ 10 w 110"/>
                    <a:gd name="T83" fmla="*/ 13 h 109"/>
                    <a:gd name="T84" fmla="*/ 11 w 110"/>
                    <a:gd name="T85" fmla="*/ 12 h 109"/>
                    <a:gd name="T86" fmla="*/ 12 w 110"/>
                    <a:gd name="T87" fmla="*/ 11 h 109"/>
                    <a:gd name="T88" fmla="*/ 12 w 110"/>
                    <a:gd name="T89" fmla="*/ 11 h 109"/>
                    <a:gd name="T90" fmla="*/ 13 w 110"/>
                    <a:gd name="T91" fmla="*/ 10 h 109"/>
                    <a:gd name="T92" fmla="*/ 13 w 110"/>
                    <a:gd name="T93" fmla="*/ 9 h 109"/>
                    <a:gd name="T94" fmla="*/ 13 w 110"/>
                    <a:gd name="T95" fmla="*/ 8 h 109"/>
                    <a:gd name="T96" fmla="*/ 13 w 110"/>
                    <a:gd name="T97" fmla="*/ 7 h 109"/>
                    <a:gd name="T98" fmla="*/ 13 w 110"/>
                    <a:gd name="T99" fmla="*/ 7 h 109"/>
                    <a:gd name="T100" fmla="*/ 13 w 110"/>
                    <a:gd name="T101" fmla="*/ 7 h 109"/>
                    <a:gd name="T102" fmla="*/ 13 w 110"/>
                    <a:gd name="T103" fmla="*/ 7 h 109"/>
                    <a:gd name="T104" fmla="*/ 13 w 110"/>
                    <a:gd name="T105" fmla="*/ 7 h 109"/>
                    <a:gd name="T106" fmla="*/ 13 w 110"/>
                    <a:gd name="T107" fmla="*/ 7 h 109"/>
                    <a:gd name="T108" fmla="*/ 13 w 110"/>
                    <a:gd name="T109" fmla="*/ 7 h 109"/>
                    <a:gd name="T110" fmla="*/ 13 w 110"/>
                    <a:gd name="T111" fmla="*/ 7 h 109"/>
                    <a:gd name="T112" fmla="*/ 13 w 110"/>
                    <a:gd name="T113" fmla="*/ 7 h 109"/>
                    <a:gd name="T114" fmla="*/ 13 w 110"/>
                    <a:gd name="T115" fmla="*/ 7 h 109"/>
                    <a:gd name="T116" fmla="*/ 13 w 110"/>
                    <a:gd name="T117" fmla="*/ 7 h 109"/>
                    <a:gd name="T118" fmla="*/ 13 w 110"/>
                    <a:gd name="T119" fmla="*/ 7 h 109"/>
                    <a:gd name="T120" fmla="*/ 13 w 110"/>
                    <a:gd name="T121" fmla="*/ 7 h 109"/>
                    <a:gd name="T122" fmla="*/ 13 w 110"/>
                    <a:gd name="T123" fmla="*/ 7 h 109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10"/>
                    <a:gd name="T187" fmla="*/ 0 h 109"/>
                    <a:gd name="T188" fmla="*/ 110 w 110"/>
                    <a:gd name="T189" fmla="*/ 109 h 109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10" h="109">
                      <a:moveTo>
                        <a:pt x="110" y="55"/>
                      </a:moveTo>
                      <a:lnTo>
                        <a:pt x="109" y="48"/>
                      </a:lnTo>
                      <a:lnTo>
                        <a:pt x="108" y="41"/>
                      </a:lnTo>
                      <a:lnTo>
                        <a:pt x="105" y="34"/>
                      </a:lnTo>
                      <a:lnTo>
                        <a:pt x="102" y="28"/>
                      </a:lnTo>
                      <a:lnTo>
                        <a:pt x="97" y="22"/>
                      </a:lnTo>
                      <a:lnTo>
                        <a:pt x="93" y="16"/>
                      </a:lnTo>
                      <a:lnTo>
                        <a:pt x="88" y="12"/>
                      </a:lnTo>
                      <a:lnTo>
                        <a:pt x="82" y="8"/>
                      </a:lnTo>
                      <a:lnTo>
                        <a:pt x="75" y="5"/>
                      </a:lnTo>
                      <a:lnTo>
                        <a:pt x="68" y="2"/>
                      </a:lnTo>
                      <a:lnTo>
                        <a:pt x="62" y="1"/>
                      </a:lnTo>
                      <a:lnTo>
                        <a:pt x="55" y="0"/>
                      </a:lnTo>
                      <a:lnTo>
                        <a:pt x="46" y="1"/>
                      </a:lnTo>
                      <a:lnTo>
                        <a:pt x="40" y="2"/>
                      </a:lnTo>
                      <a:lnTo>
                        <a:pt x="33" y="5"/>
                      </a:lnTo>
                      <a:lnTo>
                        <a:pt x="26" y="8"/>
                      </a:lnTo>
                      <a:lnTo>
                        <a:pt x="21" y="12"/>
                      </a:lnTo>
                      <a:lnTo>
                        <a:pt x="16" y="16"/>
                      </a:lnTo>
                      <a:lnTo>
                        <a:pt x="11" y="22"/>
                      </a:lnTo>
                      <a:lnTo>
                        <a:pt x="8" y="28"/>
                      </a:lnTo>
                      <a:lnTo>
                        <a:pt x="4" y="34"/>
                      </a:lnTo>
                      <a:lnTo>
                        <a:pt x="1" y="41"/>
                      </a:lnTo>
                      <a:lnTo>
                        <a:pt x="0" y="48"/>
                      </a:lnTo>
                      <a:lnTo>
                        <a:pt x="0" y="55"/>
                      </a:lnTo>
                      <a:lnTo>
                        <a:pt x="0" y="63"/>
                      </a:lnTo>
                      <a:lnTo>
                        <a:pt x="1" y="70"/>
                      </a:lnTo>
                      <a:lnTo>
                        <a:pt x="4" y="77"/>
                      </a:lnTo>
                      <a:lnTo>
                        <a:pt x="8" y="83"/>
                      </a:lnTo>
                      <a:lnTo>
                        <a:pt x="11" y="88"/>
                      </a:lnTo>
                      <a:lnTo>
                        <a:pt x="16" y="94"/>
                      </a:lnTo>
                      <a:lnTo>
                        <a:pt x="21" y="99"/>
                      </a:lnTo>
                      <a:lnTo>
                        <a:pt x="26" y="102"/>
                      </a:lnTo>
                      <a:lnTo>
                        <a:pt x="33" y="105"/>
                      </a:lnTo>
                      <a:lnTo>
                        <a:pt x="40" y="108"/>
                      </a:lnTo>
                      <a:lnTo>
                        <a:pt x="46" y="109"/>
                      </a:lnTo>
                      <a:lnTo>
                        <a:pt x="55" y="109"/>
                      </a:lnTo>
                      <a:lnTo>
                        <a:pt x="62" y="109"/>
                      </a:lnTo>
                      <a:lnTo>
                        <a:pt x="68" y="108"/>
                      </a:lnTo>
                      <a:lnTo>
                        <a:pt x="75" y="105"/>
                      </a:lnTo>
                      <a:lnTo>
                        <a:pt x="82" y="102"/>
                      </a:lnTo>
                      <a:lnTo>
                        <a:pt x="88" y="99"/>
                      </a:lnTo>
                      <a:lnTo>
                        <a:pt x="93" y="94"/>
                      </a:lnTo>
                      <a:lnTo>
                        <a:pt x="97" y="88"/>
                      </a:lnTo>
                      <a:lnTo>
                        <a:pt x="102" y="83"/>
                      </a:lnTo>
                      <a:lnTo>
                        <a:pt x="105" y="77"/>
                      </a:lnTo>
                      <a:lnTo>
                        <a:pt x="108" y="70"/>
                      </a:lnTo>
                      <a:lnTo>
                        <a:pt x="109" y="63"/>
                      </a:lnTo>
                      <a:lnTo>
                        <a:pt x="110" y="55"/>
                      </a:lnTo>
                      <a:lnTo>
                        <a:pt x="109" y="56"/>
                      </a:lnTo>
                      <a:lnTo>
                        <a:pt x="110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28" name="Freeform 298"/>
                <p:cNvSpPr>
                  <a:spLocks/>
                </p:cNvSpPr>
                <p:nvPr/>
              </p:nvSpPr>
              <p:spPr bwMode="auto">
                <a:xfrm>
                  <a:off x="4446" y="2499"/>
                  <a:ext cx="20" cy="15"/>
                </a:xfrm>
                <a:custGeom>
                  <a:avLst/>
                  <a:gdLst>
                    <a:gd name="T0" fmla="*/ 1 w 40"/>
                    <a:gd name="T1" fmla="*/ 4 h 29"/>
                    <a:gd name="T2" fmla="*/ 5 w 40"/>
                    <a:gd name="T3" fmla="*/ 4 h 29"/>
                    <a:gd name="T4" fmla="*/ 5 w 40"/>
                    <a:gd name="T5" fmla="*/ 3 h 29"/>
                    <a:gd name="T6" fmla="*/ 5 w 40"/>
                    <a:gd name="T7" fmla="*/ 2 h 29"/>
                    <a:gd name="T8" fmla="*/ 5 w 40"/>
                    <a:gd name="T9" fmla="*/ 0 h 29"/>
                    <a:gd name="T10" fmla="*/ 3 w 40"/>
                    <a:gd name="T11" fmla="*/ 1 h 29"/>
                    <a:gd name="T12" fmla="*/ 0 w 40"/>
                    <a:gd name="T13" fmla="*/ 2 h 29"/>
                    <a:gd name="T14" fmla="*/ 1 w 40"/>
                    <a:gd name="T15" fmla="*/ 3 h 29"/>
                    <a:gd name="T16" fmla="*/ 1 w 40"/>
                    <a:gd name="T17" fmla="*/ 3 h 29"/>
                    <a:gd name="T18" fmla="*/ 1 w 40"/>
                    <a:gd name="T19" fmla="*/ 4 h 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0"/>
                    <a:gd name="T31" fmla="*/ 0 h 29"/>
                    <a:gd name="T32" fmla="*/ 40 w 40"/>
                    <a:gd name="T33" fmla="*/ 29 h 2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0" h="29">
                      <a:moveTo>
                        <a:pt x="4" y="29"/>
                      </a:moveTo>
                      <a:lnTo>
                        <a:pt x="40" y="25"/>
                      </a:lnTo>
                      <a:lnTo>
                        <a:pt x="39" y="18"/>
                      </a:lnTo>
                      <a:lnTo>
                        <a:pt x="38" y="9"/>
                      </a:lnTo>
                      <a:lnTo>
                        <a:pt x="33" y="0"/>
                      </a:lnTo>
                      <a:lnTo>
                        <a:pt x="17" y="6"/>
                      </a:lnTo>
                      <a:lnTo>
                        <a:pt x="0" y="12"/>
                      </a:lnTo>
                      <a:lnTo>
                        <a:pt x="2" y="18"/>
                      </a:lnTo>
                      <a:lnTo>
                        <a:pt x="3" y="22"/>
                      </a:lnTo>
                      <a:lnTo>
                        <a:pt x="4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29" name="Freeform 299"/>
                <p:cNvSpPr>
                  <a:spLocks/>
                </p:cNvSpPr>
                <p:nvPr/>
              </p:nvSpPr>
              <p:spPr bwMode="auto">
                <a:xfrm>
                  <a:off x="4437" y="2480"/>
                  <a:ext cx="28" cy="26"/>
                </a:xfrm>
                <a:custGeom>
                  <a:avLst/>
                  <a:gdLst>
                    <a:gd name="T0" fmla="*/ 7 w 56"/>
                    <a:gd name="T1" fmla="*/ 5 h 52"/>
                    <a:gd name="T2" fmla="*/ 7 w 56"/>
                    <a:gd name="T3" fmla="*/ 6 h 52"/>
                    <a:gd name="T4" fmla="*/ 7 w 56"/>
                    <a:gd name="T5" fmla="*/ 4 h 52"/>
                    <a:gd name="T6" fmla="*/ 6 w 56"/>
                    <a:gd name="T7" fmla="*/ 3 h 52"/>
                    <a:gd name="T8" fmla="*/ 5 w 56"/>
                    <a:gd name="T9" fmla="*/ 2 h 52"/>
                    <a:gd name="T10" fmla="*/ 4 w 56"/>
                    <a:gd name="T11" fmla="*/ 1 h 52"/>
                    <a:gd name="T12" fmla="*/ 3 w 56"/>
                    <a:gd name="T13" fmla="*/ 1 h 52"/>
                    <a:gd name="T14" fmla="*/ 2 w 56"/>
                    <a:gd name="T15" fmla="*/ 0 h 52"/>
                    <a:gd name="T16" fmla="*/ 1 w 56"/>
                    <a:gd name="T17" fmla="*/ 2 h 52"/>
                    <a:gd name="T18" fmla="*/ 0 w 56"/>
                    <a:gd name="T19" fmla="*/ 4 h 52"/>
                    <a:gd name="T20" fmla="*/ 1 w 56"/>
                    <a:gd name="T21" fmla="*/ 5 h 52"/>
                    <a:gd name="T22" fmla="*/ 2 w 56"/>
                    <a:gd name="T23" fmla="*/ 5 h 52"/>
                    <a:gd name="T24" fmla="*/ 2 w 56"/>
                    <a:gd name="T25" fmla="*/ 5 h 52"/>
                    <a:gd name="T26" fmla="*/ 2 w 56"/>
                    <a:gd name="T27" fmla="*/ 6 h 52"/>
                    <a:gd name="T28" fmla="*/ 3 w 56"/>
                    <a:gd name="T29" fmla="*/ 6 h 52"/>
                    <a:gd name="T30" fmla="*/ 3 w 56"/>
                    <a:gd name="T31" fmla="*/ 7 h 52"/>
                    <a:gd name="T32" fmla="*/ 5 w 56"/>
                    <a:gd name="T33" fmla="*/ 6 h 52"/>
                    <a:gd name="T34" fmla="*/ 7 w 56"/>
                    <a:gd name="T35" fmla="*/ 5 h 5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6"/>
                    <a:gd name="T55" fmla="*/ 0 h 52"/>
                    <a:gd name="T56" fmla="*/ 56 w 56"/>
                    <a:gd name="T57" fmla="*/ 52 h 5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6" h="52">
                      <a:moveTo>
                        <a:pt x="53" y="39"/>
                      </a:moveTo>
                      <a:lnTo>
                        <a:pt x="56" y="46"/>
                      </a:lnTo>
                      <a:lnTo>
                        <a:pt x="49" y="31"/>
                      </a:lnTo>
                      <a:lnTo>
                        <a:pt x="45" y="24"/>
                      </a:lnTo>
                      <a:lnTo>
                        <a:pt x="38" y="16"/>
                      </a:lnTo>
                      <a:lnTo>
                        <a:pt x="28" y="8"/>
                      </a:lnTo>
                      <a:lnTo>
                        <a:pt x="23" y="4"/>
                      </a:lnTo>
                      <a:lnTo>
                        <a:pt x="15" y="0"/>
                      </a:lnTo>
                      <a:lnTo>
                        <a:pt x="7" y="16"/>
                      </a:lnTo>
                      <a:lnTo>
                        <a:pt x="0" y="32"/>
                      </a:lnTo>
                      <a:lnTo>
                        <a:pt x="4" y="34"/>
                      </a:lnTo>
                      <a:lnTo>
                        <a:pt x="12" y="39"/>
                      </a:lnTo>
                      <a:lnTo>
                        <a:pt x="13" y="39"/>
                      </a:lnTo>
                      <a:lnTo>
                        <a:pt x="14" y="41"/>
                      </a:lnTo>
                      <a:lnTo>
                        <a:pt x="19" y="48"/>
                      </a:lnTo>
                      <a:lnTo>
                        <a:pt x="21" y="52"/>
                      </a:lnTo>
                      <a:lnTo>
                        <a:pt x="37" y="45"/>
                      </a:lnTo>
                      <a:lnTo>
                        <a:pt x="53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30" name="Freeform 300"/>
                <p:cNvSpPr>
                  <a:spLocks/>
                </p:cNvSpPr>
                <p:nvPr/>
              </p:nvSpPr>
              <p:spPr bwMode="auto">
                <a:xfrm>
                  <a:off x="4416" y="2476"/>
                  <a:ext cx="28" cy="20"/>
                </a:xfrm>
                <a:custGeom>
                  <a:avLst/>
                  <a:gdLst>
                    <a:gd name="T0" fmla="*/ 7 w 57"/>
                    <a:gd name="T1" fmla="*/ 1 h 40"/>
                    <a:gd name="T2" fmla="*/ 6 w 57"/>
                    <a:gd name="T3" fmla="*/ 1 h 40"/>
                    <a:gd name="T4" fmla="*/ 5 w 57"/>
                    <a:gd name="T5" fmla="*/ 1 h 40"/>
                    <a:gd name="T6" fmla="*/ 4 w 57"/>
                    <a:gd name="T7" fmla="*/ 1 h 40"/>
                    <a:gd name="T8" fmla="*/ 3 w 57"/>
                    <a:gd name="T9" fmla="*/ 0 h 40"/>
                    <a:gd name="T10" fmla="*/ 2 w 57"/>
                    <a:gd name="T11" fmla="*/ 1 h 40"/>
                    <a:gd name="T12" fmla="*/ 1 w 57"/>
                    <a:gd name="T13" fmla="*/ 1 h 40"/>
                    <a:gd name="T14" fmla="*/ 0 w 57"/>
                    <a:gd name="T15" fmla="*/ 1 h 40"/>
                    <a:gd name="T16" fmla="*/ 0 w 57"/>
                    <a:gd name="T17" fmla="*/ 3 h 40"/>
                    <a:gd name="T18" fmla="*/ 1 w 57"/>
                    <a:gd name="T19" fmla="*/ 5 h 40"/>
                    <a:gd name="T20" fmla="*/ 2 w 57"/>
                    <a:gd name="T21" fmla="*/ 5 h 40"/>
                    <a:gd name="T22" fmla="*/ 2 w 57"/>
                    <a:gd name="T23" fmla="*/ 5 h 40"/>
                    <a:gd name="T24" fmla="*/ 3 w 57"/>
                    <a:gd name="T25" fmla="*/ 5 h 40"/>
                    <a:gd name="T26" fmla="*/ 4 w 57"/>
                    <a:gd name="T27" fmla="*/ 5 h 40"/>
                    <a:gd name="T28" fmla="*/ 4 w 57"/>
                    <a:gd name="T29" fmla="*/ 5 h 40"/>
                    <a:gd name="T30" fmla="*/ 5 w 57"/>
                    <a:gd name="T31" fmla="*/ 5 h 40"/>
                    <a:gd name="T32" fmla="*/ 6 w 57"/>
                    <a:gd name="T33" fmla="*/ 3 h 40"/>
                    <a:gd name="T34" fmla="*/ 7 w 5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7"/>
                    <a:gd name="T55" fmla="*/ 0 h 40"/>
                    <a:gd name="T56" fmla="*/ 57 w 57"/>
                    <a:gd name="T57" fmla="*/ 40 h 4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7" h="40">
                      <a:moveTo>
                        <a:pt x="57" y="7"/>
                      </a:moveTo>
                      <a:lnTo>
                        <a:pt x="49" y="4"/>
                      </a:lnTo>
                      <a:lnTo>
                        <a:pt x="47" y="3"/>
                      </a:lnTo>
                      <a:lnTo>
                        <a:pt x="38" y="1"/>
                      </a:lnTo>
                      <a:lnTo>
                        <a:pt x="30" y="0"/>
                      </a:lnTo>
                      <a:lnTo>
                        <a:pt x="18" y="1"/>
                      </a:lnTo>
                      <a:lnTo>
                        <a:pt x="10" y="2"/>
                      </a:lnTo>
                      <a:lnTo>
                        <a:pt x="0" y="6"/>
                      </a:lnTo>
                      <a:lnTo>
                        <a:pt x="7" y="23"/>
                      </a:lnTo>
                      <a:lnTo>
                        <a:pt x="13" y="40"/>
                      </a:lnTo>
                      <a:lnTo>
                        <a:pt x="18" y="38"/>
                      </a:lnTo>
                      <a:lnTo>
                        <a:pt x="22" y="37"/>
                      </a:lnTo>
                      <a:lnTo>
                        <a:pt x="28" y="35"/>
                      </a:lnTo>
                      <a:lnTo>
                        <a:pt x="34" y="37"/>
                      </a:lnTo>
                      <a:lnTo>
                        <a:pt x="37" y="37"/>
                      </a:lnTo>
                      <a:lnTo>
                        <a:pt x="43" y="40"/>
                      </a:lnTo>
                      <a:lnTo>
                        <a:pt x="49" y="23"/>
                      </a:lnTo>
                      <a:lnTo>
                        <a:pt x="57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31" name="Freeform 301"/>
                <p:cNvSpPr>
                  <a:spLocks/>
                </p:cNvSpPr>
                <p:nvPr/>
              </p:nvSpPr>
              <p:spPr bwMode="auto">
                <a:xfrm>
                  <a:off x="4405" y="2478"/>
                  <a:ext cx="17" cy="23"/>
                </a:xfrm>
                <a:custGeom>
                  <a:avLst/>
                  <a:gdLst>
                    <a:gd name="T0" fmla="*/ 3 w 34"/>
                    <a:gd name="T1" fmla="*/ 1 h 45"/>
                    <a:gd name="T2" fmla="*/ 4 w 34"/>
                    <a:gd name="T3" fmla="*/ 0 h 45"/>
                    <a:gd name="T4" fmla="*/ 2 w 34"/>
                    <a:gd name="T5" fmla="*/ 1 h 45"/>
                    <a:gd name="T6" fmla="*/ 0 w 34"/>
                    <a:gd name="T7" fmla="*/ 3 h 45"/>
                    <a:gd name="T8" fmla="*/ 2 w 34"/>
                    <a:gd name="T9" fmla="*/ 4 h 45"/>
                    <a:gd name="T10" fmla="*/ 3 w 34"/>
                    <a:gd name="T11" fmla="*/ 6 h 45"/>
                    <a:gd name="T12" fmla="*/ 4 w 34"/>
                    <a:gd name="T13" fmla="*/ 5 h 45"/>
                    <a:gd name="T14" fmla="*/ 5 w 34"/>
                    <a:gd name="T15" fmla="*/ 5 h 45"/>
                    <a:gd name="T16" fmla="*/ 4 w 34"/>
                    <a:gd name="T17" fmla="*/ 3 h 45"/>
                    <a:gd name="T18" fmla="*/ 3 w 34"/>
                    <a:gd name="T19" fmla="*/ 1 h 4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4"/>
                    <a:gd name="T31" fmla="*/ 0 h 45"/>
                    <a:gd name="T32" fmla="*/ 34 w 34"/>
                    <a:gd name="T33" fmla="*/ 45 h 4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4" h="45">
                      <a:moveTo>
                        <a:pt x="20" y="3"/>
                      </a:moveTo>
                      <a:lnTo>
                        <a:pt x="28" y="0"/>
                      </a:lnTo>
                      <a:lnTo>
                        <a:pt x="12" y="7"/>
                      </a:lnTo>
                      <a:lnTo>
                        <a:pt x="0" y="18"/>
                      </a:lnTo>
                      <a:lnTo>
                        <a:pt x="10" y="31"/>
                      </a:lnTo>
                      <a:lnTo>
                        <a:pt x="20" y="45"/>
                      </a:lnTo>
                      <a:lnTo>
                        <a:pt x="29" y="39"/>
                      </a:lnTo>
                      <a:lnTo>
                        <a:pt x="34" y="36"/>
                      </a:lnTo>
                      <a:lnTo>
                        <a:pt x="27" y="20"/>
                      </a:lnTo>
                      <a:lnTo>
                        <a:pt x="2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32" name="Freeform 302"/>
                <p:cNvSpPr>
                  <a:spLocks/>
                </p:cNvSpPr>
                <p:nvPr/>
              </p:nvSpPr>
              <p:spPr bwMode="auto">
                <a:xfrm>
                  <a:off x="4397" y="2487"/>
                  <a:ext cx="20" cy="19"/>
                </a:xfrm>
                <a:custGeom>
                  <a:avLst/>
                  <a:gdLst>
                    <a:gd name="T0" fmla="*/ 3 w 39"/>
                    <a:gd name="T1" fmla="*/ 0 h 38"/>
                    <a:gd name="T2" fmla="*/ 2 w 39"/>
                    <a:gd name="T3" fmla="*/ 1 h 38"/>
                    <a:gd name="T4" fmla="*/ 2 w 39"/>
                    <a:gd name="T5" fmla="*/ 1 h 38"/>
                    <a:gd name="T6" fmla="*/ 0 w 39"/>
                    <a:gd name="T7" fmla="*/ 3 h 38"/>
                    <a:gd name="T8" fmla="*/ 2 w 39"/>
                    <a:gd name="T9" fmla="*/ 4 h 38"/>
                    <a:gd name="T10" fmla="*/ 4 w 39"/>
                    <a:gd name="T11" fmla="*/ 5 h 38"/>
                    <a:gd name="T12" fmla="*/ 5 w 39"/>
                    <a:gd name="T13" fmla="*/ 4 h 38"/>
                    <a:gd name="T14" fmla="*/ 5 w 39"/>
                    <a:gd name="T15" fmla="*/ 4 h 38"/>
                    <a:gd name="T16" fmla="*/ 4 w 39"/>
                    <a:gd name="T17" fmla="*/ 2 h 38"/>
                    <a:gd name="T18" fmla="*/ 3 w 39"/>
                    <a:gd name="T19" fmla="*/ 0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9"/>
                    <a:gd name="T31" fmla="*/ 0 h 38"/>
                    <a:gd name="T32" fmla="*/ 39 w 39"/>
                    <a:gd name="T33" fmla="*/ 38 h 3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9" h="38">
                      <a:moveTo>
                        <a:pt x="17" y="0"/>
                      </a:moveTo>
                      <a:lnTo>
                        <a:pt x="11" y="4"/>
                      </a:lnTo>
                      <a:lnTo>
                        <a:pt x="9" y="6"/>
                      </a:lnTo>
                      <a:lnTo>
                        <a:pt x="0" y="24"/>
                      </a:lnTo>
                      <a:lnTo>
                        <a:pt x="15" y="31"/>
                      </a:lnTo>
                      <a:lnTo>
                        <a:pt x="31" y="38"/>
                      </a:lnTo>
                      <a:lnTo>
                        <a:pt x="35" y="30"/>
                      </a:lnTo>
                      <a:lnTo>
                        <a:pt x="39" y="26"/>
                      </a:lnTo>
                      <a:lnTo>
                        <a:pt x="27" y="13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33" name="Freeform 303"/>
                <p:cNvSpPr>
                  <a:spLocks/>
                </p:cNvSpPr>
                <p:nvPr/>
              </p:nvSpPr>
              <p:spPr bwMode="auto">
                <a:xfrm>
                  <a:off x="4394" y="2499"/>
                  <a:ext cx="19" cy="19"/>
                </a:xfrm>
                <a:custGeom>
                  <a:avLst/>
                  <a:gdLst>
                    <a:gd name="T0" fmla="*/ 1 w 38"/>
                    <a:gd name="T1" fmla="*/ 0 h 38"/>
                    <a:gd name="T2" fmla="*/ 1 w 38"/>
                    <a:gd name="T3" fmla="*/ 1 h 38"/>
                    <a:gd name="T4" fmla="*/ 1 w 38"/>
                    <a:gd name="T5" fmla="*/ 2 h 38"/>
                    <a:gd name="T6" fmla="*/ 0 w 38"/>
                    <a:gd name="T7" fmla="*/ 3 h 38"/>
                    <a:gd name="T8" fmla="*/ 0 w 38"/>
                    <a:gd name="T9" fmla="*/ 5 h 38"/>
                    <a:gd name="T10" fmla="*/ 5 w 38"/>
                    <a:gd name="T11" fmla="*/ 5 h 38"/>
                    <a:gd name="T12" fmla="*/ 5 w 38"/>
                    <a:gd name="T13" fmla="*/ 3 h 38"/>
                    <a:gd name="T14" fmla="*/ 5 w 38"/>
                    <a:gd name="T15" fmla="*/ 3 h 38"/>
                    <a:gd name="T16" fmla="*/ 5 w 38"/>
                    <a:gd name="T17" fmla="*/ 2 h 38"/>
                    <a:gd name="T18" fmla="*/ 3 w 38"/>
                    <a:gd name="T19" fmla="*/ 1 h 38"/>
                    <a:gd name="T20" fmla="*/ 1 w 38"/>
                    <a:gd name="T21" fmla="*/ 0 h 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8"/>
                    <a:gd name="T34" fmla="*/ 0 h 38"/>
                    <a:gd name="T35" fmla="*/ 38 w 38"/>
                    <a:gd name="T36" fmla="*/ 38 h 3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8" h="38">
                      <a:moveTo>
                        <a:pt x="6" y="0"/>
                      </a:moveTo>
                      <a:lnTo>
                        <a:pt x="3" y="7"/>
                      </a:lnTo>
                      <a:lnTo>
                        <a:pt x="2" y="9"/>
                      </a:lnTo>
                      <a:lnTo>
                        <a:pt x="0" y="19"/>
                      </a:lnTo>
                      <a:lnTo>
                        <a:pt x="0" y="38"/>
                      </a:lnTo>
                      <a:lnTo>
                        <a:pt x="35" y="34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8" y="13"/>
                      </a:lnTo>
                      <a:lnTo>
                        <a:pt x="21" y="7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34" name="Freeform 304"/>
                <p:cNvSpPr>
                  <a:spLocks/>
                </p:cNvSpPr>
                <p:nvPr/>
              </p:nvSpPr>
              <p:spPr bwMode="auto">
                <a:xfrm>
                  <a:off x="4394" y="2516"/>
                  <a:ext cx="19" cy="11"/>
                </a:xfrm>
                <a:custGeom>
                  <a:avLst/>
                  <a:gdLst>
                    <a:gd name="T0" fmla="*/ 0 w 38"/>
                    <a:gd name="T1" fmla="*/ 1 h 22"/>
                    <a:gd name="T2" fmla="*/ 1 w 38"/>
                    <a:gd name="T3" fmla="*/ 2 h 22"/>
                    <a:gd name="T4" fmla="*/ 1 w 38"/>
                    <a:gd name="T5" fmla="*/ 3 h 22"/>
                    <a:gd name="T6" fmla="*/ 3 w 38"/>
                    <a:gd name="T7" fmla="*/ 2 h 22"/>
                    <a:gd name="T8" fmla="*/ 5 w 38"/>
                    <a:gd name="T9" fmla="*/ 2 h 22"/>
                    <a:gd name="T10" fmla="*/ 5 w 38"/>
                    <a:gd name="T11" fmla="*/ 1 h 22"/>
                    <a:gd name="T12" fmla="*/ 5 w 38"/>
                    <a:gd name="T13" fmla="*/ 0 h 22"/>
                    <a:gd name="T14" fmla="*/ 0 w 38"/>
                    <a:gd name="T15" fmla="*/ 1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8"/>
                    <a:gd name="T25" fmla="*/ 0 h 22"/>
                    <a:gd name="T26" fmla="*/ 38 w 38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8" h="22">
                      <a:moveTo>
                        <a:pt x="0" y="4"/>
                      </a:moveTo>
                      <a:lnTo>
                        <a:pt x="1" y="13"/>
                      </a:lnTo>
                      <a:lnTo>
                        <a:pt x="5" y="22"/>
                      </a:lnTo>
                      <a:lnTo>
                        <a:pt x="21" y="16"/>
                      </a:lnTo>
                      <a:lnTo>
                        <a:pt x="38" y="10"/>
                      </a:lnTo>
                      <a:lnTo>
                        <a:pt x="36" y="4"/>
                      </a:lnTo>
                      <a:lnTo>
                        <a:pt x="35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35" name="Freeform 305"/>
                <p:cNvSpPr>
                  <a:spLocks/>
                </p:cNvSpPr>
                <p:nvPr/>
              </p:nvSpPr>
              <p:spPr bwMode="auto">
                <a:xfrm>
                  <a:off x="4395" y="2520"/>
                  <a:ext cx="19" cy="11"/>
                </a:xfrm>
                <a:custGeom>
                  <a:avLst/>
                  <a:gdLst>
                    <a:gd name="T0" fmla="*/ 1 w 38"/>
                    <a:gd name="T1" fmla="*/ 2 h 21"/>
                    <a:gd name="T2" fmla="*/ 0 w 38"/>
                    <a:gd name="T3" fmla="*/ 1 h 21"/>
                    <a:gd name="T4" fmla="*/ 1 w 38"/>
                    <a:gd name="T5" fmla="*/ 3 h 21"/>
                    <a:gd name="T6" fmla="*/ 3 w 38"/>
                    <a:gd name="T7" fmla="*/ 2 h 21"/>
                    <a:gd name="T8" fmla="*/ 5 w 38"/>
                    <a:gd name="T9" fmla="*/ 1 h 21"/>
                    <a:gd name="T10" fmla="*/ 5 w 38"/>
                    <a:gd name="T11" fmla="*/ 0 h 21"/>
                    <a:gd name="T12" fmla="*/ 3 w 38"/>
                    <a:gd name="T13" fmla="*/ 1 h 21"/>
                    <a:gd name="T14" fmla="*/ 1 w 38"/>
                    <a:gd name="T15" fmla="*/ 2 h 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8"/>
                    <a:gd name="T25" fmla="*/ 0 h 21"/>
                    <a:gd name="T26" fmla="*/ 38 w 38"/>
                    <a:gd name="T27" fmla="*/ 21 h 2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8" h="21">
                      <a:moveTo>
                        <a:pt x="3" y="13"/>
                      </a:moveTo>
                      <a:lnTo>
                        <a:pt x="0" y="6"/>
                      </a:lnTo>
                      <a:lnTo>
                        <a:pt x="7" y="21"/>
                      </a:lnTo>
                      <a:lnTo>
                        <a:pt x="23" y="13"/>
                      </a:lnTo>
                      <a:lnTo>
                        <a:pt x="38" y="6"/>
                      </a:lnTo>
                      <a:lnTo>
                        <a:pt x="35" y="0"/>
                      </a:lnTo>
                      <a:lnTo>
                        <a:pt x="19" y="7"/>
                      </a:lnTo>
                      <a:lnTo>
                        <a:pt x="3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36" name="Freeform 306"/>
                <p:cNvSpPr>
                  <a:spLocks/>
                </p:cNvSpPr>
                <p:nvPr/>
              </p:nvSpPr>
              <p:spPr bwMode="auto">
                <a:xfrm>
                  <a:off x="4398" y="2522"/>
                  <a:ext cx="22" cy="22"/>
                </a:xfrm>
                <a:custGeom>
                  <a:avLst/>
                  <a:gdLst>
                    <a:gd name="T0" fmla="*/ 0 w 44"/>
                    <a:gd name="T1" fmla="*/ 3 h 44"/>
                    <a:gd name="T2" fmla="*/ 1 w 44"/>
                    <a:gd name="T3" fmla="*/ 4 h 44"/>
                    <a:gd name="T4" fmla="*/ 1 w 44"/>
                    <a:gd name="T5" fmla="*/ 3 h 44"/>
                    <a:gd name="T6" fmla="*/ 3 w 44"/>
                    <a:gd name="T7" fmla="*/ 5 h 44"/>
                    <a:gd name="T8" fmla="*/ 3 w 44"/>
                    <a:gd name="T9" fmla="*/ 6 h 44"/>
                    <a:gd name="T10" fmla="*/ 5 w 44"/>
                    <a:gd name="T11" fmla="*/ 4 h 44"/>
                    <a:gd name="T12" fmla="*/ 6 w 44"/>
                    <a:gd name="T13" fmla="*/ 2 h 44"/>
                    <a:gd name="T14" fmla="*/ 5 w 44"/>
                    <a:gd name="T15" fmla="*/ 2 h 44"/>
                    <a:gd name="T16" fmla="*/ 5 w 44"/>
                    <a:gd name="T17" fmla="*/ 1 h 44"/>
                    <a:gd name="T18" fmla="*/ 4 w 44"/>
                    <a:gd name="T19" fmla="*/ 0 h 44"/>
                    <a:gd name="T20" fmla="*/ 2 w 44"/>
                    <a:gd name="T21" fmla="*/ 2 h 44"/>
                    <a:gd name="T22" fmla="*/ 0 w 44"/>
                    <a:gd name="T23" fmla="*/ 3 h 4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4"/>
                    <a:gd name="T37" fmla="*/ 0 h 44"/>
                    <a:gd name="T38" fmla="*/ 44 w 44"/>
                    <a:gd name="T39" fmla="*/ 44 h 4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4" h="44">
                      <a:moveTo>
                        <a:pt x="0" y="17"/>
                      </a:moveTo>
                      <a:lnTo>
                        <a:pt x="6" y="29"/>
                      </a:lnTo>
                      <a:lnTo>
                        <a:pt x="3" y="24"/>
                      </a:lnTo>
                      <a:lnTo>
                        <a:pt x="19" y="40"/>
                      </a:lnTo>
                      <a:lnTo>
                        <a:pt x="25" y="44"/>
                      </a:lnTo>
                      <a:lnTo>
                        <a:pt x="34" y="28"/>
                      </a:lnTo>
                      <a:lnTo>
                        <a:pt x="44" y="12"/>
                      </a:lnTo>
                      <a:lnTo>
                        <a:pt x="39" y="9"/>
                      </a:lnTo>
                      <a:lnTo>
                        <a:pt x="34" y="5"/>
                      </a:lnTo>
                      <a:lnTo>
                        <a:pt x="31" y="0"/>
                      </a:lnTo>
                      <a:lnTo>
                        <a:pt x="16" y="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37" name="Freeform 307"/>
                <p:cNvSpPr>
                  <a:spLocks/>
                </p:cNvSpPr>
                <p:nvPr/>
              </p:nvSpPr>
              <p:spPr bwMode="auto">
                <a:xfrm>
                  <a:off x="4406" y="2529"/>
                  <a:ext cx="16" cy="17"/>
                </a:xfrm>
                <a:custGeom>
                  <a:avLst/>
                  <a:gdLst>
                    <a:gd name="T0" fmla="*/ 1 w 33"/>
                    <a:gd name="T1" fmla="*/ 4 h 35"/>
                    <a:gd name="T2" fmla="*/ 0 w 33"/>
                    <a:gd name="T3" fmla="*/ 3 h 35"/>
                    <a:gd name="T4" fmla="*/ 2 w 33"/>
                    <a:gd name="T5" fmla="*/ 4 h 35"/>
                    <a:gd name="T6" fmla="*/ 3 w 33"/>
                    <a:gd name="T7" fmla="*/ 2 h 35"/>
                    <a:gd name="T8" fmla="*/ 4 w 33"/>
                    <a:gd name="T9" fmla="*/ 0 h 35"/>
                    <a:gd name="T10" fmla="*/ 3 w 33"/>
                    <a:gd name="T11" fmla="*/ 0 h 35"/>
                    <a:gd name="T12" fmla="*/ 2 w 33"/>
                    <a:gd name="T13" fmla="*/ 2 h 35"/>
                    <a:gd name="T14" fmla="*/ 1 w 33"/>
                    <a:gd name="T15" fmla="*/ 4 h 3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3"/>
                    <a:gd name="T25" fmla="*/ 0 h 35"/>
                    <a:gd name="T26" fmla="*/ 33 w 33"/>
                    <a:gd name="T27" fmla="*/ 35 h 3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3" h="35">
                      <a:moveTo>
                        <a:pt x="10" y="32"/>
                      </a:moveTo>
                      <a:lnTo>
                        <a:pt x="0" y="25"/>
                      </a:lnTo>
                      <a:lnTo>
                        <a:pt x="18" y="35"/>
                      </a:lnTo>
                      <a:lnTo>
                        <a:pt x="26" y="19"/>
                      </a:lnTo>
                      <a:lnTo>
                        <a:pt x="33" y="4"/>
                      </a:lnTo>
                      <a:lnTo>
                        <a:pt x="27" y="0"/>
                      </a:lnTo>
                      <a:lnTo>
                        <a:pt x="19" y="16"/>
                      </a:lnTo>
                      <a:lnTo>
                        <a:pt x="10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38" name="Freeform 308"/>
                <p:cNvSpPr>
                  <a:spLocks/>
                </p:cNvSpPr>
                <p:nvPr/>
              </p:nvSpPr>
              <p:spPr bwMode="auto">
                <a:xfrm>
                  <a:off x="4415" y="2530"/>
                  <a:ext cx="28" cy="19"/>
                </a:xfrm>
                <a:custGeom>
                  <a:avLst/>
                  <a:gdLst>
                    <a:gd name="T0" fmla="*/ 0 w 57"/>
                    <a:gd name="T1" fmla="*/ 4 h 39"/>
                    <a:gd name="T2" fmla="*/ 1 w 57"/>
                    <a:gd name="T3" fmla="*/ 4 h 39"/>
                    <a:gd name="T4" fmla="*/ 1 w 57"/>
                    <a:gd name="T5" fmla="*/ 4 h 39"/>
                    <a:gd name="T6" fmla="*/ 2 w 57"/>
                    <a:gd name="T7" fmla="*/ 4 h 39"/>
                    <a:gd name="T8" fmla="*/ 4 w 57"/>
                    <a:gd name="T9" fmla="*/ 4 h 39"/>
                    <a:gd name="T10" fmla="*/ 5 w 57"/>
                    <a:gd name="T11" fmla="*/ 4 h 39"/>
                    <a:gd name="T12" fmla="*/ 7 w 57"/>
                    <a:gd name="T13" fmla="*/ 4 h 39"/>
                    <a:gd name="T14" fmla="*/ 6 w 57"/>
                    <a:gd name="T15" fmla="*/ 2 h 39"/>
                    <a:gd name="T16" fmla="*/ 5 w 57"/>
                    <a:gd name="T17" fmla="*/ 0 h 39"/>
                    <a:gd name="T18" fmla="*/ 4 w 57"/>
                    <a:gd name="T19" fmla="*/ 0 h 39"/>
                    <a:gd name="T20" fmla="*/ 4 w 57"/>
                    <a:gd name="T21" fmla="*/ 0 h 39"/>
                    <a:gd name="T22" fmla="*/ 2 w 57"/>
                    <a:gd name="T23" fmla="*/ 0 h 39"/>
                    <a:gd name="T24" fmla="*/ 2 w 57"/>
                    <a:gd name="T25" fmla="*/ 0 h 39"/>
                    <a:gd name="T26" fmla="*/ 1 w 57"/>
                    <a:gd name="T27" fmla="*/ 0 h 39"/>
                    <a:gd name="T28" fmla="*/ 1 w 57"/>
                    <a:gd name="T29" fmla="*/ 2 h 39"/>
                    <a:gd name="T30" fmla="*/ 0 w 57"/>
                    <a:gd name="T31" fmla="*/ 4 h 3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7"/>
                    <a:gd name="T49" fmla="*/ 0 h 39"/>
                    <a:gd name="T50" fmla="*/ 57 w 57"/>
                    <a:gd name="T51" fmla="*/ 39 h 3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7" h="39">
                      <a:moveTo>
                        <a:pt x="0" y="33"/>
                      </a:moveTo>
                      <a:lnTo>
                        <a:pt x="8" y="36"/>
                      </a:lnTo>
                      <a:lnTo>
                        <a:pt x="10" y="37"/>
                      </a:lnTo>
                      <a:lnTo>
                        <a:pt x="19" y="39"/>
                      </a:lnTo>
                      <a:lnTo>
                        <a:pt x="38" y="39"/>
                      </a:lnTo>
                      <a:lnTo>
                        <a:pt x="47" y="38"/>
                      </a:lnTo>
                      <a:lnTo>
                        <a:pt x="57" y="34"/>
                      </a:lnTo>
                      <a:lnTo>
                        <a:pt x="50" y="17"/>
                      </a:lnTo>
                      <a:lnTo>
                        <a:pt x="44" y="0"/>
                      </a:lnTo>
                      <a:lnTo>
                        <a:pt x="39" y="3"/>
                      </a:lnTo>
                      <a:lnTo>
                        <a:pt x="35" y="4"/>
                      </a:lnTo>
                      <a:lnTo>
                        <a:pt x="23" y="4"/>
                      </a:lnTo>
                      <a:lnTo>
                        <a:pt x="20" y="4"/>
                      </a:lnTo>
                      <a:lnTo>
                        <a:pt x="14" y="0"/>
                      </a:lnTo>
                      <a:lnTo>
                        <a:pt x="8" y="17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39" name="Freeform 309"/>
                <p:cNvSpPr>
                  <a:spLocks/>
                </p:cNvSpPr>
                <p:nvPr/>
              </p:nvSpPr>
              <p:spPr bwMode="auto">
                <a:xfrm>
                  <a:off x="4437" y="2520"/>
                  <a:ext cx="26" cy="28"/>
                </a:xfrm>
                <a:custGeom>
                  <a:avLst/>
                  <a:gdLst>
                    <a:gd name="T0" fmla="*/ 2 w 52"/>
                    <a:gd name="T1" fmla="*/ 7 h 55"/>
                    <a:gd name="T2" fmla="*/ 1 w 52"/>
                    <a:gd name="T3" fmla="*/ 7 h 55"/>
                    <a:gd name="T4" fmla="*/ 4 w 52"/>
                    <a:gd name="T5" fmla="*/ 6 h 55"/>
                    <a:gd name="T6" fmla="*/ 5 w 52"/>
                    <a:gd name="T7" fmla="*/ 5 h 55"/>
                    <a:gd name="T8" fmla="*/ 6 w 52"/>
                    <a:gd name="T9" fmla="*/ 3 h 55"/>
                    <a:gd name="T10" fmla="*/ 7 w 52"/>
                    <a:gd name="T11" fmla="*/ 2 h 55"/>
                    <a:gd name="T12" fmla="*/ 5 w 52"/>
                    <a:gd name="T13" fmla="*/ 1 h 55"/>
                    <a:gd name="T14" fmla="*/ 3 w 52"/>
                    <a:gd name="T15" fmla="*/ 0 h 55"/>
                    <a:gd name="T16" fmla="*/ 3 w 52"/>
                    <a:gd name="T17" fmla="*/ 1 h 55"/>
                    <a:gd name="T18" fmla="*/ 2 w 52"/>
                    <a:gd name="T19" fmla="*/ 2 h 55"/>
                    <a:gd name="T20" fmla="*/ 1 w 52"/>
                    <a:gd name="T21" fmla="*/ 2 h 55"/>
                    <a:gd name="T22" fmla="*/ 0 w 52"/>
                    <a:gd name="T23" fmla="*/ 3 h 55"/>
                    <a:gd name="T24" fmla="*/ 1 w 52"/>
                    <a:gd name="T25" fmla="*/ 5 h 55"/>
                    <a:gd name="T26" fmla="*/ 2 w 52"/>
                    <a:gd name="T27" fmla="*/ 7 h 5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2"/>
                    <a:gd name="T43" fmla="*/ 0 h 55"/>
                    <a:gd name="T44" fmla="*/ 52 w 52"/>
                    <a:gd name="T45" fmla="*/ 55 h 5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2" h="55">
                      <a:moveTo>
                        <a:pt x="14" y="52"/>
                      </a:moveTo>
                      <a:lnTo>
                        <a:pt x="6" y="55"/>
                      </a:lnTo>
                      <a:lnTo>
                        <a:pt x="30" y="44"/>
                      </a:lnTo>
                      <a:lnTo>
                        <a:pt x="35" y="39"/>
                      </a:lnTo>
                      <a:lnTo>
                        <a:pt x="48" y="23"/>
                      </a:lnTo>
                      <a:lnTo>
                        <a:pt x="52" y="14"/>
                      </a:lnTo>
                      <a:lnTo>
                        <a:pt x="37" y="7"/>
                      </a:lnTo>
                      <a:lnTo>
                        <a:pt x="21" y="0"/>
                      </a:lnTo>
                      <a:lnTo>
                        <a:pt x="19" y="4"/>
                      </a:lnTo>
                      <a:lnTo>
                        <a:pt x="15" y="9"/>
                      </a:lnTo>
                      <a:lnTo>
                        <a:pt x="8" y="15"/>
                      </a:lnTo>
                      <a:lnTo>
                        <a:pt x="0" y="20"/>
                      </a:lnTo>
                      <a:lnTo>
                        <a:pt x="7" y="35"/>
                      </a:lnTo>
                      <a:lnTo>
                        <a:pt x="14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40" name="Freeform 310"/>
                <p:cNvSpPr>
                  <a:spLocks/>
                </p:cNvSpPr>
                <p:nvPr/>
              </p:nvSpPr>
              <p:spPr bwMode="auto">
                <a:xfrm>
                  <a:off x="4446" y="2512"/>
                  <a:ext cx="20" cy="16"/>
                </a:xfrm>
                <a:custGeom>
                  <a:avLst/>
                  <a:gdLst>
                    <a:gd name="T0" fmla="*/ 4 w 40"/>
                    <a:gd name="T1" fmla="*/ 4 h 31"/>
                    <a:gd name="T2" fmla="*/ 5 w 40"/>
                    <a:gd name="T3" fmla="*/ 3 h 31"/>
                    <a:gd name="T4" fmla="*/ 5 w 40"/>
                    <a:gd name="T5" fmla="*/ 3 h 31"/>
                    <a:gd name="T6" fmla="*/ 5 w 40"/>
                    <a:gd name="T7" fmla="*/ 2 h 31"/>
                    <a:gd name="T8" fmla="*/ 5 w 40"/>
                    <a:gd name="T9" fmla="*/ 1 h 31"/>
                    <a:gd name="T10" fmla="*/ 3 w 40"/>
                    <a:gd name="T11" fmla="*/ 1 h 31"/>
                    <a:gd name="T12" fmla="*/ 1 w 40"/>
                    <a:gd name="T13" fmla="*/ 0 h 31"/>
                    <a:gd name="T14" fmla="*/ 1 w 40"/>
                    <a:gd name="T15" fmla="*/ 1 h 31"/>
                    <a:gd name="T16" fmla="*/ 1 w 40"/>
                    <a:gd name="T17" fmla="*/ 2 h 31"/>
                    <a:gd name="T18" fmla="*/ 0 w 40"/>
                    <a:gd name="T19" fmla="*/ 3 h 31"/>
                    <a:gd name="T20" fmla="*/ 3 w 40"/>
                    <a:gd name="T21" fmla="*/ 3 h 31"/>
                    <a:gd name="T22" fmla="*/ 4 w 40"/>
                    <a:gd name="T23" fmla="*/ 4 h 3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0"/>
                    <a:gd name="T37" fmla="*/ 0 h 31"/>
                    <a:gd name="T38" fmla="*/ 40 w 40"/>
                    <a:gd name="T39" fmla="*/ 31 h 3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0" h="31">
                      <a:moveTo>
                        <a:pt x="32" y="31"/>
                      </a:moveTo>
                      <a:lnTo>
                        <a:pt x="35" y="24"/>
                      </a:lnTo>
                      <a:lnTo>
                        <a:pt x="36" y="22"/>
                      </a:lnTo>
                      <a:lnTo>
                        <a:pt x="39" y="12"/>
                      </a:lnTo>
                      <a:lnTo>
                        <a:pt x="40" y="4"/>
                      </a:lnTo>
                      <a:lnTo>
                        <a:pt x="22" y="2"/>
                      </a:lnTo>
                      <a:lnTo>
                        <a:pt x="4" y="0"/>
                      </a:lnTo>
                      <a:lnTo>
                        <a:pt x="3" y="8"/>
                      </a:lnTo>
                      <a:lnTo>
                        <a:pt x="3" y="11"/>
                      </a:lnTo>
                      <a:lnTo>
                        <a:pt x="0" y="18"/>
                      </a:lnTo>
                      <a:lnTo>
                        <a:pt x="17" y="24"/>
                      </a:lnTo>
                      <a:lnTo>
                        <a:pt x="32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41" name="Freeform 311"/>
                <p:cNvSpPr>
                  <a:spLocks/>
                </p:cNvSpPr>
                <p:nvPr/>
              </p:nvSpPr>
              <p:spPr bwMode="auto">
                <a:xfrm>
                  <a:off x="4451" y="2507"/>
                  <a:ext cx="15" cy="12"/>
                </a:xfrm>
                <a:custGeom>
                  <a:avLst/>
                  <a:gdLst>
                    <a:gd name="T0" fmla="*/ 3 w 31"/>
                    <a:gd name="T1" fmla="*/ 1 h 25"/>
                    <a:gd name="T2" fmla="*/ 3 w 31"/>
                    <a:gd name="T3" fmla="*/ 1 h 25"/>
                    <a:gd name="T4" fmla="*/ 0 w 31"/>
                    <a:gd name="T5" fmla="*/ 0 h 25"/>
                    <a:gd name="T6" fmla="*/ 3 w 31"/>
                    <a:gd name="T7" fmla="*/ 3 h 25"/>
                    <a:gd name="T8" fmla="*/ 1 w 31"/>
                    <a:gd name="T9" fmla="*/ 1 h 25"/>
                    <a:gd name="T10" fmla="*/ 3 w 31"/>
                    <a:gd name="T11" fmla="*/ 1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"/>
                    <a:gd name="T19" fmla="*/ 0 h 25"/>
                    <a:gd name="T20" fmla="*/ 31 w 31"/>
                    <a:gd name="T21" fmla="*/ 25 h 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" h="25">
                      <a:moveTo>
                        <a:pt x="31" y="14"/>
                      </a:moveTo>
                      <a:lnTo>
                        <a:pt x="31" y="14"/>
                      </a:lnTo>
                      <a:lnTo>
                        <a:pt x="0" y="0"/>
                      </a:lnTo>
                      <a:lnTo>
                        <a:pt x="25" y="25"/>
                      </a:lnTo>
                      <a:lnTo>
                        <a:pt x="13" y="12"/>
                      </a:lnTo>
                      <a:lnTo>
                        <a:pt x="31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42" name="Freeform 312"/>
                <p:cNvSpPr>
                  <a:spLocks/>
                </p:cNvSpPr>
                <p:nvPr/>
              </p:nvSpPr>
              <p:spPr bwMode="auto">
                <a:xfrm>
                  <a:off x="4451" y="2507"/>
                  <a:ext cx="13" cy="13"/>
                </a:xfrm>
                <a:custGeom>
                  <a:avLst/>
                  <a:gdLst>
                    <a:gd name="T0" fmla="*/ 1 w 26"/>
                    <a:gd name="T1" fmla="*/ 0 h 26"/>
                    <a:gd name="T2" fmla="*/ 0 w 26"/>
                    <a:gd name="T3" fmla="*/ 1 h 26"/>
                    <a:gd name="T4" fmla="*/ 4 w 26"/>
                    <a:gd name="T5" fmla="*/ 4 h 26"/>
                    <a:gd name="T6" fmla="*/ 4 w 26"/>
                    <a:gd name="T7" fmla="*/ 4 h 26"/>
                    <a:gd name="T8" fmla="*/ 1 w 26"/>
                    <a:gd name="T9" fmla="*/ 0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6"/>
                    <a:gd name="T17" fmla="*/ 26 w 26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6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25" y="26"/>
                      </a:lnTo>
                      <a:lnTo>
                        <a:pt x="26" y="2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43" name="Freeform 313"/>
                <p:cNvSpPr>
                  <a:spLocks/>
                </p:cNvSpPr>
                <p:nvPr/>
              </p:nvSpPr>
              <p:spPr bwMode="auto">
                <a:xfrm>
                  <a:off x="4451" y="2507"/>
                  <a:ext cx="13" cy="13"/>
                </a:xfrm>
                <a:custGeom>
                  <a:avLst/>
                  <a:gdLst>
                    <a:gd name="T0" fmla="*/ 3 w 25"/>
                    <a:gd name="T1" fmla="*/ 4 h 26"/>
                    <a:gd name="T2" fmla="*/ 4 w 25"/>
                    <a:gd name="T3" fmla="*/ 4 h 26"/>
                    <a:gd name="T4" fmla="*/ 2 w 25"/>
                    <a:gd name="T5" fmla="*/ 2 h 26"/>
                    <a:gd name="T6" fmla="*/ 0 w 25"/>
                    <a:gd name="T7" fmla="*/ 0 h 26"/>
                    <a:gd name="T8" fmla="*/ 4 w 25"/>
                    <a:gd name="T9" fmla="*/ 4 h 26"/>
                    <a:gd name="T10" fmla="*/ 3 w 25"/>
                    <a:gd name="T11" fmla="*/ 4 h 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"/>
                    <a:gd name="T19" fmla="*/ 0 h 26"/>
                    <a:gd name="T20" fmla="*/ 25 w 25"/>
                    <a:gd name="T21" fmla="*/ 26 h 2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" h="26">
                      <a:moveTo>
                        <a:pt x="24" y="26"/>
                      </a:moveTo>
                      <a:lnTo>
                        <a:pt x="25" y="25"/>
                      </a:lnTo>
                      <a:lnTo>
                        <a:pt x="13" y="12"/>
                      </a:lnTo>
                      <a:lnTo>
                        <a:pt x="0" y="0"/>
                      </a:lnTo>
                      <a:lnTo>
                        <a:pt x="25" y="25"/>
                      </a:lnTo>
                      <a:lnTo>
                        <a:pt x="24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44" name="Freeform 314"/>
                <p:cNvSpPr>
                  <a:spLocks/>
                </p:cNvSpPr>
                <p:nvPr/>
              </p:nvSpPr>
              <p:spPr bwMode="auto">
                <a:xfrm>
                  <a:off x="4457" y="2512"/>
                  <a:ext cx="9" cy="7"/>
                </a:xfrm>
                <a:custGeom>
                  <a:avLst/>
                  <a:gdLst>
                    <a:gd name="T0" fmla="*/ 2 w 18"/>
                    <a:gd name="T1" fmla="*/ 1 h 15"/>
                    <a:gd name="T2" fmla="*/ 2 w 18"/>
                    <a:gd name="T3" fmla="*/ 1 h 15"/>
                    <a:gd name="T4" fmla="*/ 3 w 18"/>
                    <a:gd name="T5" fmla="*/ 0 h 15"/>
                    <a:gd name="T6" fmla="*/ 0 w 18"/>
                    <a:gd name="T7" fmla="*/ 0 h 15"/>
                    <a:gd name="T8" fmla="*/ 2 w 18"/>
                    <a:gd name="T9" fmla="*/ 1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5"/>
                    <a:gd name="T17" fmla="*/ 18 w 18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5">
                      <a:moveTo>
                        <a:pt x="12" y="15"/>
                      </a:moveTo>
                      <a:lnTo>
                        <a:pt x="12" y="15"/>
                      </a:lnTo>
                      <a:lnTo>
                        <a:pt x="18" y="0"/>
                      </a:lnTo>
                      <a:lnTo>
                        <a:pt x="0" y="2"/>
                      </a:lnTo>
                      <a:lnTo>
                        <a:pt x="12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45" name="Freeform 315"/>
                <p:cNvSpPr>
                  <a:spLocks/>
                </p:cNvSpPr>
                <p:nvPr/>
              </p:nvSpPr>
              <p:spPr bwMode="auto">
                <a:xfrm>
                  <a:off x="4558" y="2068"/>
                  <a:ext cx="55" cy="55"/>
                </a:xfrm>
                <a:custGeom>
                  <a:avLst/>
                  <a:gdLst>
                    <a:gd name="T0" fmla="*/ 14 w 110"/>
                    <a:gd name="T1" fmla="*/ 7 h 109"/>
                    <a:gd name="T2" fmla="*/ 14 w 110"/>
                    <a:gd name="T3" fmla="*/ 6 h 109"/>
                    <a:gd name="T4" fmla="*/ 14 w 110"/>
                    <a:gd name="T5" fmla="*/ 6 h 109"/>
                    <a:gd name="T6" fmla="*/ 14 w 110"/>
                    <a:gd name="T7" fmla="*/ 5 h 109"/>
                    <a:gd name="T8" fmla="*/ 13 w 110"/>
                    <a:gd name="T9" fmla="*/ 4 h 109"/>
                    <a:gd name="T10" fmla="*/ 13 w 110"/>
                    <a:gd name="T11" fmla="*/ 3 h 109"/>
                    <a:gd name="T12" fmla="*/ 12 w 110"/>
                    <a:gd name="T13" fmla="*/ 2 h 109"/>
                    <a:gd name="T14" fmla="*/ 11 w 110"/>
                    <a:gd name="T15" fmla="*/ 2 h 109"/>
                    <a:gd name="T16" fmla="*/ 11 w 110"/>
                    <a:gd name="T17" fmla="*/ 1 h 109"/>
                    <a:gd name="T18" fmla="*/ 10 w 110"/>
                    <a:gd name="T19" fmla="*/ 1 h 109"/>
                    <a:gd name="T20" fmla="*/ 9 w 110"/>
                    <a:gd name="T21" fmla="*/ 1 h 109"/>
                    <a:gd name="T22" fmla="*/ 8 w 110"/>
                    <a:gd name="T23" fmla="*/ 1 h 109"/>
                    <a:gd name="T24" fmla="*/ 7 w 110"/>
                    <a:gd name="T25" fmla="*/ 0 h 109"/>
                    <a:gd name="T26" fmla="*/ 6 w 110"/>
                    <a:gd name="T27" fmla="*/ 1 h 109"/>
                    <a:gd name="T28" fmla="*/ 5 w 110"/>
                    <a:gd name="T29" fmla="*/ 1 h 109"/>
                    <a:gd name="T30" fmla="*/ 5 w 110"/>
                    <a:gd name="T31" fmla="*/ 1 h 109"/>
                    <a:gd name="T32" fmla="*/ 4 w 110"/>
                    <a:gd name="T33" fmla="*/ 1 h 109"/>
                    <a:gd name="T34" fmla="*/ 3 w 110"/>
                    <a:gd name="T35" fmla="*/ 2 h 109"/>
                    <a:gd name="T36" fmla="*/ 2 w 110"/>
                    <a:gd name="T37" fmla="*/ 2 h 109"/>
                    <a:gd name="T38" fmla="*/ 2 w 110"/>
                    <a:gd name="T39" fmla="*/ 3 h 109"/>
                    <a:gd name="T40" fmla="*/ 1 w 110"/>
                    <a:gd name="T41" fmla="*/ 4 h 109"/>
                    <a:gd name="T42" fmla="*/ 1 w 110"/>
                    <a:gd name="T43" fmla="*/ 5 h 109"/>
                    <a:gd name="T44" fmla="*/ 1 w 110"/>
                    <a:gd name="T45" fmla="*/ 6 h 109"/>
                    <a:gd name="T46" fmla="*/ 0 w 110"/>
                    <a:gd name="T47" fmla="*/ 6 h 109"/>
                    <a:gd name="T48" fmla="*/ 0 w 110"/>
                    <a:gd name="T49" fmla="*/ 7 h 109"/>
                    <a:gd name="T50" fmla="*/ 0 w 110"/>
                    <a:gd name="T51" fmla="*/ 8 h 109"/>
                    <a:gd name="T52" fmla="*/ 1 w 110"/>
                    <a:gd name="T53" fmla="*/ 9 h 109"/>
                    <a:gd name="T54" fmla="*/ 1 w 110"/>
                    <a:gd name="T55" fmla="*/ 10 h 109"/>
                    <a:gd name="T56" fmla="*/ 1 w 110"/>
                    <a:gd name="T57" fmla="*/ 11 h 109"/>
                    <a:gd name="T58" fmla="*/ 2 w 110"/>
                    <a:gd name="T59" fmla="*/ 11 h 109"/>
                    <a:gd name="T60" fmla="*/ 2 w 110"/>
                    <a:gd name="T61" fmla="*/ 12 h 109"/>
                    <a:gd name="T62" fmla="*/ 3 w 110"/>
                    <a:gd name="T63" fmla="*/ 13 h 109"/>
                    <a:gd name="T64" fmla="*/ 4 w 110"/>
                    <a:gd name="T65" fmla="*/ 13 h 109"/>
                    <a:gd name="T66" fmla="*/ 5 w 110"/>
                    <a:gd name="T67" fmla="*/ 14 h 109"/>
                    <a:gd name="T68" fmla="*/ 5 w 110"/>
                    <a:gd name="T69" fmla="*/ 14 h 109"/>
                    <a:gd name="T70" fmla="*/ 6 w 110"/>
                    <a:gd name="T71" fmla="*/ 14 h 109"/>
                    <a:gd name="T72" fmla="*/ 7 w 110"/>
                    <a:gd name="T73" fmla="*/ 14 h 109"/>
                    <a:gd name="T74" fmla="*/ 8 w 110"/>
                    <a:gd name="T75" fmla="*/ 14 h 109"/>
                    <a:gd name="T76" fmla="*/ 9 w 110"/>
                    <a:gd name="T77" fmla="*/ 14 h 109"/>
                    <a:gd name="T78" fmla="*/ 10 w 110"/>
                    <a:gd name="T79" fmla="*/ 14 h 109"/>
                    <a:gd name="T80" fmla="*/ 11 w 110"/>
                    <a:gd name="T81" fmla="*/ 13 h 109"/>
                    <a:gd name="T82" fmla="*/ 11 w 110"/>
                    <a:gd name="T83" fmla="*/ 13 h 109"/>
                    <a:gd name="T84" fmla="*/ 12 w 110"/>
                    <a:gd name="T85" fmla="*/ 12 h 109"/>
                    <a:gd name="T86" fmla="*/ 13 w 110"/>
                    <a:gd name="T87" fmla="*/ 11 h 109"/>
                    <a:gd name="T88" fmla="*/ 13 w 110"/>
                    <a:gd name="T89" fmla="*/ 11 h 109"/>
                    <a:gd name="T90" fmla="*/ 14 w 110"/>
                    <a:gd name="T91" fmla="*/ 10 h 109"/>
                    <a:gd name="T92" fmla="*/ 14 w 110"/>
                    <a:gd name="T93" fmla="*/ 9 h 109"/>
                    <a:gd name="T94" fmla="*/ 14 w 110"/>
                    <a:gd name="T95" fmla="*/ 8 h 109"/>
                    <a:gd name="T96" fmla="*/ 14 w 110"/>
                    <a:gd name="T97" fmla="*/ 7 h 109"/>
                    <a:gd name="T98" fmla="*/ 14 w 110"/>
                    <a:gd name="T99" fmla="*/ 7 h 109"/>
                    <a:gd name="T100" fmla="*/ 14 w 110"/>
                    <a:gd name="T101" fmla="*/ 7 h 109"/>
                    <a:gd name="T102" fmla="*/ 14 w 110"/>
                    <a:gd name="T103" fmla="*/ 7 h 109"/>
                    <a:gd name="T104" fmla="*/ 14 w 110"/>
                    <a:gd name="T105" fmla="*/ 7 h 109"/>
                    <a:gd name="T106" fmla="*/ 14 w 110"/>
                    <a:gd name="T107" fmla="*/ 7 h 109"/>
                    <a:gd name="T108" fmla="*/ 14 w 110"/>
                    <a:gd name="T109" fmla="*/ 7 h 109"/>
                    <a:gd name="T110" fmla="*/ 14 w 110"/>
                    <a:gd name="T111" fmla="*/ 7 h 109"/>
                    <a:gd name="T112" fmla="*/ 14 w 110"/>
                    <a:gd name="T113" fmla="*/ 7 h 109"/>
                    <a:gd name="T114" fmla="*/ 14 w 110"/>
                    <a:gd name="T115" fmla="*/ 7 h 109"/>
                    <a:gd name="T116" fmla="*/ 14 w 110"/>
                    <a:gd name="T117" fmla="*/ 7 h 109"/>
                    <a:gd name="T118" fmla="*/ 14 w 110"/>
                    <a:gd name="T119" fmla="*/ 7 h 109"/>
                    <a:gd name="T120" fmla="*/ 14 w 110"/>
                    <a:gd name="T121" fmla="*/ 7 h 109"/>
                    <a:gd name="T122" fmla="*/ 14 w 110"/>
                    <a:gd name="T123" fmla="*/ 7 h 109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10"/>
                    <a:gd name="T187" fmla="*/ 0 h 109"/>
                    <a:gd name="T188" fmla="*/ 110 w 110"/>
                    <a:gd name="T189" fmla="*/ 109 h 109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10" h="109">
                      <a:moveTo>
                        <a:pt x="110" y="55"/>
                      </a:moveTo>
                      <a:lnTo>
                        <a:pt x="109" y="48"/>
                      </a:lnTo>
                      <a:lnTo>
                        <a:pt x="108" y="42"/>
                      </a:lnTo>
                      <a:lnTo>
                        <a:pt x="105" y="34"/>
                      </a:lnTo>
                      <a:lnTo>
                        <a:pt x="102" y="28"/>
                      </a:lnTo>
                      <a:lnTo>
                        <a:pt x="97" y="22"/>
                      </a:lnTo>
                      <a:lnTo>
                        <a:pt x="93" y="16"/>
                      </a:lnTo>
                      <a:lnTo>
                        <a:pt x="88" y="12"/>
                      </a:lnTo>
                      <a:lnTo>
                        <a:pt x="82" y="8"/>
                      </a:lnTo>
                      <a:lnTo>
                        <a:pt x="75" y="5"/>
                      </a:lnTo>
                      <a:lnTo>
                        <a:pt x="68" y="2"/>
                      </a:lnTo>
                      <a:lnTo>
                        <a:pt x="62" y="1"/>
                      </a:lnTo>
                      <a:lnTo>
                        <a:pt x="55" y="0"/>
                      </a:lnTo>
                      <a:lnTo>
                        <a:pt x="46" y="1"/>
                      </a:lnTo>
                      <a:lnTo>
                        <a:pt x="40" y="2"/>
                      </a:lnTo>
                      <a:lnTo>
                        <a:pt x="33" y="5"/>
                      </a:lnTo>
                      <a:lnTo>
                        <a:pt x="26" y="8"/>
                      </a:lnTo>
                      <a:lnTo>
                        <a:pt x="21" y="12"/>
                      </a:lnTo>
                      <a:lnTo>
                        <a:pt x="16" y="16"/>
                      </a:lnTo>
                      <a:lnTo>
                        <a:pt x="11" y="22"/>
                      </a:lnTo>
                      <a:lnTo>
                        <a:pt x="8" y="28"/>
                      </a:lnTo>
                      <a:lnTo>
                        <a:pt x="4" y="34"/>
                      </a:lnTo>
                      <a:lnTo>
                        <a:pt x="1" y="42"/>
                      </a:lnTo>
                      <a:lnTo>
                        <a:pt x="0" y="48"/>
                      </a:lnTo>
                      <a:lnTo>
                        <a:pt x="0" y="55"/>
                      </a:lnTo>
                      <a:lnTo>
                        <a:pt x="0" y="63"/>
                      </a:lnTo>
                      <a:lnTo>
                        <a:pt x="1" y="70"/>
                      </a:lnTo>
                      <a:lnTo>
                        <a:pt x="4" y="77"/>
                      </a:lnTo>
                      <a:lnTo>
                        <a:pt x="8" y="83"/>
                      </a:lnTo>
                      <a:lnTo>
                        <a:pt x="11" y="88"/>
                      </a:lnTo>
                      <a:lnTo>
                        <a:pt x="16" y="94"/>
                      </a:lnTo>
                      <a:lnTo>
                        <a:pt x="21" y="99"/>
                      </a:lnTo>
                      <a:lnTo>
                        <a:pt x="26" y="102"/>
                      </a:lnTo>
                      <a:lnTo>
                        <a:pt x="33" y="105"/>
                      </a:lnTo>
                      <a:lnTo>
                        <a:pt x="40" y="108"/>
                      </a:lnTo>
                      <a:lnTo>
                        <a:pt x="46" y="109"/>
                      </a:lnTo>
                      <a:lnTo>
                        <a:pt x="55" y="109"/>
                      </a:lnTo>
                      <a:lnTo>
                        <a:pt x="62" y="109"/>
                      </a:lnTo>
                      <a:lnTo>
                        <a:pt x="68" y="108"/>
                      </a:lnTo>
                      <a:lnTo>
                        <a:pt x="75" y="105"/>
                      </a:lnTo>
                      <a:lnTo>
                        <a:pt x="82" y="102"/>
                      </a:lnTo>
                      <a:lnTo>
                        <a:pt x="88" y="99"/>
                      </a:lnTo>
                      <a:lnTo>
                        <a:pt x="93" y="94"/>
                      </a:lnTo>
                      <a:lnTo>
                        <a:pt x="97" y="88"/>
                      </a:lnTo>
                      <a:lnTo>
                        <a:pt x="102" y="83"/>
                      </a:lnTo>
                      <a:lnTo>
                        <a:pt x="105" y="77"/>
                      </a:lnTo>
                      <a:lnTo>
                        <a:pt x="108" y="70"/>
                      </a:lnTo>
                      <a:lnTo>
                        <a:pt x="109" y="63"/>
                      </a:lnTo>
                      <a:lnTo>
                        <a:pt x="110" y="55"/>
                      </a:lnTo>
                      <a:lnTo>
                        <a:pt x="109" y="56"/>
                      </a:lnTo>
                      <a:lnTo>
                        <a:pt x="110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46" name="Freeform 316"/>
                <p:cNvSpPr>
                  <a:spLocks/>
                </p:cNvSpPr>
                <p:nvPr/>
              </p:nvSpPr>
              <p:spPr bwMode="auto">
                <a:xfrm>
                  <a:off x="4602" y="2082"/>
                  <a:ext cx="20" cy="15"/>
                </a:xfrm>
                <a:custGeom>
                  <a:avLst/>
                  <a:gdLst>
                    <a:gd name="T0" fmla="*/ 1 w 40"/>
                    <a:gd name="T1" fmla="*/ 4 h 29"/>
                    <a:gd name="T2" fmla="*/ 5 w 40"/>
                    <a:gd name="T3" fmla="*/ 4 h 29"/>
                    <a:gd name="T4" fmla="*/ 5 w 40"/>
                    <a:gd name="T5" fmla="*/ 3 h 29"/>
                    <a:gd name="T6" fmla="*/ 5 w 40"/>
                    <a:gd name="T7" fmla="*/ 2 h 29"/>
                    <a:gd name="T8" fmla="*/ 5 w 40"/>
                    <a:gd name="T9" fmla="*/ 0 h 29"/>
                    <a:gd name="T10" fmla="*/ 3 w 40"/>
                    <a:gd name="T11" fmla="*/ 1 h 29"/>
                    <a:gd name="T12" fmla="*/ 0 w 40"/>
                    <a:gd name="T13" fmla="*/ 2 h 29"/>
                    <a:gd name="T14" fmla="*/ 1 w 40"/>
                    <a:gd name="T15" fmla="*/ 3 h 29"/>
                    <a:gd name="T16" fmla="*/ 1 w 40"/>
                    <a:gd name="T17" fmla="*/ 3 h 29"/>
                    <a:gd name="T18" fmla="*/ 1 w 40"/>
                    <a:gd name="T19" fmla="*/ 4 h 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0"/>
                    <a:gd name="T31" fmla="*/ 0 h 29"/>
                    <a:gd name="T32" fmla="*/ 40 w 40"/>
                    <a:gd name="T33" fmla="*/ 29 h 2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0" h="29">
                      <a:moveTo>
                        <a:pt x="4" y="29"/>
                      </a:moveTo>
                      <a:lnTo>
                        <a:pt x="40" y="25"/>
                      </a:lnTo>
                      <a:lnTo>
                        <a:pt x="39" y="18"/>
                      </a:lnTo>
                      <a:lnTo>
                        <a:pt x="38" y="9"/>
                      </a:lnTo>
                      <a:lnTo>
                        <a:pt x="33" y="0"/>
                      </a:lnTo>
                      <a:lnTo>
                        <a:pt x="17" y="6"/>
                      </a:lnTo>
                      <a:lnTo>
                        <a:pt x="0" y="12"/>
                      </a:lnTo>
                      <a:lnTo>
                        <a:pt x="2" y="18"/>
                      </a:lnTo>
                      <a:lnTo>
                        <a:pt x="3" y="22"/>
                      </a:lnTo>
                      <a:lnTo>
                        <a:pt x="4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47" name="Freeform 317"/>
                <p:cNvSpPr>
                  <a:spLocks/>
                </p:cNvSpPr>
                <p:nvPr/>
              </p:nvSpPr>
              <p:spPr bwMode="auto">
                <a:xfrm>
                  <a:off x="4592" y="2063"/>
                  <a:ext cx="28" cy="26"/>
                </a:xfrm>
                <a:custGeom>
                  <a:avLst/>
                  <a:gdLst>
                    <a:gd name="T0" fmla="*/ 6 w 57"/>
                    <a:gd name="T1" fmla="*/ 4 h 53"/>
                    <a:gd name="T2" fmla="*/ 7 w 57"/>
                    <a:gd name="T3" fmla="*/ 5 h 53"/>
                    <a:gd name="T4" fmla="*/ 6 w 57"/>
                    <a:gd name="T5" fmla="*/ 3 h 53"/>
                    <a:gd name="T6" fmla="*/ 5 w 57"/>
                    <a:gd name="T7" fmla="*/ 3 h 53"/>
                    <a:gd name="T8" fmla="*/ 4 w 57"/>
                    <a:gd name="T9" fmla="*/ 2 h 53"/>
                    <a:gd name="T10" fmla="*/ 3 w 57"/>
                    <a:gd name="T11" fmla="*/ 1 h 53"/>
                    <a:gd name="T12" fmla="*/ 2 w 57"/>
                    <a:gd name="T13" fmla="*/ 0 h 53"/>
                    <a:gd name="T14" fmla="*/ 1 w 57"/>
                    <a:gd name="T15" fmla="*/ 0 h 53"/>
                    <a:gd name="T16" fmla="*/ 0 w 57"/>
                    <a:gd name="T17" fmla="*/ 2 h 53"/>
                    <a:gd name="T18" fmla="*/ 0 w 57"/>
                    <a:gd name="T19" fmla="*/ 4 h 53"/>
                    <a:gd name="T20" fmla="*/ 0 w 57"/>
                    <a:gd name="T21" fmla="*/ 4 h 53"/>
                    <a:gd name="T22" fmla="*/ 1 w 57"/>
                    <a:gd name="T23" fmla="*/ 4 h 53"/>
                    <a:gd name="T24" fmla="*/ 1 w 57"/>
                    <a:gd name="T25" fmla="*/ 4 h 53"/>
                    <a:gd name="T26" fmla="*/ 1 w 57"/>
                    <a:gd name="T27" fmla="*/ 5 h 53"/>
                    <a:gd name="T28" fmla="*/ 2 w 57"/>
                    <a:gd name="T29" fmla="*/ 6 h 53"/>
                    <a:gd name="T30" fmla="*/ 2 w 57"/>
                    <a:gd name="T31" fmla="*/ 6 h 53"/>
                    <a:gd name="T32" fmla="*/ 4 w 57"/>
                    <a:gd name="T33" fmla="*/ 5 h 53"/>
                    <a:gd name="T34" fmla="*/ 6 w 57"/>
                    <a:gd name="T35" fmla="*/ 4 h 5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7"/>
                    <a:gd name="T55" fmla="*/ 0 h 53"/>
                    <a:gd name="T56" fmla="*/ 57 w 57"/>
                    <a:gd name="T57" fmla="*/ 53 h 5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7" h="53">
                      <a:moveTo>
                        <a:pt x="53" y="39"/>
                      </a:moveTo>
                      <a:lnTo>
                        <a:pt x="57" y="46"/>
                      </a:lnTo>
                      <a:lnTo>
                        <a:pt x="49" y="31"/>
                      </a:lnTo>
                      <a:lnTo>
                        <a:pt x="45" y="24"/>
                      </a:lnTo>
                      <a:lnTo>
                        <a:pt x="38" y="16"/>
                      </a:lnTo>
                      <a:lnTo>
                        <a:pt x="28" y="8"/>
                      </a:lnTo>
                      <a:lnTo>
                        <a:pt x="23" y="5"/>
                      </a:lnTo>
                      <a:lnTo>
                        <a:pt x="15" y="0"/>
                      </a:lnTo>
                      <a:lnTo>
                        <a:pt x="7" y="16"/>
                      </a:lnTo>
                      <a:lnTo>
                        <a:pt x="0" y="32"/>
                      </a:lnTo>
                      <a:lnTo>
                        <a:pt x="4" y="34"/>
                      </a:lnTo>
                      <a:lnTo>
                        <a:pt x="12" y="39"/>
                      </a:lnTo>
                      <a:lnTo>
                        <a:pt x="13" y="39"/>
                      </a:lnTo>
                      <a:lnTo>
                        <a:pt x="14" y="41"/>
                      </a:lnTo>
                      <a:lnTo>
                        <a:pt x="19" y="48"/>
                      </a:lnTo>
                      <a:lnTo>
                        <a:pt x="21" y="53"/>
                      </a:lnTo>
                      <a:lnTo>
                        <a:pt x="37" y="45"/>
                      </a:lnTo>
                      <a:lnTo>
                        <a:pt x="53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48" name="Freeform 318"/>
                <p:cNvSpPr>
                  <a:spLocks/>
                </p:cNvSpPr>
                <p:nvPr/>
              </p:nvSpPr>
              <p:spPr bwMode="auto">
                <a:xfrm>
                  <a:off x="4571" y="2060"/>
                  <a:ext cx="28" cy="19"/>
                </a:xfrm>
                <a:custGeom>
                  <a:avLst/>
                  <a:gdLst>
                    <a:gd name="T0" fmla="*/ 7 w 57"/>
                    <a:gd name="T1" fmla="*/ 0 h 40"/>
                    <a:gd name="T2" fmla="*/ 6 w 57"/>
                    <a:gd name="T3" fmla="*/ 0 h 40"/>
                    <a:gd name="T4" fmla="*/ 5 w 57"/>
                    <a:gd name="T5" fmla="*/ 0 h 40"/>
                    <a:gd name="T6" fmla="*/ 4 w 57"/>
                    <a:gd name="T7" fmla="*/ 0 h 40"/>
                    <a:gd name="T8" fmla="*/ 3 w 57"/>
                    <a:gd name="T9" fmla="*/ 0 h 40"/>
                    <a:gd name="T10" fmla="*/ 2 w 57"/>
                    <a:gd name="T11" fmla="*/ 0 h 40"/>
                    <a:gd name="T12" fmla="*/ 1 w 57"/>
                    <a:gd name="T13" fmla="*/ 0 h 40"/>
                    <a:gd name="T14" fmla="*/ 0 w 57"/>
                    <a:gd name="T15" fmla="*/ 0 h 40"/>
                    <a:gd name="T16" fmla="*/ 0 w 57"/>
                    <a:gd name="T17" fmla="*/ 2 h 40"/>
                    <a:gd name="T18" fmla="*/ 1 w 57"/>
                    <a:gd name="T19" fmla="*/ 4 h 40"/>
                    <a:gd name="T20" fmla="*/ 2 w 57"/>
                    <a:gd name="T21" fmla="*/ 4 h 40"/>
                    <a:gd name="T22" fmla="*/ 2 w 57"/>
                    <a:gd name="T23" fmla="*/ 4 h 40"/>
                    <a:gd name="T24" fmla="*/ 3 w 57"/>
                    <a:gd name="T25" fmla="*/ 4 h 40"/>
                    <a:gd name="T26" fmla="*/ 4 w 57"/>
                    <a:gd name="T27" fmla="*/ 4 h 40"/>
                    <a:gd name="T28" fmla="*/ 4 w 57"/>
                    <a:gd name="T29" fmla="*/ 4 h 40"/>
                    <a:gd name="T30" fmla="*/ 5 w 57"/>
                    <a:gd name="T31" fmla="*/ 4 h 40"/>
                    <a:gd name="T32" fmla="*/ 6 w 57"/>
                    <a:gd name="T33" fmla="*/ 2 h 40"/>
                    <a:gd name="T34" fmla="*/ 7 w 57"/>
                    <a:gd name="T35" fmla="*/ 0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7"/>
                    <a:gd name="T55" fmla="*/ 0 h 40"/>
                    <a:gd name="T56" fmla="*/ 57 w 57"/>
                    <a:gd name="T57" fmla="*/ 40 h 4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7" h="40">
                      <a:moveTo>
                        <a:pt x="57" y="7"/>
                      </a:moveTo>
                      <a:lnTo>
                        <a:pt x="49" y="4"/>
                      </a:lnTo>
                      <a:lnTo>
                        <a:pt x="47" y="3"/>
                      </a:lnTo>
                      <a:lnTo>
                        <a:pt x="38" y="1"/>
                      </a:lnTo>
                      <a:lnTo>
                        <a:pt x="30" y="0"/>
                      </a:lnTo>
                      <a:lnTo>
                        <a:pt x="18" y="1"/>
                      </a:lnTo>
                      <a:lnTo>
                        <a:pt x="10" y="2"/>
                      </a:lnTo>
                      <a:lnTo>
                        <a:pt x="0" y="6"/>
                      </a:lnTo>
                      <a:lnTo>
                        <a:pt x="7" y="23"/>
                      </a:lnTo>
                      <a:lnTo>
                        <a:pt x="13" y="40"/>
                      </a:lnTo>
                      <a:lnTo>
                        <a:pt x="18" y="38"/>
                      </a:lnTo>
                      <a:lnTo>
                        <a:pt x="22" y="37"/>
                      </a:lnTo>
                      <a:lnTo>
                        <a:pt x="28" y="36"/>
                      </a:lnTo>
                      <a:lnTo>
                        <a:pt x="34" y="37"/>
                      </a:lnTo>
                      <a:lnTo>
                        <a:pt x="37" y="37"/>
                      </a:lnTo>
                      <a:lnTo>
                        <a:pt x="43" y="40"/>
                      </a:lnTo>
                      <a:lnTo>
                        <a:pt x="49" y="23"/>
                      </a:lnTo>
                      <a:lnTo>
                        <a:pt x="57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49" name="Freeform 319"/>
                <p:cNvSpPr>
                  <a:spLocks/>
                </p:cNvSpPr>
                <p:nvPr/>
              </p:nvSpPr>
              <p:spPr bwMode="auto">
                <a:xfrm>
                  <a:off x="4561" y="2061"/>
                  <a:ext cx="17" cy="23"/>
                </a:xfrm>
                <a:custGeom>
                  <a:avLst/>
                  <a:gdLst>
                    <a:gd name="T0" fmla="*/ 3 w 34"/>
                    <a:gd name="T1" fmla="*/ 1 h 45"/>
                    <a:gd name="T2" fmla="*/ 4 w 34"/>
                    <a:gd name="T3" fmla="*/ 0 h 45"/>
                    <a:gd name="T4" fmla="*/ 2 w 34"/>
                    <a:gd name="T5" fmla="*/ 1 h 45"/>
                    <a:gd name="T6" fmla="*/ 0 w 34"/>
                    <a:gd name="T7" fmla="*/ 3 h 45"/>
                    <a:gd name="T8" fmla="*/ 2 w 34"/>
                    <a:gd name="T9" fmla="*/ 4 h 45"/>
                    <a:gd name="T10" fmla="*/ 3 w 34"/>
                    <a:gd name="T11" fmla="*/ 6 h 45"/>
                    <a:gd name="T12" fmla="*/ 4 w 34"/>
                    <a:gd name="T13" fmla="*/ 5 h 45"/>
                    <a:gd name="T14" fmla="*/ 5 w 34"/>
                    <a:gd name="T15" fmla="*/ 5 h 45"/>
                    <a:gd name="T16" fmla="*/ 4 w 34"/>
                    <a:gd name="T17" fmla="*/ 3 h 45"/>
                    <a:gd name="T18" fmla="*/ 3 w 34"/>
                    <a:gd name="T19" fmla="*/ 1 h 4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4"/>
                    <a:gd name="T31" fmla="*/ 0 h 45"/>
                    <a:gd name="T32" fmla="*/ 34 w 34"/>
                    <a:gd name="T33" fmla="*/ 45 h 4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4" h="45">
                      <a:moveTo>
                        <a:pt x="20" y="3"/>
                      </a:moveTo>
                      <a:lnTo>
                        <a:pt x="28" y="0"/>
                      </a:lnTo>
                      <a:lnTo>
                        <a:pt x="12" y="7"/>
                      </a:lnTo>
                      <a:lnTo>
                        <a:pt x="0" y="18"/>
                      </a:lnTo>
                      <a:lnTo>
                        <a:pt x="10" y="31"/>
                      </a:lnTo>
                      <a:lnTo>
                        <a:pt x="20" y="45"/>
                      </a:lnTo>
                      <a:lnTo>
                        <a:pt x="29" y="39"/>
                      </a:lnTo>
                      <a:lnTo>
                        <a:pt x="34" y="36"/>
                      </a:lnTo>
                      <a:lnTo>
                        <a:pt x="27" y="20"/>
                      </a:lnTo>
                      <a:lnTo>
                        <a:pt x="2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50" name="Freeform 320"/>
                <p:cNvSpPr>
                  <a:spLocks/>
                </p:cNvSpPr>
                <p:nvPr/>
              </p:nvSpPr>
              <p:spPr bwMode="auto">
                <a:xfrm>
                  <a:off x="4552" y="2070"/>
                  <a:ext cx="20" cy="19"/>
                </a:xfrm>
                <a:custGeom>
                  <a:avLst/>
                  <a:gdLst>
                    <a:gd name="T0" fmla="*/ 3 w 39"/>
                    <a:gd name="T1" fmla="*/ 0 h 39"/>
                    <a:gd name="T2" fmla="*/ 2 w 39"/>
                    <a:gd name="T3" fmla="*/ 0 h 39"/>
                    <a:gd name="T4" fmla="*/ 2 w 39"/>
                    <a:gd name="T5" fmla="*/ 0 h 39"/>
                    <a:gd name="T6" fmla="*/ 0 w 39"/>
                    <a:gd name="T7" fmla="*/ 3 h 39"/>
                    <a:gd name="T8" fmla="*/ 2 w 39"/>
                    <a:gd name="T9" fmla="*/ 3 h 39"/>
                    <a:gd name="T10" fmla="*/ 4 w 39"/>
                    <a:gd name="T11" fmla="*/ 4 h 39"/>
                    <a:gd name="T12" fmla="*/ 5 w 39"/>
                    <a:gd name="T13" fmla="*/ 3 h 39"/>
                    <a:gd name="T14" fmla="*/ 5 w 39"/>
                    <a:gd name="T15" fmla="*/ 3 h 39"/>
                    <a:gd name="T16" fmla="*/ 4 w 39"/>
                    <a:gd name="T17" fmla="*/ 1 h 39"/>
                    <a:gd name="T18" fmla="*/ 3 w 39"/>
                    <a:gd name="T19" fmla="*/ 0 h 3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9"/>
                    <a:gd name="T31" fmla="*/ 0 h 39"/>
                    <a:gd name="T32" fmla="*/ 39 w 39"/>
                    <a:gd name="T33" fmla="*/ 39 h 3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9" h="39">
                      <a:moveTo>
                        <a:pt x="17" y="0"/>
                      </a:moveTo>
                      <a:lnTo>
                        <a:pt x="11" y="4"/>
                      </a:lnTo>
                      <a:lnTo>
                        <a:pt x="9" y="6"/>
                      </a:lnTo>
                      <a:lnTo>
                        <a:pt x="0" y="24"/>
                      </a:lnTo>
                      <a:lnTo>
                        <a:pt x="15" y="31"/>
                      </a:lnTo>
                      <a:lnTo>
                        <a:pt x="31" y="39"/>
                      </a:lnTo>
                      <a:lnTo>
                        <a:pt x="35" y="30"/>
                      </a:lnTo>
                      <a:lnTo>
                        <a:pt x="39" y="26"/>
                      </a:lnTo>
                      <a:lnTo>
                        <a:pt x="27" y="13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51" name="Freeform 321"/>
                <p:cNvSpPr>
                  <a:spLocks/>
                </p:cNvSpPr>
                <p:nvPr/>
              </p:nvSpPr>
              <p:spPr bwMode="auto">
                <a:xfrm>
                  <a:off x="4549" y="2082"/>
                  <a:ext cx="20" cy="19"/>
                </a:xfrm>
                <a:custGeom>
                  <a:avLst/>
                  <a:gdLst>
                    <a:gd name="T0" fmla="*/ 1 w 38"/>
                    <a:gd name="T1" fmla="*/ 0 h 39"/>
                    <a:gd name="T2" fmla="*/ 1 w 38"/>
                    <a:gd name="T3" fmla="*/ 0 h 39"/>
                    <a:gd name="T4" fmla="*/ 1 w 38"/>
                    <a:gd name="T5" fmla="*/ 1 h 39"/>
                    <a:gd name="T6" fmla="*/ 0 w 38"/>
                    <a:gd name="T7" fmla="*/ 2 h 39"/>
                    <a:gd name="T8" fmla="*/ 0 w 38"/>
                    <a:gd name="T9" fmla="*/ 4 h 39"/>
                    <a:gd name="T10" fmla="*/ 5 w 38"/>
                    <a:gd name="T11" fmla="*/ 4 h 39"/>
                    <a:gd name="T12" fmla="*/ 5 w 38"/>
                    <a:gd name="T13" fmla="*/ 2 h 39"/>
                    <a:gd name="T14" fmla="*/ 5 w 38"/>
                    <a:gd name="T15" fmla="*/ 2 h 39"/>
                    <a:gd name="T16" fmla="*/ 6 w 38"/>
                    <a:gd name="T17" fmla="*/ 1 h 39"/>
                    <a:gd name="T18" fmla="*/ 3 w 38"/>
                    <a:gd name="T19" fmla="*/ 0 h 39"/>
                    <a:gd name="T20" fmla="*/ 1 w 38"/>
                    <a:gd name="T21" fmla="*/ 0 h 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8"/>
                    <a:gd name="T34" fmla="*/ 0 h 39"/>
                    <a:gd name="T35" fmla="*/ 38 w 38"/>
                    <a:gd name="T36" fmla="*/ 39 h 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8" h="39">
                      <a:moveTo>
                        <a:pt x="6" y="0"/>
                      </a:moveTo>
                      <a:lnTo>
                        <a:pt x="3" y="7"/>
                      </a:lnTo>
                      <a:lnTo>
                        <a:pt x="2" y="9"/>
                      </a:lnTo>
                      <a:lnTo>
                        <a:pt x="0" y="19"/>
                      </a:lnTo>
                      <a:lnTo>
                        <a:pt x="0" y="39"/>
                      </a:lnTo>
                      <a:lnTo>
                        <a:pt x="35" y="34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8" y="13"/>
                      </a:lnTo>
                      <a:lnTo>
                        <a:pt x="21" y="7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52" name="Freeform 322"/>
                <p:cNvSpPr>
                  <a:spLocks/>
                </p:cNvSpPr>
                <p:nvPr/>
              </p:nvSpPr>
              <p:spPr bwMode="auto">
                <a:xfrm>
                  <a:off x="4549" y="2099"/>
                  <a:ext cx="20" cy="11"/>
                </a:xfrm>
                <a:custGeom>
                  <a:avLst/>
                  <a:gdLst>
                    <a:gd name="T0" fmla="*/ 0 w 38"/>
                    <a:gd name="T1" fmla="*/ 1 h 22"/>
                    <a:gd name="T2" fmla="*/ 1 w 38"/>
                    <a:gd name="T3" fmla="*/ 2 h 22"/>
                    <a:gd name="T4" fmla="*/ 1 w 38"/>
                    <a:gd name="T5" fmla="*/ 3 h 22"/>
                    <a:gd name="T6" fmla="*/ 3 w 38"/>
                    <a:gd name="T7" fmla="*/ 2 h 22"/>
                    <a:gd name="T8" fmla="*/ 6 w 38"/>
                    <a:gd name="T9" fmla="*/ 2 h 22"/>
                    <a:gd name="T10" fmla="*/ 5 w 38"/>
                    <a:gd name="T11" fmla="*/ 1 h 22"/>
                    <a:gd name="T12" fmla="*/ 5 w 38"/>
                    <a:gd name="T13" fmla="*/ 0 h 22"/>
                    <a:gd name="T14" fmla="*/ 0 w 38"/>
                    <a:gd name="T15" fmla="*/ 1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8"/>
                    <a:gd name="T25" fmla="*/ 0 h 22"/>
                    <a:gd name="T26" fmla="*/ 38 w 38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8" h="22">
                      <a:moveTo>
                        <a:pt x="0" y="5"/>
                      </a:moveTo>
                      <a:lnTo>
                        <a:pt x="1" y="13"/>
                      </a:lnTo>
                      <a:lnTo>
                        <a:pt x="5" y="22"/>
                      </a:lnTo>
                      <a:lnTo>
                        <a:pt x="21" y="16"/>
                      </a:lnTo>
                      <a:lnTo>
                        <a:pt x="38" y="10"/>
                      </a:lnTo>
                      <a:lnTo>
                        <a:pt x="36" y="5"/>
                      </a:lnTo>
                      <a:lnTo>
                        <a:pt x="35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53" name="Freeform 323"/>
                <p:cNvSpPr>
                  <a:spLocks/>
                </p:cNvSpPr>
                <p:nvPr/>
              </p:nvSpPr>
              <p:spPr bwMode="auto">
                <a:xfrm>
                  <a:off x="4550" y="2103"/>
                  <a:ext cx="20" cy="11"/>
                </a:xfrm>
                <a:custGeom>
                  <a:avLst/>
                  <a:gdLst>
                    <a:gd name="T0" fmla="*/ 1 w 38"/>
                    <a:gd name="T1" fmla="*/ 2 h 21"/>
                    <a:gd name="T2" fmla="*/ 0 w 38"/>
                    <a:gd name="T3" fmla="*/ 1 h 21"/>
                    <a:gd name="T4" fmla="*/ 1 w 38"/>
                    <a:gd name="T5" fmla="*/ 3 h 21"/>
                    <a:gd name="T6" fmla="*/ 3 w 38"/>
                    <a:gd name="T7" fmla="*/ 2 h 21"/>
                    <a:gd name="T8" fmla="*/ 6 w 38"/>
                    <a:gd name="T9" fmla="*/ 1 h 21"/>
                    <a:gd name="T10" fmla="*/ 5 w 38"/>
                    <a:gd name="T11" fmla="*/ 0 h 21"/>
                    <a:gd name="T12" fmla="*/ 3 w 38"/>
                    <a:gd name="T13" fmla="*/ 1 h 21"/>
                    <a:gd name="T14" fmla="*/ 1 w 38"/>
                    <a:gd name="T15" fmla="*/ 2 h 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8"/>
                    <a:gd name="T25" fmla="*/ 0 h 21"/>
                    <a:gd name="T26" fmla="*/ 38 w 38"/>
                    <a:gd name="T27" fmla="*/ 21 h 2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8" h="21">
                      <a:moveTo>
                        <a:pt x="3" y="13"/>
                      </a:moveTo>
                      <a:lnTo>
                        <a:pt x="0" y="6"/>
                      </a:lnTo>
                      <a:lnTo>
                        <a:pt x="7" y="21"/>
                      </a:lnTo>
                      <a:lnTo>
                        <a:pt x="23" y="13"/>
                      </a:lnTo>
                      <a:lnTo>
                        <a:pt x="38" y="6"/>
                      </a:lnTo>
                      <a:lnTo>
                        <a:pt x="35" y="0"/>
                      </a:lnTo>
                      <a:lnTo>
                        <a:pt x="19" y="7"/>
                      </a:lnTo>
                      <a:lnTo>
                        <a:pt x="3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54" name="Freeform 324"/>
                <p:cNvSpPr>
                  <a:spLocks/>
                </p:cNvSpPr>
                <p:nvPr/>
              </p:nvSpPr>
              <p:spPr bwMode="auto">
                <a:xfrm>
                  <a:off x="4554" y="2105"/>
                  <a:ext cx="22" cy="22"/>
                </a:xfrm>
                <a:custGeom>
                  <a:avLst/>
                  <a:gdLst>
                    <a:gd name="T0" fmla="*/ 0 w 44"/>
                    <a:gd name="T1" fmla="*/ 3 h 44"/>
                    <a:gd name="T2" fmla="*/ 1 w 44"/>
                    <a:gd name="T3" fmla="*/ 4 h 44"/>
                    <a:gd name="T4" fmla="*/ 1 w 44"/>
                    <a:gd name="T5" fmla="*/ 3 h 44"/>
                    <a:gd name="T6" fmla="*/ 3 w 44"/>
                    <a:gd name="T7" fmla="*/ 5 h 44"/>
                    <a:gd name="T8" fmla="*/ 3 w 44"/>
                    <a:gd name="T9" fmla="*/ 6 h 44"/>
                    <a:gd name="T10" fmla="*/ 5 w 44"/>
                    <a:gd name="T11" fmla="*/ 4 h 44"/>
                    <a:gd name="T12" fmla="*/ 6 w 44"/>
                    <a:gd name="T13" fmla="*/ 2 h 44"/>
                    <a:gd name="T14" fmla="*/ 5 w 44"/>
                    <a:gd name="T15" fmla="*/ 2 h 44"/>
                    <a:gd name="T16" fmla="*/ 5 w 44"/>
                    <a:gd name="T17" fmla="*/ 1 h 44"/>
                    <a:gd name="T18" fmla="*/ 4 w 44"/>
                    <a:gd name="T19" fmla="*/ 0 h 44"/>
                    <a:gd name="T20" fmla="*/ 2 w 44"/>
                    <a:gd name="T21" fmla="*/ 2 h 44"/>
                    <a:gd name="T22" fmla="*/ 0 w 44"/>
                    <a:gd name="T23" fmla="*/ 3 h 4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4"/>
                    <a:gd name="T37" fmla="*/ 0 h 44"/>
                    <a:gd name="T38" fmla="*/ 44 w 44"/>
                    <a:gd name="T39" fmla="*/ 44 h 4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4" h="44">
                      <a:moveTo>
                        <a:pt x="0" y="17"/>
                      </a:moveTo>
                      <a:lnTo>
                        <a:pt x="6" y="29"/>
                      </a:lnTo>
                      <a:lnTo>
                        <a:pt x="3" y="24"/>
                      </a:lnTo>
                      <a:lnTo>
                        <a:pt x="19" y="40"/>
                      </a:lnTo>
                      <a:lnTo>
                        <a:pt x="25" y="44"/>
                      </a:lnTo>
                      <a:lnTo>
                        <a:pt x="34" y="28"/>
                      </a:lnTo>
                      <a:lnTo>
                        <a:pt x="44" y="12"/>
                      </a:lnTo>
                      <a:lnTo>
                        <a:pt x="39" y="9"/>
                      </a:lnTo>
                      <a:lnTo>
                        <a:pt x="34" y="5"/>
                      </a:lnTo>
                      <a:lnTo>
                        <a:pt x="31" y="0"/>
                      </a:lnTo>
                      <a:lnTo>
                        <a:pt x="16" y="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55" name="Freeform 325"/>
                <p:cNvSpPr>
                  <a:spLocks/>
                </p:cNvSpPr>
                <p:nvPr/>
              </p:nvSpPr>
              <p:spPr bwMode="auto">
                <a:xfrm>
                  <a:off x="4561" y="2112"/>
                  <a:ext cx="17" cy="17"/>
                </a:xfrm>
                <a:custGeom>
                  <a:avLst/>
                  <a:gdLst>
                    <a:gd name="T0" fmla="*/ 2 w 33"/>
                    <a:gd name="T1" fmla="*/ 4 h 35"/>
                    <a:gd name="T2" fmla="*/ 0 w 33"/>
                    <a:gd name="T3" fmla="*/ 3 h 35"/>
                    <a:gd name="T4" fmla="*/ 3 w 33"/>
                    <a:gd name="T5" fmla="*/ 4 h 35"/>
                    <a:gd name="T6" fmla="*/ 4 w 33"/>
                    <a:gd name="T7" fmla="*/ 2 h 35"/>
                    <a:gd name="T8" fmla="*/ 5 w 33"/>
                    <a:gd name="T9" fmla="*/ 0 h 35"/>
                    <a:gd name="T10" fmla="*/ 4 w 33"/>
                    <a:gd name="T11" fmla="*/ 0 h 35"/>
                    <a:gd name="T12" fmla="*/ 3 w 33"/>
                    <a:gd name="T13" fmla="*/ 2 h 35"/>
                    <a:gd name="T14" fmla="*/ 2 w 33"/>
                    <a:gd name="T15" fmla="*/ 4 h 3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3"/>
                    <a:gd name="T25" fmla="*/ 0 h 35"/>
                    <a:gd name="T26" fmla="*/ 33 w 33"/>
                    <a:gd name="T27" fmla="*/ 35 h 3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3" h="35">
                      <a:moveTo>
                        <a:pt x="10" y="32"/>
                      </a:moveTo>
                      <a:lnTo>
                        <a:pt x="0" y="25"/>
                      </a:lnTo>
                      <a:lnTo>
                        <a:pt x="18" y="35"/>
                      </a:lnTo>
                      <a:lnTo>
                        <a:pt x="26" y="19"/>
                      </a:lnTo>
                      <a:lnTo>
                        <a:pt x="33" y="4"/>
                      </a:lnTo>
                      <a:lnTo>
                        <a:pt x="27" y="0"/>
                      </a:lnTo>
                      <a:lnTo>
                        <a:pt x="19" y="16"/>
                      </a:lnTo>
                      <a:lnTo>
                        <a:pt x="10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56" name="Freeform 326"/>
                <p:cNvSpPr>
                  <a:spLocks/>
                </p:cNvSpPr>
                <p:nvPr/>
              </p:nvSpPr>
              <p:spPr bwMode="auto">
                <a:xfrm>
                  <a:off x="4571" y="2113"/>
                  <a:ext cx="28" cy="19"/>
                </a:xfrm>
                <a:custGeom>
                  <a:avLst/>
                  <a:gdLst>
                    <a:gd name="T0" fmla="*/ 0 w 57"/>
                    <a:gd name="T1" fmla="*/ 4 h 39"/>
                    <a:gd name="T2" fmla="*/ 1 w 57"/>
                    <a:gd name="T3" fmla="*/ 4 h 39"/>
                    <a:gd name="T4" fmla="*/ 1 w 57"/>
                    <a:gd name="T5" fmla="*/ 4 h 39"/>
                    <a:gd name="T6" fmla="*/ 2 w 57"/>
                    <a:gd name="T7" fmla="*/ 4 h 39"/>
                    <a:gd name="T8" fmla="*/ 4 w 57"/>
                    <a:gd name="T9" fmla="*/ 4 h 39"/>
                    <a:gd name="T10" fmla="*/ 5 w 57"/>
                    <a:gd name="T11" fmla="*/ 4 h 39"/>
                    <a:gd name="T12" fmla="*/ 7 w 57"/>
                    <a:gd name="T13" fmla="*/ 4 h 39"/>
                    <a:gd name="T14" fmla="*/ 6 w 57"/>
                    <a:gd name="T15" fmla="*/ 2 h 39"/>
                    <a:gd name="T16" fmla="*/ 5 w 57"/>
                    <a:gd name="T17" fmla="*/ 0 h 39"/>
                    <a:gd name="T18" fmla="*/ 4 w 57"/>
                    <a:gd name="T19" fmla="*/ 0 h 39"/>
                    <a:gd name="T20" fmla="*/ 4 w 57"/>
                    <a:gd name="T21" fmla="*/ 0 h 39"/>
                    <a:gd name="T22" fmla="*/ 2 w 57"/>
                    <a:gd name="T23" fmla="*/ 0 h 39"/>
                    <a:gd name="T24" fmla="*/ 2 w 57"/>
                    <a:gd name="T25" fmla="*/ 0 h 39"/>
                    <a:gd name="T26" fmla="*/ 1 w 57"/>
                    <a:gd name="T27" fmla="*/ 0 h 39"/>
                    <a:gd name="T28" fmla="*/ 1 w 57"/>
                    <a:gd name="T29" fmla="*/ 2 h 39"/>
                    <a:gd name="T30" fmla="*/ 0 w 57"/>
                    <a:gd name="T31" fmla="*/ 4 h 3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7"/>
                    <a:gd name="T49" fmla="*/ 0 h 39"/>
                    <a:gd name="T50" fmla="*/ 57 w 57"/>
                    <a:gd name="T51" fmla="*/ 39 h 3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7" h="39">
                      <a:moveTo>
                        <a:pt x="0" y="33"/>
                      </a:moveTo>
                      <a:lnTo>
                        <a:pt x="8" y="36"/>
                      </a:lnTo>
                      <a:lnTo>
                        <a:pt x="10" y="37"/>
                      </a:lnTo>
                      <a:lnTo>
                        <a:pt x="19" y="39"/>
                      </a:lnTo>
                      <a:lnTo>
                        <a:pt x="38" y="39"/>
                      </a:lnTo>
                      <a:lnTo>
                        <a:pt x="47" y="38"/>
                      </a:lnTo>
                      <a:lnTo>
                        <a:pt x="57" y="34"/>
                      </a:lnTo>
                      <a:lnTo>
                        <a:pt x="50" y="17"/>
                      </a:lnTo>
                      <a:lnTo>
                        <a:pt x="44" y="0"/>
                      </a:lnTo>
                      <a:lnTo>
                        <a:pt x="39" y="3"/>
                      </a:lnTo>
                      <a:lnTo>
                        <a:pt x="35" y="4"/>
                      </a:lnTo>
                      <a:lnTo>
                        <a:pt x="23" y="4"/>
                      </a:lnTo>
                      <a:lnTo>
                        <a:pt x="20" y="4"/>
                      </a:lnTo>
                      <a:lnTo>
                        <a:pt x="14" y="0"/>
                      </a:lnTo>
                      <a:lnTo>
                        <a:pt x="8" y="17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57" name="Freeform 327"/>
                <p:cNvSpPr>
                  <a:spLocks/>
                </p:cNvSpPr>
                <p:nvPr/>
              </p:nvSpPr>
              <p:spPr bwMode="auto">
                <a:xfrm>
                  <a:off x="4592" y="2103"/>
                  <a:ext cx="26" cy="28"/>
                </a:xfrm>
                <a:custGeom>
                  <a:avLst/>
                  <a:gdLst>
                    <a:gd name="T0" fmla="*/ 2 w 52"/>
                    <a:gd name="T1" fmla="*/ 7 h 55"/>
                    <a:gd name="T2" fmla="*/ 1 w 52"/>
                    <a:gd name="T3" fmla="*/ 7 h 55"/>
                    <a:gd name="T4" fmla="*/ 4 w 52"/>
                    <a:gd name="T5" fmla="*/ 6 h 55"/>
                    <a:gd name="T6" fmla="*/ 5 w 52"/>
                    <a:gd name="T7" fmla="*/ 5 h 55"/>
                    <a:gd name="T8" fmla="*/ 6 w 52"/>
                    <a:gd name="T9" fmla="*/ 3 h 55"/>
                    <a:gd name="T10" fmla="*/ 7 w 52"/>
                    <a:gd name="T11" fmla="*/ 2 h 55"/>
                    <a:gd name="T12" fmla="*/ 5 w 52"/>
                    <a:gd name="T13" fmla="*/ 1 h 55"/>
                    <a:gd name="T14" fmla="*/ 3 w 52"/>
                    <a:gd name="T15" fmla="*/ 0 h 55"/>
                    <a:gd name="T16" fmla="*/ 3 w 52"/>
                    <a:gd name="T17" fmla="*/ 1 h 55"/>
                    <a:gd name="T18" fmla="*/ 2 w 52"/>
                    <a:gd name="T19" fmla="*/ 2 h 55"/>
                    <a:gd name="T20" fmla="*/ 1 w 52"/>
                    <a:gd name="T21" fmla="*/ 2 h 55"/>
                    <a:gd name="T22" fmla="*/ 0 w 52"/>
                    <a:gd name="T23" fmla="*/ 3 h 55"/>
                    <a:gd name="T24" fmla="*/ 1 w 52"/>
                    <a:gd name="T25" fmla="*/ 5 h 55"/>
                    <a:gd name="T26" fmla="*/ 2 w 52"/>
                    <a:gd name="T27" fmla="*/ 7 h 5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2"/>
                    <a:gd name="T43" fmla="*/ 0 h 55"/>
                    <a:gd name="T44" fmla="*/ 52 w 52"/>
                    <a:gd name="T45" fmla="*/ 55 h 5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2" h="55">
                      <a:moveTo>
                        <a:pt x="14" y="52"/>
                      </a:moveTo>
                      <a:lnTo>
                        <a:pt x="6" y="55"/>
                      </a:lnTo>
                      <a:lnTo>
                        <a:pt x="30" y="44"/>
                      </a:lnTo>
                      <a:lnTo>
                        <a:pt x="35" y="39"/>
                      </a:lnTo>
                      <a:lnTo>
                        <a:pt x="48" y="23"/>
                      </a:lnTo>
                      <a:lnTo>
                        <a:pt x="52" y="14"/>
                      </a:lnTo>
                      <a:lnTo>
                        <a:pt x="37" y="7"/>
                      </a:lnTo>
                      <a:lnTo>
                        <a:pt x="21" y="0"/>
                      </a:lnTo>
                      <a:lnTo>
                        <a:pt x="19" y="4"/>
                      </a:lnTo>
                      <a:lnTo>
                        <a:pt x="15" y="9"/>
                      </a:lnTo>
                      <a:lnTo>
                        <a:pt x="8" y="15"/>
                      </a:lnTo>
                      <a:lnTo>
                        <a:pt x="0" y="20"/>
                      </a:lnTo>
                      <a:lnTo>
                        <a:pt x="7" y="35"/>
                      </a:lnTo>
                      <a:lnTo>
                        <a:pt x="14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58" name="Freeform 328"/>
                <p:cNvSpPr>
                  <a:spLocks/>
                </p:cNvSpPr>
                <p:nvPr/>
              </p:nvSpPr>
              <p:spPr bwMode="auto">
                <a:xfrm>
                  <a:off x="4602" y="2095"/>
                  <a:ext cx="20" cy="16"/>
                </a:xfrm>
                <a:custGeom>
                  <a:avLst/>
                  <a:gdLst>
                    <a:gd name="T0" fmla="*/ 4 w 40"/>
                    <a:gd name="T1" fmla="*/ 4 h 31"/>
                    <a:gd name="T2" fmla="*/ 5 w 40"/>
                    <a:gd name="T3" fmla="*/ 3 h 31"/>
                    <a:gd name="T4" fmla="*/ 5 w 40"/>
                    <a:gd name="T5" fmla="*/ 3 h 31"/>
                    <a:gd name="T6" fmla="*/ 5 w 40"/>
                    <a:gd name="T7" fmla="*/ 2 h 31"/>
                    <a:gd name="T8" fmla="*/ 5 w 40"/>
                    <a:gd name="T9" fmla="*/ 1 h 31"/>
                    <a:gd name="T10" fmla="*/ 3 w 40"/>
                    <a:gd name="T11" fmla="*/ 1 h 31"/>
                    <a:gd name="T12" fmla="*/ 1 w 40"/>
                    <a:gd name="T13" fmla="*/ 0 h 31"/>
                    <a:gd name="T14" fmla="*/ 1 w 40"/>
                    <a:gd name="T15" fmla="*/ 1 h 31"/>
                    <a:gd name="T16" fmla="*/ 1 w 40"/>
                    <a:gd name="T17" fmla="*/ 2 h 31"/>
                    <a:gd name="T18" fmla="*/ 0 w 40"/>
                    <a:gd name="T19" fmla="*/ 3 h 31"/>
                    <a:gd name="T20" fmla="*/ 3 w 40"/>
                    <a:gd name="T21" fmla="*/ 3 h 31"/>
                    <a:gd name="T22" fmla="*/ 4 w 40"/>
                    <a:gd name="T23" fmla="*/ 4 h 3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0"/>
                    <a:gd name="T37" fmla="*/ 0 h 31"/>
                    <a:gd name="T38" fmla="*/ 40 w 40"/>
                    <a:gd name="T39" fmla="*/ 31 h 3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0" h="31">
                      <a:moveTo>
                        <a:pt x="32" y="31"/>
                      </a:moveTo>
                      <a:lnTo>
                        <a:pt x="35" y="24"/>
                      </a:lnTo>
                      <a:lnTo>
                        <a:pt x="37" y="22"/>
                      </a:lnTo>
                      <a:lnTo>
                        <a:pt x="39" y="13"/>
                      </a:lnTo>
                      <a:lnTo>
                        <a:pt x="40" y="4"/>
                      </a:lnTo>
                      <a:lnTo>
                        <a:pt x="22" y="2"/>
                      </a:lnTo>
                      <a:lnTo>
                        <a:pt x="4" y="0"/>
                      </a:lnTo>
                      <a:lnTo>
                        <a:pt x="3" y="8"/>
                      </a:lnTo>
                      <a:lnTo>
                        <a:pt x="3" y="11"/>
                      </a:lnTo>
                      <a:lnTo>
                        <a:pt x="0" y="18"/>
                      </a:lnTo>
                      <a:lnTo>
                        <a:pt x="17" y="24"/>
                      </a:lnTo>
                      <a:lnTo>
                        <a:pt x="32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59" name="Freeform 329"/>
                <p:cNvSpPr>
                  <a:spLocks/>
                </p:cNvSpPr>
                <p:nvPr/>
              </p:nvSpPr>
              <p:spPr bwMode="auto">
                <a:xfrm>
                  <a:off x="4607" y="2090"/>
                  <a:ext cx="15" cy="12"/>
                </a:xfrm>
                <a:custGeom>
                  <a:avLst/>
                  <a:gdLst>
                    <a:gd name="T0" fmla="*/ 3 w 31"/>
                    <a:gd name="T1" fmla="*/ 1 h 25"/>
                    <a:gd name="T2" fmla="*/ 3 w 31"/>
                    <a:gd name="T3" fmla="*/ 1 h 25"/>
                    <a:gd name="T4" fmla="*/ 0 w 31"/>
                    <a:gd name="T5" fmla="*/ 0 h 25"/>
                    <a:gd name="T6" fmla="*/ 3 w 31"/>
                    <a:gd name="T7" fmla="*/ 3 h 25"/>
                    <a:gd name="T8" fmla="*/ 1 w 31"/>
                    <a:gd name="T9" fmla="*/ 1 h 25"/>
                    <a:gd name="T10" fmla="*/ 3 w 31"/>
                    <a:gd name="T11" fmla="*/ 1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"/>
                    <a:gd name="T19" fmla="*/ 0 h 25"/>
                    <a:gd name="T20" fmla="*/ 31 w 31"/>
                    <a:gd name="T21" fmla="*/ 25 h 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" h="25">
                      <a:moveTo>
                        <a:pt x="31" y="14"/>
                      </a:moveTo>
                      <a:lnTo>
                        <a:pt x="31" y="14"/>
                      </a:lnTo>
                      <a:lnTo>
                        <a:pt x="0" y="0"/>
                      </a:lnTo>
                      <a:lnTo>
                        <a:pt x="25" y="25"/>
                      </a:lnTo>
                      <a:lnTo>
                        <a:pt x="13" y="12"/>
                      </a:lnTo>
                      <a:lnTo>
                        <a:pt x="31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60" name="Freeform 330"/>
                <p:cNvSpPr>
                  <a:spLocks/>
                </p:cNvSpPr>
                <p:nvPr/>
              </p:nvSpPr>
              <p:spPr bwMode="auto">
                <a:xfrm>
                  <a:off x="4606" y="2090"/>
                  <a:ext cx="13" cy="13"/>
                </a:xfrm>
                <a:custGeom>
                  <a:avLst/>
                  <a:gdLst>
                    <a:gd name="T0" fmla="*/ 1 w 26"/>
                    <a:gd name="T1" fmla="*/ 0 h 26"/>
                    <a:gd name="T2" fmla="*/ 0 w 26"/>
                    <a:gd name="T3" fmla="*/ 1 h 26"/>
                    <a:gd name="T4" fmla="*/ 4 w 26"/>
                    <a:gd name="T5" fmla="*/ 4 h 26"/>
                    <a:gd name="T6" fmla="*/ 4 w 26"/>
                    <a:gd name="T7" fmla="*/ 4 h 26"/>
                    <a:gd name="T8" fmla="*/ 1 w 26"/>
                    <a:gd name="T9" fmla="*/ 0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6"/>
                    <a:gd name="T17" fmla="*/ 26 w 26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6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25" y="26"/>
                      </a:lnTo>
                      <a:lnTo>
                        <a:pt x="26" y="2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61" name="Freeform 331"/>
                <p:cNvSpPr>
                  <a:spLocks/>
                </p:cNvSpPr>
                <p:nvPr/>
              </p:nvSpPr>
              <p:spPr bwMode="auto">
                <a:xfrm>
                  <a:off x="4607" y="2090"/>
                  <a:ext cx="12" cy="13"/>
                </a:xfrm>
                <a:custGeom>
                  <a:avLst/>
                  <a:gdLst>
                    <a:gd name="T0" fmla="*/ 3 w 25"/>
                    <a:gd name="T1" fmla="*/ 4 h 26"/>
                    <a:gd name="T2" fmla="*/ 3 w 25"/>
                    <a:gd name="T3" fmla="*/ 4 h 26"/>
                    <a:gd name="T4" fmla="*/ 1 w 25"/>
                    <a:gd name="T5" fmla="*/ 2 h 26"/>
                    <a:gd name="T6" fmla="*/ 0 w 25"/>
                    <a:gd name="T7" fmla="*/ 0 h 26"/>
                    <a:gd name="T8" fmla="*/ 3 w 25"/>
                    <a:gd name="T9" fmla="*/ 4 h 26"/>
                    <a:gd name="T10" fmla="*/ 3 w 25"/>
                    <a:gd name="T11" fmla="*/ 4 h 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"/>
                    <a:gd name="T19" fmla="*/ 0 h 26"/>
                    <a:gd name="T20" fmla="*/ 25 w 25"/>
                    <a:gd name="T21" fmla="*/ 26 h 2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" h="26">
                      <a:moveTo>
                        <a:pt x="24" y="26"/>
                      </a:moveTo>
                      <a:lnTo>
                        <a:pt x="25" y="25"/>
                      </a:lnTo>
                      <a:lnTo>
                        <a:pt x="13" y="12"/>
                      </a:lnTo>
                      <a:lnTo>
                        <a:pt x="0" y="0"/>
                      </a:lnTo>
                      <a:lnTo>
                        <a:pt x="25" y="25"/>
                      </a:lnTo>
                      <a:lnTo>
                        <a:pt x="24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62" name="Freeform 332"/>
                <p:cNvSpPr>
                  <a:spLocks/>
                </p:cNvSpPr>
                <p:nvPr/>
              </p:nvSpPr>
              <p:spPr bwMode="auto">
                <a:xfrm>
                  <a:off x="4613" y="2095"/>
                  <a:ext cx="9" cy="7"/>
                </a:xfrm>
                <a:custGeom>
                  <a:avLst/>
                  <a:gdLst>
                    <a:gd name="T0" fmla="*/ 2 w 18"/>
                    <a:gd name="T1" fmla="*/ 1 h 15"/>
                    <a:gd name="T2" fmla="*/ 2 w 18"/>
                    <a:gd name="T3" fmla="*/ 1 h 15"/>
                    <a:gd name="T4" fmla="*/ 3 w 18"/>
                    <a:gd name="T5" fmla="*/ 0 h 15"/>
                    <a:gd name="T6" fmla="*/ 0 w 18"/>
                    <a:gd name="T7" fmla="*/ 0 h 15"/>
                    <a:gd name="T8" fmla="*/ 2 w 18"/>
                    <a:gd name="T9" fmla="*/ 1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5"/>
                    <a:gd name="T17" fmla="*/ 18 w 18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5">
                      <a:moveTo>
                        <a:pt x="12" y="15"/>
                      </a:moveTo>
                      <a:lnTo>
                        <a:pt x="12" y="15"/>
                      </a:lnTo>
                      <a:lnTo>
                        <a:pt x="18" y="0"/>
                      </a:lnTo>
                      <a:lnTo>
                        <a:pt x="0" y="2"/>
                      </a:lnTo>
                      <a:lnTo>
                        <a:pt x="12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63" name="Freeform 333"/>
                <p:cNvSpPr>
                  <a:spLocks/>
                </p:cNvSpPr>
                <p:nvPr/>
              </p:nvSpPr>
              <p:spPr bwMode="auto">
                <a:xfrm>
                  <a:off x="4619" y="3280"/>
                  <a:ext cx="55" cy="56"/>
                </a:xfrm>
                <a:custGeom>
                  <a:avLst/>
                  <a:gdLst>
                    <a:gd name="T0" fmla="*/ 14 w 110"/>
                    <a:gd name="T1" fmla="*/ 7 h 111"/>
                    <a:gd name="T2" fmla="*/ 14 w 110"/>
                    <a:gd name="T3" fmla="*/ 6 h 111"/>
                    <a:gd name="T4" fmla="*/ 14 w 110"/>
                    <a:gd name="T5" fmla="*/ 6 h 111"/>
                    <a:gd name="T6" fmla="*/ 14 w 110"/>
                    <a:gd name="T7" fmla="*/ 5 h 111"/>
                    <a:gd name="T8" fmla="*/ 13 w 110"/>
                    <a:gd name="T9" fmla="*/ 4 h 111"/>
                    <a:gd name="T10" fmla="*/ 13 w 110"/>
                    <a:gd name="T11" fmla="*/ 3 h 111"/>
                    <a:gd name="T12" fmla="*/ 12 w 110"/>
                    <a:gd name="T13" fmla="*/ 2 h 111"/>
                    <a:gd name="T14" fmla="*/ 11 w 110"/>
                    <a:gd name="T15" fmla="*/ 2 h 111"/>
                    <a:gd name="T16" fmla="*/ 11 w 110"/>
                    <a:gd name="T17" fmla="*/ 1 h 111"/>
                    <a:gd name="T18" fmla="*/ 10 w 110"/>
                    <a:gd name="T19" fmla="*/ 1 h 111"/>
                    <a:gd name="T20" fmla="*/ 9 w 110"/>
                    <a:gd name="T21" fmla="*/ 1 h 111"/>
                    <a:gd name="T22" fmla="*/ 8 w 110"/>
                    <a:gd name="T23" fmla="*/ 0 h 111"/>
                    <a:gd name="T24" fmla="*/ 7 w 110"/>
                    <a:gd name="T25" fmla="*/ 0 h 111"/>
                    <a:gd name="T26" fmla="*/ 6 w 110"/>
                    <a:gd name="T27" fmla="*/ 0 h 111"/>
                    <a:gd name="T28" fmla="*/ 5 w 110"/>
                    <a:gd name="T29" fmla="*/ 1 h 111"/>
                    <a:gd name="T30" fmla="*/ 5 w 110"/>
                    <a:gd name="T31" fmla="*/ 1 h 111"/>
                    <a:gd name="T32" fmla="*/ 4 w 110"/>
                    <a:gd name="T33" fmla="*/ 1 h 111"/>
                    <a:gd name="T34" fmla="*/ 3 w 110"/>
                    <a:gd name="T35" fmla="*/ 2 h 111"/>
                    <a:gd name="T36" fmla="*/ 2 w 110"/>
                    <a:gd name="T37" fmla="*/ 2 h 111"/>
                    <a:gd name="T38" fmla="*/ 2 w 110"/>
                    <a:gd name="T39" fmla="*/ 3 h 111"/>
                    <a:gd name="T40" fmla="*/ 1 w 110"/>
                    <a:gd name="T41" fmla="*/ 4 h 111"/>
                    <a:gd name="T42" fmla="*/ 1 w 110"/>
                    <a:gd name="T43" fmla="*/ 5 h 111"/>
                    <a:gd name="T44" fmla="*/ 1 w 110"/>
                    <a:gd name="T45" fmla="*/ 6 h 111"/>
                    <a:gd name="T46" fmla="*/ 0 w 110"/>
                    <a:gd name="T47" fmla="*/ 6 h 111"/>
                    <a:gd name="T48" fmla="*/ 0 w 110"/>
                    <a:gd name="T49" fmla="*/ 7 h 111"/>
                    <a:gd name="T50" fmla="*/ 0 w 110"/>
                    <a:gd name="T51" fmla="*/ 8 h 111"/>
                    <a:gd name="T52" fmla="*/ 1 w 110"/>
                    <a:gd name="T53" fmla="*/ 9 h 111"/>
                    <a:gd name="T54" fmla="*/ 1 w 110"/>
                    <a:gd name="T55" fmla="*/ 10 h 111"/>
                    <a:gd name="T56" fmla="*/ 1 w 110"/>
                    <a:gd name="T57" fmla="*/ 11 h 111"/>
                    <a:gd name="T58" fmla="*/ 2 w 110"/>
                    <a:gd name="T59" fmla="*/ 12 h 111"/>
                    <a:gd name="T60" fmla="*/ 2 w 110"/>
                    <a:gd name="T61" fmla="*/ 12 h 111"/>
                    <a:gd name="T62" fmla="*/ 3 w 110"/>
                    <a:gd name="T63" fmla="*/ 13 h 111"/>
                    <a:gd name="T64" fmla="*/ 4 w 110"/>
                    <a:gd name="T65" fmla="*/ 13 h 111"/>
                    <a:gd name="T66" fmla="*/ 5 w 110"/>
                    <a:gd name="T67" fmla="*/ 14 h 111"/>
                    <a:gd name="T68" fmla="*/ 5 w 110"/>
                    <a:gd name="T69" fmla="*/ 14 h 111"/>
                    <a:gd name="T70" fmla="*/ 6 w 110"/>
                    <a:gd name="T71" fmla="*/ 14 h 111"/>
                    <a:gd name="T72" fmla="*/ 7 w 110"/>
                    <a:gd name="T73" fmla="*/ 14 h 111"/>
                    <a:gd name="T74" fmla="*/ 8 w 110"/>
                    <a:gd name="T75" fmla="*/ 14 h 111"/>
                    <a:gd name="T76" fmla="*/ 9 w 110"/>
                    <a:gd name="T77" fmla="*/ 14 h 111"/>
                    <a:gd name="T78" fmla="*/ 10 w 110"/>
                    <a:gd name="T79" fmla="*/ 14 h 111"/>
                    <a:gd name="T80" fmla="*/ 11 w 110"/>
                    <a:gd name="T81" fmla="*/ 13 h 111"/>
                    <a:gd name="T82" fmla="*/ 11 w 110"/>
                    <a:gd name="T83" fmla="*/ 13 h 111"/>
                    <a:gd name="T84" fmla="*/ 12 w 110"/>
                    <a:gd name="T85" fmla="*/ 12 h 111"/>
                    <a:gd name="T86" fmla="*/ 13 w 110"/>
                    <a:gd name="T87" fmla="*/ 12 h 111"/>
                    <a:gd name="T88" fmla="*/ 13 w 110"/>
                    <a:gd name="T89" fmla="*/ 11 h 111"/>
                    <a:gd name="T90" fmla="*/ 14 w 110"/>
                    <a:gd name="T91" fmla="*/ 10 h 111"/>
                    <a:gd name="T92" fmla="*/ 14 w 110"/>
                    <a:gd name="T93" fmla="*/ 9 h 111"/>
                    <a:gd name="T94" fmla="*/ 14 w 110"/>
                    <a:gd name="T95" fmla="*/ 8 h 111"/>
                    <a:gd name="T96" fmla="*/ 14 w 110"/>
                    <a:gd name="T97" fmla="*/ 7 h 111"/>
                    <a:gd name="T98" fmla="*/ 14 w 110"/>
                    <a:gd name="T99" fmla="*/ 7 h 111"/>
                    <a:gd name="T100" fmla="*/ 14 w 110"/>
                    <a:gd name="T101" fmla="*/ 7 h 111"/>
                    <a:gd name="T102" fmla="*/ 14 w 110"/>
                    <a:gd name="T103" fmla="*/ 7 h 111"/>
                    <a:gd name="T104" fmla="*/ 14 w 110"/>
                    <a:gd name="T105" fmla="*/ 7 h 111"/>
                    <a:gd name="T106" fmla="*/ 14 w 110"/>
                    <a:gd name="T107" fmla="*/ 7 h 111"/>
                    <a:gd name="T108" fmla="*/ 14 w 110"/>
                    <a:gd name="T109" fmla="*/ 7 h 111"/>
                    <a:gd name="T110" fmla="*/ 14 w 110"/>
                    <a:gd name="T111" fmla="*/ 7 h 111"/>
                    <a:gd name="T112" fmla="*/ 14 w 110"/>
                    <a:gd name="T113" fmla="*/ 7 h 111"/>
                    <a:gd name="T114" fmla="*/ 14 w 110"/>
                    <a:gd name="T115" fmla="*/ 7 h 111"/>
                    <a:gd name="T116" fmla="*/ 14 w 110"/>
                    <a:gd name="T117" fmla="*/ 7 h 111"/>
                    <a:gd name="T118" fmla="*/ 14 w 110"/>
                    <a:gd name="T119" fmla="*/ 7 h 111"/>
                    <a:gd name="T120" fmla="*/ 14 w 110"/>
                    <a:gd name="T121" fmla="*/ 7 h 111"/>
                    <a:gd name="T122" fmla="*/ 14 w 110"/>
                    <a:gd name="T123" fmla="*/ 7 h 11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10"/>
                    <a:gd name="T187" fmla="*/ 0 h 111"/>
                    <a:gd name="T188" fmla="*/ 110 w 110"/>
                    <a:gd name="T189" fmla="*/ 111 h 11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10" h="111">
                      <a:moveTo>
                        <a:pt x="110" y="56"/>
                      </a:moveTo>
                      <a:lnTo>
                        <a:pt x="109" y="47"/>
                      </a:lnTo>
                      <a:lnTo>
                        <a:pt x="108" y="41"/>
                      </a:lnTo>
                      <a:lnTo>
                        <a:pt x="105" y="34"/>
                      </a:lnTo>
                      <a:lnTo>
                        <a:pt x="102" y="28"/>
                      </a:lnTo>
                      <a:lnTo>
                        <a:pt x="97" y="21"/>
                      </a:lnTo>
                      <a:lnTo>
                        <a:pt x="93" y="16"/>
                      </a:lnTo>
                      <a:lnTo>
                        <a:pt x="88" y="12"/>
                      </a:lnTo>
                      <a:lnTo>
                        <a:pt x="82" y="8"/>
                      </a:lnTo>
                      <a:lnTo>
                        <a:pt x="76" y="5"/>
                      </a:lnTo>
                      <a:lnTo>
                        <a:pt x="68" y="1"/>
                      </a:lnTo>
                      <a:lnTo>
                        <a:pt x="62" y="0"/>
                      </a:lnTo>
                      <a:lnTo>
                        <a:pt x="55" y="0"/>
                      </a:lnTo>
                      <a:lnTo>
                        <a:pt x="46" y="0"/>
                      </a:lnTo>
                      <a:lnTo>
                        <a:pt x="40" y="1"/>
                      </a:lnTo>
                      <a:lnTo>
                        <a:pt x="33" y="5"/>
                      </a:lnTo>
                      <a:lnTo>
                        <a:pt x="27" y="8"/>
                      </a:lnTo>
                      <a:lnTo>
                        <a:pt x="21" y="12"/>
                      </a:lnTo>
                      <a:lnTo>
                        <a:pt x="16" y="16"/>
                      </a:lnTo>
                      <a:lnTo>
                        <a:pt x="11" y="21"/>
                      </a:lnTo>
                      <a:lnTo>
                        <a:pt x="8" y="28"/>
                      </a:lnTo>
                      <a:lnTo>
                        <a:pt x="5" y="34"/>
                      </a:lnTo>
                      <a:lnTo>
                        <a:pt x="1" y="41"/>
                      </a:lnTo>
                      <a:lnTo>
                        <a:pt x="0" y="47"/>
                      </a:lnTo>
                      <a:lnTo>
                        <a:pt x="0" y="56"/>
                      </a:lnTo>
                      <a:lnTo>
                        <a:pt x="0" y="63"/>
                      </a:lnTo>
                      <a:lnTo>
                        <a:pt x="1" y="69"/>
                      </a:lnTo>
                      <a:lnTo>
                        <a:pt x="5" y="77"/>
                      </a:lnTo>
                      <a:lnTo>
                        <a:pt x="8" y="83"/>
                      </a:lnTo>
                      <a:lnTo>
                        <a:pt x="11" y="89"/>
                      </a:lnTo>
                      <a:lnTo>
                        <a:pt x="16" y="94"/>
                      </a:lnTo>
                      <a:lnTo>
                        <a:pt x="21" y="99"/>
                      </a:lnTo>
                      <a:lnTo>
                        <a:pt x="27" y="103"/>
                      </a:lnTo>
                      <a:lnTo>
                        <a:pt x="33" y="106"/>
                      </a:lnTo>
                      <a:lnTo>
                        <a:pt x="40" y="109"/>
                      </a:lnTo>
                      <a:lnTo>
                        <a:pt x="46" y="110"/>
                      </a:lnTo>
                      <a:lnTo>
                        <a:pt x="55" y="111"/>
                      </a:lnTo>
                      <a:lnTo>
                        <a:pt x="62" y="110"/>
                      </a:lnTo>
                      <a:lnTo>
                        <a:pt x="68" y="109"/>
                      </a:lnTo>
                      <a:lnTo>
                        <a:pt x="76" y="106"/>
                      </a:lnTo>
                      <a:lnTo>
                        <a:pt x="82" y="103"/>
                      </a:lnTo>
                      <a:lnTo>
                        <a:pt x="88" y="99"/>
                      </a:lnTo>
                      <a:lnTo>
                        <a:pt x="93" y="94"/>
                      </a:lnTo>
                      <a:lnTo>
                        <a:pt x="97" y="89"/>
                      </a:lnTo>
                      <a:lnTo>
                        <a:pt x="102" y="83"/>
                      </a:lnTo>
                      <a:lnTo>
                        <a:pt x="105" y="77"/>
                      </a:lnTo>
                      <a:lnTo>
                        <a:pt x="108" y="69"/>
                      </a:lnTo>
                      <a:lnTo>
                        <a:pt x="109" y="63"/>
                      </a:lnTo>
                      <a:lnTo>
                        <a:pt x="110" y="56"/>
                      </a:lnTo>
                      <a:lnTo>
                        <a:pt x="109" y="55"/>
                      </a:lnTo>
                      <a:lnTo>
                        <a:pt x="110" y="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64" name="Freeform 334"/>
                <p:cNvSpPr>
                  <a:spLocks/>
                </p:cNvSpPr>
                <p:nvPr/>
              </p:nvSpPr>
              <p:spPr bwMode="auto">
                <a:xfrm>
                  <a:off x="4663" y="3294"/>
                  <a:ext cx="20" cy="15"/>
                </a:xfrm>
                <a:custGeom>
                  <a:avLst/>
                  <a:gdLst>
                    <a:gd name="T0" fmla="*/ 1 w 40"/>
                    <a:gd name="T1" fmla="*/ 4 h 30"/>
                    <a:gd name="T2" fmla="*/ 5 w 40"/>
                    <a:gd name="T3" fmla="*/ 4 h 30"/>
                    <a:gd name="T4" fmla="*/ 5 w 40"/>
                    <a:gd name="T5" fmla="*/ 3 h 30"/>
                    <a:gd name="T6" fmla="*/ 5 w 40"/>
                    <a:gd name="T7" fmla="*/ 2 h 30"/>
                    <a:gd name="T8" fmla="*/ 5 w 40"/>
                    <a:gd name="T9" fmla="*/ 0 h 30"/>
                    <a:gd name="T10" fmla="*/ 3 w 40"/>
                    <a:gd name="T11" fmla="*/ 1 h 30"/>
                    <a:gd name="T12" fmla="*/ 0 w 40"/>
                    <a:gd name="T13" fmla="*/ 2 h 30"/>
                    <a:gd name="T14" fmla="*/ 1 w 40"/>
                    <a:gd name="T15" fmla="*/ 3 h 30"/>
                    <a:gd name="T16" fmla="*/ 1 w 40"/>
                    <a:gd name="T17" fmla="*/ 3 h 30"/>
                    <a:gd name="T18" fmla="*/ 1 w 40"/>
                    <a:gd name="T19" fmla="*/ 4 h 3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0"/>
                    <a:gd name="T31" fmla="*/ 0 h 30"/>
                    <a:gd name="T32" fmla="*/ 40 w 40"/>
                    <a:gd name="T33" fmla="*/ 30 h 3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0" h="30">
                      <a:moveTo>
                        <a:pt x="4" y="30"/>
                      </a:moveTo>
                      <a:lnTo>
                        <a:pt x="40" y="26"/>
                      </a:lnTo>
                      <a:lnTo>
                        <a:pt x="39" y="17"/>
                      </a:lnTo>
                      <a:lnTo>
                        <a:pt x="38" y="9"/>
                      </a:lnTo>
                      <a:lnTo>
                        <a:pt x="33" y="0"/>
                      </a:lnTo>
                      <a:lnTo>
                        <a:pt x="17" y="6"/>
                      </a:lnTo>
                      <a:lnTo>
                        <a:pt x="0" y="12"/>
                      </a:lnTo>
                      <a:lnTo>
                        <a:pt x="2" y="17"/>
                      </a:lnTo>
                      <a:lnTo>
                        <a:pt x="3" y="21"/>
                      </a:lnTo>
                      <a:lnTo>
                        <a:pt x="4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65" name="Freeform 335"/>
                <p:cNvSpPr>
                  <a:spLocks/>
                </p:cNvSpPr>
                <p:nvPr/>
              </p:nvSpPr>
              <p:spPr bwMode="auto">
                <a:xfrm>
                  <a:off x="4653" y="3274"/>
                  <a:ext cx="28" cy="27"/>
                </a:xfrm>
                <a:custGeom>
                  <a:avLst/>
                  <a:gdLst>
                    <a:gd name="T0" fmla="*/ 6 w 57"/>
                    <a:gd name="T1" fmla="*/ 5 h 52"/>
                    <a:gd name="T2" fmla="*/ 7 w 57"/>
                    <a:gd name="T3" fmla="*/ 6 h 52"/>
                    <a:gd name="T4" fmla="*/ 6 w 57"/>
                    <a:gd name="T5" fmla="*/ 4 h 52"/>
                    <a:gd name="T6" fmla="*/ 5 w 57"/>
                    <a:gd name="T7" fmla="*/ 3 h 52"/>
                    <a:gd name="T8" fmla="*/ 4 w 57"/>
                    <a:gd name="T9" fmla="*/ 2 h 52"/>
                    <a:gd name="T10" fmla="*/ 3 w 57"/>
                    <a:gd name="T11" fmla="*/ 1 h 52"/>
                    <a:gd name="T12" fmla="*/ 2 w 57"/>
                    <a:gd name="T13" fmla="*/ 1 h 52"/>
                    <a:gd name="T14" fmla="*/ 1 w 57"/>
                    <a:gd name="T15" fmla="*/ 0 h 52"/>
                    <a:gd name="T16" fmla="*/ 1 w 57"/>
                    <a:gd name="T17" fmla="*/ 2 h 52"/>
                    <a:gd name="T18" fmla="*/ 0 w 57"/>
                    <a:gd name="T19" fmla="*/ 4 h 52"/>
                    <a:gd name="T20" fmla="*/ 0 w 57"/>
                    <a:gd name="T21" fmla="*/ 5 h 52"/>
                    <a:gd name="T22" fmla="*/ 1 w 57"/>
                    <a:gd name="T23" fmla="*/ 5 h 52"/>
                    <a:gd name="T24" fmla="*/ 1 w 57"/>
                    <a:gd name="T25" fmla="*/ 5 h 52"/>
                    <a:gd name="T26" fmla="*/ 1 w 57"/>
                    <a:gd name="T27" fmla="*/ 6 h 52"/>
                    <a:gd name="T28" fmla="*/ 2 w 57"/>
                    <a:gd name="T29" fmla="*/ 7 h 52"/>
                    <a:gd name="T30" fmla="*/ 2 w 57"/>
                    <a:gd name="T31" fmla="*/ 7 h 52"/>
                    <a:gd name="T32" fmla="*/ 4 w 57"/>
                    <a:gd name="T33" fmla="*/ 6 h 52"/>
                    <a:gd name="T34" fmla="*/ 6 w 57"/>
                    <a:gd name="T35" fmla="*/ 5 h 5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7"/>
                    <a:gd name="T55" fmla="*/ 0 h 52"/>
                    <a:gd name="T56" fmla="*/ 57 w 57"/>
                    <a:gd name="T57" fmla="*/ 52 h 5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7" h="52">
                      <a:moveTo>
                        <a:pt x="53" y="39"/>
                      </a:moveTo>
                      <a:lnTo>
                        <a:pt x="57" y="46"/>
                      </a:lnTo>
                      <a:lnTo>
                        <a:pt x="49" y="30"/>
                      </a:lnTo>
                      <a:lnTo>
                        <a:pt x="45" y="24"/>
                      </a:lnTo>
                      <a:lnTo>
                        <a:pt x="38" y="16"/>
                      </a:lnTo>
                      <a:lnTo>
                        <a:pt x="28" y="7"/>
                      </a:lnTo>
                      <a:lnTo>
                        <a:pt x="23" y="4"/>
                      </a:lnTo>
                      <a:lnTo>
                        <a:pt x="15" y="0"/>
                      </a:lnTo>
                      <a:lnTo>
                        <a:pt x="8" y="16"/>
                      </a:lnTo>
                      <a:lnTo>
                        <a:pt x="0" y="31"/>
                      </a:lnTo>
                      <a:lnTo>
                        <a:pt x="4" y="33"/>
                      </a:lnTo>
                      <a:lnTo>
                        <a:pt x="12" y="39"/>
                      </a:lnTo>
                      <a:lnTo>
                        <a:pt x="13" y="39"/>
                      </a:lnTo>
                      <a:lnTo>
                        <a:pt x="14" y="41"/>
                      </a:lnTo>
                      <a:lnTo>
                        <a:pt x="19" y="48"/>
                      </a:lnTo>
                      <a:lnTo>
                        <a:pt x="21" y="52"/>
                      </a:lnTo>
                      <a:lnTo>
                        <a:pt x="37" y="45"/>
                      </a:lnTo>
                      <a:lnTo>
                        <a:pt x="53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66" name="Freeform 336"/>
                <p:cNvSpPr>
                  <a:spLocks/>
                </p:cNvSpPr>
                <p:nvPr/>
              </p:nvSpPr>
              <p:spPr bwMode="auto">
                <a:xfrm>
                  <a:off x="4632" y="3271"/>
                  <a:ext cx="28" cy="20"/>
                </a:xfrm>
                <a:custGeom>
                  <a:avLst/>
                  <a:gdLst>
                    <a:gd name="T0" fmla="*/ 7 w 56"/>
                    <a:gd name="T1" fmla="*/ 1 h 38"/>
                    <a:gd name="T2" fmla="*/ 7 w 56"/>
                    <a:gd name="T3" fmla="*/ 1 h 38"/>
                    <a:gd name="T4" fmla="*/ 6 w 56"/>
                    <a:gd name="T5" fmla="*/ 1 h 38"/>
                    <a:gd name="T6" fmla="*/ 5 w 56"/>
                    <a:gd name="T7" fmla="*/ 0 h 38"/>
                    <a:gd name="T8" fmla="*/ 3 w 56"/>
                    <a:gd name="T9" fmla="*/ 0 h 38"/>
                    <a:gd name="T10" fmla="*/ 2 w 56"/>
                    <a:gd name="T11" fmla="*/ 1 h 38"/>
                    <a:gd name="T12" fmla="*/ 0 w 56"/>
                    <a:gd name="T13" fmla="*/ 1 h 38"/>
                    <a:gd name="T14" fmla="*/ 1 w 56"/>
                    <a:gd name="T15" fmla="*/ 3 h 38"/>
                    <a:gd name="T16" fmla="*/ 2 w 56"/>
                    <a:gd name="T17" fmla="*/ 6 h 38"/>
                    <a:gd name="T18" fmla="*/ 3 w 56"/>
                    <a:gd name="T19" fmla="*/ 5 h 38"/>
                    <a:gd name="T20" fmla="*/ 3 w 56"/>
                    <a:gd name="T21" fmla="*/ 5 h 38"/>
                    <a:gd name="T22" fmla="*/ 5 w 56"/>
                    <a:gd name="T23" fmla="*/ 5 h 38"/>
                    <a:gd name="T24" fmla="*/ 5 w 56"/>
                    <a:gd name="T25" fmla="*/ 5 h 38"/>
                    <a:gd name="T26" fmla="*/ 6 w 56"/>
                    <a:gd name="T27" fmla="*/ 6 h 38"/>
                    <a:gd name="T28" fmla="*/ 7 w 56"/>
                    <a:gd name="T29" fmla="*/ 3 h 38"/>
                    <a:gd name="T30" fmla="*/ 7 w 56"/>
                    <a:gd name="T31" fmla="*/ 1 h 3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6"/>
                    <a:gd name="T49" fmla="*/ 0 h 38"/>
                    <a:gd name="T50" fmla="*/ 56 w 56"/>
                    <a:gd name="T51" fmla="*/ 38 h 3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6" h="38">
                      <a:moveTo>
                        <a:pt x="56" y="6"/>
                      </a:moveTo>
                      <a:lnTo>
                        <a:pt x="49" y="3"/>
                      </a:lnTo>
                      <a:lnTo>
                        <a:pt x="46" y="2"/>
                      </a:lnTo>
                      <a:lnTo>
                        <a:pt x="37" y="0"/>
                      </a:lnTo>
                      <a:lnTo>
                        <a:pt x="17" y="0"/>
                      </a:lnTo>
                      <a:lnTo>
                        <a:pt x="9" y="1"/>
                      </a:lnTo>
                      <a:lnTo>
                        <a:pt x="0" y="5"/>
                      </a:lnTo>
                      <a:lnTo>
                        <a:pt x="6" y="22"/>
                      </a:lnTo>
                      <a:lnTo>
                        <a:pt x="12" y="38"/>
                      </a:lnTo>
                      <a:lnTo>
                        <a:pt x="17" y="36"/>
                      </a:lnTo>
                      <a:lnTo>
                        <a:pt x="21" y="35"/>
                      </a:lnTo>
                      <a:lnTo>
                        <a:pt x="33" y="35"/>
                      </a:lnTo>
                      <a:lnTo>
                        <a:pt x="36" y="35"/>
                      </a:lnTo>
                      <a:lnTo>
                        <a:pt x="42" y="38"/>
                      </a:lnTo>
                      <a:lnTo>
                        <a:pt x="49" y="22"/>
                      </a:lnTo>
                      <a:lnTo>
                        <a:pt x="5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67" name="Freeform 337"/>
                <p:cNvSpPr>
                  <a:spLocks/>
                </p:cNvSpPr>
                <p:nvPr/>
              </p:nvSpPr>
              <p:spPr bwMode="auto">
                <a:xfrm>
                  <a:off x="4622" y="3272"/>
                  <a:ext cx="17" cy="23"/>
                </a:xfrm>
                <a:custGeom>
                  <a:avLst/>
                  <a:gdLst>
                    <a:gd name="T0" fmla="*/ 3 w 34"/>
                    <a:gd name="T1" fmla="*/ 1 h 45"/>
                    <a:gd name="T2" fmla="*/ 4 w 34"/>
                    <a:gd name="T3" fmla="*/ 0 h 45"/>
                    <a:gd name="T4" fmla="*/ 2 w 34"/>
                    <a:gd name="T5" fmla="*/ 1 h 45"/>
                    <a:gd name="T6" fmla="*/ 0 w 34"/>
                    <a:gd name="T7" fmla="*/ 3 h 45"/>
                    <a:gd name="T8" fmla="*/ 2 w 34"/>
                    <a:gd name="T9" fmla="*/ 4 h 45"/>
                    <a:gd name="T10" fmla="*/ 3 w 34"/>
                    <a:gd name="T11" fmla="*/ 6 h 45"/>
                    <a:gd name="T12" fmla="*/ 4 w 34"/>
                    <a:gd name="T13" fmla="*/ 5 h 45"/>
                    <a:gd name="T14" fmla="*/ 5 w 34"/>
                    <a:gd name="T15" fmla="*/ 5 h 45"/>
                    <a:gd name="T16" fmla="*/ 4 w 34"/>
                    <a:gd name="T17" fmla="*/ 3 h 45"/>
                    <a:gd name="T18" fmla="*/ 3 w 34"/>
                    <a:gd name="T19" fmla="*/ 1 h 4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4"/>
                    <a:gd name="T31" fmla="*/ 0 h 45"/>
                    <a:gd name="T32" fmla="*/ 34 w 34"/>
                    <a:gd name="T33" fmla="*/ 45 h 4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4" h="45">
                      <a:moveTo>
                        <a:pt x="21" y="3"/>
                      </a:moveTo>
                      <a:lnTo>
                        <a:pt x="28" y="0"/>
                      </a:lnTo>
                      <a:lnTo>
                        <a:pt x="12" y="7"/>
                      </a:lnTo>
                      <a:lnTo>
                        <a:pt x="0" y="18"/>
                      </a:lnTo>
                      <a:lnTo>
                        <a:pt x="10" y="31"/>
                      </a:lnTo>
                      <a:lnTo>
                        <a:pt x="21" y="45"/>
                      </a:lnTo>
                      <a:lnTo>
                        <a:pt x="29" y="38"/>
                      </a:lnTo>
                      <a:lnTo>
                        <a:pt x="34" y="35"/>
                      </a:lnTo>
                      <a:lnTo>
                        <a:pt x="27" y="20"/>
                      </a:lnTo>
                      <a:lnTo>
                        <a:pt x="21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68" name="Freeform 338"/>
                <p:cNvSpPr>
                  <a:spLocks/>
                </p:cNvSpPr>
                <p:nvPr/>
              </p:nvSpPr>
              <p:spPr bwMode="auto">
                <a:xfrm>
                  <a:off x="4613" y="3281"/>
                  <a:ext cx="20" cy="20"/>
                </a:xfrm>
                <a:custGeom>
                  <a:avLst/>
                  <a:gdLst>
                    <a:gd name="T0" fmla="*/ 3 w 40"/>
                    <a:gd name="T1" fmla="*/ 0 h 38"/>
                    <a:gd name="T2" fmla="*/ 2 w 40"/>
                    <a:gd name="T3" fmla="*/ 1 h 38"/>
                    <a:gd name="T4" fmla="*/ 2 w 40"/>
                    <a:gd name="T5" fmla="*/ 1 h 38"/>
                    <a:gd name="T6" fmla="*/ 0 w 40"/>
                    <a:gd name="T7" fmla="*/ 4 h 38"/>
                    <a:gd name="T8" fmla="*/ 2 w 40"/>
                    <a:gd name="T9" fmla="*/ 4 h 38"/>
                    <a:gd name="T10" fmla="*/ 4 w 40"/>
                    <a:gd name="T11" fmla="*/ 6 h 38"/>
                    <a:gd name="T12" fmla="*/ 5 w 40"/>
                    <a:gd name="T13" fmla="*/ 4 h 38"/>
                    <a:gd name="T14" fmla="*/ 5 w 40"/>
                    <a:gd name="T15" fmla="*/ 4 h 38"/>
                    <a:gd name="T16" fmla="*/ 4 w 40"/>
                    <a:gd name="T17" fmla="*/ 2 h 38"/>
                    <a:gd name="T18" fmla="*/ 3 w 40"/>
                    <a:gd name="T19" fmla="*/ 0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0"/>
                    <a:gd name="T31" fmla="*/ 0 h 38"/>
                    <a:gd name="T32" fmla="*/ 40 w 40"/>
                    <a:gd name="T33" fmla="*/ 38 h 3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0" h="38">
                      <a:moveTo>
                        <a:pt x="17" y="0"/>
                      </a:moveTo>
                      <a:lnTo>
                        <a:pt x="11" y="4"/>
                      </a:lnTo>
                      <a:lnTo>
                        <a:pt x="9" y="6"/>
                      </a:lnTo>
                      <a:lnTo>
                        <a:pt x="0" y="24"/>
                      </a:lnTo>
                      <a:lnTo>
                        <a:pt x="16" y="31"/>
                      </a:lnTo>
                      <a:lnTo>
                        <a:pt x="31" y="38"/>
                      </a:lnTo>
                      <a:lnTo>
                        <a:pt x="35" y="30"/>
                      </a:lnTo>
                      <a:lnTo>
                        <a:pt x="40" y="26"/>
                      </a:lnTo>
                      <a:lnTo>
                        <a:pt x="27" y="13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69" name="Freeform 339"/>
                <p:cNvSpPr>
                  <a:spLocks/>
                </p:cNvSpPr>
                <p:nvPr/>
              </p:nvSpPr>
              <p:spPr bwMode="auto">
                <a:xfrm>
                  <a:off x="4610" y="3293"/>
                  <a:ext cx="20" cy="19"/>
                </a:xfrm>
                <a:custGeom>
                  <a:avLst/>
                  <a:gdLst>
                    <a:gd name="T0" fmla="*/ 1 w 38"/>
                    <a:gd name="T1" fmla="*/ 0 h 37"/>
                    <a:gd name="T2" fmla="*/ 1 w 38"/>
                    <a:gd name="T3" fmla="*/ 1 h 37"/>
                    <a:gd name="T4" fmla="*/ 1 w 38"/>
                    <a:gd name="T5" fmla="*/ 2 h 37"/>
                    <a:gd name="T6" fmla="*/ 0 w 38"/>
                    <a:gd name="T7" fmla="*/ 3 h 37"/>
                    <a:gd name="T8" fmla="*/ 0 w 38"/>
                    <a:gd name="T9" fmla="*/ 5 h 37"/>
                    <a:gd name="T10" fmla="*/ 5 w 38"/>
                    <a:gd name="T11" fmla="*/ 5 h 37"/>
                    <a:gd name="T12" fmla="*/ 5 w 38"/>
                    <a:gd name="T13" fmla="*/ 3 h 37"/>
                    <a:gd name="T14" fmla="*/ 5 w 38"/>
                    <a:gd name="T15" fmla="*/ 3 h 37"/>
                    <a:gd name="T16" fmla="*/ 6 w 38"/>
                    <a:gd name="T17" fmla="*/ 2 h 37"/>
                    <a:gd name="T18" fmla="*/ 3 w 38"/>
                    <a:gd name="T19" fmla="*/ 1 h 37"/>
                    <a:gd name="T20" fmla="*/ 1 w 38"/>
                    <a:gd name="T21" fmla="*/ 0 h 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8"/>
                    <a:gd name="T34" fmla="*/ 0 h 37"/>
                    <a:gd name="T35" fmla="*/ 38 w 38"/>
                    <a:gd name="T36" fmla="*/ 37 h 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8" h="37">
                      <a:moveTo>
                        <a:pt x="6" y="0"/>
                      </a:moveTo>
                      <a:lnTo>
                        <a:pt x="3" y="7"/>
                      </a:lnTo>
                      <a:lnTo>
                        <a:pt x="2" y="9"/>
                      </a:lnTo>
                      <a:lnTo>
                        <a:pt x="0" y="18"/>
                      </a:lnTo>
                      <a:lnTo>
                        <a:pt x="0" y="37"/>
                      </a:lnTo>
                      <a:lnTo>
                        <a:pt x="35" y="34"/>
                      </a:lnTo>
                      <a:lnTo>
                        <a:pt x="35" y="22"/>
                      </a:lnTo>
                      <a:lnTo>
                        <a:pt x="35" y="19"/>
                      </a:lnTo>
                      <a:lnTo>
                        <a:pt x="38" y="13"/>
                      </a:lnTo>
                      <a:lnTo>
                        <a:pt x="22" y="7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70" name="Freeform 340"/>
                <p:cNvSpPr>
                  <a:spLocks/>
                </p:cNvSpPr>
                <p:nvPr/>
              </p:nvSpPr>
              <p:spPr bwMode="auto">
                <a:xfrm>
                  <a:off x="4610" y="3310"/>
                  <a:ext cx="20" cy="11"/>
                </a:xfrm>
                <a:custGeom>
                  <a:avLst/>
                  <a:gdLst>
                    <a:gd name="T0" fmla="*/ 0 w 38"/>
                    <a:gd name="T1" fmla="*/ 1 h 22"/>
                    <a:gd name="T2" fmla="*/ 1 w 38"/>
                    <a:gd name="T3" fmla="*/ 2 h 22"/>
                    <a:gd name="T4" fmla="*/ 1 w 38"/>
                    <a:gd name="T5" fmla="*/ 3 h 22"/>
                    <a:gd name="T6" fmla="*/ 3 w 38"/>
                    <a:gd name="T7" fmla="*/ 2 h 22"/>
                    <a:gd name="T8" fmla="*/ 6 w 38"/>
                    <a:gd name="T9" fmla="*/ 2 h 22"/>
                    <a:gd name="T10" fmla="*/ 5 w 38"/>
                    <a:gd name="T11" fmla="*/ 1 h 22"/>
                    <a:gd name="T12" fmla="*/ 5 w 38"/>
                    <a:gd name="T13" fmla="*/ 0 h 22"/>
                    <a:gd name="T14" fmla="*/ 0 w 38"/>
                    <a:gd name="T15" fmla="*/ 1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8"/>
                    <a:gd name="T25" fmla="*/ 0 h 22"/>
                    <a:gd name="T26" fmla="*/ 38 w 38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8" h="22">
                      <a:moveTo>
                        <a:pt x="0" y="3"/>
                      </a:moveTo>
                      <a:lnTo>
                        <a:pt x="1" y="12"/>
                      </a:lnTo>
                      <a:lnTo>
                        <a:pt x="5" y="22"/>
                      </a:lnTo>
                      <a:lnTo>
                        <a:pt x="22" y="16"/>
                      </a:lnTo>
                      <a:lnTo>
                        <a:pt x="38" y="9"/>
                      </a:lnTo>
                      <a:lnTo>
                        <a:pt x="36" y="4"/>
                      </a:lnTo>
                      <a:lnTo>
                        <a:pt x="35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71" name="Freeform 341"/>
                <p:cNvSpPr>
                  <a:spLocks/>
                </p:cNvSpPr>
                <p:nvPr/>
              </p:nvSpPr>
              <p:spPr bwMode="auto">
                <a:xfrm>
                  <a:off x="4611" y="3315"/>
                  <a:ext cx="28" cy="26"/>
                </a:xfrm>
                <a:custGeom>
                  <a:avLst/>
                  <a:gdLst>
                    <a:gd name="T0" fmla="*/ 1 w 55"/>
                    <a:gd name="T1" fmla="*/ 2 h 52"/>
                    <a:gd name="T2" fmla="*/ 0 w 55"/>
                    <a:gd name="T3" fmla="*/ 1 h 52"/>
                    <a:gd name="T4" fmla="*/ 2 w 55"/>
                    <a:gd name="T5" fmla="*/ 4 h 52"/>
                    <a:gd name="T6" fmla="*/ 2 w 55"/>
                    <a:gd name="T7" fmla="*/ 5 h 52"/>
                    <a:gd name="T8" fmla="*/ 4 w 55"/>
                    <a:gd name="T9" fmla="*/ 6 h 52"/>
                    <a:gd name="T10" fmla="*/ 5 w 55"/>
                    <a:gd name="T11" fmla="*/ 7 h 52"/>
                    <a:gd name="T12" fmla="*/ 6 w 55"/>
                    <a:gd name="T13" fmla="*/ 5 h 52"/>
                    <a:gd name="T14" fmla="*/ 7 w 55"/>
                    <a:gd name="T15" fmla="*/ 3 h 52"/>
                    <a:gd name="T16" fmla="*/ 7 w 55"/>
                    <a:gd name="T17" fmla="*/ 3 h 52"/>
                    <a:gd name="T18" fmla="*/ 6 w 55"/>
                    <a:gd name="T19" fmla="*/ 2 h 52"/>
                    <a:gd name="T20" fmla="*/ 5 w 55"/>
                    <a:gd name="T21" fmla="*/ 2 h 52"/>
                    <a:gd name="T22" fmla="*/ 5 w 55"/>
                    <a:gd name="T23" fmla="*/ 0 h 52"/>
                    <a:gd name="T24" fmla="*/ 3 w 55"/>
                    <a:gd name="T25" fmla="*/ 1 h 52"/>
                    <a:gd name="T26" fmla="*/ 1 w 55"/>
                    <a:gd name="T27" fmla="*/ 2 h 5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5"/>
                    <a:gd name="T43" fmla="*/ 0 h 52"/>
                    <a:gd name="T44" fmla="*/ 55 w 55"/>
                    <a:gd name="T45" fmla="*/ 52 h 5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5" h="52">
                      <a:moveTo>
                        <a:pt x="3" y="14"/>
                      </a:moveTo>
                      <a:lnTo>
                        <a:pt x="0" y="7"/>
                      </a:lnTo>
                      <a:lnTo>
                        <a:pt x="11" y="31"/>
                      </a:lnTo>
                      <a:lnTo>
                        <a:pt x="15" y="35"/>
                      </a:lnTo>
                      <a:lnTo>
                        <a:pt x="32" y="48"/>
                      </a:lnTo>
                      <a:lnTo>
                        <a:pt x="40" y="52"/>
                      </a:lnTo>
                      <a:lnTo>
                        <a:pt x="48" y="37"/>
                      </a:lnTo>
                      <a:lnTo>
                        <a:pt x="55" y="21"/>
                      </a:lnTo>
                      <a:lnTo>
                        <a:pt x="51" y="19"/>
                      </a:lnTo>
                      <a:lnTo>
                        <a:pt x="46" y="15"/>
                      </a:lnTo>
                      <a:lnTo>
                        <a:pt x="39" y="9"/>
                      </a:lnTo>
                      <a:lnTo>
                        <a:pt x="35" y="0"/>
                      </a:lnTo>
                      <a:lnTo>
                        <a:pt x="20" y="8"/>
                      </a:lnTo>
                      <a:lnTo>
                        <a:pt x="3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72" name="Freeform 342"/>
                <p:cNvSpPr>
                  <a:spLocks/>
                </p:cNvSpPr>
                <p:nvPr/>
              </p:nvSpPr>
              <p:spPr bwMode="auto">
                <a:xfrm>
                  <a:off x="4632" y="3325"/>
                  <a:ext cx="28" cy="19"/>
                </a:xfrm>
                <a:custGeom>
                  <a:avLst/>
                  <a:gdLst>
                    <a:gd name="T0" fmla="*/ 0 w 57"/>
                    <a:gd name="T1" fmla="*/ 3 h 40"/>
                    <a:gd name="T2" fmla="*/ 1 w 57"/>
                    <a:gd name="T3" fmla="*/ 4 h 40"/>
                    <a:gd name="T4" fmla="*/ 1 w 57"/>
                    <a:gd name="T5" fmla="*/ 4 h 40"/>
                    <a:gd name="T6" fmla="*/ 2 w 57"/>
                    <a:gd name="T7" fmla="*/ 4 h 40"/>
                    <a:gd name="T8" fmla="*/ 3 w 57"/>
                    <a:gd name="T9" fmla="*/ 4 h 40"/>
                    <a:gd name="T10" fmla="*/ 4 w 57"/>
                    <a:gd name="T11" fmla="*/ 4 h 40"/>
                    <a:gd name="T12" fmla="*/ 5 w 57"/>
                    <a:gd name="T13" fmla="*/ 4 h 40"/>
                    <a:gd name="T14" fmla="*/ 7 w 57"/>
                    <a:gd name="T15" fmla="*/ 4 h 40"/>
                    <a:gd name="T16" fmla="*/ 6 w 57"/>
                    <a:gd name="T17" fmla="*/ 2 h 40"/>
                    <a:gd name="T18" fmla="*/ 5 w 57"/>
                    <a:gd name="T19" fmla="*/ 0 h 40"/>
                    <a:gd name="T20" fmla="*/ 4 w 57"/>
                    <a:gd name="T21" fmla="*/ 0 h 40"/>
                    <a:gd name="T22" fmla="*/ 4 w 57"/>
                    <a:gd name="T23" fmla="*/ 0 h 40"/>
                    <a:gd name="T24" fmla="*/ 3 w 57"/>
                    <a:gd name="T25" fmla="*/ 0 h 40"/>
                    <a:gd name="T26" fmla="*/ 2 w 57"/>
                    <a:gd name="T27" fmla="*/ 0 h 40"/>
                    <a:gd name="T28" fmla="*/ 2 w 57"/>
                    <a:gd name="T29" fmla="*/ 0 h 40"/>
                    <a:gd name="T30" fmla="*/ 1 w 57"/>
                    <a:gd name="T31" fmla="*/ 0 h 40"/>
                    <a:gd name="T32" fmla="*/ 1 w 57"/>
                    <a:gd name="T33" fmla="*/ 2 h 40"/>
                    <a:gd name="T34" fmla="*/ 0 w 57"/>
                    <a:gd name="T35" fmla="*/ 3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7"/>
                    <a:gd name="T55" fmla="*/ 0 h 40"/>
                    <a:gd name="T56" fmla="*/ 57 w 57"/>
                    <a:gd name="T57" fmla="*/ 40 h 4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7" h="40">
                      <a:moveTo>
                        <a:pt x="0" y="32"/>
                      </a:moveTo>
                      <a:lnTo>
                        <a:pt x="8" y="36"/>
                      </a:lnTo>
                      <a:lnTo>
                        <a:pt x="10" y="37"/>
                      </a:lnTo>
                      <a:lnTo>
                        <a:pt x="19" y="39"/>
                      </a:lnTo>
                      <a:lnTo>
                        <a:pt x="30" y="40"/>
                      </a:lnTo>
                      <a:lnTo>
                        <a:pt x="39" y="39"/>
                      </a:lnTo>
                      <a:lnTo>
                        <a:pt x="47" y="38"/>
                      </a:lnTo>
                      <a:lnTo>
                        <a:pt x="57" y="34"/>
                      </a:lnTo>
                      <a:lnTo>
                        <a:pt x="51" y="17"/>
                      </a:lnTo>
                      <a:lnTo>
                        <a:pt x="44" y="0"/>
                      </a:lnTo>
                      <a:lnTo>
                        <a:pt x="39" y="2"/>
                      </a:lnTo>
                      <a:lnTo>
                        <a:pt x="35" y="3"/>
                      </a:lnTo>
                      <a:lnTo>
                        <a:pt x="30" y="4"/>
                      </a:lnTo>
                      <a:lnTo>
                        <a:pt x="23" y="3"/>
                      </a:lnTo>
                      <a:lnTo>
                        <a:pt x="20" y="3"/>
                      </a:lnTo>
                      <a:lnTo>
                        <a:pt x="14" y="0"/>
                      </a:lnTo>
                      <a:lnTo>
                        <a:pt x="8" y="17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73" name="Freeform 343"/>
                <p:cNvSpPr>
                  <a:spLocks/>
                </p:cNvSpPr>
                <p:nvPr/>
              </p:nvSpPr>
              <p:spPr bwMode="auto">
                <a:xfrm>
                  <a:off x="4653" y="3315"/>
                  <a:ext cx="26" cy="28"/>
                </a:xfrm>
                <a:custGeom>
                  <a:avLst/>
                  <a:gdLst>
                    <a:gd name="T0" fmla="*/ 2 w 52"/>
                    <a:gd name="T1" fmla="*/ 6 h 57"/>
                    <a:gd name="T2" fmla="*/ 1 w 52"/>
                    <a:gd name="T3" fmla="*/ 7 h 57"/>
                    <a:gd name="T4" fmla="*/ 3 w 52"/>
                    <a:gd name="T5" fmla="*/ 6 h 57"/>
                    <a:gd name="T6" fmla="*/ 4 w 52"/>
                    <a:gd name="T7" fmla="*/ 5 h 57"/>
                    <a:gd name="T8" fmla="*/ 5 w 52"/>
                    <a:gd name="T9" fmla="*/ 4 h 57"/>
                    <a:gd name="T10" fmla="*/ 6 w 52"/>
                    <a:gd name="T11" fmla="*/ 3 h 57"/>
                    <a:gd name="T12" fmla="*/ 6 w 52"/>
                    <a:gd name="T13" fmla="*/ 2 h 57"/>
                    <a:gd name="T14" fmla="*/ 7 w 52"/>
                    <a:gd name="T15" fmla="*/ 1 h 57"/>
                    <a:gd name="T16" fmla="*/ 5 w 52"/>
                    <a:gd name="T17" fmla="*/ 1 h 57"/>
                    <a:gd name="T18" fmla="*/ 3 w 52"/>
                    <a:gd name="T19" fmla="*/ 0 h 57"/>
                    <a:gd name="T20" fmla="*/ 3 w 52"/>
                    <a:gd name="T21" fmla="*/ 0 h 57"/>
                    <a:gd name="T22" fmla="*/ 2 w 52"/>
                    <a:gd name="T23" fmla="*/ 1 h 57"/>
                    <a:gd name="T24" fmla="*/ 2 w 52"/>
                    <a:gd name="T25" fmla="*/ 1 h 57"/>
                    <a:gd name="T26" fmla="*/ 2 w 52"/>
                    <a:gd name="T27" fmla="*/ 1 h 57"/>
                    <a:gd name="T28" fmla="*/ 1 w 52"/>
                    <a:gd name="T29" fmla="*/ 2 h 57"/>
                    <a:gd name="T30" fmla="*/ 0 w 52"/>
                    <a:gd name="T31" fmla="*/ 2 h 57"/>
                    <a:gd name="T32" fmla="*/ 1 w 52"/>
                    <a:gd name="T33" fmla="*/ 4 h 57"/>
                    <a:gd name="T34" fmla="*/ 2 w 52"/>
                    <a:gd name="T35" fmla="*/ 6 h 5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2"/>
                    <a:gd name="T55" fmla="*/ 0 h 57"/>
                    <a:gd name="T56" fmla="*/ 52 w 52"/>
                    <a:gd name="T57" fmla="*/ 57 h 5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2" h="57">
                      <a:moveTo>
                        <a:pt x="14" y="54"/>
                      </a:moveTo>
                      <a:lnTo>
                        <a:pt x="7" y="57"/>
                      </a:lnTo>
                      <a:lnTo>
                        <a:pt x="22" y="49"/>
                      </a:lnTo>
                      <a:lnTo>
                        <a:pt x="28" y="45"/>
                      </a:lnTo>
                      <a:lnTo>
                        <a:pt x="37" y="38"/>
                      </a:lnTo>
                      <a:lnTo>
                        <a:pt x="45" y="28"/>
                      </a:lnTo>
                      <a:lnTo>
                        <a:pt x="48" y="23"/>
                      </a:lnTo>
                      <a:lnTo>
                        <a:pt x="52" y="15"/>
                      </a:lnTo>
                      <a:lnTo>
                        <a:pt x="37" y="8"/>
                      </a:lnTo>
                      <a:lnTo>
                        <a:pt x="21" y="0"/>
                      </a:lnTo>
                      <a:lnTo>
                        <a:pt x="19" y="4"/>
                      </a:lnTo>
                      <a:lnTo>
                        <a:pt x="14" y="12"/>
                      </a:lnTo>
                      <a:lnTo>
                        <a:pt x="14" y="13"/>
                      </a:lnTo>
                      <a:lnTo>
                        <a:pt x="12" y="14"/>
                      </a:lnTo>
                      <a:lnTo>
                        <a:pt x="4" y="19"/>
                      </a:lnTo>
                      <a:lnTo>
                        <a:pt x="0" y="21"/>
                      </a:lnTo>
                      <a:lnTo>
                        <a:pt x="8" y="37"/>
                      </a:lnTo>
                      <a:lnTo>
                        <a:pt x="14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74" name="Freeform 344"/>
                <p:cNvSpPr>
                  <a:spLocks/>
                </p:cNvSpPr>
                <p:nvPr/>
              </p:nvSpPr>
              <p:spPr bwMode="auto">
                <a:xfrm>
                  <a:off x="4663" y="3307"/>
                  <a:ext cx="20" cy="15"/>
                </a:xfrm>
                <a:custGeom>
                  <a:avLst/>
                  <a:gdLst>
                    <a:gd name="T0" fmla="*/ 4 w 40"/>
                    <a:gd name="T1" fmla="*/ 4 h 30"/>
                    <a:gd name="T2" fmla="*/ 5 w 40"/>
                    <a:gd name="T3" fmla="*/ 3 h 30"/>
                    <a:gd name="T4" fmla="*/ 5 w 40"/>
                    <a:gd name="T5" fmla="*/ 3 h 30"/>
                    <a:gd name="T6" fmla="*/ 5 w 40"/>
                    <a:gd name="T7" fmla="*/ 2 h 30"/>
                    <a:gd name="T8" fmla="*/ 5 w 40"/>
                    <a:gd name="T9" fmla="*/ 1 h 30"/>
                    <a:gd name="T10" fmla="*/ 3 w 40"/>
                    <a:gd name="T11" fmla="*/ 1 h 30"/>
                    <a:gd name="T12" fmla="*/ 1 w 40"/>
                    <a:gd name="T13" fmla="*/ 0 h 30"/>
                    <a:gd name="T14" fmla="*/ 1 w 40"/>
                    <a:gd name="T15" fmla="*/ 1 h 30"/>
                    <a:gd name="T16" fmla="*/ 1 w 40"/>
                    <a:gd name="T17" fmla="*/ 2 h 30"/>
                    <a:gd name="T18" fmla="*/ 0 w 40"/>
                    <a:gd name="T19" fmla="*/ 2 h 30"/>
                    <a:gd name="T20" fmla="*/ 3 w 40"/>
                    <a:gd name="T21" fmla="*/ 3 h 30"/>
                    <a:gd name="T22" fmla="*/ 4 w 40"/>
                    <a:gd name="T23" fmla="*/ 4 h 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0"/>
                    <a:gd name="T37" fmla="*/ 0 h 30"/>
                    <a:gd name="T38" fmla="*/ 40 w 40"/>
                    <a:gd name="T39" fmla="*/ 30 h 3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0" h="30">
                      <a:moveTo>
                        <a:pt x="32" y="30"/>
                      </a:moveTo>
                      <a:lnTo>
                        <a:pt x="36" y="23"/>
                      </a:lnTo>
                      <a:lnTo>
                        <a:pt x="37" y="21"/>
                      </a:lnTo>
                      <a:lnTo>
                        <a:pt x="39" y="11"/>
                      </a:lnTo>
                      <a:lnTo>
                        <a:pt x="40" y="4"/>
                      </a:lnTo>
                      <a:lnTo>
                        <a:pt x="22" y="2"/>
                      </a:lnTo>
                      <a:lnTo>
                        <a:pt x="4" y="0"/>
                      </a:lnTo>
                      <a:lnTo>
                        <a:pt x="3" y="7"/>
                      </a:lnTo>
                      <a:lnTo>
                        <a:pt x="3" y="10"/>
                      </a:lnTo>
                      <a:lnTo>
                        <a:pt x="0" y="16"/>
                      </a:lnTo>
                      <a:lnTo>
                        <a:pt x="17" y="23"/>
                      </a:lnTo>
                      <a:lnTo>
                        <a:pt x="32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75" name="Freeform 345"/>
                <p:cNvSpPr>
                  <a:spLocks/>
                </p:cNvSpPr>
                <p:nvPr/>
              </p:nvSpPr>
              <p:spPr bwMode="auto">
                <a:xfrm>
                  <a:off x="4668" y="3302"/>
                  <a:ext cx="15" cy="12"/>
                </a:xfrm>
                <a:custGeom>
                  <a:avLst/>
                  <a:gdLst>
                    <a:gd name="T0" fmla="*/ 3 w 31"/>
                    <a:gd name="T1" fmla="*/ 1 h 25"/>
                    <a:gd name="T2" fmla="*/ 3 w 31"/>
                    <a:gd name="T3" fmla="*/ 1 h 25"/>
                    <a:gd name="T4" fmla="*/ 3 w 31"/>
                    <a:gd name="T5" fmla="*/ 0 h 25"/>
                    <a:gd name="T6" fmla="*/ 0 w 31"/>
                    <a:gd name="T7" fmla="*/ 3 h 25"/>
                    <a:gd name="T8" fmla="*/ 1 w 31"/>
                    <a:gd name="T9" fmla="*/ 1 h 25"/>
                    <a:gd name="T10" fmla="*/ 3 w 31"/>
                    <a:gd name="T11" fmla="*/ 1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"/>
                    <a:gd name="T19" fmla="*/ 0 h 25"/>
                    <a:gd name="T20" fmla="*/ 31 w 31"/>
                    <a:gd name="T21" fmla="*/ 25 h 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" h="25">
                      <a:moveTo>
                        <a:pt x="31" y="15"/>
                      </a:moveTo>
                      <a:lnTo>
                        <a:pt x="31" y="15"/>
                      </a:lnTo>
                      <a:lnTo>
                        <a:pt x="26" y="0"/>
                      </a:lnTo>
                      <a:lnTo>
                        <a:pt x="0" y="25"/>
                      </a:lnTo>
                      <a:lnTo>
                        <a:pt x="13" y="13"/>
                      </a:lnTo>
                      <a:lnTo>
                        <a:pt x="31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76" name="Freeform 346"/>
                <p:cNvSpPr>
                  <a:spLocks/>
                </p:cNvSpPr>
                <p:nvPr/>
              </p:nvSpPr>
              <p:spPr bwMode="auto">
                <a:xfrm>
                  <a:off x="4667" y="3301"/>
                  <a:ext cx="13" cy="13"/>
                </a:xfrm>
                <a:custGeom>
                  <a:avLst/>
                  <a:gdLst>
                    <a:gd name="T0" fmla="*/ 3 w 27"/>
                    <a:gd name="T1" fmla="*/ 1 h 26"/>
                    <a:gd name="T2" fmla="*/ 3 w 27"/>
                    <a:gd name="T3" fmla="*/ 0 h 26"/>
                    <a:gd name="T4" fmla="*/ 0 w 27"/>
                    <a:gd name="T5" fmla="*/ 4 h 26"/>
                    <a:gd name="T6" fmla="*/ 0 w 27"/>
                    <a:gd name="T7" fmla="*/ 4 h 26"/>
                    <a:gd name="T8" fmla="*/ 3 w 27"/>
                    <a:gd name="T9" fmla="*/ 1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26"/>
                    <a:gd name="T17" fmla="*/ 27 w 27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26">
                      <a:moveTo>
                        <a:pt x="27" y="1"/>
                      </a:moveTo>
                      <a:lnTo>
                        <a:pt x="25" y="0"/>
                      </a:lnTo>
                      <a:lnTo>
                        <a:pt x="0" y="25"/>
                      </a:lnTo>
                      <a:lnTo>
                        <a:pt x="1" y="26"/>
                      </a:lnTo>
                      <a:lnTo>
                        <a:pt x="2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77" name="Freeform 347"/>
                <p:cNvSpPr>
                  <a:spLocks/>
                </p:cNvSpPr>
                <p:nvPr/>
              </p:nvSpPr>
              <p:spPr bwMode="auto">
                <a:xfrm>
                  <a:off x="4667" y="3302"/>
                  <a:ext cx="13" cy="12"/>
                </a:xfrm>
                <a:custGeom>
                  <a:avLst/>
                  <a:gdLst>
                    <a:gd name="T0" fmla="*/ 0 w 27"/>
                    <a:gd name="T1" fmla="*/ 3 h 25"/>
                    <a:gd name="T2" fmla="*/ 0 w 27"/>
                    <a:gd name="T3" fmla="*/ 3 h 25"/>
                    <a:gd name="T4" fmla="*/ 1 w 27"/>
                    <a:gd name="T5" fmla="*/ 1 h 25"/>
                    <a:gd name="T6" fmla="*/ 3 w 27"/>
                    <a:gd name="T7" fmla="*/ 0 h 25"/>
                    <a:gd name="T8" fmla="*/ 0 w 27"/>
                    <a:gd name="T9" fmla="*/ 3 h 25"/>
                    <a:gd name="T10" fmla="*/ 0 w 27"/>
                    <a:gd name="T11" fmla="*/ 3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25"/>
                    <a:gd name="T20" fmla="*/ 27 w 27"/>
                    <a:gd name="T21" fmla="*/ 25 h 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25">
                      <a:moveTo>
                        <a:pt x="0" y="24"/>
                      </a:moveTo>
                      <a:lnTo>
                        <a:pt x="1" y="25"/>
                      </a:lnTo>
                      <a:lnTo>
                        <a:pt x="14" y="13"/>
                      </a:lnTo>
                      <a:lnTo>
                        <a:pt x="27" y="0"/>
                      </a:lnTo>
                      <a:lnTo>
                        <a:pt x="1" y="25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78" name="Freeform 348"/>
                <p:cNvSpPr>
                  <a:spLocks/>
                </p:cNvSpPr>
                <p:nvPr/>
              </p:nvSpPr>
              <p:spPr bwMode="auto">
                <a:xfrm>
                  <a:off x="4668" y="3307"/>
                  <a:ext cx="15" cy="7"/>
                </a:xfrm>
                <a:custGeom>
                  <a:avLst/>
                  <a:gdLst>
                    <a:gd name="T0" fmla="*/ 0 w 31"/>
                    <a:gd name="T1" fmla="*/ 2 h 14"/>
                    <a:gd name="T2" fmla="*/ 0 w 31"/>
                    <a:gd name="T3" fmla="*/ 2 h 14"/>
                    <a:gd name="T4" fmla="*/ 3 w 31"/>
                    <a:gd name="T5" fmla="*/ 0 h 14"/>
                    <a:gd name="T6" fmla="*/ 1 w 31"/>
                    <a:gd name="T7" fmla="*/ 1 h 14"/>
                    <a:gd name="T8" fmla="*/ 0 w 31"/>
                    <a:gd name="T9" fmla="*/ 2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14"/>
                    <a:gd name="T17" fmla="*/ 31 w 31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14">
                      <a:moveTo>
                        <a:pt x="0" y="14"/>
                      </a:moveTo>
                      <a:lnTo>
                        <a:pt x="0" y="14"/>
                      </a:lnTo>
                      <a:lnTo>
                        <a:pt x="31" y="0"/>
                      </a:lnTo>
                      <a:lnTo>
                        <a:pt x="13" y="2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79" name="Freeform 349"/>
                <p:cNvSpPr>
                  <a:spLocks/>
                </p:cNvSpPr>
                <p:nvPr/>
              </p:nvSpPr>
              <p:spPr bwMode="auto">
                <a:xfrm>
                  <a:off x="4836" y="3594"/>
                  <a:ext cx="55" cy="55"/>
                </a:xfrm>
                <a:custGeom>
                  <a:avLst/>
                  <a:gdLst>
                    <a:gd name="T0" fmla="*/ 14 w 109"/>
                    <a:gd name="T1" fmla="*/ 7 h 110"/>
                    <a:gd name="T2" fmla="*/ 14 w 109"/>
                    <a:gd name="T3" fmla="*/ 6 h 110"/>
                    <a:gd name="T4" fmla="*/ 14 w 109"/>
                    <a:gd name="T5" fmla="*/ 5 h 110"/>
                    <a:gd name="T6" fmla="*/ 13 w 109"/>
                    <a:gd name="T7" fmla="*/ 5 h 110"/>
                    <a:gd name="T8" fmla="*/ 13 w 109"/>
                    <a:gd name="T9" fmla="*/ 4 h 110"/>
                    <a:gd name="T10" fmla="*/ 13 w 109"/>
                    <a:gd name="T11" fmla="*/ 3 h 110"/>
                    <a:gd name="T12" fmla="*/ 12 w 109"/>
                    <a:gd name="T13" fmla="*/ 2 h 110"/>
                    <a:gd name="T14" fmla="*/ 11 w 109"/>
                    <a:gd name="T15" fmla="*/ 2 h 110"/>
                    <a:gd name="T16" fmla="*/ 11 w 109"/>
                    <a:gd name="T17" fmla="*/ 1 h 110"/>
                    <a:gd name="T18" fmla="*/ 10 w 109"/>
                    <a:gd name="T19" fmla="*/ 1 h 110"/>
                    <a:gd name="T20" fmla="*/ 9 w 109"/>
                    <a:gd name="T21" fmla="*/ 1 h 110"/>
                    <a:gd name="T22" fmla="*/ 8 w 109"/>
                    <a:gd name="T23" fmla="*/ 0 h 110"/>
                    <a:gd name="T24" fmla="*/ 7 w 109"/>
                    <a:gd name="T25" fmla="*/ 0 h 110"/>
                    <a:gd name="T26" fmla="*/ 6 w 109"/>
                    <a:gd name="T27" fmla="*/ 0 h 110"/>
                    <a:gd name="T28" fmla="*/ 5 w 109"/>
                    <a:gd name="T29" fmla="*/ 1 h 110"/>
                    <a:gd name="T30" fmla="*/ 4 w 109"/>
                    <a:gd name="T31" fmla="*/ 1 h 110"/>
                    <a:gd name="T32" fmla="*/ 4 w 109"/>
                    <a:gd name="T33" fmla="*/ 1 h 110"/>
                    <a:gd name="T34" fmla="*/ 3 w 109"/>
                    <a:gd name="T35" fmla="*/ 2 h 110"/>
                    <a:gd name="T36" fmla="*/ 2 w 109"/>
                    <a:gd name="T37" fmla="*/ 2 h 110"/>
                    <a:gd name="T38" fmla="*/ 2 w 109"/>
                    <a:gd name="T39" fmla="*/ 3 h 110"/>
                    <a:gd name="T40" fmla="*/ 1 w 109"/>
                    <a:gd name="T41" fmla="*/ 4 h 110"/>
                    <a:gd name="T42" fmla="*/ 1 w 109"/>
                    <a:gd name="T43" fmla="*/ 5 h 110"/>
                    <a:gd name="T44" fmla="*/ 1 w 109"/>
                    <a:gd name="T45" fmla="*/ 5 h 110"/>
                    <a:gd name="T46" fmla="*/ 0 w 109"/>
                    <a:gd name="T47" fmla="*/ 6 h 110"/>
                    <a:gd name="T48" fmla="*/ 0 w 109"/>
                    <a:gd name="T49" fmla="*/ 7 h 110"/>
                    <a:gd name="T50" fmla="*/ 0 w 109"/>
                    <a:gd name="T51" fmla="*/ 8 h 110"/>
                    <a:gd name="T52" fmla="*/ 1 w 109"/>
                    <a:gd name="T53" fmla="*/ 9 h 110"/>
                    <a:gd name="T54" fmla="*/ 1 w 109"/>
                    <a:gd name="T55" fmla="*/ 10 h 110"/>
                    <a:gd name="T56" fmla="*/ 1 w 109"/>
                    <a:gd name="T57" fmla="*/ 11 h 110"/>
                    <a:gd name="T58" fmla="*/ 2 w 109"/>
                    <a:gd name="T59" fmla="*/ 11 h 110"/>
                    <a:gd name="T60" fmla="*/ 2 w 109"/>
                    <a:gd name="T61" fmla="*/ 12 h 110"/>
                    <a:gd name="T62" fmla="*/ 3 w 109"/>
                    <a:gd name="T63" fmla="*/ 13 h 110"/>
                    <a:gd name="T64" fmla="*/ 4 w 109"/>
                    <a:gd name="T65" fmla="*/ 13 h 110"/>
                    <a:gd name="T66" fmla="*/ 4 w 109"/>
                    <a:gd name="T67" fmla="*/ 14 h 110"/>
                    <a:gd name="T68" fmla="*/ 5 w 109"/>
                    <a:gd name="T69" fmla="*/ 14 h 110"/>
                    <a:gd name="T70" fmla="*/ 6 w 109"/>
                    <a:gd name="T71" fmla="*/ 14 h 110"/>
                    <a:gd name="T72" fmla="*/ 7 w 109"/>
                    <a:gd name="T73" fmla="*/ 14 h 110"/>
                    <a:gd name="T74" fmla="*/ 8 w 109"/>
                    <a:gd name="T75" fmla="*/ 14 h 110"/>
                    <a:gd name="T76" fmla="*/ 9 w 109"/>
                    <a:gd name="T77" fmla="*/ 14 h 110"/>
                    <a:gd name="T78" fmla="*/ 10 w 109"/>
                    <a:gd name="T79" fmla="*/ 14 h 110"/>
                    <a:gd name="T80" fmla="*/ 11 w 109"/>
                    <a:gd name="T81" fmla="*/ 13 h 110"/>
                    <a:gd name="T82" fmla="*/ 11 w 109"/>
                    <a:gd name="T83" fmla="*/ 13 h 110"/>
                    <a:gd name="T84" fmla="*/ 12 w 109"/>
                    <a:gd name="T85" fmla="*/ 12 h 110"/>
                    <a:gd name="T86" fmla="*/ 13 w 109"/>
                    <a:gd name="T87" fmla="*/ 11 h 110"/>
                    <a:gd name="T88" fmla="*/ 13 w 109"/>
                    <a:gd name="T89" fmla="*/ 11 h 110"/>
                    <a:gd name="T90" fmla="*/ 13 w 109"/>
                    <a:gd name="T91" fmla="*/ 10 h 110"/>
                    <a:gd name="T92" fmla="*/ 14 w 109"/>
                    <a:gd name="T93" fmla="*/ 9 h 110"/>
                    <a:gd name="T94" fmla="*/ 14 w 109"/>
                    <a:gd name="T95" fmla="*/ 8 h 110"/>
                    <a:gd name="T96" fmla="*/ 14 w 109"/>
                    <a:gd name="T97" fmla="*/ 7 h 110"/>
                    <a:gd name="T98" fmla="*/ 14 w 109"/>
                    <a:gd name="T99" fmla="*/ 7 h 110"/>
                    <a:gd name="T100" fmla="*/ 14 w 109"/>
                    <a:gd name="T101" fmla="*/ 7 h 110"/>
                    <a:gd name="T102" fmla="*/ 14 w 109"/>
                    <a:gd name="T103" fmla="*/ 7 h 110"/>
                    <a:gd name="T104" fmla="*/ 14 w 109"/>
                    <a:gd name="T105" fmla="*/ 7 h 110"/>
                    <a:gd name="T106" fmla="*/ 14 w 109"/>
                    <a:gd name="T107" fmla="*/ 7 h 110"/>
                    <a:gd name="T108" fmla="*/ 14 w 109"/>
                    <a:gd name="T109" fmla="*/ 7 h 110"/>
                    <a:gd name="T110" fmla="*/ 14 w 109"/>
                    <a:gd name="T111" fmla="*/ 7 h 110"/>
                    <a:gd name="T112" fmla="*/ 14 w 109"/>
                    <a:gd name="T113" fmla="*/ 7 h 110"/>
                    <a:gd name="T114" fmla="*/ 14 w 109"/>
                    <a:gd name="T115" fmla="*/ 7 h 110"/>
                    <a:gd name="T116" fmla="*/ 14 w 109"/>
                    <a:gd name="T117" fmla="*/ 7 h 110"/>
                    <a:gd name="T118" fmla="*/ 14 w 109"/>
                    <a:gd name="T119" fmla="*/ 7 h 110"/>
                    <a:gd name="T120" fmla="*/ 14 w 109"/>
                    <a:gd name="T121" fmla="*/ 7 h 110"/>
                    <a:gd name="T122" fmla="*/ 14 w 109"/>
                    <a:gd name="T123" fmla="*/ 7 h 11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09"/>
                    <a:gd name="T187" fmla="*/ 0 h 110"/>
                    <a:gd name="T188" fmla="*/ 109 w 109"/>
                    <a:gd name="T189" fmla="*/ 110 h 11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09" h="110">
                      <a:moveTo>
                        <a:pt x="109" y="55"/>
                      </a:moveTo>
                      <a:lnTo>
                        <a:pt x="108" y="47"/>
                      </a:lnTo>
                      <a:lnTo>
                        <a:pt x="107" y="40"/>
                      </a:lnTo>
                      <a:lnTo>
                        <a:pt x="104" y="33"/>
                      </a:lnTo>
                      <a:lnTo>
                        <a:pt x="101" y="27"/>
                      </a:lnTo>
                      <a:lnTo>
                        <a:pt x="97" y="21"/>
                      </a:lnTo>
                      <a:lnTo>
                        <a:pt x="92" y="15"/>
                      </a:lnTo>
                      <a:lnTo>
                        <a:pt x="87" y="11"/>
                      </a:lnTo>
                      <a:lnTo>
                        <a:pt x="81" y="7"/>
                      </a:lnTo>
                      <a:lnTo>
                        <a:pt x="75" y="4"/>
                      </a:lnTo>
                      <a:lnTo>
                        <a:pt x="67" y="1"/>
                      </a:lnTo>
                      <a:lnTo>
                        <a:pt x="61" y="0"/>
                      </a:lnTo>
                      <a:lnTo>
                        <a:pt x="54" y="0"/>
                      </a:lnTo>
                      <a:lnTo>
                        <a:pt x="45" y="0"/>
                      </a:lnTo>
                      <a:lnTo>
                        <a:pt x="39" y="1"/>
                      </a:lnTo>
                      <a:lnTo>
                        <a:pt x="32" y="4"/>
                      </a:lnTo>
                      <a:lnTo>
                        <a:pt x="26" y="7"/>
                      </a:lnTo>
                      <a:lnTo>
                        <a:pt x="20" y="11"/>
                      </a:lnTo>
                      <a:lnTo>
                        <a:pt x="15" y="15"/>
                      </a:lnTo>
                      <a:lnTo>
                        <a:pt x="10" y="21"/>
                      </a:lnTo>
                      <a:lnTo>
                        <a:pt x="7" y="27"/>
                      </a:lnTo>
                      <a:lnTo>
                        <a:pt x="4" y="33"/>
                      </a:lnTo>
                      <a:lnTo>
                        <a:pt x="1" y="40"/>
                      </a:lnTo>
                      <a:lnTo>
                        <a:pt x="0" y="47"/>
                      </a:lnTo>
                      <a:lnTo>
                        <a:pt x="0" y="55"/>
                      </a:lnTo>
                      <a:lnTo>
                        <a:pt x="0" y="62"/>
                      </a:lnTo>
                      <a:lnTo>
                        <a:pt x="1" y="69"/>
                      </a:lnTo>
                      <a:lnTo>
                        <a:pt x="4" y="76"/>
                      </a:lnTo>
                      <a:lnTo>
                        <a:pt x="7" y="82"/>
                      </a:lnTo>
                      <a:lnTo>
                        <a:pt x="10" y="88"/>
                      </a:lnTo>
                      <a:lnTo>
                        <a:pt x="15" y="94"/>
                      </a:lnTo>
                      <a:lnTo>
                        <a:pt x="20" y="98"/>
                      </a:lnTo>
                      <a:lnTo>
                        <a:pt x="26" y="102"/>
                      </a:lnTo>
                      <a:lnTo>
                        <a:pt x="32" y="105"/>
                      </a:lnTo>
                      <a:lnTo>
                        <a:pt x="39" y="108"/>
                      </a:lnTo>
                      <a:lnTo>
                        <a:pt x="45" y="109"/>
                      </a:lnTo>
                      <a:lnTo>
                        <a:pt x="54" y="110"/>
                      </a:lnTo>
                      <a:lnTo>
                        <a:pt x="61" y="109"/>
                      </a:lnTo>
                      <a:lnTo>
                        <a:pt x="67" y="108"/>
                      </a:lnTo>
                      <a:lnTo>
                        <a:pt x="75" y="105"/>
                      </a:lnTo>
                      <a:lnTo>
                        <a:pt x="81" y="102"/>
                      </a:lnTo>
                      <a:lnTo>
                        <a:pt x="87" y="98"/>
                      </a:lnTo>
                      <a:lnTo>
                        <a:pt x="92" y="94"/>
                      </a:lnTo>
                      <a:lnTo>
                        <a:pt x="97" y="88"/>
                      </a:lnTo>
                      <a:lnTo>
                        <a:pt x="101" y="82"/>
                      </a:lnTo>
                      <a:lnTo>
                        <a:pt x="104" y="76"/>
                      </a:lnTo>
                      <a:lnTo>
                        <a:pt x="107" y="69"/>
                      </a:lnTo>
                      <a:lnTo>
                        <a:pt x="108" y="62"/>
                      </a:lnTo>
                      <a:lnTo>
                        <a:pt x="109" y="55"/>
                      </a:lnTo>
                      <a:lnTo>
                        <a:pt x="108" y="54"/>
                      </a:lnTo>
                      <a:lnTo>
                        <a:pt x="109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80" name="Freeform 350"/>
                <p:cNvSpPr>
                  <a:spLocks/>
                </p:cNvSpPr>
                <p:nvPr/>
              </p:nvSpPr>
              <p:spPr bwMode="auto">
                <a:xfrm>
                  <a:off x="4880" y="3607"/>
                  <a:ext cx="19" cy="16"/>
                </a:xfrm>
                <a:custGeom>
                  <a:avLst/>
                  <a:gdLst>
                    <a:gd name="T0" fmla="*/ 0 w 40"/>
                    <a:gd name="T1" fmla="*/ 5 h 30"/>
                    <a:gd name="T2" fmla="*/ 4 w 40"/>
                    <a:gd name="T3" fmla="*/ 4 h 30"/>
                    <a:gd name="T4" fmla="*/ 4 w 40"/>
                    <a:gd name="T5" fmla="*/ 3 h 30"/>
                    <a:gd name="T6" fmla="*/ 4 w 40"/>
                    <a:gd name="T7" fmla="*/ 2 h 30"/>
                    <a:gd name="T8" fmla="*/ 4 w 40"/>
                    <a:gd name="T9" fmla="*/ 0 h 30"/>
                    <a:gd name="T10" fmla="*/ 2 w 40"/>
                    <a:gd name="T11" fmla="*/ 1 h 30"/>
                    <a:gd name="T12" fmla="*/ 0 w 40"/>
                    <a:gd name="T13" fmla="*/ 2 h 30"/>
                    <a:gd name="T14" fmla="*/ 0 w 40"/>
                    <a:gd name="T15" fmla="*/ 3 h 30"/>
                    <a:gd name="T16" fmla="*/ 0 w 40"/>
                    <a:gd name="T17" fmla="*/ 3 h 30"/>
                    <a:gd name="T18" fmla="*/ 0 w 40"/>
                    <a:gd name="T19" fmla="*/ 5 h 3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0"/>
                    <a:gd name="T31" fmla="*/ 0 h 30"/>
                    <a:gd name="T32" fmla="*/ 40 w 40"/>
                    <a:gd name="T33" fmla="*/ 30 h 3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0" h="30">
                      <a:moveTo>
                        <a:pt x="4" y="30"/>
                      </a:moveTo>
                      <a:lnTo>
                        <a:pt x="40" y="26"/>
                      </a:lnTo>
                      <a:lnTo>
                        <a:pt x="39" y="18"/>
                      </a:lnTo>
                      <a:lnTo>
                        <a:pt x="38" y="9"/>
                      </a:lnTo>
                      <a:lnTo>
                        <a:pt x="34" y="0"/>
                      </a:lnTo>
                      <a:lnTo>
                        <a:pt x="17" y="6"/>
                      </a:lnTo>
                      <a:lnTo>
                        <a:pt x="0" y="12"/>
                      </a:lnTo>
                      <a:lnTo>
                        <a:pt x="2" y="18"/>
                      </a:lnTo>
                      <a:lnTo>
                        <a:pt x="3" y="22"/>
                      </a:lnTo>
                      <a:lnTo>
                        <a:pt x="4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81" name="Freeform 351"/>
                <p:cNvSpPr>
                  <a:spLocks/>
                </p:cNvSpPr>
                <p:nvPr/>
              </p:nvSpPr>
              <p:spPr bwMode="auto">
                <a:xfrm>
                  <a:off x="4870" y="3588"/>
                  <a:ext cx="28" cy="26"/>
                </a:xfrm>
                <a:custGeom>
                  <a:avLst/>
                  <a:gdLst>
                    <a:gd name="T0" fmla="*/ 6 w 57"/>
                    <a:gd name="T1" fmla="*/ 5 h 52"/>
                    <a:gd name="T2" fmla="*/ 7 w 57"/>
                    <a:gd name="T3" fmla="*/ 6 h 52"/>
                    <a:gd name="T4" fmla="*/ 6 w 57"/>
                    <a:gd name="T5" fmla="*/ 4 h 52"/>
                    <a:gd name="T6" fmla="*/ 5 w 57"/>
                    <a:gd name="T7" fmla="*/ 3 h 52"/>
                    <a:gd name="T8" fmla="*/ 4 w 57"/>
                    <a:gd name="T9" fmla="*/ 2 h 52"/>
                    <a:gd name="T10" fmla="*/ 3 w 57"/>
                    <a:gd name="T11" fmla="*/ 1 h 52"/>
                    <a:gd name="T12" fmla="*/ 2 w 57"/>
                    <a:gd name="T13" fmla="*/ 1 h 52"/>
                    <a:gd name="T14" fmla="*/ 1 w 57"/>
                    <a:gd name="T15" fmla="*/ 0 h 52"/>
                    <a:gd name="T16" fmla="*/ 1 w 57"/>
                    <a:gd name="T17" fmla="*/ 2 h 52"/>
                    <a:gd name="T18" fmla="*/ 0 w 57"/>
                    <a:gd name="T19" fmla="*/ 4 h 52"/>
                    <a:gd name="T20" fmla="*/ 0 w 57"/>
                    <a:gd name="T21" fmla="*/ 5 h 52"/>
                    <a:gd name="T22" fmla="*/ 1 w 57"/>
                    <a:gd name="T23" fmla="*/ 5 h 52"/>
                    <a:gd name="T24" fmla="*/ 1 w 57"/>
                    <a:gd name="T25" fmla="*/ 5 h 52"/>
                    <a:gd name="T26" fmla="*/ 1 w 57"/>
                    <a:gd name="T27" fmla="*/ 6 h 52"/>
                    <a:gd name="T28" fmla="*/ 2 w 57"/>
                    <a:gd name="T29" fmla="*/ 6 h 52"/>
                    <a:gd name="T30" fmla="*/ 2 w 57"/>
                    <a:gd name="T31" fmla="*/ 7 h 52"/>
                    <a:gd name="T32" fmla="*/ 4 w 57"/>
                    <a:gd name="T33" fmla="*/ 6 h 52"/>
                    <a:gd name="T34" fmla="*/ 6 w 57"/>
                    <a:gd name="T35" fmla="*/ 5 h 5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7"/>
                    <a:gd name="T55" fmla="*/ 0 h 52"/>
                    <a:gd name="T56" fmla="*/ 57 w 57"/>
                    <a:gd name="T57" fmla="*/ 52 h 5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7" h="52">
                      <a:moveTo>
                        <a:pt x="54" y="39"/>
                      </a:moveTo>
                      <a:lnTo>
                        <a:pt x="57" y="46"/>
                      </a:lnTo>
                      <a:lnTo>
                        <a:pt x="49" y="31"/>
                      </a:lnTo>
                      <a:lnTo>
                        <a:pt x="45" y="24"/>
                      </a:lnTo>
                      <a:lnTo>
                        <a:pt x="38" y="16"/>
                      </a:lnTo>
                      <a:lnTo>
                        <a:pt x="29" y="8"/>
                      </a:lnTo>
                      <a:lnTo>
                        <a:pt x="23" y="4"/>
                      </a:lnTo>
                      <a:lnTo>
                        <a:pt x="15" y="0"/>
                      </a:lnTo>
                      <a:lnTo>
                        <a:pt x="8" y="16"/>
                      </a:lnTo>
                      <a:lnTo>
                        <a:pt x="0" y="32"/>
                      </a:lnTo>
                      <a:lnTo>
                        <a:pt x="5" y="34"/>
                      </a:lnTo>
                      <a:lnTo>
                        <a:pt x="12" y="39"/>
                      </a:lnTo>
                      <a:lnTo>
                        <a:pt x="13" y="39"/>
                      </a:lnTo>
                      <a:lnTo>
                        <a:pt x="14" y="41"/>
                      </a:lnTo>
                      <a:lnTo>
                        <a:pt x="19" y="48"/>
                      </a:lnTo>
                      <a:lnTo>
                        <a:pt x="21" y="52"/>
                      </a:lnTo>
                      <a:lnTo>
                        <a:pt x="37" y="45"/>
                      </a:lnTo>
                      <a:lnTo>
                        <a:pt x="54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82" name="Freeform 352"/>
                <p:cNvSpPr>
                  <a:spLocks/>
                </p:cNvSpPr>
                <p:nvPr/>
              </p:nvSpPr>
              <p:spPr bwMode="auto">
                <a:xfrm>
                  <a:off x="4849" y="3585"/>
                  <a:ext cx="28" cy="19"/>
                </a:xfrm>
                <a:custGeom>
                  <a:avLst/>
                  <a:gdLst>
                    <a:gd name="T0" fmla="*/ 7 w 56"/>
                    <a:gd name="T1" fmla="*/ 0 h 39"/>
                    <a:gd name="T2" fmla="*/ 7 w 56"/>
                    <a:gd name="T3" fmla="*/ 0 h 39"/>
                    <a:gd name="T4" fmla="*/ 6 w 56"/>
                    <a:gd name="T5" fmla="*/ 0 h 39"/>
                    <a:gd name="T6" fmla="*/ 5 w 56"/>
                    <a:gd name="T7" fmla="*/ 0 h 39"/>
                    <a:gd name="T8" fmla="*/ 3 w 56"/>
                    <a:gd name="T9" fmla="*/ 0 h 39"/>
                    <a:gd name="T10" fmla="*/ 2 w 56"/>
                    <a:gd name="T11" fmla="*/ 0 h 39"/>
                    <a:gd name="T12" fmla="*/ 0 w 56"/>
                    <a:gd name="T13" fmla="*/ 0 h 39"/>
                    <a:gd name="T14" fmla="*/ 1 w 56"/>
                    <a:gd name="T15" fmla="*/ 2 h 39"/>
                    <a:gd name="T16" fmla="*/ 2 w 56"/>
                    <a:gd name="T17" fmla="*/ 4 h 39"/>
                    <a:gd name="T18" fmla="*/ 3 w 56"/>
                    <a:gd name="T19" fmla="*/ 4 h 39"/>
                    <a:gd name="T20" fmla="*/ 3 w 56"/>
                    <a:gd name="T21" fmla="*/ 4 h 39"/>
                    <a:gd name="T22" fmla="*/ 5 w 56"/>
                    <a:gd name="T23" fmla="*/ 4 h 39"/>
                    <a:gd name="T24" fmla="*/ 5 w 56"/>
                    <a:gd name="T25" fmla="*/ 4 h 39"/>
                    <a:gd name="T26" fmla="*/ 6 w 56"/>
                    <a:gd name="T27" fmla="*/ 4 h 39"/>
                    <a:gd name="T28" fmla="*/ 7 w 56"/>
                    <a:gd name="T29" fmla="*/ 2 h 39"/>
                    <a:gd name="T30" fmla="*/ 7 w 56"/>
                    <a:gd name="T31" fmla="*/ 0 h 3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6"/>
                    <a:gd name="T49" fmla="*/ 0 h 39"/>
                    <a:gd name="T50" fmla="*/ 56 w 56"/>
                    <a:gd name="T51" fmla="*/ 39 h 3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6" h="39">
                      <a:moveTo>
                        <a:pt x="56" y="6"/>
                      </a:moveTo>
                      <a:lnTo>
                        <a:pt x="49" y="3"/>
                      </a:lnTo>
                      <a:lnTo>
                        <a:pt x="47" y="2"/>
                      </a:lnTo>
                      <a:lnTo>
                        <a:pt x="37" y="0"/>
                      </a:lnTo>
                      <a:lnTo>
                        <a:pt x="17" y="0"/>
                      </a:lnTo>
                      <a:lnTo>
                        <a:pt x="9" y="1"/>
                      </a:lnTo>
                      <a:lnTo>
                        <a:pt x="0" y="5"/>
                      </a:lnTo>
                      <a:lnTo>
                        <a:pt x="6" y="22"/>
                      </a:lnTo>
                      <a:lnTo>
                        <a:pt x="12" y="39"/>
                      </a:lnTo>
                      <a:lnTo>
                        <a:pt x="17" y="37"/>
                      </a:lnTo>
                      <a:lnTo>
                        <a:pt x="22" y="35"/>
                      </a:lnTo>
                      <a:lnTo>
                        <a:pt x="33" y="35"/>
                      </a:lnTo>
                      <a:lnTo>
                        <a:pt x="36" y="35"/>
                      </a:lnTo>
                      <a:lnTo>
                        <a:pt x="42" y="39"/>
                      </a:lnTo>
                      <a:lnTo>
                        <a:pt x="49" y="22"/>
                      </a:lnTo>
                      <a:lnTo>
                        <a:pt x="5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83" name="Freeform 353"/>
                <p:cNvSpPr>
                  <a:spLocks/>
                </p:cNvSpPr>
                <p:nvPr/>
              </p:nvSpPr>
              <p:spPr bwMode="auto">
                <a:xfrm>
                  <a:off x="4838" y="3586"/>
                  <a:ext cx="18" cy="22"/>
                </a:xfrm>
                <a:custGeom>
                  <a:avLst/>
                  <a:gdLst>
                    <a:gd name="T0" fmla="*/ 3 w 34"/>
                    <a:gd name="T1" fmla="*/ 0 h 45"/>
                    <a:gd name="T2" fmla="*/ 4 w 34"/>
                    <a:gd name="T3" fmla="*/ 0 h 45"/>
                    <a:gd name="T4" fmla="*/ 2 w 34"/>
                    <a:gd name="T5" fmla="*/ 0 h 45"/>
                    <a:gd name="T6" fmla="*/ 0 w 34"/>
                    <a:gd name="T7" fmla="*/ 2 h 45"/>
                    <a:gd name="T8" fmla="*/ 2 w 34"/>
                    <a:gd name="T9" fmla="*/ 3 h 45"/>
                    <a:gd name="T10" fmla="*/ 3 w 34"/>
                    <a:gd name="T11" fmla="*/ 5 h 45"/>
                    <a:gd name="T12" fmla="*/ 4 w 34"/>
                    <a:gd name="T13" fmla="*/ 4 h 45"/>
                    <a:gd name="T14" fmla="*/ 5 w 34"/>
                    <a:gd name="T15" fmla="*/ 4 h 45"/>
                    <a:gd name="T16" fmla="*/ 4 w 34"/>
                    <a:gd name="T17" fmla="*/ 2 h 45"/>
                    <a:gd name="T18" fmla="*/ 3 w 34"/>
                    <a:gd name="T19" fmla="*/ 0 h 4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4"/>
                    <a:gd name="T31" fmla="*/ 0 h 45"/>
                    <a:gd name="T32" fmla="*/ 34 w 34"/>
                    <a:gd name="T33" fmla="*/ 45 h 4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4" h="45">
                      <a:moveTo>
                        <a:pt x="21" y="3"/>
                      </a:moveTo>
                      <a:lnTo>
                        <a:pt x="28" y="0"/>
                      </a:lnTo>
                      <a:lnTo>
                        <a:pt x="12" y="7"/>
                      </a:lnTo>
                      <a:lnTo>
                        <a:pt x="0" y="18"/>
                      </a:lnTo>
                      <a:lnTo>
                        <a:pt x="10" y="31"/>
                      </a:lnTo>
                      <a:lnTo>
                        <a:pt x="21" y="45"/>
                      </a:lnTo>
                      <a:lnTo>
                        <a:pt x="29" y="39"/>
                      </a:lnTo>
                      <a:lnTo>
                        <a:pt x="34" y="36"/>
                      </a:lnTo>
                      <a:lnTo>
                        <a:pt x="27" y="20"/>
                      </a:lnTo>
                      <a:lnTo>
                        <a:pt x="21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84" name="Freeform 354"/>
                <p:cNvSpPr>
                  <a:spLocks/>
                </p:cNvSpPr>
                <p:nvPr/>
              </p:nvSpPr>
              <p:spPr bwMode="auto">
                <a:xfrm>
                  <a:off x="4830" y="3595"/>
                  <a:ext cx="20" cy="19"/>
                </a:xfrm>
                <a:custGeom>
                  <a:avLst/>
                  <a:gdLst>
                    <a:gd name="T0" fmla="*/ 3 w 40"/>
                    <a:gd name="T1" fmla="*/ 0 h 38"/>
                    <a:gd name="T2" fmla="*/ 2 w 40"/>
                    <a:gd name="T3" fmla="*/ 1 h 38"/>
                    <a:gd name="T4" fmla="*/ 2 w 40"/>
                    <a:gd name="T5" fmla="*/ 1 h 38"/>
                    <a:gd name="T6" fmla="*/ 0 w 40"/>
                    <a:gd name="T7" fmla="*/ 3 h 38"/>
                    <a:gd name="T8" fmla="*/ 2 w 40"/>
                    <a:gd name="T9" fmla="*/ 4 h 38"/>
                    <a:gd name="T10" fmla="*/ 4 w 40"/>
                    <a:gd name="T11" fmla="*/ 5 h 38"/>
                    <a:gd name="T12" fmla="*/ 5 w 40"/>
                    <a:gd name="T13" fmla="*/ 4 h 38"/>
                    <a:gd name="T14" fmla="*/ 5 w 40"/>
                    <a:gd name="T15" fmla="*/ 4 h 38"/>
                    <a:gd name="T16" fmla="*/ 4 w 40"/>
                    <a:gd name="T17" fmla="*/ 2 h 38"/>
                    <a:gd name="T18" fmla="*/ 3 w 40"/>
                    <a:gd name="T19" fmla="*/ 0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0"/>
                    <a:gd name="T31" fmla="*/ 0 h 38"/>
                    <a:gd name="T32" fmla="*/ 40 w 40"/>
                    <a:gd name="T33" fmla="*/ 38 h 3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0" h="38">
                      <a:moveTo>
                        <a:pt x="17" y="0"/>
                      </a:moveTo>
                      <a:lnTo>
                        <a:pt x="12" y="4"/>
                      </a:lnTo>
                      <a:lnTo>
                        <a:pt x="9" y="6"/>
                      </a:lnTo>
                      <a:lnTo>
                        <a:pt x="0" y="24"/>
                      </a:lnTo>
                      <a:lnTo>
                        <a:pt x="16" y="31"/>
                      </a:lnTo>
                      <a:lnTo>
                        <a:pt x="31" y="38"/>
                      </a:lnTo>
                      <a:lnTo>
                        <a:pt x="36" y="30"/>
                      </a:lnTo>
                      <a:lnTo>
                        <a:pt x="40" y="26"/>
                      </a:lnTo>
                      <a:lnTo>
                        <a:pt x="27" y="13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85" name="Freeform 355"/>
                <p:cNvSpPr>
                  <a:spLocks/>
                </p:cNvSpPr>
                <p:nvPr/>
              </p:nvSpPr>
              <p:spPr bwMode="auto">
                <a:xfrm>
                  <a:off x="4827" y="3607"/>
                  <a:ext cx="19" cy="19"/>
                </a:xfrm>
                <a:custGeom>
                  <a:avLst/>
                  <a:gdLst>
                    <a:gd name="T0" fmla="*/ 1 w 38"/>
                    <a:gd name="T1" fmla="*/ 0 h 37"/>
                    <a:gd name="T2" fmla="*/ 1 w 38"/>
                    <a:gd name="T3" fmla="*/ 1 h 37"/>
                    <a:gd name="T4" fmla="*/ 1 w 38"/>
                    <a:gd name="T5" fmla="*/ 2 h 37"/>
                    <a:gd name="T6" fmla="*/ 0 w 38"/>
                    <a:gd name="T7" fmla="*/ 3 h 37"/>
                    <a:gd name="T8" fmla="*/ 0 w 38"/>
                    <a:gd name="T9" fmla="*/ 5 h 37"/>
                    <a:gd name="T10" fmla="*/ 5 w 38"/>
                    <a:gd name="T11" fmla="*/ 5 h 37"/>
                    <a:gd name="T12" fmla="*/ 5 w 38"/>
                    <a:gd name="T13" fmla="*/ 3 h 37"/>
                    <a:gd name="T14" fmla="*/ 5 w 38"/>
                    <a:gd name="T15" fmla="*/ 3 h 37"/>
                    <a:gd name="T16" fmla="*/ 5 w 38"/>
                    <a:gd name="T17" fmla="*/ 2 h 37"/>
                    <a:gd name="T18" fmla="*/ 3 w 38"/>
                    <a:gd name="T19" fmla="*/ 1 h 37"/>
                    <a:gd name="T20" fmla="*/ 1 w 38"/>
                    <a:gd name="T21" fmla="*/ 0 h 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8"/>
                    <a:gd name="T34" fmla="*/ 0 h 37"/>
                    <a:gd name="T35" fmla="*/ 38 w 38"/>
                    <a:gd name="T36" fmla="*/ 37 h 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8" h="37">
                      <a:moveTo>
                        <a:pt x="6" y="0"/>
                      </a:moveTo>
                      <a:lnTo>
                        <a:pt x="3" y="7"/>
                      </a:lnTo>
                      <a:lnTo>
                        <a:pt x="2" y="9"/>
                      </a:lnTo>
                      <a:lnTo>
                        <a:pt x="0" y="19"/>
                      </a:lnTo>
                      <a:lnTo>
                        <a:pt x="0" y="37"/>
                      </a:lnTo>
                      <a:lnTo>
                        <a:pt x="35" y="34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8" y="13"/>
                      </a:lnTo>
                      <a:lnTo>
                        <a:pt x="22" y="7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86" name="Freeform 356"/>
                <p:cNvSpPr>
                  <a:spLocks/>
                </p:cNvSpPr>
                <p:nvPr/>
              </p:nvSpPr>
              <p:spPr bwMode="auto">
                <a:xfrm>
                  <a:off x="4827" y="3624"/>
                  <a:ext cx="19" cy="11"/>
                </a:xfrm>
                <a:custGeom>
                  <a:avLst/>
                  <a:gdLst>
                    <a:gd name="T0" fmla="*/ 0 w 38"/>
                    <a:gd name="T1" fmla="*/ 1 h 22"/>
                    <a:gd name="T2" fmla="*/ 1 w 38"/>
                    <a:gd name="T3" fmla="*/ 2 h 22"/>
                    <a:gd name="T4" fmla="*/ 1 w 38"/>
                    <a:gd name="T5" fmla="*/ 3 h 22"/>
                    <a:gd name="T6" fmla="*/ 3 w 38"/>
                    <a:gd name="T7" fmla="*/ 2 h 22"/>
                    <a:gd name="T8" fmla="*/ 5 w 38"/>
                    <a:gd name="T9" fmla="*/ 2 h 22"/>
                    <a:gd name="T10" fmla="*/ 5 w 38"/>
                    <a:gd name="T11" fmla="*/ 1 h 22"/>
                    <a:gd name="T12" fmla="*/ 5 w 38"/>
                    <a:gd name="T13" fmla="*/ 0 h 22"/>
                    <a:gd name="T14" fmla="*/ 0 w 38"/>
                    <a:gd name="T15" fmla="*/ 1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8"/>
                    <a:gd name="T25" fmla="*/ 0 h 22"/>
                    <a:gd name="T26" fmla="*/ 38 w 38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8" h="22">
                      <a:moveTo>
                        <a:pt x="0" y="3"/>
                      </a:moveTo>
                      <a:lnTo>
                        <a:pt x="1" y="13"/>
                      </a:lnTo>
                      <a:lnTo>
                        <a:pt x="5" y="22"/>
                      </a:lnTo>
                      <a:lnTo>
                        <a:pt x="22" y="16"/>
                      </a:lnTo>
                      <a:lnTo>
                        <a:pt x="38" y="10"/>
                      </a:lnTo>
                      <a:lnTo>
                        <a:pt x="36" y="4"/>
                      </a:lnTo>
                      <a:lnTo>
                        <a:pt x="35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87" name="Freeform 357"/>
                <p:cNvSpPr>
                  <a:spLocks/>
                </p:cNvSpPr>
                <p:nvPr/>
              </p:nvSpPr>
              <p:spPr bwMode="auto">
                <a:xfrm>
                  <a:off x="4828" y="3628"/>
                  <a:ext cx="28" cy="26"/>
                </a:xfrm>
                <a:custGeom>
                  <a:avLst/>
                  <a:gdLst>
                    <a:gd name="T0" fmla="*/ 1 w 55"/>
                    <a:gd name="T1" fmla="*/ 2 h 52"/>
                    <a:gd name="T2" fmla="*/ 0 w 55"/>
                    <a:gd name="T3" fmla="*/ 1 h 52"/>
                    <a:gd name="T4" fmla="*/ 2 w 55"/>
                    <a:gd name="T5" fmla="*/ 4 h 52"/>
                    <a:gd name="T6" fmla="*/ 2 w 55"/>
                    <a:gd name="T7" fmla="*/ 5 h 52"/>
                    <a:gd name="T8" fmla="*/ 4 w 55"/>
                    <a:gd name="T9" fmla="*/ 6 h 52"/>
                    <a:gd name="T10" fmla="*/ 6 w 55"/>
                    <a:gd name="T11" fmla="*/ 7 h 52"/>
                    <a:gd name="T12" fmla="*/ 6 w 55"/>
                    <a:gd name="T13" fmla="*/ 5 h 52"/>
                    <a:gd name="T14" fmla="*/ 7 w 55"/>
                    <a:gd name="T15" fmla="*/ 3 h 52"/>
                    <a:gd name="T16" fmla="*/ 7 w 55"/>
                    <a:gd name="T17" fmla="*/ 3 h 52"/>
                    <a:gd name="T18" fmla="*/ 6 w 55"/>
                    <a:gd name="T19" fmla="*/ 2 h 52"/>
                    <a:gd name="T20" fmla="*/ 5 w 55"/>
                    <a:gd name="T21" fmla="*/ 1 h 52"/>
                    <a:gd name="T22" fmla="*/ 5 w 55"/>
                    <a:gd name="T23" fmla="*/ 0 h 52"/>
                    <a:gd name="T24" fmla="*/ 3 w 55"/>
                    <a:gd name="T25" fmla="*/ 1 h 52"/>
                    <a:gd name="T26" fmla="*/ 1 w 55"/>
                    <a:gd name="T27" fmla="*/ 2 h 5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5"/>
                    <a:gd name="T43" fmla="*/ 0 h 52"/>
                    <a:gd name="T44" fmla="*/ 55 w 55"/>
                    <a:gd name="T45" fmla="*/ 52 h 5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5" h="52">
                      <a:moveTo>
                        <a:pt x="3" y="13"/>
                      </a:moveTo>
                      <a:lnTo>
                        <a:pt x="0" y="6"/>
                      </a:lnTo>
                      <a:lnTo>
                        <a:pt x="11" y="30"/>
                      </a:lnTo>
                      <a:lnTo>
                        <a:pt x="16" y="34"/>
                      </a:lnTo>
                      <a:lnTo>
                        <a:pt x="32" y="48"/>
                      </a:lnTo>
                      <a:lnTo>
                        <a:pt x="41" y="52"/>
                      </a:lnTo>
                      <a:lnTo>
                        <a:pt x="48" y="36"/>
                      </a:lnTo>
                      <a:lnTo>
                        <a:pt x="55" y="20"/>
                      </a:lnTo>
                      <a:lnTo>
                        <a:pt x="51" y="18"/>
                      </a:lnTo>
                      <a:lnTo>
                        <a:pt x="46" y="14"/>
                      </a:lnTo>
                      <a:lnTo>
                        <a:pt x="40" y="8"/>
                      </a:lnTo>
                      <a:lnTo>
                        <a:pt x="35" y="0"/>
                      </a:lnTo>
                      <a:lnTo>
                        <a:pt x="20" y="7"/>
                      </a:lnTo>
                      <a:lnTo>
                        <a:pt x="3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88" name="Freeform 358"/>
                <p:cNvSpPr>
                  <a:spLocks/>
                </p:cNvSpPr>
                <p:nvPr/>
              </p:nvSpPr>
              <p:spPr bwMode="auto">
                <a:xfrm>
                  <a:off x="4848" y="3638"/>
                  <a:ext cx="28" cy="20"/>
                </a:xfrm>
                <a:custGeom>
                  <a:avLst/>
                  <a:gdLst>
                    <a:gd name="T0" fmla="*/ 0 w 56"/>
                    <a:gd name="T1" fmla="*/ 5 h 40"/>
                    <a:gd name="T2" fmla="*/ 1 w 56"/>
                    <a:gd name="T3" fmla="*/ 5 h 40"/>
                    <a:gd name="T4" fmla="*/ 2 w 56"/>
                    <a:gd name="T5" fmla="*/ 5 h 40"/>
                    <a:gd name="T6" fmla="*/ 3 w 56"/>
                    <a:gd name="T7" fmla="*/ 5 h 40"/>
                    <a:gd name="T8" fmla="*/ 4 w 56"/>
                    <a:gd name="T9" fmla="*/ 5 h 40"/>
                    <a:gd name="T10" fmla="*/ 5 w 56"/>
                    <a:gd name="T11" fmla="*/ 5 h 40"/>
                    <a:gd name="T12" fmla="*/ 6 w 56"/>
                    <a:gd name="T13" fmla="*/ 5 h 40"/>
                    <a:gd name="T14" fmla="*/ 7 w 56"/>
                    <a:gd name="T15" fmla="*/ 5 h 40"/>
                    <a:gd name="T16" fmla="*/ 7 w 56"/>
                    <a:gd name="T17" fmla="*/ 3 h 40"/>
                    <a:gd name="T18" fmla="*/ 6 w 56"/>
                    <a:gd name="T19" fmla="*/ 0 h 40"/>
                    <a:gd name="T20" fmla="*/ 5 w 56"/>
                    <a:gd name="T21" fmla="*/ 1 h 40"/>
                    <a:gd name="T22" fmla="*/ 5 w 56"/>
                    <a:gd name="T23" fmla="*/ 1 h 40"/>
                    <a:gd name="T24" fmla="*/ 4 w 56"/>
                    <a:gd name="T25" fmla="*/ 1 h 40"/>
                    <a:gd name="T26" fmla="*/ 3 w 56"/>
                    <a:gd name="T27" fmla="*/ 1 h 40"/>
                    <a:gd name="T28" fmla="*/ 3 w 56"/>
                    <a:gd name="T29" fmla="*/ 1 h 40"/>
                    <a:gd name="T30" fmla="*/ 2 w 56"/>
                    <a:gd name="T31" fmla="*/ 0 h 40"/>
                    <a:gd name="T32" fmla="*/ 1 w 56"/>
                    <a:gd name="T33" fmla="*/ 3 h 40"/>
                    <a:gd name="T34" fmla="*/ 0 w 56"/>
                    <a:gd name="T35" fmla="*/ 5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6"/>
                    <a:gd name="T55" fmla="*/ 0 h 40"/>
                    <a:gd name="T56" fmla="*/ 56 w 56"/>
                    <a:gd name="T57" fmla="*/ 40 h 4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6" h="40">
                      <a:moveTo>
                        <a:pt x="0" y="33"/>
                      </a:moveTo>
                      <a:lnTo>
                        <a:pt x="7" y="36"/>
                      </a:lnTo>
                      <a:lnTo>
                        <a:pt x="9" y="37"/>
                      </a:lnTo>
                      <a:lnTo>
                        <a:pt x="18" y="39"/>
                      </a:lnTo>
                      <a:lnTo>
                        <a:pt x="29" y="40"/>
                      </a:lnTo>
                      <a:lnTo>
                        <a:pt x="38" y="39"/>
                      </a:lnTo>
                      <a:lnTo>
                        <a:pt x="47" y="38"/>
                      </a:lnTo>
                      <a:lnTo>
                        <a:pt x="56" y="34"/>
                      </a:lnTo>
                      <a:lnTo>
                        <a:pt x="50" y="17"/>
                      </a:lnTo>
                      <a:lnTo>
                        <a:pt x="43" y="0"/>
                      </a:lnTo>
                      <a:lnTo>
                        <a:pt x="38" y="3"/>
                      </a:lnTo>
                      <a:lnTo>
                        <a:pt x="34" y="4"/>
                      </a:lnTo>
                      <a:lnTo>
                        <a:pt x="29" y="5"/>
                      </a:lnTo>
                      <a:lnTo>
                        <a:pt x="23" y="4"/>
                      </a:lnTo>
                      <a:lnTo>
                        <a:pt x="19" y="4"/>
                      </a:lnTo>
                      <a:lnTo>
                        <a:pt x="13" y="0"/>
                      </a:lnTo>
                      <a:lnTo>
                        <a:pt x="7" y="17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89" name="Freeform 359"/>
                <p:cNvSpPr>
                  <a:spLocks/>
                </p:cNvSpPr>
                <p:nvPr/>
              </p:nvSpPr>
              <p:spPr bwMode="auto">
                <a:xfrm>
                  <a:off x="4870" y="3628"/>
                  <a:ext cx="26" cy="28"/>
                </a:xfrm>
                <a:custGeom>
                  <a:avLst/>
                  <a:gdLst>
                    <a:gd name="T0" fmla="*/ 1 w 53"/>
                    <a:gd name="T1" fmla="*/ 7 h 56"/>
                    <a:gd name="T2" fmla="*/ 0 w 53"/>
                    <a:gd name="T3" fmla="*/ 7 h 56"/>
                    <a:gd name="T4" fmla="*/ 2 w 53"/>
                    <a:gd name="T5" fmla="*/ 7 h 56"/>
                    <a:gd name="T6" fmla="*/ 3 w 53"/>
                    <a:gd name="T7" fmla="*/ 6 h 56"/>
                    <a:gd name="T8" fmla="*/ 4 w 53"/>
                    <a:gd name="T9" fmla="*/ 5 h 56"/>
                    <a:gd name="T10" fmla="*/ 5 w 53"/>
                    <a:gd name="T11" fmla="*/ 4 h 56"/>
                    <a:gd name="T12" fmla="*/ 6 w 53"/>
                    <a:gd name="T13" fmla="*/ 3 h 56"/>
                    <a:gd name="T14" fmla="*/ 6 w 53"/>
                    <a:gd name="T15" fmla="*/ 2 h 56"/>
                    <a:gd name="T16" fmla="*/ 4 w 53"/>
                    <a:gd name="T17" fmla="*/ 1 h 56"/>
                    <a:gd name="T18" fmla="*/ 2 w 53"/>
                    <a:gd name="T19" fmla="*/ 0 h 56"/>
                    <a:gd name="T20" fmla="*/ 2 w 53"/>
                    <a:gd name="T21" fmla="*/ 1 h 56"/>
                    <a:gd name="T22" fmla="*/ 1 w 53"/>
                    <a:gd name="T23" fmla="*/ 2 h 56"/>
                    <a:gd name="T24" fmla="*/ 1 w 53"/>
                    <a:gd name="T25" fmla="*/ 2 h 56"/>
                    <a:gd name="T26" fmla="*/ 1 w 53"/>
                    <a:gd name="T27" fmla="*/ 2 h 56"/>
                    <a:gd name="T28" fmla="*/ 0 w 53"/>
                    <a:gd name="T29" fmla="*/ 3 h 56"/>
                    <a:gd name="T30" fmla="*/ 0 w 53"/>
                    <a:gd name="T31" fmla="*/ 3 h 56"/>
                    <a:gd name="T32" fmla="*/ 1 w 53"/>
                    <a:gd name="T33" fmla="*/ 5 h 56"/>
                    <a:gd name="T34" fmla="*/ 1 w 53"/>
                    <a:gd name="T35" fmla="*/ 7 h 5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3"/>
                    <a:gd name="T55" fmla="*/ 0 h 56"/>
                    <a:gd name="T56" fmla="*/ 53 w 53"/>
                    <a:gd name="T57" fmla="*/ 56 h 5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3" h="56">
                      <a:moveTo>
                        <a:pt x="14" y="53"/>
                      </a:moveTo>
                      <a:lnTo>
                        <a:pt x="7" y="56"/>
                      </a:lnTo>
                      <a:lnTo>
                        <a:pt x="22" y="49"/>
                      </a:lnTo>
                      <a:lnTo>
                        <a:pt x="29" y="44"/>
                      </a:lnTo>
                      <a:lnTo>
                        <a:pt x="37" y="37"/>
                      </a:lnTo>
                      <a:lnTo>
                        <a:pt x="45" y="28"/>
                      </a:lnTo>
                      <a:lnTo>
                        <a:pt x="48" y="23"/>
                      </a:lnTo>
                      <a:lnTo>
                        <a:pt x="53" y="14"/>
                      </a:lnTo>
                      <a:lnTo>
                        <a:pt x="37" y="7"/>
                      </a:lnTo>
                      <a:lnTo>
                        <a:pt x="21" y="0"/>
                      </a:lnTo>
                      <a:lnTo>
                        <a:pt x="19" y="4"/>
                      </a:lnTo>
                      <a:lnTo>
                        <a:pt x="14" y="11"/>
                      </a:lnTo>
                      <a:lnTo>
                        <a:pt x="14" y="12"/>
                      </a:lnTo>
                      <a:lnTo>
                        <a:pt x="12" y="13"/>
                      </a:lnTo>
                      <a:lnTo>
                        <a:pt x="5" y="18"/>
                      </a:lnTo>
                      <a:lnTo>
                        <a:pt x="0" y="20"/>
                      </a:lnTo>
                      <a:lnTo>
                        <a:pt x="8" y="36"/>
                      </a:lnTo>
                      <a:lnTo>
                        <a:pt x="14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90" name="Freeform 360"/>
                <p:cNvSpPr>
                  <a:spLocks/>
                </p:cNvSpPr>
                <p:nvPr/>
              </p:nvSpPr>
              <p:spPr bwMode="auto">
                <a:xfrm>
                  <a:off x="4880" y="3620"/>
                  <a:ext cx="19" cy="16"/>
                </a:xfrm>
                <a:custGeom>
                  <a:avLst/>
                  <a:gdLst>
                    <a:gd name="T0" fmla="*/ 4 w 40"/>
                    <a:gd name="T1" fmla="*/ 5 h 30"/>
                    <a:gd name="T2" fmla="*/ 4 w 40"/>
                    <a:gd name="T3" fmla="*/ 3 h 30"/>
                    <a:gd name="T4" fmla="*/ 4 w 40"/>
                    <a:gd name="T5" fmla="*/ 3 h 30"/>
                    <a:gd name="T6" fmla="*/ 4 w 40"/>
                    <a:gd name="T7" fmla="*/ 2 h 30"/>
                    <a:gd name="T8" fmla="*/ 4 w 40"/>
                    <a:gd name="T9" fmla="*/ 1 h 30"/>
                    <a:gd name="T10" fmla="*/ 2 w 40"/>
                    <a:gd name="T11" fmla="*/ 1 h 30"/>
                    <a:gd name="T12" fmla="*/ 0 w 40"/>
                    <a:gd name="T13" fmla="*/ 0 h 30"/>
                    <a:gd name="T14" fmla="*/ 0 w 40"/>
                    <a:gd name="T15" fmla="*/ 1 h 30"/>
                    <a:gd name="T16" fmla="*/ 0 w 40"/>
                    <a:gd name="T17" fmla="*/ 2 h 30"/>
                    <a:gd name="T18" fmla="*/ 0 w 40"/>
                    <a:gd name="T19" fmla="*/ 3 h 30"/>
                    <a:gd name="T20" fmla="*/ 2 w 40"/>
                    <a:gd name="T21" fmla="*/ 3 h 30"/>
                    <a:gd name="T22" fmla="*/ 4 w 40"/>
                    <a:gd name="T23" fmla="*/ 5 h 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0"/>
                    <a:gd name="T37" fmla="*/ 0 h 30"/>
                    <a:gd name="T38" fmla="*/ 40 w 40"/>
                    <a:gd name="T39" fmla="*/ 30 h 3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0" h="30">
                      <a:moveTo>
                        <a:pt x="33" y="30"/>
                      </a:moveTo>
                      <a:lnTo>
                        <a:pt x="36" y="23"/>
                      </a:lnTo>
                      <a:lnTo>
                        <a:pt x="37" y="21"/>
                      </a:lnTo>
                      <a:lnTo>
                        <a:pt x="39" y="11"/>
                      </a:lnTo>
                      <a:lnTo>
                        <a:pt x="40" y="4"/>
                      </a:lnTo>
                      <a:lnTo>
                        <a:pt x="22" y="2"/>
                      </a:lnTo>
                      <a:lnTo>
                        <a:pt x="4" y="0"/>
                      </a:lnTo>
                      <a:lnTo>
                        <a:pt x="3" y="7"/>
                      </a:lnTo>
                      <a:lnTo>
                        <a:pt x="3" y="10"/>
                      </a:lnTo>
                      <a:lnTo>
                        <a:pt x="0" y="17"/>
                      </a:lnTo>
                      <a:lnTo>
                        <a:pt x="17" y="23"/>
                      </a:lnTo>
                      <a:lnTo>
                        <a:pt x="33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91" name="Freeform 361"/>
                <p:cNvSpPr>
                  <a:spLocks/>
                </p:cNvSpPr>
                <p:nvPr/>
              </p:nvSpPr>
              <p:spPr bwMode="auto">
                <a:xfrm>
                  <a:off x="4884" y="3615"/>
                  <a:ext cx="15" cy="13"/>
                </a:xfrm>
                <a:custGeom>
                  <a:avLst/>
                  <a:gdLst>
                    <a:gd name="T0" fmla="*/ 4 w 30"/>
                    <a:gd name="T1" fmla="*/ 2 h 25"/>
                    <a:gd name="T2" fmla="*/ 4 w 30"/>
                    <a:gd name="T3" fmla="*/ 2 h 25"/>
                    <a:gd name="T4" fmla="*/ 4 w 30"/>
                    <a:gd name="T5" fmla="*/ 0 h 25"/>
                    <a:gd name="T6" fmla="*/ 0 w 30"/>
                    <a:gd name="T7" fmla="*/ 4 h 25"/>
                    <a:gd name="T8" fmla="*/ 2 w 30"/>
                    <a:gd name="T9" fmla="*/ 2 h 25"/>
                    <a:gd name="T10" fmla="*/ 4 w 30"/>
                    <a:gd name="T11" fmla="*/ 2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"/>
                    <a:gd name="T19" fmla="*/ 0 h 25"/>
                    <a:gd name="T20" fmla="*/ 30 w 30"/>
                    <a:gd name="T21" fmla="*/ 25 h 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" h="25">
                      <a:moveTo>
                        <a:pt x="30" y="14"/>
                      </a:moveTo>
                      <a:lnTo>
                        <a:pt x="30" y="14"/>
                      </a:lnTo>
                      <a:lnTo>
                        <a:pt x="25" y="0"/>
                      </a:lnTo>
                      <a:lnTo>
                        <a:pt x="0" y="25"/>
                      </a:lnTo>
                      <a:lnTo>
                        <a:pt x="12" y="12"/>
                      </a:lnTo>
                      <a:lnTo>
                        <a:pt x="3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92" name="Freeform 362"/>
                <p:cNvSpPr>
                  <a:spLocks/>
                </p:cNvSpPr>
                <p:nvPr/>
              </p:nvSpPr>
              <p:spPr bwMode="auto">
                <a:xfrm>
                  <a:off x="4884" y="3615"/>
                  <a:ext cx="13" cy="13"/>
                </a:xfrm>
                <a:custGeom>
                  <a:avLst/>
                  <a:gdLst>
                    <a:gd name="T0" fmla="*/ 4 w 26"/>
                    <a:gd name="T1" fmla="*/ 0 h 27"/>
                    <a:gd name="T2" fmla="*/ 4 w 26"/>
                    <a:gd name="T3" fmla="*/ 0 h 27"/>
                    <a:gd name="T4" fmla="*/ 0 w 26"/>
                    <a:gd name="T5" fmla="*/ 3 h 27"/>
                    <a:gd name="T6" fmla="*/ 1 w 26"/>
                    <a:gd name="T7" fmla="*/ 3 h 27"/>
                    <a:gd name="T8" fmla="*/ 4 w 26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7"/>
                    <a:gd name="T17" fmla="*/ 26 w 26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7">
                      <a:moveTo>
                        <a:pt x="26" y="2"/>
                      </a:moveTo>
                      <a:lnTo>
                        <a:pt x="25" y="0"/>
                      </a:lnTo>
                      <a:lnTo>
                        <a:pt x="0" y="26"/>
                      </a:lnTo>
                      <a:lnTo>
                        <a:pt x="1" y="27"/>
                      </a:lnTo>
                      <a:lnTo>
                        <a:pt x="2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93" name="Freeform 363"/>
                <p:cNvSpPr>
                  <a:spLocks/>
                </p:cNvSpPr>
                <p:nvPr/>
              </p:nvSpPr>
              <p:spPr bwMode="auto">
                <a:xfrm>
                  <a:off x="4884" y="3615"/>
                  <a:ext cx="13" cy="13"/>
                </a:xfrm>
                <a:custGeom>
                  <a:avLst/>
                  <a:gdLst>
                    <a:gd name="T0" fmla="*/ 0 w 26"/>
                    <a:gd name="T1" fmla="*/ 3 h 25"/>
                    <a:gd name="T2" fmla="*/ 1 w 26"/>
                    <a:gd name="T3" fmla="*/ 4 h 25"/>
                    <a:gd name="T4" fmla="*/ 2 w 26"/>
                    <a:gd name="T5" fmla="*/ 2 h 25"/>
                    <a:gd name="T6" fmla="*/ 4 w 26"/>
                    <a:gd name="T7" fmla="*/ 0 h 25"/>
                    <a:gd name="T8" fmla="*/ 1 w 26"/>
                    <a:gd name="T9" fmla="*/ 4 h 25"/>
                    <a:gd name="T10" fmla="*/ 0 w 26"/>
                    <a:gd name="T11" fmla="*/ 3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6"/>
                    <a:gd name="T19" fmla="*/ 0 h 25"/>
                    <a:gd name="T20" fmla="*/ 26 w 26"/>
                    <a:gd name="T21" fmla="*/ 25 h 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6" h="25">
                      <a:moveTo>
                        <a:pt x="0" y="24"/>
                      </a:moveTo>
                      <a:lnTo>
                        <a:pt x="1" y="25"/>
                      </a:lnTo>
                      <a:lnTo>
                        <a:pt x="13" y="12"/>
                      </a:lnTo>
                      <a:lnTo>
                        <a:pt x="26" y="0"/>
                      </a:lnTo>
                      <a:lnTo>
                        <a:pt x="1" y="25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94" name="Freeform 364"/>
                <p:cNvSpPr>
                  <a:spLocks/>
                </p:cNvSpPr>
                <p:nvPr/>
              </p:nvSpPr>
              <p:spPr bwMode="auto">
                <a:xfrm>
                  <a:off x="4884" y="3620"/>
                  <a:ext cx="15" cy="8"/>
                </a:xfrm>
                <a:custGeom>
                  <a:avLst/>
                  <a:gdLst>
                    <a:gd name="T0" fmla="*/ 0 w 30"/>
                    <a:gd name="T1" fmla="*/ 2 h 15"/>
                    <a:gd name="T2" fmla="*/ 0 w 30"/>
                    <a:gd name="T3" fmla="*/ 2 h 15"/>
                    <a:gd name="T4" fmla="*/ 4 w 30"/>
                    <a:gd name="T5" fmla="*/ 0 h 15"/>
                    <a:gd name="T6" fmla="*/ 2 w 30"/>
                    <a:gd name="T7" fmla="*/ 1 h 15"/>
                    <a:gd name="T8" fmla="*/ 0 w 30"/>
                    <a:gd name="T9" fmla="*/ 2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15"/>
                    <a:gd name="T17" fmla="*/ 30 w 30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30" y="0"/>
                      </a:lnTo>
                      <a:lnTo>
                        <a:pt x="12" y="2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95" name="Freeform 365"/>
                <p:cNvSpPr>
                  <a:spLocks/>
                </p:cNvSpPr>
                <p:nvPr/>
              </p:nvSpPr>
              <p:spPr bwMode="auto">
                <a:xfrm>
                  <a:off x="5052" y="3746"/>
                  <a:ext cx="55" cy="55"/>
                </a:xfrm>
                <a:custGeom>
                  <a:avLst/>
                  <a:gdLst>
                    <a:gd name="T0" fmla="*/ 14 w 109"/>
                    <a:gd name="T1" fmla="*/ 7 h 111"/>
                    <a:gd name="T2" fmla="*/ 14 w 109"/>
                    <a:gd name="T3" fmla="*/ 5 h 111"/>
                    <a:gd name="T4" fmla="*/ 14 w 109"/>
                    <a:gd name="T5" fmla="*/ 5 h 111"/>
                    <a:gd name="T6" fmla="*/ 13 w 109"/>
                    <a:gd name="T7" fmla="*/ 4 h 111"/>
                    <a:gd name="T8" fmla="*/ 13 w 109"/>
                    <a:gd name="T9" fmla="*/ 3 h 111"/>
                    <a:gd name="T10" fmla="*/ 13 w 109"/>
                    <a:gd name="T11" fmla="*/ 2 h 111"/>
                    <a:gd name="T12" fmla="*/ 12 w 109"/>
                    <a:gd name="T13" fmla="*/ 2 h 111"/>
                    <a:gd name="T14" fmla="*/ 11 w 109"/>
                    <a:gd name="T15" fmla="*/ 1 h 111"/>
                    <a:gd name="T16" fmla="*/ 11 w 109"/>
                    <a:gd name="T17" fmla="*/ 1 h 111"/>
                    <a:gd name="T18" fmla="*/ 10 w 109"/>
                    <a:gd name="T19" fmla="*/ 0 h 111"/>
                    <a:gd name="T20" fmla="*/ 9 w 109"/>
                    <a:gd name="T21" fmla="*/ 0 h 111"/>
                    <a:gd name="T22" fmla="*/ 8 w 109"/>
                    <a:gd name="T23" fmla="*/ 0 h 111"/>
                    <a:gd name="T24" fmla="*/ 7 w 109"/>
                    <a:gd name="T25" fmla="*/ 0 h 111"/>
                    <a:gd name="T26" fmla="*/ 6 w 109"/>
                    <a:gd name="T27" fmla="*/ 0 h 111"/>
                    <a:gd name="T28" fmla="*/ 5 w 109"/>
                    <a:gd name="T29" fmla="*/ 0 h 111"/>
                    <a:gd name="T30" fmla="*/ 4 w 109"/>
                    <a:gd name="T31" fmla="*/ 0 h 111"/>
                    <a:gd name="T32" fmla="*/ 4 w 109"/>
                    <a:gd name="T33" fmla="*/ 1 h 111"/>
                    <a:gd name="T34" fmla="*/ 3 w 109"/>
                    <a:gd name="T35" fmla="*/ 1 h 111"/>
                    <a:gd name="T36" fmla="*/ 2 w 109"/>
                    <a:gd name="T37" fmla="*/ 2 h 111"/>
                    <a:gd name="T38" fmla="*/ 2 w 109"/>
                    <a:gd name="T39" fmla="*/ 2 h 111"/>
                    <a:gd name="T40" fmla="*/ 1 w 109"/>
                    <a:gd name="T41" fmla="*/ 3 h 111"/>
                    <a:gd name="T42" fmla="*/ 1 w 109"/>
                    <a:gd name="T43" fmla="*/ 4 h 111"/>
                    <a:gd name="T44" fmla="*/ 1 w 109"/>
                    <a:gd name="T45" fmla="*/ 5 h 111"/>
                    <a:gd name="T46" fmla="*/ 0 w 109"/>
                    <a:gd name="T47" fmla="*/ 5 h 111"/>
                    <a:gd name="T48" fmla="*/ 0 w 109"/>
                    <a:gd name="T49" fmla="*/ 7 h 111"/>
                    <a:gd name="T50" fmla="*/ 0 w 109"/>
                    <a:gd name="T51" fmla="*/ 7 h 111"/>
                    <a:gd name="T52" fmla="*/ 1 w 109"/>
                    <a:gd name="T53" fmla="*/ 8 h 111"/>
                    <a:gd name="T54" fmla="*/ 1 w 109"/>
                    <a:gd name="T55" fmla="*/ 9 h 111"/>
                    <a:gd name="T56" fmla="*/ 1 w 109"/>
                    <a:gd name="T57" fmla="*/ 10 h 111"/>
                    <a:gd name="T58" fmla="*/ 2 w 109"/>
                    <a:gd name="T59" fmla="*/ 11 h 111"/>
                    <a:gd name="T60" fmla="*/ 2 w 109"/>
                    <a:gd name="T61" fmla="*/ 11 h 111"/>
                    <a:gd name="T62" fmla="*/ 3 w 109"/>
                    <a:gd name="T63" fmla="*/ 12 h 111"/>
                    <a:gd name="T64" fmla="*/ 4 w 109"/>
                    <a:gd name="T65" fmla="*/ 12 h 111"/>
                    <a:gd name="T66" fmla="*/ 4 w 109"/>
                    <a:gd name="T67" fmla="*/ 13 h 111"/>
                    <a:gd name="T68" fmla="*/ 5 w 109"/>
                    <a:gd name="T69" fmla="*/ 13 h 111"/>
                    <a:gd name="T70" fmla="*/ 6 w 109"/>
                    <a:gd name="T71" fmla="*/ 13 h 111"/>
                    <a:gd name="T72" fmla="*/ 7 w 109"/>
                    <a:gd name="T73" fmla="*/ 13 h 111"/>
                    <a:gd name="T74" fmla="*/ 8 w 109"/>
                    <a:gd name="T75" fmla="*/ 13 h 111"/>
                    <a:gd name="T76" fmla="*/ 9 w 109"/>
                    <a:gd name="T77" fmla="*/ 13 h 111"/>
                    <a:gd name="T78" fmla="*/ 10 w 109"/>
                    <a:gd name="T79" fmla="*/ 13 h 111"/>
                    <a:gd name="T80" fmla="*/ 11 w 109"/>
                    <a:gd name="T81" fmla="*/ 12 h 111"/>
                    <a:gd name="T82" fmla="*/ 11 w 109"/>
                    <a:gd name="T83" fmla="*/ 12 h 111"/>
                    <a:gd name="T84" fmla="*/ 12 w 109"/>
                    <a:gd name="T85" fmla="*/ 11 h 111"/>
                    <a:gd name="T86" fmla="*/ 13 w 109"/>
                    <a:gd name="T87" fmla="*/ 11 h 111"/>
                    <a:gd name="T88" fmla="*/ 13 w 109"/>
                    <a:gd name="T89" fmla="*/ 10 h 111"/>
                    <a:gd name="T90" fmla="*/ 13 w 109"/>
                    <a:gd name="T91" fmla="*/ 9 h 111"/>
                    <a:gd name="T92" fmla="*/ 14 w 109"/>
                    <a:gd name="T93" fmla="*/ 8 h 111"/>
                    <a:gd name="T94" fmla="*/ 14 w 109"/>
                    <a:gd name="T95" fmla="*/ 7 h 111"/>
                    <a:gd name="T96" fmla="*/ 14 w 109"/>
                    <a:gd name="T97" fmla="*/ 7 h 111"/>
                    <a:gd name="T98" fmla="*/ 14 w 109"/>
                    <a:gd name="T99" fmla="*/ 6 h 111"/>
                    <a:gd name="T100" fmla="*/ 14 w 109"/>
                    <a:gd name="T101" fmla="*/ 6 h 111"/>
                    <a:gd name="T102" fmla="*/ 14 w 109"/>
                    <a:gd name="T103" fmla="*/ 6 h 111"/>
                    <a:gd name="T104" fmla="*/ 14 w 109"/>
                    <a:gd name="T105" fmla="*/ 6 h 111"/>
                    <a:gd name="T106" fmla="*/ 14 w 109"/>
                    <a:gd name="T107" fmla="*/ 6 h 111"/>
                    <a:gd name="T108" fmla="*/ 14 w 109"/>
                    <a:gd name="T109" fmla="*/ 6 h 111"/>
                    <a:gd name="T110" fmla="*/ 14 w 109"/>
                    <a:gd name="T111" fmla="*/ 6 h 111"/>
                    <a:gd name="T112" fmla="*/ 14 w 109"/>
                    <a:gd name="T113" fmla="*/ 6 h 111"/>
                    <a:gd name="T114" fmla="*/ 14 w 109"/>
                    <a:gd name="T115" fmla="*/ 6 h 111"/>
                    <a:gd name="T116" fmla="*/ 14 w 109"/>
                    <a:gd name="T117" fmla="*/ 6 h 111"/>
                    <a:gd name="T118" fmla="*/ 14 w 109"/>
                    <a:gd name="T119" fmla="*/ 6 h 111"/>
                    <a:gd name="T120" fmla="*/ 14 w 109"/>
                    <a:gd name="T121" fmla="*/ 7 h 111"/>
                    <a:gd name="T122" fmla="*/ 14 w 109"/>
                    <a:gd name="T123" fmla="*/ 7 h 11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09"/>
                    <a:gd name="T187" fmla="*/ 0 h 111"/>
                    <a:gd name="T188" fmla="*/ 109 w 109"/>
                    <a:gd name="T189" fmla="*/ 111 h 11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09" h="111">
                      <a:moveTo>
                        <a:pt x="109" y="56"/>
                      </a:moveTo>
                      <a:lnTo>
                        <a:pt x="108" y="47"/>
                      </a:lnTo>
                      <a:lnTo>
                        <a:pt x="107" y="41"/>
                      </a:lnTo>
                      <a:lnTo>
                        <a:pt x="104" y="34"/>
                      </a:lnTo>
                      <a:lnTo>
                        <a:pt x="101" y="28"/>
                      </a:lnTo>
                      <a:lnTo>
                        <a:pt x="97" y="21"/>
                      </a:lnTo>
                      <a:lnTo>
                        <a:pt x="93" y="16"/>
                      </a:lnTo>
                      <a:lnTo>
                        <a:pt x="87" y="12"/>
                      </a:lnTo>
                      <a:lnTo>
                        <a:pt x="81" y="8"/>
                      </a:lnTo>
                      <a:lnTo>
                        <a:pt x="75" y="5"/>
                      </a:lnTo>
                      <a:lnTo>
                        <a:pt x="67" y="2"/>
                      </a:lnTo>
                      <a:lnTo>
                        <a:pt x="61" y="0"/>
                      </a:lnTo>
                      <a:lnTo>
                        <a:pt x="54" y="0"/>
                      </a:lnTo>
                      <a:lnTo>
                        <a:pt x="46" y="0"/>
                      </a:lnTo>
                      <a:lnTo>
                        <a:pt x="39" y="2"/>
                      </a:lnTo>
                      <a:lnTo>
                        <a:pt x="32" y="5"/>
                      </a:lnTo>
                      <a:lnTo>
                        <a:pt x="26" y="8"/>
                      </a:lnTo>
                      <a:lnTo>
                        <a:pt x="21" y="12"/>
                      </a:lnTo>
                      <a:lnTo>
                        <a:pt x="15" y="16"/>
                      </a:lnTo>
                      <a:lnTo>
                        <a:pt x="10" y="21"/>
                      </a:lnTo>
                      <a:lnTo>
                        <a:pt x="7" y="28"/>
                      </a:lnTo>
                      <a:lnTo>
                        <a:pt x="4" y="34"/>
                      </a:lnTo>
                      <a:lnTo>
                        <a:pt x="1" y="41"/>
                      </a:lnTo>
                      <a:lnTo>
                        <a:pt x="0" y="47"/>
                      </a:lnTo>
                      <a:lnTo>
                        <a:pt x="0" y="56"/>
                      </a:lnTo>
                      <a:lnTo>
                        <a:pt x="0" y="63"/>
                      </a:lnTo>
                      <a:lnTo>
                        <a:pt x="1" y="69"/>
                      </a:lnTo>
                      <a:lnTo>
                        <a:pt x="4" y="77"/>
                      </a:lnTo>
                      <a:lnTo>
                        <a:pt x="7" y="83"/>
                      </a:lnTo>
                      <a:lnTo>
                        <a:pt x="10" y="89"/>
                      </a:lnTo>
                      <a:lnTo>
                        <a:pt x="15" y="94"/>
                      </a:lnTo>
                      <a:lnTo>
                        <a:pt x="21" y="99"/>
                      </a:lnTo>
                      <a:lnTo>
                        <a:pt x="26" y="103"/>
                      </a:lnTo>
                      <a:lnTo>
                        <a:pt x="32" y="106"/>
                      </a:lnTo>
                      <a:lnTo>
                        <a:pt x="39" y="109"/>
                      </a:lnTo>
                      <a:lnTo>
                        <a:pt x="46" y="110"/>
                      </a:lnTo>
                      <a:lnTo>
                        <a:pt x="54" y="111"/>
                      </a:lnTo>
                      <a:lnTo>
                        <a:pt x="61" y="110"/>
                      </a:lnTo>
                      <a:lnTo>
                        <a:pt x="67" y="109"/>
                      </a:lnTo>
                      <a:lnTo>
                        <a:pt x="75" y="106"/>
                      </a:lnTo>
                      <a:lnTo>
                        <a:pt x="81" y="103"/>
                      </a:lnTo>
                      <a:lnTo>
                        <a:pt x="87" y="99"/>
                      </a:lnTo>
                      <a:lnTo>
                        <a:pt x="93" y="94"/>
                      </a:lnTo>
                      <a:lnTo>
                        <a:pt x="97" y="89"/>
                      </a:lnTo>
                      <a:lnTo>
                        <a:pt x="101" y="83"/>
                      </a:lnTo>
                      <a:lnTo>
                        <a:pt x="104" y="77"/>
                      </a:lnTo>
                      <a:lnTo>
                        <a:pt x="107" y="69"/>
                      </a:lnTo>
                      <a:lnTo>
                        <a:pt x="108" y="63"/>
                      </a:lnTo>
                      <a:lnTo>
                        <a:pt x="109" y="56"/>
                      </a:lnTo>
                      <a:lnTo>
                        <a:pt x="108" y="55"/>
                      </a:lnTo>
                      <a:lnTo>
                        <a:pt x="109" y="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96" name="Freeform 366"/>
                <p:cNvSpPr>
                  <a:spLocks/>
                </p:cNvSpPr>
                <p:nvPr/>
              </p:nvSpPr>
              <p:spPr bwMode="auto">
                <a:xfrm>
                  <a:off x="5096" y="3759"/>
                  <a:ext cx="20" cy="15"/>
                </a:xfrm>
                <a:custGeom>
                  <a:avLst/>
                  <a:gdLst>
                    <a:gd name="T0" fmla="*/ 1 w 40"/>
                    <a:gd name="T1" fmla="*/ 4 h 30"/>
                    <a:gd name="T2" fmla="*/ 5 w 40"/>
                    <a:gd name="T3" fmla="*/ 4 h 30"/>
                    <a:gd name="T4" fmla="*/ 5 w 40"/>
                    <a:gd name="T5" fmla="*/ 3 h 30"/>
                    <a:gd name="T6" fmla="*/ 5 w 40"/>
                    <a:gd name="T7" fmla="*/ 2 h 30"/>
                    <a:gd name="T8" fmla="*/ 5 w 40"/>
                    <a:gd name="T9" fmla="*/ 0 h 30"/>
                    <a:gd name="T10" fmla="*/ 3 w 40"/>
                    <a:gd name="T11" fmla="*/ 1 h 30"/>
                    <a:gd name="T12" fmla="*/ 0 w 40"/>
                    <a:gd name="T13" fmla="*/ 2 h 30"/>
                    <a:gd name="T14" fmla="*/ 1 w 40"/>
                    <a:gd name="T15" fmla="*/ 3 h 30"/>
                    <a:gd name="T16" fmla="*/ 1 w 40"/>
                    <a:gd name="T17" fmla="*/ 3 h 30"/>
                    <a:gd name="T18" fmla="*/ 1 w 40"/>
                    <a:gd name="T19" fmla="*/ 4 h 3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0"/>
                    <a:gd name="T31" fmla="*/ 0 h 30"/>
                    <a:gd name="T32" fmla="*/ 40 w 40"/>
                    <a:gd name="T33" fmla="*/ 30 h 3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0" h="30">
                      <a:moveTo>
                        <a:pt x="4" y="30"/>
                      </a:moveTo>
                      <a:lnTo>
                        <a:pt x="40" y="26"/>
                      </a:lnTo>
                      <a:lnTo>
                        <a:pt x="39" y="17"/>
                      </a:lnTo>
                      <a:lnTo>
                        <a:pt x="38" y="9"/>
                      </a:lnTo>
                      <a:lnTo>
                        <a:pt x="34" y="0"/>
                      </a:lnTo>
                      <a:lnTo>
                        <a:pt x="17" y="6"/>
                      </a:lnTo>
                      <a:lnTo>
                        <a:pt x="0" y="12"/>
                      </a:lnTo>
                      <a:lnTo>
                        <a:pt x="2" y="17"/>
                      </a:lnTo>
                      <a:lnTo>
                        <a:pt x="3" y="22"/>
                      </a:lnTo>
                      <a:lnTo>
                        <a:pt x="4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97" name="Freeform 367"/>
                <p:cNvSpPr>
                  <a:spLocks/>
                </p:cNvSpPr>
                <p:nvPr/>
              </p:nvSpPr>
              <p:spPr bwMode="auto">
                <a:xfrm>
                  <a:off x="5086" y="3740"/>
                  <a:ext cx="28" cy="26"/>
                </a:xfrm>
                <a:custGeom>
                  <a:avLst/>
                  <a:gdLst>
                    <a:gd name="T0" fmla="*/ 6 w 57"/>
                    <a:gd name="T1" fmla="*/ 5 h 52"/>
                    <a:gd name="T2" fmla="*/ 7 w 57"/>
                    <a:gd name="T3" fmla="*/ 6 h 52"/>
                    <a:gd name="T4" fmla="*/ 6 w 57"/>
                    <a:gd name="T5" fmla="*/ 4 h 52"/>
                    <a:gd name="T6" fmla="*/ 5 w 57"/>
                    <a:gd name="T7" fmla="*/ 3 h 52"/>
                    <a:gd name="T8" fmla="*/ 4 w 57"/>
                    <a:gd name="T9" fmla="*/ 2 h 52"/>
                    <a:gd name="T10" fmla="*/ 3 w 57"/>
                    <a:gd name="T11" fmla="*/ 1 h 52"/>
                    <a:gd name="T12" fmla="*/ 2 w 57"/>
                    <a:gd name="T13" fmla="*/ 1 h 52"/>
                    <a:gd name="T14" fmla="*/ 1 w 57"/>
                    <a:gd name="T15" fmla="*/ 0 h 52"/>
                    <a:gd name="T16" fmla="*/ 1 w 57"/>
                    <a:gd name="T17" fmla="*/ 2 h 52"/>
                    <a:gd name="T18" fmla="*/ 0 w 57"/>
                    <a:gd name="T19" fmla="*/ 4 h 52"/>
                    <a:gd name="T20" fmla="*/ 0 w 57"/>
                    <a:gd name="T21" fmla="*/ 5 h 52"/>
                    <a:gd name="T22" fmla="*/ 1 w 57"/>
                    <a:gd name="T23" fmla="*/ 5 h 52"/>
                    <a:gd name="T24" fmla="*/ 1 w 57"/>
                    <a:gd name="T25" fmla="*/ 5 h 52"/>
                    <a:gd name="T26" fmla="*/ 1 w 57"/>
                    <a:gd name="T27" fmla="*/ 6 h 52"/>
                    <a:gd name="T28" fmla="*/ 2 w 57"/>
                    <a:gd name="T29" fmla="*/ 6 h 52"/>
                    <a:gd name="T30" fmla="*/ 2 w 57"/>
                    <a:gd name="T31" fmla="*/ 7 h 52"/>
                    <a:gd name="T32" fmla="*/ 4 w 57"/>
                    <a:gd name="T33" fmla="*/ 6 h 52"/>
                    <a:gd name="T34" fmla="*/ 6 w 57"/>
                    <a:gd name="T35" fmla="*/ 5 h 5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7"/>
                    <a:gd name="T55" fmla="*/ 0 h 52"/>
                    <a:gd name="T56" fmla="*/ 57 w 57"/>
                    <a:gd name="T57" fmla="*/ 52 h 5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7" h="52">
                      <a:moveTo>
                        <a:pt x="54" y="39"/>
                      </a:moveTo>
                      <a:lnTo>
                        <a:pt x="57" y="46"/>
                      </a:lnTo>
                      <a:lnTo>
                        <a:pt x="50" y="30"/>
                      </a:lnTo>
                      <a:lnTo>
                        <a:pt x="45" y="24"/>
                      </a:lnTo>
                      <a:lnTo>
                        <a:pt x="38" y="16"/>
                      </a:lnTo>
                      <a:lnTo>
                        <a:pt x="29" y="7"/>
                      </a:lnTo>
                      <a:lnTo>
                        <a:pt x="23" y="4"/>
                      </a:lnTo>
                      <a:lnTo>
                        <a:pt x="15" y="0"/>
                      </a:lnTo>
                      <a:lnTo>
                        <a:pt x="8" y="16"/>
                      </a:lnTo>
                      <a:lnTo>
                        <a:pt x="0" y="31"/>
                      </a:lnTo>
                      <a:lnTo>
                        <a:pt x="5" y="33"/>
                      </a:lnTo>
                      <a:lnTo>
                        <a:pt x="12" y="39"/>
                      </a:lnTo>
                      <a:lnTo>
                        <a:pt x="13" y="39"/>
                      </a:lnTo>
                      <a:lnTo>
                        <a:pt x="14" y="41"/>
                      </a:lnTo>
                      <a:lnTo>
                        <a:pt x="19" y="48"/>
                      </a:lnTo>
                      <a:lnTo>
                        <a:pt x="21" y="52"/>
                      </a:lnTo>
                      <a:lnTo>
                        <a:pt x="37" y="45"/>
                      </a:lnTo>
                      <a:lnTo>
                        <a:pt x="54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98" name="Freeform 368"/>
                <p:cNvSpPr>
                  <a:spLocks/>
                </p:cNvSpPr>
                <p:nvPr/>
              </p:nvSpPr>
              <p:spPr bwMode="auto">
                <a:xfrm>
                  <a:off x="5065" y="3737"/>
                  <a:ext cx="29" cy="19"/>
                </a:xfrm>
                <a:custGeom>
                  <a:avLst/>
                  <a:gdLst>
                    <a:gd name="T0" fmla="*/ 8 w 56"/>
                    <a:gd name="T1" fmla="*/ 1 h 38"/>
                    <a:gd name="T2" fmla="*/ 7 w 56"/>
                    <a:gd name="T3" fmla="*/ 1 h 38"/>
                    <a:gd name="T4" fmla="*/ 6 w 56"/>
                    <a:gd name="T5" fmla="*/ 1 h 38"/>
                    <a:gd name="T6" fmla="*/ 5 w 56"/>
                    <a:gd name="T7" fmla="*/ 0 h 38"/>
                    <a:gd name="T8" fmla="*/ 3 w 56"/>
                    <a:gd name="T9" fmla="*/ 0 h 38"/>
                    <a:gd name="T10" fmla="*/ 2 w 56"/>
                    <a:gd name="T11" fmla="*/ 1 h 38"/>
                    <a:gd name="T12" fmla="*/ 0 w 56"/>
                    <a:gd name="T13" fmla="*/ 1 h 38"/>
                    <a:gd name="T14" fmla="*/ 1 w 56"/>
                    <a:gd name="T15" fmla="*/ 3 h 38"/>
                    <a:gd name="T16" fmla="*/ 2 w 56"/>
                    <a:gd name="T17" fmla="*/ 5 h 38"/>
                    <a:gd name="T18" fmla="*/ 3 w 56"/>
                    <a:gd name="T19" fmla="*/ 5 h 38"/>
                    <a:gd name="T20" fmla="*/ 3 w 56"/>
                    <a:gd name="T21" fmla="*/ 5 h 38"/>
                    <a:gd name="T22" fmla="*/ 5 w 56"/>
                    <a:gd name="T23" fmla="*/ 5 h 38"/>
                    <a:gd name="T24" fmla="*/ 5 w 56"/>
                    <a:gd name="T25" fmla="*/ 5 h 38"/>
                    <a:gd name="T26" fmla="*/ 6 w 56"/>
                    <a:gd name="T27" fmla="*/ 5 h 38"/>
                    <a:gd name="T28" fmla="*/ 7 w 56"/>
                    <a:gd name="T29" fmla="*/ 3 h 38"/>
                    <a:gd name="T30" fmla="*/ 8 w 56"/>
                    <a:gd name="T31" fmla="*/ 1 h 3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6"/>
                    <a:gd name="T49" fmla="*/ 0 h 38"/>
                    <a:gd name="T50" fmla="*/ 56 w 56"/>
                    <a:gd name="T51" fmla="*/ 38 h 3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6" h="38">
                      <a:moveTo>
                        <a:pt x="56" y="6"/>
                      </a:moveTo>
                      <a:lnTo>
                        <a:pt x="49" y="3"/>
                      </a:lnTo>
                      <a:lnTo>
                        <a:pt x="47" y="2"/>
                      </a:lnTo>
                      <a:lnTo>
                        <a:pt x="37" y="0"/>
                      </a:lnTo>
                      <a:lnTo>
                        <a:pt x="17" y="0"/>
                      </a:lnTo>
                      <a:lnTo>
                        <a:pt x="9" y="1"/>
                      </a:lnTo>
                      <a:lnTo>
                        <a:pt x="0" y="5"/>
                      </a:lnTo>
                      <a:lnTo>
                        <a:pt x="6" y="22"/>
                      </a:lnTo>
                      <a:lnTo>
                        <a:pt x="12" y="38"/>
                      </a:lnTo>
                      <a:lnTo>
                        <a:pt x="17" y="36"/>
                      </a:lnTo>
                      <a:lnTo>
                        <a:pt x="22" y="35"/>
                      </a:lnTo>
                      <a:lnTo>
                        <a:pt x="33" y="35"/>
                      </a:lnTo>
                      <a:lnTo>
                        <a:pt x="36" y="35"/>
                      </a:lnTo>
                      <a:lnTo>
                        <a:pt x="43" y="38"/>
                      </a:lnTo>
                      <a:lnTo>
                        <a:pt x="49" y="22"/>
                      </a:lnTo>
                      <a:lnTo>
                        <a:pt x="5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99" name="Freeform 369"/>
                <p:cNvSpPr>
                  <a:spLocks/>
                </p:cNvSpPr>
                <p:nvPr/>
              </p:nvSpPr>
              <p:spPr bwMode="auto">
                <a:xfrm>
                  <a:off x="5055" y="3738"/>
                  <a:ext cx="17" cy="22"/>
                </a:xfrm>
                <a:custGeom>
                  <a:avLst/>
                  <a:gdLst>
                    <a:gd name="T0" fmla="*/ 3 w 34"/>
                    <a:gd name="T1" fmla="*/ 0 h 45"/>
                    <a:gd name="T2" fmla="*/ 4 w 34"/>
                    <a:gd name="T3" fmla="*/ 0 h 45"/>
                    <a:gd name="T4" fmla="*/ 2 w 34"/>
                    <a:gd name="T5" fmla="*/ 0 h 45"/>
                    <a:gd name="T6" fmla="*/ 0 w 34"/>
                    <a:gd name="T7" fmla="*/ 2 h 45"/>
                    <a:gd name="T8" fmla="*/ 2 w 34"/>
                    <a:gd name="T9" fmla="*/ 3 h 45"/>
                    <a:gd name="T10" fmla="*/ 3 w 34"/>
                    <a:gd name="T11" fmla="*/ 5 h 45"/>
                    <a:gd name="T12" fmla="*/ 4 w 34"/>
                    <a:gd name="T13" fmla="*/ 4 h 45"/>
                    <a:gd name="T14" fmla="*/ 5 w 34"/>
                    <a:gd name="T15" fmla="*/ 4 h 45"/>
                    <a:gd name="T16" fmla="*/ 4 w 34"/>
                    <a:gd name="T17" fmla="*/ 2 h 45"/>
                    <a:gd name="T18" fmla="*/ 3 w 34"/>
                    <a:gd name="T19" fmla="*/ 0 h 4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4"/>
                    <a:gd name="T31" fmla="*/ 0 h 45"/>
                    <a:gd name="T32" fmla="*/ 34 w 34"/>
                    <a:gd name="T33" fmla="*/ 45 h 4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4" h="45">
                      <a:moveTo>
                        <a:pt x="21" y="3"/>
                      </a:moveTo>
                      <a:lnTo>
                        <a:pt x="28" y="0"/>
                      </a:lnTo>
                      <a:lnTo>
                        <a:pt x="12" y="7"/>
                      </a:lnTo>
                      <a:lnTo>
                        <a:pt x="0" y="18"/>
                      </a:lnTo>
                      <a:lnTo>
                        <a:pt x="10" y="31"/>
                      </a:lnTo>
                      <a:lnTo>
                        <a:pt x="21" y="45"/>
                      </a:lnTo>
                      <a:lnTo>
                        <a:pt x="29" y="38"/>
                      </a:lnTo>
                      <a:lnTo>
                        <a:pt x="34" y="35"/>
                      </a:lnTo>
                      <a:lnTo>
                        <a:pt x="27" y="20"/>
                      </a:lnTo>
                      <a:lnTo>
                        <a:pt x="21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0" name="Freeform 370"/>
                <p:cNvSpPr>
                  <a:spLocks/>
                </p:cNvSpPr>
                <p:nvPr/>
              </p:nvSpPr>
              <p:spPr bwMode="auto">
                <a:xfrm>
                  <a:off x="5047" y="3747"/>
                  <a:ext cx="19" cy="19"/>
                </a:xfrm>
                <a:custGeom>
                  <a:avLst/>
                  <a:gdLst>
                    <a:gd name="T0" fmla="*/ 2 w 40"/>
                    <a:gd name="T1" fmla="*/ 0 h 38"/>
                    <a:gd name="T2" fmla="*/ 1 w 40"/>
                    <a:gd name="T3" fmla="*/ 1 h 38"/>
                    <a:gd name="T4" fmla="*/ 1 w 40"/>
                    <a:gd name="T5" fmla="*/ 1 h 38"/>
                    <a:gd name="T6" fmla="*/ 0 w 40"/>
                    <a:gd name="T7" fmla="*/ 3 h 38"/>
                    <a:gd name="T8" fmla="*/ 2 w 40"/>
                    <a:gd name="T9" fmla="*/ 4 h 38"/>
                    <a:gd name="T10" fmla="*/ 3 w 40"/>
                    <a:gd name="T11" fmla="*/ 5 h 38"/>
                    <a:gd name="T12" fmla="*/ 4 w 40"/>
                    <a:gd name="T13" fmla="*/ 4 h 38"/>
                    <a:gd name="T14" fmla="*/ 4 w 40"/>
                    <a:gd name="T15" fmla="*/ 4 h 38"/>
                    <a:gd name="T16" fmla="*/ 3 w 40"/>
                    <a:gd name="T17" fmla="*/ 2 h 38"/>
                    <a:gd name="T18" fmla="*/ 2 w 40"/>
                    <a:gd name="T19" fmla="*/ 0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0"/>
                    <a:gd name="T31" fmla="*/ 0 h 38"/>
                    <a:gd name="T32" fmla="*/ 40 w 40"/>
                    <a:gd name="T33" fmla="*/ 38 h 3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0" h="38">
                      <a:moveTo>
                        <a:pt x="17" y="0"/>
                      </a:moveTo>
                      <a:lnTo>
                        <a:pt x="12" y="4"/>
                      </a:lnTo>
                      <a:lnTo>
                        <a:pt x="10" y="6"/>
                      </a:lnTo>
                      <a:lnTo>
                        <a:pt x="0" y="24"/>
                      </a:lnTo>
                      <a:lnTo>
                        <a:pt x="16" y="31"/>
                      </a:lnTo>
                      <a:lnTo>
                        <a:pt x="31" y="38"/>
                      </a:lnTo>
                      <a:lnTo>
                        <a:pt x="36" y="30"/>
                      </a:lnTo>
                      <a:lnTo>
                        <a:pt x="40" y="26"/>
                      </a:lnTo>
                      <a:lnTo>
                        <a:pt x="27" y="13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1" name="Freeform 371"/>
                <p:cNvSpPr>
                  <a:spLocks/>
                </p:cNvSpPr>
                <p:nvPr/>
              </p:nvSpPr>
              <p:spPr bwMode="auto">
                <a:xfrm>
                  <a:off x="5043" y="3759"/>
                  <a:ext cx="20" cy="19"/>
                </a:xfrm>
                <a:custGeom>
                  <a:avLst/>
                  <a:gdLst>
                    <a:gd name="T0" fmla="*/ 1 w 39"/>
                    <a:gd name="T1" fmla="*/ 0 h 37"/>
                    <a:gd name="T2" fmla="*/ 1 w 39"/>
                    <a:gd name="T3" fmla="*/ 1 h 37"/>
                    <a:gd name="T4" fmla="*/ 1 w 39"/>
                    <a:gd name="T5" fmla="*/ 2 h 37"/>
                    <a:gd name="T6" fmla="*/ 0 w 39"/>
                    <a:gd name="T7" fmla="*/ 3 h 37"/>
                    <a:gd name="T8" fmla="*/ 0 w 39"/>
                    <a:gd name="T9" fmla="*/ 5 h 37"/>
                    <a:gd name="T10" fmla="*/ 5 w 39"/>
                    <a:gd name="T11" fmla="*/ 5 h 37"/>
                    <a:gd name="T12" fmla="*/ 5 w 39"/>
                    <a:gd name="T13" fmla="*/ 3 h 37"/>
                    <a:gd name="T14" fmla="*/ 5 w 39"/>
                    <a:gd name="T15" fmla="*/ 3 h 37"/>
                    <a:gd name="T16" fmla="*/ 5 w 39"/>
                    <a:gd name="T17" fmla="*/ 2 h 37"/>
                    <a:gd name="T18" fmla="*/ 3 w 39"/>
                    <a:gd name="T19" fmla="*/ 1 h 37"/>
                    <a:gd name="T20" fmla="*/ 1 w 39"/>
                    <a:gd name="T21" fmla="*/ 0 h 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9"/>
                    <a:gd name="T34" fmla="*/ 0 h 37"/>
                    <a:gd name="T35" fmla="*/ 39 w 39"/>
                    <a:gd name="T36" fmla="*/ 37 h 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9" h="37">
                      <a:moveTo>
                        <a:pt x="6" y="0"/>
                      </a:moveTo>
                      <a:lnTo>
                        <a:pt x="3" y="7"/>
                      </a:lnTo>
                      <a:lnTo>
                        <a:pt x="2" y="9"/>
                      </a:lnTo>
                      <a:lnTo>
                        <a:pt x="0" y="18"/>
                      </a:lnTo>
                      <a:lnTo>
                        <a:pt x="0" y="37"/>
                      </a:lnTo>
                      <a:lnTo>
                        <a:pt x="35" y="34"/>
                      </a:lnTo>
                      <a:lnTo>
                        <a:pt x="35" y="23"/>
                      </a:lnTo>
                      <a:lnTo>
                        <a:pt x="35" y="19"/>
                      </a:lnTo>
                      <a:lnTo>
                        <a:pt x="39" y="13"/>
                      </a:lnTo>
                      <a:lnTo>
                        <a:pt x="22" y="7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2" name="Freeform 372"/>
                <p:cNvSpPr>
                  <a:spLocks/>
                </p:cNvSpPr>
                <p:nvPr/>
              </p:nvSpPr>
              <p:spPr bwMode="auto">
                <a:xfrm>
                  <a:off x="5043" y="3776"/>
                  <a:ext cx="20" cy="11"/>
                </a:xfrm>
                <a:custGeom>
                  <a:avLst/>
                  <a:gdLst>
                    <a:gd name="T0" fmla="*/ 0 w 39"/>
                    <a:gd name="T1" fmla="*/ 1 h 22"/>
                    <a:gd name="T2" fmla="*/ 1 w 39"/>
                    <a:gd name="T3" fmla="*/ 2 h 22"/>
                    <a:gd name="T4" fmla="*/ 1 w 39"/>
                    <a:gd name="T5" fmla="*/ 3 h 22"/>
                    <a:gd name="T6" fmla="*/ 3 w 39"/>
                    <a:gd name="T7" fmla="*/ 2 h 22"/>
                    <a:gd name="T8" fmla="*/ 5 w 39"/>
                    <a:gd name="T9" fmla="*/ 2 h 22"/>
                    <a:gd name="T10" fmla="*/ 5 w 39"/>
                    <a:gd name="T11" fmla="*/ 1 h 22"/>
                    <a:gd name="T12" fmla="*/ 5 w 39"/>
                    <a:gd name="T13" fmla="*/ 0 h 22"/>
                    <a:gd name="T14" fmla="*/ 0 w 39"/>
                    <a:gd name="T15" fmla="*/ 1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"/>
                    <a:gd name="T25" fmla="*/ 0 h 22"/>
                    <a:gd name="T26" fmla="*/ 39 w 39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" h="22">
                      <a:moveTo>
                        <a:pt x="0" y="3"/>
                      </a:moveTo>
                      <a:lnTo>
                        <a:pt x="1" y="13"/>
                      </a:lnTo>
                      <a:lnTo>
                        <a:pt x="5" y="22"/>
                      </a:lnTo>
                      <a:lnTo>
                        <a:pt x="22" y="16"/>
                      </a:lnTo>
                      <a:lnTo>
                        <a:pt x="39" y="9"/>
                      </a:lnTo>
                      <a:lnTo>
                        <a:pt x="36" y="4"/>
                      </a:lnTo>
                      <a:lnTo>
                        <a:pt x="35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3" name="Freeform 373"/>
                <p:cNvSpPr>
                  <a:spLocks/>
                </p:cNvSpPr>
                <p:nvPr/>
              </p:nvSpPr>
              <p:spPr bwMode="auto">
                <a:xfrm>
                  <a:off x="5044" y="3780"/>
                  <a:ext cx="28" cy="26"/>
                </a:xfrm>
                <a:custGeom>
                  <a:avLst/>
                  <a:gdLst>
                    <a:gd name="T0" fmla="*/ 1 w 55"/>
                    <a:gd name="T1" fmla="*/ 1 h 53"/>
                    <a:gd name="T2" fmla="*/ 0 w 55"/>
                    <a:gd name="T3" fmla="*/ 0 h 53"/>
                    <a:gd name="T4" fmla="*/ 2 w 55"/>
                    <a:gd name="T5" fmla="*/ 3 h 53"/>
                    <a:gd name="T6" fmla="*/ 2 w 55"/>
                    <a:gd name="T7" fmla="*/ 4 h 53"/>
                    <a:gd name="T8" fmla="*/ 4 w 55"/>
                    <a:gd name="T9" fmla="*/ 6 h 53"/>
                    <a:gd name="T10" fmla="*/ 6 w 55"/>
                    <a:gd name="T11" fmla="*/ 6 h 53"/>
                    <a:gd name="T12" fmla="*/ 6 w 55"/>
                    <a:gd name="T13" fmla="*/ 4 h 53"/>
                    <a:gd name="T14" fmla="*/ 7 w 55"/>
                    <a:gd name="T15" fmla="*/ 2 h 53"/>
                    <a:gd name="T16" fmla="*/ 7 w 55"/>
                    <a:gd name="T17" fmla="*/ 2 h 53"/>
                    <a:gd name="T18" fmla="*/ 6 w 55"/>
                    <a:gd name="T19" fmla="*/ 1 h 53"/>
                    <a:gd name="T20" fmla="*/ 5 w 55"/>
                    <a:gd name="T21" fmla="*/ 1 h 53"/>
                    <a:gd name="T22" fmla="*/ 5 w 55"/>
                    <a:gd name="T23" fmla="*/ 0 h 53"/>
                    <a:gd name="T24" fmla="*/ 3 w 55"/>
                    <a:gd name="T25" fmla="*/ 1 h 53"/>
                    <a:gd name="T26" fmla="*/ 1 w 55"/>
                    <a:gd name="T27" fmla="*/ 1 h 5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5"/>
                    <a:gd name="T43" fmla="*/ 0 h 53"/>
                    <a:gd name="T44" fmla="*/ 55 w 55"/>
                    <a:gd name="T45" fmla="*/ 53 h 5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5" h="53">
                      <a:moveTo>
                        <a:pt x="3" y="14"/>
                      </a:moveTo>
                      <a:lnTo>
                        <a:pt x="0" y="7"/>
                      </a:lnTo>
                      <a:lnTo>
                        <a:pt x="11" y="31"/>
                      </a:lnTo>
                      <a:lnTo>
                        <a:pt x="16" y="35"/>
                      </a:lnTo>
                      <a:lnTo>
                        <a:pt x="32" y="48"/>
                      </a:lnTo>
                      <a:lnTo>
                        <a:pt x="41" y="53"/>
                      </a:lnTo>
                      <a:lnTo>
                        <a:pt x="48" y="37"/>
                      </a:lnTo>
                      <a:lnTo>
                        <a:pt x="55" y="21"/>
                      </a:lnTo>
                      <a:lnTo>
                        <a:pt x="51" y="19"/>
                      </a:lnTo>
                      <a:lnTo>
                        <a:pt x="46" y="15"/>
                      </a:lnTo>
                      <a:lnTo>
                        <a:pt x="40" y="9"/>
                      </a:lnTo>
                      <a:lnTo>
                        <a:pt x="35" y="0"/>
                      </a:lnTo>
                      <a:lnTo>
                        <a:pt x="20" y="8"/>
                      </a:lnTo>
                      <a:lnTo>
                        <a:pt x="3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4" name="Freeform 374"/>
                <p:cNvSpPr>
                  <a:spLocks/>
                </p:cNvSpPr>
                <p:nvPr/>
              </p:nvSpPr>
              <p:spPr bwMode="auto">
                <a:xfrm>
                  <a:off x="5065" y="3790"/>
                  <a:ext cx="28" cy="20"/>
                </a:xfrm>
                <a:custGeom>
                  <a:avLst/>
                  <a:gdLst>
                    <a:gd name="T0" fmla="*/ 0 w 56"/>
                    <a:gd name="T1" fmla="*/ 5 h 40"/>
                    <a:gd name="T2" fmla="*/ 1 w 56"/>
                    <a:gd name="T3" fmla="*/ 5 h 40"/>
                    <a:gd name="T4" fmla="*/ 2 w 56"/>
                    <a:gd name="T5" fmla="*/ 5 h 40"/>
                    <a:gd name="T6" fmla="*/ 3 w 56"/>
                    <a:gd name="T7" fmla="*/ 5 h 40"/>
                    <a:gd name="T8" fmla="*/ 4 w 56"/>
                    <a:gd name="T9" fmla="*/ 5 h 40"/>
                    <a:gd name="T10" fmla="*/ 5 w 56"/>
                    <a:gd name="T11" fmla="*/ 5 h 40"/>
                    <a:gd name="T12" fmla="*/ 6 w 56"/>
                    <a:gd name="T13" fmla="*/ 5 h 40"/>
                    <a:gd name="T14" fmla="*/ 7 w 56"/>
                    <a:gd name="T15" fmla="*/ 5 h 40"/>
                    <a:gd name="T16" fmla="*/ 7 w 56"/>
                    <a:gd name="T17" fmla="*/ 3 h 40"/>
                    <a:gd name="T18" fmla="*/ 6 w 56"/>
                    <a:gd name="T19" fmla="*/ 0 h 40"/>
                    <a:gd name="T20" fmla="*/ 5 w 56"/>
                    <a:gd name="T21" fmla="*/ 1 h 40"/>
                    <a:gd name="T22" fmla="*/ 5 w 56"/>
                    <a:gd name="T23" fmla="*/ 1 h 40"/>
                    <a:gd name="T24" fmla="*/ 4 w 56"/>
                    <a:gd name="T25" fmla="*/ 1 h 40"/>
                    <a:gd name="T26" fmla="*/ 3 w 56"/>
                    <a:gd name="T27" fmla="*/ 1 h 40"/>
                    <a:gd name="T28" fmla="*/ 3 w 56"/>
                    <a:gd name="T29" fmla="*/ 1 h 40"/>
                    <a:gd name="T30" fmla="*/ 2 w 56"/>
                    <a:gd name="T31" fmla="*/ 0 h 40"/>
                    <a:gd name="T32" fmla="*/ 1 w 56"/>
                    <a:gd name="T33" fmla="*/ 3 h 40"/>
                    <a:gd name="T34" fmla="*/ 0 w 56"/>
                    <a:gd name="T35" fmla="*/ 5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6"/>
                    <a:gd name="T55" fmla="*/ 0 h 40"/>
                    <a:gd name="T56" fmla="*/ 56 w 56"/>
                    <a:gd name="T57" fmla="*/ 40 h 4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6" h="40">
                      <a:moveTo>
                        <a:pt x="0" y="33"/>
                      </a:moveTo>
                      <a:lnTo>
                        <a:pt x="7" y="36"/>
                      </a:lnTo>
                      <a:lnTo>
                        <a:pt x="9" y="37"/>
                      </a:lnTo>
                      <a:lnTo>
                        <a:pt x="18" y="39"/>
                      </a:lnTo>
                      <a:lnTo>
                        <a:pt x="29" y="40"/>
                      </a:lnTo>
                      <a:lnTo>
                        <a:pt x="38" y="39"/>
                      </a:lnTo>
                      <a:lnTo>
                        <a:pt x="47" y="38"/>
                      </a:lnTo>
                      <a:lnTo>
                        <a:pt x="56" y="34"/>
                      </a:lnTo>
                      <a:lnTo>
                        <a:pt x="50" y="17"/>
                      </a:lnTo>
                      <a:lnTo>
                        <a:pt x="44" y="0"/>
                      </a:lnTo>
                      <a:lnTo>
                        <a:pt x="38" y="2"/>
                      </a:lnTo>
                      <a:lnTo>
                        <a:pt x="34" y="3"/>
                      </a:lnTo>
                      <a:lnTo>
                        <a:pt x="29" y="4"/>
                      </a:lnTo>
                      <a:lnTo>
                        <a:pt x="23" y="3"/>
                      </a:lnTo>
                      <a:lnTo>
                        <a:pt x="20" y="3"/>
                      </a:lnTo>
                      <a:lnTo>
                        <a:pt x="13" y="0"/>
                      </a:lnTo>
                      <a:lnTo>
                        <a:pt x="7" y="17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5" name="Freeform 375"/>
                <p:cNvSpPr>
                  <a:spLocks/>
                </p:cNvSpPr>
                <p:nvPr/>
              </p:nvSpPr>
              <p:spPr bwMode="auto">
                <a:xfrm>
                  <a:off x="5086" y="3780"/>
                  <a:ext cx="26" cy="28"/>
                </a:xfrm>
                <a:custGeom>
                  <a:avLst/>
                  <a:gdLst>
                    <a:gd name="T0" fmla="*/ 1 w 53"/>
                    <a:gd name="T1" fmla="*/ 6 h 57"/>
                    <a:gd name="T2" fmla="*/ 0 w 53"/>
                    <a:gd name="T3" fmla="*/ 7 h 57"/>
                    <a:gd name="T4" fmla="*/ 2 w 53"/>
                    <a:gd name="T5" fmla="*/ 6 h 57"/>
                    <a:gd name="T6" fmla="*/ 3 w 53"/>
                    <a:gd name="T7" fmla="*/ 5 h 57"/>
                    <a:gd name="T8" fmla="*/ 4 w 53"/>
                    <a:gd name="T9" fmla="*/ 4 h 57"/>
                    <a:gd name="T10" fmla="*/ 5 w 53"/>
                    <a:gd name="T11" fmla="*/ 3 h 57"/>
                    <a:gd name="T12" fmla="*/ 6 w 53"/>
                    <a:gd name="T13" fmla="*/ 2 h 57"/>
                    <a:gd name="T14" fmla="*/ 6 w 53"/>
                    <a:gd name="T15" fmla="*/ 1 h 57"/>
                    <a:gd name="T16" fmla="*/ 4 w 53"/>
                    <a:gd name="T17" fmla="*/ 1 h 57"/>
                    <a:gd name="T18" fmla="*/ 2 w 53"/>
                    <a:gd name="T19" fmla="*/ 0 h 57"/>
                    <a:gd name="T20" fmla="*/ 2 w 53"/>
                    <a:gd name="T21" fmla="*/ 0 h 57"/>
                    <a:gd name="T22" fmla="*/ 1 w 53"/>
                    <a:gd name="T23" fmla="*/ 1 h 57"/>
                    <a:gd name="T24" fmla="*/ 1 w 53"/>
                    <a:gd name="T25" fmla="*/ 1 h 57"/>
                    <a:gd name="T26" fmla="*/ 1 w 53"/>
                    <a:gd name="T27" fmla="*/ 1 h 57"/>
                    <a:gd name="T28" fmla="*/ 0 w 53"/>
                    <a:gd name="T29" fmla="*/ 2 h 57"/>
                    <a:gd name="T30" fmla="*/ 0 w 53"/>
                    <a:gd name="T31" fmla="*/ 2 h 57"/>
                    <a:gd name="T32" fmla="*/ 1 w 53"/>
                    <a:gd name="T33" fmla="*/ 4 h 57"/>
                    <a:gd name="T34" fmla="*/ 1 w 53"/>
                    <a:gd name="T35" fmla="*/ 6 h 5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3"/>
                    <a:gd name="T55" fmla="*/ 0 h 57"/>
                    <a:gd name="T56" fmla="*/ 53 w 53"/>
                    <a:gd name="T57" fmla="*/ 57 h 5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3" h="57">
                      <a:moveTo>
                        <a:pt x="14" y="54"/>
                      </a:moveTo>
                      <a:lnTo>
                        <a:pt x="7" y="57"/>
                      </a:lnTo>
                      <a:lnTo>
                        <a:pt x="22" y="49"/>
                      </a:lnTo>
                      <a:lnTo>
                        <a:pt x="29" y="45"/>
                      </a:lnTo>
                      <a:lnTo>
                        <a:pt x="37" y="38"/>
                      </a:lnTo>
                      <a:lnTo>
                        <a:pt x="45" y="29"/>
                      </a:lnTo>
                      <a:lnTo>
                        <a:pt x="48" y="23"/>
                      </a:lnTo>
                      <a:lnTo>
                        <a:pt x="53" y="15"/>
                      </a:lnTo>
                      <a:lnTo>
                        <a:pt x="37" y="8"/>
                      </a:lnTo>
                      <a:lnTo>
                        <a:pt x="21" y="0"/>
                      </a:lnTo>
                      <a:lnTo>
                        <a:pt x="19" y="5"/>
                      </a:lnTo>
                      <a:lnTo>
                        <a:pt x="14" y="12"/>
                      </a:lnTo>
                      <a:lnTo>
                        <a:pt x="14" y="13"/>
                      </a:lnTo>
                      <a:lnTo>
                        <a:pt x="12" y="14"/>
                      </a:lnTo>
                      <a:lnTo>
                        <a:pt x="5" y="19"/>
                      </a:lnTo>
                      <a:lnTo>
                        <a:pt x="0" y="21"/>
                      </a:lnTo>
                      <a:lnTo>
                        <a:pt x="8" y="37"/>
                      </a:lnTo>
                      <a:lnTo>
                        <a:pt x="14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6" name="Freeform 376"/>
                <p:cNvSpPr>
                  <a:spLocks/>
                </p:cNvSpPr>
                <p:nvPr/>
              </p:nvSpPr>
              <p:spPr bwMode="auto">
                <a:xfrm>
                  <a:off x="5096" y="3772"/>
                  <a:ext cx="20" cy="15"/>
                </a:xfrm>
                <a:custGeom>
                  <a:avLst/>
                  <a:gdLst>
                    <a:gd name="T0" fmla="*/ 5 w 40"/>
                    <a:gd name="T1" fmla="*/ 4 h 30"/>
                    <a:gd name="T2" fmla="*/ 5 w 40"/>
                    <a:gd name="T3" fmla="*/ 3 h 30"/>
                    <a:gd name="T4" fmla="*/ 5 w 40"/>
                    <a:gd name="T5" fmla="*/ 3 h 30"/>
                    <a:gd name="T6" fmla="*/ 5 w 40"/>
                    <a:gd name="T7" fmla="*/ 2 h 30"/>
                    <a:gd name="T8" fmla="*/ 5 w 40"/>
                    <a:gd name="T9" fmla="*/ 1 h 30"/>
                    <a:gd name="T10" fmla="*/ 3 w 40"/>
                    <a:gd name="T11" fmla="*/ 1 h 30"/>
                    <a:gd name="T12" fmla="*/ 1 w 40"/>
                    <a:gd name="T13" fmla="*/ 0 h 30"/>
                    <a:gd name="T14" fmla="*/ 1 w 40"/>
                    <a:gd name="T15" fmla="*/ 1 h 30"/>
                    <a:gd name="T16" fmla="*/ 1 w 40"/>
                    <a:gd name="T17" fmla="*/ 2 h 30"/>
                    <a:gd name="T18" fmla="*/ 0 w 40"/>
                    <a:gd name="T19" fmla="*/ 2 h 30"/>
                    <a:gd name="T20" fmla="*/ 3 w 40"/>
                    <a:gd name="T21" fmla="*/ 3 h 30"/>
                    <a:gd name="T22" fmla="*/ 5 w 40"/>
                    <a:gd name="T23" fmla="*/ 4 h 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0"/>
                    <a:gd name="T37" fmla="*/ 0 h 30"/>
                    <a:gd name="T38" fmla="*/ 40 w 40"/>
                    <a:gd name="T39" fmla="*/ 30 h 3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0" h="30">
                      <a:moveTo>
                        <a:pt x="33" y="30"/>
                      </a:moveTo>
                      <a:lnTo>
                        <a:pt x="36" y="23"/>
                      </a:lnTo>
                      <a:lnTo>
                        <a:pt x="37" y="21"/>
                      </a:lnTo>
                      <a:lnTo>
                        <a:pt x="39" y="11"/>
                      </a:lnTo>
                      <a:lnTo>
                        <a:pt x="40" y="4"/>
                      </a:lnTo>
                      <a:lnTo>
                        <a:pt x="22" y="2"/>
                      </a:lnTo>
                      <a:lnTo>
                        <a:pt x="4" y="0"/>
                      </a:lnTo>
                      <a:lnTo>
                        <a:pt x="3" y="7"/>
                      </a:lnTo>
                      <a:lnTo>
                        <a:pt x="3" y="10"/>
                      </a:lnTo>
                      <a:lnTo>
                        <a:pt x="0" y="16"/>
                      </a:lnTo>
                      <a:lnTo>
                        <a:pt x="17" y="23"/>
                      </a:lnTo>
                      <a:lnTo>
                        <a:pt x="33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7" name="Freeform 377"/>
                <p:cNvSpPr>
                  <a:spLocks/>
                </p:cNvSpPr>
                <p:nvPr/>
              </p:nvSpPr>
              <p:spPr bwMode="auto">
                <a:xfrm>
                  <a:off x="5101" y="3767"/>
                  <a:ext cx="15" cy="13"/>
                </a:xfrm>
                <a:custGeom>
                  <a:avLst/>
                  <a:gdLst>
                    <a:gd name="T0" fmla="*/ 4 w 30"/>
                    <a:gd name="T1" fmla="*/ 2 h 25"/>
                    <a:gd name="T2" fmla="*/ 4 w 30"/>
                    <a:gd name="T3" fmla="*/ 2 h 25"/>
                    <a:gd name="T4" fmla="*/ 4 w 30"/>
                    <a:gd name="T5" fmla="*/ 0 h 25"/>
                    <a:gd name="T6" fmla="*/ 0 w 30"/>
                    <a:gd name="T7" fmla="*/ 4 h 25"/>
                    <a:gd name="T8" fmla="*/ 2 w 30"/>
                    <a:gd name="T9" fmla="*/ 2 h 25"/>
                    <a:gd name="T10" fmla="*/ 4 w 30"/>
                    <a:gd name="T11" fmla="*/ 2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"/>
                    <a:gd name="T19" fmla="*/ 0 h 25"/>
                    <a:gd name="T20" fmla="*/ 30 w 30"/>
                    <a:gd name="T21" fmla="*/ 25 h 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" h="25">
                      <a:moveTo>
                        <a:pt x="30" y="15"/>
                      </a:moveTo>
                      <a:lnTo>
                        <a:pt x="30" y="15"/>
                      </a:lnTo>
                      <a:lnTo>
                        <a:pt x="25" y="0"/>
                      </a:lnTo>
                      <a:lnTo>
                        <a:pt x="0" y="25"/>
                      </a:lnTo>
                      <a:lnTo>
                        <a:pt x="12" y="13"/>
                      </a:lnTo>
                      <a:lnTo>
                        <a:pt x="3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8" name="Freeform 378"/>
                <p:cNvSpPr>
                  <a:spLocks/>
                </p:cNvSpPr>
                <p:nvPr/>
              </p:nvSpPr>
              <p:spPr bwMode="auto">
                <a:xfrm>
                  <a:off x="5100" y="3767"/>
                  <a:ext cx="13" cy="13"/>
                </a:xfrm>
                <a:custGeom>
                  <a:avLst/>
                  <a:gdLst>
                    <a:gd name="T0" fmla="*/ 4 w 26"/>
                    <a:gd name="T1" fmla="*/ 1 h 26"/>
                    <a:gd name="T2" fmla="*/ 4 w 26"/>
                    <a:gd name="T3" fmla="*/ 0 h 26"/>
                    <a:gd name="T4" fmla="*/ 0 w 26"/>
                    <a:gd name="T5" fmla="*/ 4 h 26"/>
                    <a:gd name="T6" fmla="*/ 1 w 26"/>
                    <a:gd name="T7" fmla="*/ 4 h 26"/>
                    <a:gd name="T8" fmla="*/ 4 w 26"/>
                    <a:gd name="T9" fmla="*/ 1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6"/>
                    <a:gd name="T17" fmla="*/ 26 w 26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6">
                      <a:moveTo>
                        <a:pt x="26" y="1"/>
                      </a:moveTo>
                      <a:lnTo>
                        <a:pt x="25" y="0"/>
                      </a:lnTo>
                      <a:lnTo>
                        <a:pt x="0" y="25"/>
                      </a:lnTo>
                      <a:lnTo>
                        <a:pt x="1" y="26"/>
                      </a:lnTo>
                      <a:lnTo>
                        <a:pt x="26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9" name="Freeform 379"/>
                <p:cNvSpPr>
                  <a:spLocks/>
                </p:cNvSpPr>
                <p:nvPr/>
              </p:nvSpPr>
              <p:spPr bwMode="auto">
                <a:xfrm>
                  <a:off x="5100" y="3767"/>
                  <a:ext cx="13" cy="13"/>
                </a:xfrm>
                <a:custGeom>
                  <a:avLst/>
                  <a:gdLst>
                    <a:gd name="T0" fmla="*/ 0 w 26"/>
                    <a:gd name="T1" fmla="*/ 3 h 25"/>
                    <a:gd name="T2" fmla="*/ 1 w 26"/>
                    <a:gd name="T3" fmla="*/ 4 h 25"/>
                    <a:gd name="T4" fmla="*/ 2 w 26"/>
                    <a:gd name="T5" fmla="*/ 2 h 25"/>
                    <a:gd name="T6" fmla="*/ 4 w 26"/>
                    <a:gd name="T7" fmla="*/ 0 h 25"/>
                    <a:gd name="T8" fmla="*/ 1 w 26"/>
                    <a:gd name="T9" fmla="*/ 4 h 25"/>
                    <a:gd name="T10" fmla="*/ 0 w 26"/>
                    <a:gd name="T11" fmla="*/ 3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6"/>
                    <a:gd name="T19" fmla="*/ 0 h 25"/>
                    <a:gd name="T20" fmla="*/ 26 w 26"/>
                    <a:gd name="T21" fmla="*/ 25 h 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6" h="25">
                      <a:moveTo>
                        <a:pt x="0" y="24"/>
                      </a:moveTo>
                      <a:lnTo>
                        <a:pt x="1" y="25"/>
                      </a:lnTo>
                      <a:lnTo>
                        <a:pt x="13" y="13"/>
                      </a:lnTo>
                      <a:lnTo>
                        <a:pt x="26" y="0"/>
                      </a:lnTo>
                      <a:lnTo>
                        <a:pt x="1" y="25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0" name="Freeform 380"/>
                <p:cNvSpPr>
                  <a:spLocks/>
                </p:cNvSpPr>
                <p:nvPr/>
              </p:nvSpPr>
              <p:spPr bwMode="auto">
                <a:xfrm>
                  <a:off x="5101" y="3772"/>
                  <a:ext cx="15" cy="8"/>
                </a:xfrm>
                <a:custGeom>
                  <a:avLst/>
                  <a:gdLst>
                    <a:gd name="T0" fmla="*/ 0 w 30"/>
                    <a:gd name="T1" fmla="*/ 3 h 14"/>
                    <a:gd name="T2" fmla="*/ 0 w 30"/>
                    <a:gd name="T3" fmla="*/ 3 h 14"/>
                    <a:gd name="T4" fmla="*/ 4 w 30"/>
                    <a:gd name="T5" fmla="*/ 0 h 14"/>
                    <a:gd name="T6" fmla="*/ 2 w 30"/>
                    <a:gd name="T7" fmla="*/ 1 h 14"/>
                    <a:gd name="T8" fmla="*/ 0 w 30"/>
                    <a:gd name="T9" fmla="*/ 3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14"/>
                    <a:gd name="T17" fmla="*/ 30 w 30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14">
                      <a:moveTo>
                        <a:pt x="0" y="14"/>
                      </a:moveTo>
                      <a:lnTo>
                        <a:pt x="0" y="14"/>
                      </a:lnTo>
                      <a:lnTo>
                        <a:pt x="30" y="0"/>
                      </a:lnTo>
                      <a:lnTo>
                        <a:pt x="12" y="2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1" name="Freeform 381"/>
                <p:cNvSpPr>
                  <a:spLocks/>
                </p:cNvSpPr>
                <p:nvPr/>
              </p:nvSpPr>
              <p:spPr bwMode="auto">
                <a:xfrm>
                  <a:off x="5269" y="3762"/>
                  <a:ext cx="55" cy="56"/>
                </a:xfrm>
                <a:custGeom>
                  <a:avLst/>
                  <a:gdLst>
                    <a:gd name="T0" fmla="*/ 14 w 109"/>
                    <a:gd name="T1" fmla="*/ 7 h 111"/>
                    <a:gd name="T2" fmla="*/ 14 w 109"/>
                    <a:gd name="T3" fmla="*/ 6 h 111"/>
                    <a:gd name="T4" fmla="*/ 14 w 109"/>
                    <a:gd name="T5" fmla="*/ 6 h 111"/>
                    <a:gd name="T6" fmla="*/ 13 w 109"/>
                    <a:gd name="T7" fmla="*/ 5 h 111"/>
                    <a:gd name="T8" fmla="*/ 13 w 109"/>
                    <a:gd name="T9" fmla="*/ 4 h 111"/>
                    <a:gd name="T10" fmla="*/ 13 w 109"/>
                    <a:gd name="T11" fmla="*/ 3 h 111"/>
                    <a:gd name="T12" fmla="*/ 12 w 109"/>
                    <a:gd name="T13" fmla="*/ 2 h 111"/>
                    <a:gd name="T14" fmla="*/ 11 w 109"/>
                    <a:gd name="T15" fmla="*/ 2 h 111"/>
                    <a:gd name="T16" fmla="*/ 11 w 109"/>
                    <a:gd name="T17" fmla="*/ 1 h 111"/>
                    <a:gd name="T18" fmla="*/ 10 w 109"/>
                    <a:gd name="T19" fmla="*/ 1 h 111"/>
                    <a:gd name="T20" fmla="*/ 9 w 109"/>
                    <a:gd name="T21" fmla="*/ 1 h 111"/>
                    <a:gd name="T22" fmla="*/ 8 w 109"/>
                    <a:gd name="T23" fmla="*/ 0 h 111"/>
                    <a:gd name="T24" fmla="*/ 7 w 109"/>
                    <a:gd name="T25" fmla="*/ 0 h 111"/>
                    <a:gd name="T26" fmla="*/ 6 w 109"/>
                    <a:gd name="T27" fmla="*/ 0 h 111"/>
                    <a:gd name="T28" fmla="*/ 5 w 109"/>
                    <a:gd name="T29" fmla="*/ 1 h 111"/>
                    <a:gd name="T30" fmla="*/ 4 w 109"/>
                    <a:gd name="T31" fmla="*/ 1 h 111"/>
                    <a:gd name="T32" fmla="*/ 4 w 109"/>
                    <a:gd name="T33" fmla="*/ 1 h 111"/>
                    <a:gd name="T34" fmla="*/ 3 w 109"/>
                    <a:gd name="T35" fmla="*/ 2 h 111"/>
                    <a:gd name="T36" fmla="*/ 2 w 109"/>
                    <a:gd name="T37" fmla="*/ 2 h 111"/>
                    <a:gd name="T38" fmla="*/ 2 w 109"/>
                    <a:gd name="T39" fmla="*/ 3 h 111"/>
                    <a:gd name="T40" fmla="*/ 1 w 109"/>
                    <a:gd name="T41" fmla="*/ 4 h 111"/>
                    <a:gd name="T42" fmla="*/ 1 w 109"/>
                    <a:gd name="T43" fmla="*/ 5 h 111"/>
                    <a:gd name="T44" fmla="*/ 1 w 109"/>
                    <a:gd name="T45" fmla="*/ 6 h 111"/>
                    <a:gd name="T46" fmla="*/ 0 w 109"/>
                    <a:gd name="T47" fmla="*/ 6 h 111"/>
                    <a:gd name="T48" fmla="*/ 0 w 109"/>
                    <a:gd name="T49" fmla="*/ 7 h 111"/>
                    <a:gd name="T50" fmla="*/ 0 w 109"/>
                    <a:gd name="T51" fmla="*/ 8 h 111"/>
                    <a:gd name="T52" fmla="*/ 1 w 109"/>
                    <a:gd name="T53" fmla="*/ 9 h 111"/>
                    <a:gd name="T54" fmla="*/ 1 w 109"/>
                    <a:gd name="T55" fmla="*/ 10 h 111"/>
                    <a:gd name="T56" fmla="*/ 1 w 109"/>
                    <a:gd name="T57" fmla="*/ 11 h 111"/>
                    <a:gd name="T58" fmla="*/ 2 w 109"/>
                    <a:gd name="T59" fmla="*/ 12 h 111"/>
                    <a:gd name="T60" fmla="*/ 2 w 109"/>
                    <a:gd name="T61" fmla="*/ 12 h 111"/>
                    <a:gd name="T62" fmla="*/ 3 w 109"/>
                    <a:gd name="T63" fmla="*/ 13 h 111"/>
                    <a:gd name="T64" fmla="*/ 4 w 109"/>
                    <a:gd name="T65" fmla="*/ 13 h 111"/>
                    <a:gd name="T66" fmla="*/ 4 w 109"/>
                    <a:gd name="T67" fmla="*/ 14 h 111"/>
                    <a:gd name="T68" fmla="*/ 5 w 109"/>
                    <a:gd name="T69" fmla="*/ 14 h 111"/>
                    <a:gd name="T70" fmla="*/ 6 w 109"/>
                    <a:gd name="T71" fmla="*/ 14 h 111"/>
                    <a:gd name="T72" fmla="*/ 7 w 109"/>
                    <a:gd name="T73" fmla="*/ 14 h 111"/>
                    <a:gd name="T74" fmla="*/ 8 w 109"/>
                    <a:gd name="T75" fmla="*/ 14 h 111"/>
                    <a:gd name="T76" fmla="*/ 9 w 109"/>
                    <a:gd name="T77" fmla="*/ 14 h 111"/>
                    <a:gd name="T78" fmla="*/ 10 w 109"/>
                    <a:gd name="T79" fmla="*/ 14 h 111"/>
                    <a:gd name="T80" fmla="*/ 11 w 109"/>
                    <a:gd name="T81" fmla="*/ 13 h 111"/>
                    <a:gd name="T82" fmla="*/ 11 w 109"/>
                    <a:gd name="T83" fmla="*/ 13 h 111"/>
                    <a:gd name="T84" fmla="*/ 12 w 109"/>
                    <a:gd name="T85" fmla="*/ 12 h 111"/>
                    <a:gd name="T86" fmla="*/ 13 w 109"/>
                    <a:gd name="T87" fmla="*/ 12 h 111"/>
                    <a:gd name="T88" fmla="*/ 13 w 109"/>
                    <a:gd name="T89" fmla="*/ 11 h 111"/>
                    <a:gd name="T90" fmla="*/ 13 w 109"/>
                    <a:gd name="T91" fmla="*/ 10 h 111"/>
                    <a:gd name="T92" fmla="*/ 14 w 109"/>
                    <a:gd name="T93" fmla="*/ 9 h 111"/>
                    <a:gd name="T94" fmla="*/ 14 w 109"/>
                    <a:gd name="T95" fmla="*/ 8 h 111"/>
                    <a:gd name="T96" fmla="*/ 14 w 109"/>
                    <a:gd name="T97" fmla="*/ 7 h 111"/>
                    <a:gd name="T98" fmla="*/ 14 w 109"/>
                    <a:gd name="T99" fmla="*/ 7 h 111"/>
                    <a:gd name="T100" fmla="*/ 14 w 109"/>
                    <a:gd name="T101" fmla="*/ 7 h 111"/>
                    <a:gd name="T102" fmla="*/ 14 w 109"/>
                    <a:gd name="T103" fmla="*/ 7 h 111"/>
                    <a:gd name="T104" fmla="*/ 14 w 109"/>
                    <a:gd name="T105" fmla="*/ 7 h 111"/>
                    <a:gd name="T106" fmla="*/ 14 w 109"/>
                    <a:gd name="T107" fmla="*/ 7 h 111"/>
                    <a:gd name="T108" fmla="*/ 14 w 109"/>
                    <a:gd name="T109" fmla="*/ 7 h 111"/>
                    <a:gd name="T110" fmla="*/ 14 w 109"/>
                    <a:gd name="T111" fmla="*/ 7 h 111"/>
                    <a:gd name="T112" fmla="*/ 14 w 109"/>
                    <a:gd name="T113" fmla="*/ 7 h 111"/>
                    <a:gd name="T114" fmla="*/ 14 w 109"/>
                    <a:gd name="T115" fmla="*/ 7 h 111"/>
                    <a:gd name="T116" fmla="*/ 14 w 109"/>
                    <a:gd name="T117" fmla="*/ 7 h 111"/>
                    <a:gd name="T118" fmla="*/ 14 w 109"/>
                    <a:gd name="T119" fmla="*/ 7 h 111"/>
                    <a:gd name="T120" fmla="*/ 14 w 109"/>
                    <a:gd name="T121" fmla="*/ 7 h 111"/>
                    <a:gd name="T122" fmla="*/ 14 w 109"/>
                    <a:gd name="T123" fmla="*/ 7 h 11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09"/>
                    <a:gd name="T187" fmla="*/ 0 h 111"/>
                    <a:gd name="T188" fmla="*/ 109 w 109"/>
                    <a:gd name="T189" fmla="*/ 111 h 11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09" h="111">
                      <a:moveTo>
                        <a:pt x="109" y="55"/>
                      </a:moveTo>
                      <a:lnTo>
                        <a:pt x="108" y="47"/>
                      </a:lnTo>
                      <a:lnTo>
                        <a:pt x="107" y="41"/>
                      </a:lnTo>
                      <a:lnTo>
                        <a:pt x="104" y="33"/>
                      </a:lnTo>
                      <a:lnTo>
                        <a:pt x="101" y="27"/>
                      </a:lnTo>
                      <a:lnTo>
                        <a:pt x="97" y="21"/>
                      </a:lnTo>
                      <a:lnTo>
                        <a:pt x="93" y="16"/>
                      </a:lnTo>
                      <a:lnTo>
                        <a:pt x="87" y="11"/>
                      </a:lnTo>
                      <a:lnTo>
                        <a:pt x="81" y="7"/>
                      </a:lnTo>
                      <a:lnTo>
                        <a:pt x="75" y="4"/>
                      </a:lnTo>
                      <a:lnTo>
                        <a:pt x="68" y="1"/>
                      </a:lnTo>
                      <a:lnTo>
                        <a:pt x="61" y="0"/>
                      </a:lnTo>
                      <a:lnTo>
                        <a:pt x="54" y="0"/>
                      </a:lnTo>
                      <a:lnTo>
                        <a:pt x="46" y="0"/>
                      </a:lnTo>
                      <a:lnTo>
                        <a:pt x="39" y="1"/>
                      </a:lnTo>
                      <a:lnTo>
                        <a:pt x="32" y="4"/>
                      </a:lnTo>
                      <a:lnTo>
                        <a:pt x="26" y="7"/>
                      </a:lnTo>
                      <a:lnTo>
                        <a:pt x="21" y="11"/>
                      </a:lnTo>
                      <a:lnTo>
                        <a:pt x="15" y="16"/>
                      </a:lnTo>
                      <a:lnTo>
                        <a:pt x="10" y="21"/>
                      </a:lnTo>
                      <a:lnTo>
                        <a:pt x="7" y="27"/>
                      </a:lnTo>
                      <a:lnTo>
                        <a:pt x="4" y="33"/>
                      </a:lnTo>
                      <a:lnTo>
                        <a:pt x="1" y="41"/>
                      </a:lnTo>
                      <a:lnTo>
                        <a:pt x="0" y="47"/>
                      </a:lnTo>
                      <a:lnTo>
                        <a:pt x="0" y="55"/>
                      </a:lnTo>
                      <a:lnTo>
                        <a:pt x="0" y="62"/>
                      </a:lnTo>
                      <a:lnTo>
                        <a:pt x="1" y="69"/>
                      </a:lnTo>
                      <a:lnTo>
                        <a:pt x="4" y="76"/>
                      </a:lnTo>
                      <a:lnTo>
                        <a:pt x="7" y="82"/>
                      </a:lnTo>
                      <a:lnTo>
                        <a:pt x="10" y="89"/>
                      </a:lnTo>
                      <a:lnTo>
                        <a:pt x="15" y="94"/>
                      </a:lnTo>
                      <a:lnTo>
                        <a:pt x="21" y="98"/>
                      </a:lnTo>
                      <a:lnTo>
                        <a:pt x="26" y="102"/>
                      </a:lnTo>
                      <a:lnTo>
                        <a:pt x="32" y="105"/>
                      </a:lnTo>
                      <a:lnTo>
                        <a:pt x="39" y="108"/>
                      </a:lnTo>
                      <a:lnTo>
                        <a:pt x="46" y="109"/>
                      </a:lnTo>
                      <a:lnTo>
                        <a:pt x="54" y="111"/>
                      </a:lnTo>
                      <a:lnTo>
                        <a:pt x="61" y="109"/>
                      </a:lnTo>
                      <a:lnTo>
                        <a:pt x="68" y="108"/>
                      </a:lnTo>
                      <a:lnTo>
                        <a:pt x="75" y="105"/>
                      </a:lnTo>
                      <a:lnTo>
                        <a:pt x="81" y="102"/>
                      </a:lnTo>
                      <a:lnTo>
                        <a:pt x="87" y="98"/>
                      </a:lnTo>
                      <a:lnTo>
                        <a:pt x="93" y="94"/>
                      </a:lnTo>
                      <a:lnTo>
                        <a:pt x="97" y="89"/>
                      </a:lnTo>
                      <a:lnTo>
                        <a:pt x="101" y="82"/>
                      </a:lnTo>
                      <a:lnTo>
                        <a:pt x="104" y="76"/>
                      </a:lnTo>
                      <a:lnTo>
                        <a:pt x="107" y="69"/>
                      </a:lnTo>
                      <a:lnTo>
                        <a:pt x="108" y="62"/>
                      </a:lnTo>
                      <a:lnTo>
                        <a:pt x="109" y="55"/>
                      </a:lnTo>
                      <a:lnTo>
                        <a:pt x="108" y="54"/>
                      </a:lnTo>
                      <a:lnTo>
                        <a:pt x="109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2" name="Freeform 382"/>
                <p:cNvSpPr>
                  <a:spLocks/>
                </p:cNvSpPr>
                <p:nvPr/>
              </p:nvSpPr>
              <p:spPr bwMode="auto">
                <a:xfrm>
                  <a:off x="5313" y="3776"/>
                  <a:ext cx="20" cy="15"/>
                </a:xfrm>
                <a:custGeom>
                  <a:avLst/>
                  <a:gdLst>
                    <a:gd name="T0" fmla="*/ 1 w 40"/>
                    <a:gd name="T1" fmla="*/ 4 h 30"/>
                    <a:gd name="T2" fmla="*/ 5 w 40"/>
                    <a:gd name="T3" fmla="*/ 4 h 30"/>
                    <a:gd name="T4" fmla="*/ 5 w 40"/>
                    <a:gd name="T5" fmla="*/ 3 h 30"/>
                    <a:gd name="T6" fmla="*/ 5 w 40"/>
                    <a:gd name="T7" fmla="*/ 2 h 30"/>
                    <a:gd name="T8" fmla="*/ 5 w 40"/>
                    <a:gd name="T9" fmla="*/ 0 h 30"/>
                    <a:gd name="T10" fmla="*/ 3 w 40"/>
                    <a:gd name="T11" fmla="*/ 1 h 30"/>
                    <a:gd name="T12" fmla="*/ 0 w 40"/>
                    <a:gd name="T13" fmla="*/ 2 h 30"/>
                    <a:gd name="T14" fmla="*/ 1 w 40"/>
                    <a:gd name="T15" fmla="*/ 3 h 30"/>
                    <a:gd name="T16" fmla="*/ 1 w 40"/>
                    <a:gd name="T17" fmla="*/ 3 h 30"/>
                    <a:gd name="T18" fmla="*/ 1 w 40"/>
                    <a:gd name="T19" fmla="*/ 4 h 3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0"/>
                    <a:gd name="T31" fmla="*/ 0 h 30"/>
                    <a:gd name="T32" fmla="*/ 40 w 40"/>
                    <a:gd name="T33" fmla="*/ 30 h 3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0" h="30">
                      <a:moveTo>
                        <a:pt x="5" y="30"/>
                      </a:moveTo>
                      <a:lnTo>
                        <a:pt x="40" y="26"/>
                      </a:lnTo>
                      <a:lnTo>
                        <a:pt x="39" y="18"/>
                      </a:lnTo>
                      <a:lnTo>
                        <a:pt x="38" y="9"/>
                      </a:lnTo>
                      <a:lnTo>
                        <a:pt x="34" y="0"/>
                      </a:lnTo>
                      <a:lnTo>
                        <a:pt x="17" y="6"/>
                      </a:lnTo>
                      <a:lnTo>
                        <a:pt x="0" y="13"/>
                      </a:lnTo>
                      <a:lnTo>
                        <a:pt x="3" y="18"/>
                      </a:lnTo>
                      <a:lnTo>
                        <a:pt x="4" y="22"/>
                      </a:lnTo>
                      <a:lnTo>
                        <a:pt x="5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3" name="Freeform 383"/>
                <p:cNvSpPr>
                  <a:spLocks/>
                </p:cNvSpPr>
                <p:nvPr/>
              </p:nvSpPr>
              <p:spPr bwMode="auto">
                <a:xfrm>
                  <a:off x="5303" y="3757"/>
                  <a:ext cx="28" cy="26"/>
                </a:xfrm>
                <a:custGeom>
                  <a:avLst/>
                  <a:gdLst>
                    <a:gd name="T0" fmla="*/ 7 w 56"/>
                    <a:gd name="T1" fmla="*/ 4 h 53"/>
                    <a:gd name="T2" fmla="*/ 7 w 56"/>
                    <a:gd name="T3" fmla="*/ 5 h 53"/>
                    <a:gd name="T4" fmla="*/ 7 w 56"/>
                    <a:gd name="T5" fmla="*/ 3 h 53"/>
                    <a:gd name="T6" fmla="*/ 6 w 56"/>
                    <a:gd name="T7" fmla="*/ 3 h 53"/>
                    <a:gd name="T8" fmla="*/ 5 w 56"/>
                    <a:gd name="T9" fmla="*/ 2 h 53"/>
                    <a:gd name="T10" fmla="*/ 4 w 56"/>
                    <a:gd name="T11" fmla="*/ 1 h 53"/>
                    <a:gd name="T12" fmla="*/ 3 w 56"/>
                    <a:gd name="T13" fmla="*/ 0 h 53"/>
                    <a:gd name="T14" fmla="*/ 2 w 56"/>
                    <a:gd name="T15" fmla="*/ 0 h 53"/>
                    <a:gd name="T16" fmla="*/ 1 w 56"/>
                    <a:gd name="T17" fmla="*/ 2 h 53"/>
                    <a:gd name="T18" fmla="*/ 0 w 56"/>
                    <a:gd name="T19" fmla="*/ 4 h 53"/>
                    <a:gd name="T20" fmla="*/ 1 w 56"/>
                    <a:gd name="T21" fmla="*/ 4 h 53"/>
                    <a:gd name="T22" fmla="*/ 2 w 56"/>
                    <a:gd name="T23" fmla="*/ 4 h 53"/>
                    <a:gd name="T24" fmla="*/ 2 w 56"/>
                    <a:gd name="T25" fmla="*/ 4 h 53"/>
                    <a:gd name="T26" fmla="*/ 2 w 56"/>
                    <a:gd name="T27" fmla="*/ 5 h 53"/>
                    <a:gd name="T28" fmla="*/ 3 w 56"/>
                    <a:gd name="T29" fmla="*/ 6 h 53"/>
                    <a:gd name="T30" fmla="*/ 3 w 56"/>
                    <a:gd name="T31" fmla="*/ 6 h 53"/>
                    <a:gd name="T32" fmla="*/ 5 w 56"/>
                    <a:gd name="T33" fmla="*/ 5 h 53"/>
                    <a:gd name="T34" fmla="*/ 7 w 56"/>
                    <a:gd name="T35" fmla="*/ 4 h 5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6"/>
                    <a:gd name="T55" fmla="*/ 0 h 53"/>
                    <a:gd name="T56" fmla="*/ 56 w 56"/>
                    <a:gd name="T57" fmla="*/ 53 h 5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6" h="53">
                      <a:moveTo>
                        <a:pt x="53" y="39"/>
                      </a:moveTo>
                      <a:lnTo>
                        <a:pt x="56" y="46"/>
                      </a:lnTo>
                      <a:lnTo>
                        <a:pt x="49" y="31"/>
                      </a:lnTo>
                      <a:lnTo>
                        <a:pt x="44" y="24"/>
                      </a:lnTo>
                      <a:lnTo>
                        <a:pt x="37" y="16"/>
                      </a:lnTo>
                      <a:lnTo>
                        <a:pt x="28" y="8"/>
                      </a:lnTo>
                      <a:lnTo>
                        <a:pt x="23" y="5"/>
                      </a:lnTo>
                      <a:lnTo>
                        <a:pt x="14" y="0"/>
                      </a:lnTo>
                      <a:lnTo>
                        <a:pt x="7" y="16"/>
                      </a:lnTo>
                      <a:lnTo>
                        <a:pt x="0" y="32"/>
                      </a:lnTo>
                      <a:lnTo>
                        <a:pt x="4" y="34"/>
                      </a:lnTo>
                      <a:lnTo>
                        <a:pt x="11" y="39"/>
                      </a:lnTo>
                      <a:lnTo>
                        <a:pt x="12" y="39"/>
                      </a:lnTo>
                      <a:lnTo>
                        <a:pt x="13" y="41"/>
                      </a:lnTo>
                      <a:lnTo>
                        <a:pt x="18" y="48"/>
                      </a:lnTo>
                      <a:lnTo>
                        <a:pt x="20" y="53"/>
                      </a:lnTo>
                      <a:lnTo>
                        <a:pt x="36" y="45"/>
                      </a:lnTo>
                      <a:lnTo>
                        <a:pt x="53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4" name="Freeform 384"/>
                <p:cNvSpPr>
                  <a:spLocks/>
                </p:cNvSpPr>
                <p:nvPr/>
              </p:nvSpPr>
              <p:spPr bwMode="auto">
                <a:xfrm>
                  <a:off x="5282" y="3754"/>
                  <a:ext cx="28" cy="19"/>
                </a:xfrm>
                <a:custGeom>
                  <a:avLst/>
                  <a:gdLst>
                    <a:gd name="T0" fmla="*/ 7 w 56"/>
                    <a:gd name="T1" fmla="*/ 0 h 39"/>
                    <a:gd name="T2" fmla="*/ 7 w 56"/>
                    <a:gd name="T3" fmla="*/ 0 h 39"/>
                    <a:gd name="T4" fmla="*/ 6 w 56"/>
                    <a:gd name="T5" fmla="*/ 0 h 39"/>
                    <a:gd name="T6" fmla="*/ 5 w 56"/>
                    <a:gd name="T7" fmla="*/ 0 h 39"/>
                    <a:gd name="T8" fmla="*/ 3 w 56"/>
                    <a:gd name="T9" fmla="*/ 0 h 39"/>
                    <a:gd name="T10" fmla="*/ 2 w 56"/>
                    <a:gd name="T11" fmla="*/ 0 h 39"/>
                    <a:gd name="T12" fmla="*/ 0 w 56"/>
                    <a:gd name="T13" fmla="*/ 0 h 39"/>
                    <a:gd name="T14" fmla="*/ 1 w 56"/>
                    <a:gd name="T15" fmla="*/ 2 h 39"/>
                    <a:gd name="T16" fmla="*/ 2 w 56"/>
                    <a:gd name="T17" fmla="*/ 4 h 39"/>
                    <a:gd name="T18" fmla="*/ 3 w 56"/>
                    <a:gd name="T19" fmla="*/ 4 h 39"/>
                    <a:gd name="T20" fmla="*/ 3 w 56"/>
                    <a:gd name="T21" fmla="*/ 4 h 39"/>
                    <a:gd name="T22" fmla="*/ 5 w 56"/>
                    <a:gd name="T23" fmla="*/ 4 h 39"/>
                    <a:gd name="T24" fmla="*/ 5 w 56"/>
                    <a:gd name="T25" fmla="*/ 4 h 39"/>
                    <a:gd name="T26" fmla="*/ 6 w 56"/>
                    <a:gd name="T27" fmla="*/ 4 h 39"/>
                    <a:gd name="T28" fmla="*/ 7 w 56"/>
                    <a:gd name="T29" fmla="*/ 2 h 39"/>
                    <a:gd name="T30" fmla="*/ 7 w 56"/>
                    <a:gd name="T31" fmla="*/ 0 h 3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6"/>
                    <a:gd name="T49" fmla="*/ 0 h 39"/>
                    <a:gd name="T50" fmla="*/ 56 w 56"/>
                    <a:gd name="T51" fmla="*/ 39 h 3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6" h="39">
                      <a:moveTo>
                        <a:pt x="56" y="6"/>
                      </a:moveTo>
                      <a:lnTo>
                        <a:pt x="49" y="3"/>
                      </a:lnTo>
                      <a:lnTo>
                        <a:pt x="47" y="2"/>
                      </a:lnTo>
                      <a:lnTo>
                        <a:pt x="37" y="0"/>
                      </a:lnTo>
                      <a:lnTo>
                        <a:pt x="18" y="0"/>
                      </a:lnTo>
                      <a:lnTo>
                        <a:pt x="9" y="1"/>
                      </a:lnTo>
                      <a:lnTo>
                        <a:pt x="0" y="5"/>
                      </a:lnTo>
                      <a:lnTo>
                        <a:pt x="6" y="22"/>
                      </a:lnTo>
                      <a:lnTo>
                        <a:pt x="12" y="39"/>
                      </a:lnTo>
                      <a:lnTo>
                        <a:pt x="18" y="37"/>
                      </a:lnTo>
                      <a:lnTo>
                        <a:pt x="22" y="36"/>
                      </a:lnTo>
                      <a:lnTo>
                        <a:pt x="33" y="36"/>
                      </a:lnTo>
                      <a:lnTo>
                        <a:pt x="36" y="36"/>
                      </a:lnTo>
                      <a:lnTo>
                        <a:pt x="43" y="39"/>
                      </a:lnTo>
                      <a:lnTo>
                        <a:pt x="49" y="22"/>
                      </a:lnTo>
                      <a:lnTo>
                        <a:pt x="5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5" name="Freeform 385"/>
                <p:cNvSpPr>
                  <a:spLocks/>
                </p:cNvSpPr>
                <p:nvPr/>
              </p:nvSpPr>
              <p:spPr bwMode="auto">
                <a:xfrm>
                  <a:off x="5271" y="3755"/>
                  <a:ext cx="18" cy="22"/>
                </a:xfrm>
                <a:custGeom>
                  <a:avLst/>
                  <a:gdLst>
                    <a:gd name="T0" fmla="*/ 3 w 34"/>
                    <a:gd name="T1" fmla="*/ 0 h 45"/>
                    <a:gd name="T2" fmla="*/ 4 w 34"/>
                    <a:gd name="T3" fmla="*/ 0 h 45"/>
                    <a:gd name="T4" fmla="*/ 2 w 34"/>
                    <a:gd name="T5" fmla="*/ 1 h 45"/>
                    <a:gd name="T6" fmla="*/ 0 w 34"/>
                    <a:gd name="T7" fmla="*/ 2 h 45"/>
                    <a:gd name="T8" fmla="*/ 2 w 34"/>
                    <a:gd name="T9" fmla="*/ 4 h 45"/>
                    <a:gd name="T10" fmla="*/ 3 w 34"/>
                    <a:gd name="T11" fmla="*/ 5 h 45"/>
                    <a:gd name="T12" fmla="*/ 4 w 34"/>
                    <a:gd name="T13" fmla="*/ 4 h 45"/>
                    <a:gd name="T14" fmla="*/ 5 w 34"/>
                    <a:gd name="T15" fmla="*/ 4 h 45"/>
                    <a:gd name="T16" fmla="*/ 4 w 34"/>
                    <a:gd name="T17" fmla="*/ 2 h 45"/>
                    <a:gd name="T18" fmla="*/ 3 w 34"/>
                    <a:gd name="T19" fmla="*/ 0 h 4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4"/>
                    <a:gd name="T31" fmla="*/ 0 h 45"/>
                    <a:gd name="T32" fmla="*/ 34 w 34"/>
                    <a:gd name="T33" fmla="*/ 45 h 4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4" h="45">
                      <a:moveTo>
                        <a:pt x="21" y="3"/>
                      </a:moveTo>
                      <a:lnTo>
                        <a:pt x="28" y="0"/>
                      </a:lnTo>
                      <a:lnTo>
                        <a:pt x="12" y="8"/>
                      </a:lnTo>
                      <a:lnTo>
                        <a:pt x="0" y="18"/>
                      </a:lnTo>
                      <a:lnTo>
                        <a:pt x="10" y="32"/>
                      </a:lnTo>
                      <a:lnTo>
                        <a:pt x="21" y="45"/>
                      </a:lnTo>
                      <a:lnTo>
                        <a:pt x="29" y="39"/>
                      </a:lnTo>
                      <a:lnTo>
                        <a:pt x="34" y="36"/>
                      </a:lnTo>
                      <a:lnTo>
                        <a:pt x="27" y="20"/>
                      </a:lnTo>
                      <a:lnTo>
                        <a:pt x="21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6" name="Freeform 386"/>
                <p:cNvSpPr>
                  <a:spLocks/>
                </p:cNvSpPr>
                <p:nvPr/>
              </p:nvSpPr>
              <p:spPr bwMode="auto">
                <a:xfrm>
                  <a:off x="5263" y="3763"/>
                  <a:ext cx="20" cy="20"/>
                </a:xfrm>
                <a:custGeom>
                  <a:avLst/>
                  <a:gdLst>
                    <a:gd name="T0" fmla="*/ 3 w 40"/>
                    <a:gd name="T1" fmla="*/ 0 h 39"/>
                    <a:gd name="T2" fmla="*/ 2 w 40"/>
                    <a:gd name="T3" fmla="*/ 1 h 39"/>
                    <a:gd name="T4" fmla="*/ 2 w 40"/>
                    <a:gd name="T5" fmla="*/ 1 h 39"/>
                    <a:gd name="T6" fmla="*/ 0 w 40"/>
                    <a:gd name="T7" fmla="*/ 3 h 39"/>
                    <a:gd name="T8" fmla="*/ 2 w 40"/>
                    <a:gd name="T9" fmla="*/ 4 h 39"/>
                    <a:gd name="T10" fmla="*/ 4 w 40"/>
                    <a:gd name="T11" fmla="*/ 5 h 39"/>
                    <a:gd name="T12" fmla="*/ 5 w 40"/>
                    <a:gd name="T13" fmla="*/ 4 h 39"/>
                    <a:gd name="T14" fmla="*/ 5 w 40"/>
                    <a:gd name="T15" fmla="*/ 4 h 39"/>
                    <a:gd name="T16" fmla="*/ 4 w 40"/>
                    <a:gd name="T17" fmla="*/ 2 h 39"/>
                    <a:gd name="T18" fmla="*/ 3 w 40"/>
                    <a:gd name="T19" fmla="*/ 0 h 3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0"/>
                    <a:gd name="T31" fmla="*/ 0 h 39"/>
                    <a:gd name="T32" fmla="*/ 40 w 40"/>
                    <a:gd name="T33" fmla="*/ 39 h 3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0" h="39">
                      <a:moveTo>
                        <a:pt x="17" y="0"/>
                      </a:moveTo>
                      <a:lnTo>
                        <a:pt x="12" y="4"/>
                      </a:lnTo>
                      <a:lnTo>
                        <a:pt x="10" y="6"/>
                      </a:lnTo>
                      <a:lnTo>
                        <a:pt x="0" y="24"/>
                      </a:lnTo>
                      <a:lnTo>
                        <a:pt x="16" y="31"/>
                      </a:lnTo>
                      <a:lnTo>
                        <a:pt x="32" y="39"/>
                      </a:lnTo>
                      <a:lnTo>
                        <a:pt x="36" y="30"/>
                      </a:lnTo>
                      <a:lnTo>
                        <a:pt x="40" y="26"/>
                      </a:lnTo>
                      <a:lnTo>
                        <a:pt x="27" y="14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7" name="Freeform 387"/>
                <p:cNvSpPr>
                  <a:spLocks/>
                </p:cNvSpPr>
                <p:nvPr/>
              </p:nvSpPr>
              <p:spPr bwMode="auto">
                <a:xfrm>
                  <a:off x="5260" y="3775"/>
                  <a:ext cx="19" cy="19"/>
                </a:xfrm>
                <a:custGeom>
                  <a:avLst/>
                  <a:gdLst>
                    <a:gd name="T0" fmla="*/ 0 w 39"/>
                    <a:gd name="T1" fmla="*/ 0 h 38"/>
                    <a:gd name="T2" fmla="*/ 0 w 39"/>
                    <a:gd name="T3" fmla="*/ 1 h 38"/>
                    <a:gd name="T4" fmla="*/ 0 w 39"/>
                    <a:gd name="T5" fmla="*/ 2 h 38"/>
                    <a:gd name="T6" fmla="*/ 0 w 39"/>
                    <a:gd name="T7" fmla="*/ 3 h 38"/>
                    <a:gd name="T8" fmla="*/ 0 w 39"/>
                    <a:gd name="T9" fmla="*/ 5 h 38"/>
                    <a:gd name="T10" fmla="*/ 4 w 39"/>
                    <a:gd name="T11" fmla="*/ 5 h 38"/>
                    <a:gd name="T12" fmla="*/ 4 w 39"/>
                    <a:gd name="T13" fmla="*/ 3 h 38"/>
                    <a:gd name="T14" fmla="*/ 4 w 39"/>
                    <a:gd name="T15" fmla="*/ 3 h 38"/>
                    <a:gd name="T16" fmla="*/ 4 w 39"/>
                    <a:gd name="T17" fmla="*/ 2 h 38"/>
                    <a:gd name="T18" fmla="*/ 2 w 39"/>
                    <a:gd name="T19" fmla="*/ 1 h 38"/>
                    <a:gd name="T20" fmla="*/ 0 w 39"/>
                    <a:gd name="T21" fmla="*/ 0 h 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9"/>
                    <a:gd name="T34" fmla="*/ 0 h 38"/>
                    <a:gd name="T35" fmla="*/ 39 w 39"/>
                    <a:gd name="T36" fmla="*/ 38 h 3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9" h="38">
                      <a:moveTo>
                        <a:pt x="6" y="0"/>
                      </a:moveTo>
                      <a:lnTo>
                        <a:pt x="3" y="7"/>
                      </a:lnTo>
                      <a:lnTo>
                        <a:pt x="2" y="9"/>
                      </a:lnTo>
                      <a:lnTo>
                        <a:pt x="0" y="19"/>
                      </a:lnTo>
                      <a:lnTo>
                        <a:pt x="0" y="38"/>
                      </a:lnTo>
                      <a:lnTo>
                        <a:pt x="35" y="34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9" y="14"/>
                      </a:lnTo>
                      <a:lnTo>
                        <a:pt x="22" y="7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8" name="Freeform 388"/>
                <p:cNvSpPr>
                  <a:spLocks/>
                </p:cNvSpPr>
                <p:nvPr/>
              </p:nvSpPr>
              <p:spPr bwMode="auto">
                <a:xfrm>
                  <a:off x="5260" y="3793"/>
                  <a:ext cx="19" cy="11"/>
                </a:xfrm>
                <a:custGeom>
                  <a:avLst/>
                  <a:gdLst>
                    <a:gd name="T0" fmla="*/ 0 w 39"/>
                    <a:gd name="T1" fmla="*/ 1 h 22"/>
                    <a:gd name="T2" fmla="*/ 0 w 39"/>
                    <a:gd name="T3" fmla="*/ 2 h 22"/>
                    <a:gd name="T4" fmla="*/ 0 w 39"/>
                    <a:gd name="T5" fmla="*/ 3 h 22"/>
                    <a:gd name="T6" fmla="*/ 2 w 39"/>
                    <a:gd name="T7" fmla="*/ 2 h 22"/>
                    <a:gd name="T8" fmla="*/ 4 w 39"/>
                    <a:gd name="T9" fmla="*/ 2 h 22"/>
                    <a:gd name="T10" fmla="*/ 4 w 39"/>
                    <a:gd name="T11" fmla="*/ 1 h 22"/>
                    <a:gd name="T12" fmla="*/ 4 w 39"/>
                    <a:gd name="T13" fmla="*/ 0 h 22"/>
                    <a:gd name="T14" fmla="*/ 0 w 39"/>
                    <a:gd name="T15" fmla="*/ 1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"/>
                    <a:gd name="T25" fmla="*/ 0 h 22"/>
                    <a:gd name="T26" fmla="*/ 39 w 39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" h="22">
                      <a:moveTo>
                        <a:pt x="0" y="4"/>
                      </a:moveTo>
                      <a:lnTo>
                        <a:pt x="1" y="13"/>
                      </a:lnTo>
                      <a:lnTo>
                        <a:pt x="5" y="22"/>
                      </a:lnTo>
                      <a:lnTo>
                        <a:pt x="22" y="16"/>
                      </a:lnTo>
                      <a:lnTo>
                        <a:pt x="39" y="10"/>
                      </a:lnTo>
                      <a:lnTo>
                        <a:pt x="37" y="5"/>
                      </a:lnTo>
                      <a:lnTo>
                        <a:pt x="35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9" name="Freeform 389"/>
                <p:cNvSpPr>
                  <a:spLocks/>
                </p:cNvSpPr>
                <p:nvPr/>
              </p:nvSpPr>
              <p:spPr bwMode="auto">
                <a:xfrm>
                  <a:off x="5261" y="3797"/>
                  <a:ext cx="28" cy="26"/>
                </a:xfrm>
                <a:custGeom>
                  <a:avLst/>
                  <a:gdLst>
                    <a:gd name="T0" fmla="*/ 1 w 55"/>
                    <a:gd name="T1" fmla="*/ 2 h 52"/>
                    <a:gd name="T2" fmla="*/ 0 w 55"/>
                    <a:gd name="T3" fmla="*/ 1 h 52"/>
                    <a:gd name="T4" fmla="*/ 2 w 55"/>
                    <a:gd name="T5" fmla="*/ 4 h 52"/>
                    <a:gd name="T6" fmla="*/ 2 w 55"/>
                    <a:gd name="T7" fmla="*/ 5 h 52"/>
                    <a:gd name="T8" fmla="*/ 4 w 55"/>
                    <a:gd name="T9" fmla="*/ 6 h 52"/>
                    <a:gd name="T10" fmla="*/ 6 w 55"/>
                    <a:gd name="T11" fmla="*/ 7 h 52"/>
                    <a:gd name="T12" fmla="*/ 6 w 55"/>
                    <a:gd name="T13" fmla="*/ 5 h 52"/>
                    <a:gd name="T14" fmla="*/ 7 w 55"/>
                    <a:gd name="T15" fmla="*/ 3 h 52"/>
                    <a:gd name="T16" fmla="*/ 7 w 55"/>
                    <a:gd name="T17" fmla="*/ 3 h 52"/>
                    <a:gd name="T18" fmla="*/ 6 w 55"/>
                    <a:gd name="T19" fmla="*/ 2 h 52"/>
                    <a:gd name="T20" fmla="*/ 5 w 55"/>
                    <a:gd name="T21" fmla="*/ 1 h 52"/>
                    <a:gd name="T22" fmla="*/ 5 w 55"/>
                    <a:gd name="T23" fmla="*/ 0 h 52"/>
                    <a:gd name="T24" fmla="*/ 3 w 55"/>
                    <a:gd name="T25" fmla="*/ 1 h 52"/>
                    <a:gd name="T26" fmla="*/ 1 w 55"/>
                    <a:gd name="T27" fmla="*/ 2 h 5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5"/>
                    <a:gd name="T43" fmla="*/ 0 h 52"/>
                    <a:gd name="T44" fmla="*/ 55 w 55"/>
                    <a:gd name="T45" fmla="*/ 52 h 5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5" h="52">
                      <a:moveTo>
                        <a:pt x="3" y="13"/>
                      </a:moveTo>
                      <a:lnTo>
                        <a:pt x="0" y="6"/>
                      </a:lnTo>
                      <a:lnTo>
                        <a:pt x="12" y="30"/>
                      </a:lnTo>
                      <a:lnTo>
                        <a:pt x="16" y="34"/>
                      </a:lnTo>
                      <a:lnTo>
                        <a:pt x="32" y="48"/>
                      </a:lnTo>
                      <a:lnTo>
                        <a:pt x="41" y="52"/>
                      </a:lnTo>
                      <a:lnTo>
                        <a:pt x="48" y="36"/>
                      </a:lnTo>
                      <a:lnTo>
                        <a:pt x="55" y="21"/>
                      </a:lnTo>
                      <a:lnTo>
                        <a:pt x="51" y="19"/>
                      </a:lnTo>
                      <a:lnTo>
                        <a:pt x="46" y="14"/>
                      </a:lnTo>
                      <a:lnTo>
                        <a:pt x="40" y="8"/>
                      </a:lnTo>
                      <a:lnTo>
                        <a:pt x="36" y="0"/>
                      </a:lnTo>
                      <a:lnTo>
                        <a:pt x="20" y="7"/>
                      </a:lnTo>
                      <a:lnTo>
                        <a:pt x="3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0" name="Freeform 390"/>
                <p:cNvSpPr>
                  <a:spLocks/>
                </p:cNvSpPr>
                <p:nvPr/>
              </p:nvSpPr>
              <p:spPr bwMode="auto">
                <a:xfrm>
                  <a:off x="5281" y="3807"/>
                  <a:ext cx="29" cy="20"/>
                </a:xfrm>
                <a:custGeom>
                  <a:avLst/>
                  <a:gdLst>
                    <a:gd name="T0" fmla="*/ 0 w 56"/>
                    <a:gd name="T1" fmla="*/ 4 h 39"/>
                    <a:gd name="T2" fmla="*/ 1 w 56"/>
                    <a:gd name="T3" fmla="*/ 5 h 39"/>
                    <a:gd name="T4" fmla="*/ 2 w 56"/>
                    <a:gd name="T5" fmla="*/ 5 h 39"/>
                    <a:gd name="T6" fmla="*/ 3 w 56"/>
                    <a:gd name="T7" fmla="*/ 5 h 39"/>
                    <a:gd name="T8" fmla="*/ 4 w 56"/>
                    <a:gd name="T9" fmla="*/ 5 h 39"/>
                    <a:gd name="T10" fmla="*/ 5 w 56"/>
                    <a:gd name="T11" fmla="*/ 5 h 39"/>
                    <a:gd name="T12" fmla="*/ 6 w 56"/>
                    <a:gd name="T13" fmla="*/ 5 h 39"/>
                    <a:gd name="T14" fmla="*/ 8 w 56"/>
                    <a:gd name="T15" fmla="*/ 5 h 39"/>
                    <a:gd name="T16" fmla="*/ 7 w 56"/>
                    <a:gd name="T17" fmla="*/ 2 h 39"/>
                    <a:gd name="T18" fmla="*/ 6 w 56"/>
                    <a:gd name="T19" fmla="*/ 0 h 39"/>
                    <a:gd name="T20" fmla="*/ 5 w 56"/>
                    <a:gd name="T21" fmla="*/ 1 h 39"/>
                    <a:gd name="T22" fmla="*/ 5 w 56"/>
                    <a:gd name="T23" fmla="*/ 1 h 39"/>
                    <a:gd name="T24" fmla="*/ 4 w 56"/>
                    <a:gd name="T25" fmla="*/ 1 h 39"/>
                    <a:gd name="T26" fmla="*/ 3 w 56"/>
                    <a:gd name="T27" fmla="*/ 1 h 39"/>
                    <a:gd name="T28" fmla="*/ 3 w 56"/>
                    <a:gd name="T29" fmla="*/ 1 h 39"/>
                    <a:gd name="T30" fmla="*/ 2 w 56"/>
                    <a:gd name="T31" fmla="*/ 0 h 39"/>
                    <a:gd name="T32" fmla="*/ 1 w 56"/>
                    <a:gd name="T33" fmla="*/ 2 h 39"/>
                    <a:gd name="T34" fmla="*/ 0 w 56"/>
                    <a:gd name="T35" fmla="*/ 4 h 3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6"/>
                    <a:gd name="T55" fmla="*/ 0 h 39"/>
                    <a:gd name="T56" fmla="*/ 56 w 56"/>
                    <a:gd name="T57" fmla="*/ 39 h 3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6" h="39">
                      <a:moveTo>
                        <a:pt x="0" y="32"/>
                      </a:moveTo>
                      <a:lnTo>
                        <a:pt x="7" y="35"/>
                      </a:lnTo>
                      <a:lnTo>
                        <a:pt x="9" y="36"/>
                      </a:lnTo>
                      <a:lnTo>
                        <a:pt x="19" y="38"/>
                      </a:lnTo>
                      <a:lnTo>
                        <a:pt x="29" y="39"/>
                      </a:lnTo>
                      <a:lnTo>
                        <a:pt x="38" y="38"/>
                      </a:lnTo>
                      <a:lnTo>
                        <a:pt x="47" y="37"/>
                      </a:lnTo>
                      <a:lnTo>
                        <a:pt x="56" y="33"/>
                      </a:lnTo>
                      <a:lnTo>
                        <a:pt x="50" y="16"/>
                      </a:lnTo>
                      <a:lnTo>
                        <a:pt x="44" y="0"/>
                      </a:lnTo>
                      <a:lnTo>
                        <a:pt x="38" y="2"/>
                      </a:lnTo>
                      <a:lnTo>
                        <a:pt x="34" y="3"/>
                      </a:lnTo>
                      <a:lnTo>
                        <a:pt x="29" y="4"/>
                      </a:lnTo>
                      <a:lnTo>
                        <a:pt x="23" y="3"/>
                      </a:lnTo>
                      <a:lnTo>
                        <a:pt x="20" y="3"/>
                      </a:lnTo>
                      <a:lnTo>
                        <a:pt x="13" y="0"/>
                      </a:lnTo>
                      <a:lnTo>
                        <a:pt x="7" y="16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1" name="Freeform 391"/>
                <p:cNvSpPr>
                  <a:spLocks/>
                </p:cNvSpPr>
                <p:nvPr/>
              </p:nvSpPr>
              <p:spPr bwMode="auto">
                <a:xfrm>
                  <a:off x="5303" y="3797"/>
                  <a:ext cx="26" cy="28"/>
                </a:xfrm>
                <a:custGeom>
                  <a:avLst/>
                  <a:gdLst>
                    <a:gd name="T0" fmla="*/ 2 w 52"/>
                    <a:gd name="T1" fmla="*/ 7 h 56"/>
                    <a:gd name="T2" fmla="*/ 1 w 52"/>
                    <a:gd name="T3" fmla="*/ 7 h 56"/>
                    <a:gd name="T4" fmla="*/ 3 w 52"/>
                    <a:gd name="T5" fmla="*/ 7 h 56"/>
                    <a:gd name="T6" fmla="*/ 4 w 52"/>
                    <a:gd name="T7" fmla="*/ 6 h 56"/>
                    <a:gd name="T8" fmla="*/ 5 w 52"/>
                    <a:gd name="T9" fmla="*/ 5 h 56"/>
                    <a:gd name="T10" fmla="*/ 6 w 52"/>
                    <a:gd name="T11" fmla="*/ 4 h 56"/>
                    <a:gd name="T12" fmla="*/ 6 w 52"/>
                    <a:gd name="T13" fmla="*/ 3 h 56"/>
                    <a:gd name="T14" fmla="*/ 7 w 52"/>
                    <a:gd name="T15" fmla="*/ 2 h 56"/>
                    <a:gd name="T16" fmla="*/ 5 w 52"/>
                    <a:gd name="T17" fmla="*/ 1 h 56"/>
                    <a:gd name="T18" fmla="*/ 3 w 52"/>
                    <a:gd name="T19" fmla="*/ 0 h 56"/>
                    <a:gd name="T20" fmla="*/ 3 w 52"/>
                    <a:gd name="T21" fmla="*/ 1 h 56"/>
                    <a:gd name="T22" fmla="*/ 2 w 52"/>
                    <a:gd name="T23" fmla="*/ 2 h 56"/>
                    <a:gd name="T24" fmla="*/ 2 w 52"/>
                    <a:gd name="T25" fmla="*/ 2 h 56"/>
                    <a:gd name="T26" fmla="*/ 2 w 52"/>
                    <a:gd name="T27" fmla="*/ 2 h 56"/>
                    <a:gd name="T28" fmla="*/ 1 w 52"/>
                    <a:gd name="T29" fmla="*/ 3 h 56"/>
                    <a:gd name="T30" fmla="*/ 0 w 52"/>
                    <a:gd name="T31" fmla="*/ 3 h 56"/>
                    <a:gd name="T32" fmla="*/ 1 w 52"/>
                    <a:gd name="T33" fmla="*/ 5 h 56"/>
                    <a:gd name="T34" fmla="*/ 2 w 52"/>
                    <a:gd name="T35" fmla="*/ 7 h 5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2"/>
                    <a:gd name="T55" fmla="*/ 0 h 56"/>
                    <a:gd name="T56" fmla="*/ 52 w 52"/>
                    <a:gd name="T57" fmla="*/ 56 h 5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2" h="56">
                      <a:moveTo>
                        <a:pt x="13" y="53"/>
                      </a:moveTo>
                      <a:lnTo>
                        <a:pt x="6" y="56"/>
                      </a:lnTo>
                      <a:lnTo>
                        <a:pt x="22" y="49"/>
                      </a:lnTo>
                      <a:lnTo>
                        <a:pt x="28" y="45"/>
                      </a:lnTo>
                      <a:lnTo>
                        <a:pt x="36" y="37"/>
                      </a:lnTo>
                      <a:lnTo>
                        <a:pt x="44" y="28"/>
                      </a:lnTo>
                      <a:lnTo>
                        <a:pt x="48" y="23"/>
                      </a:lnTo>
                      <a:lnTo>
                        <a:pt x="52" y="14"/>
                      </a:lnTo>
                      <a:lnTo>
                        <a:pt x="36" y="7"/>
                      </a:lnTo>
                      <a:lnTo>
                        <a:pt x="20" y="0"/>
                      </a:lnTo>
                      <a:lnTo>
                        <a:pt x="18" y="4"/>
                      </a:lnTo>
                      <a:lnTo>
                        <a:pt x="13" y="11"/>
                      </a:lnTo>
                      <a:lnTo>
                        <a:pt x="13" y="12"/>
                      </a:lnTo>
                      <a:lnTo>
                        <a:pt x="11" y="13"/>
                      </a:lnTo>
                      <a:lnTo>
                        <a:pt x="4" y="19"/>
                      </a:lnTo>
                      <a:lnTo>
                        <a:pt x="0" y="21"/>
                      </a:lnTo>
                      <a:lnTo>
                        <a:pt x="7" y="36"/>
                      </a:lnTo>
                      <a:lnTo>
                        <a:pt x="13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2" name="Freeform 392"/>
                <p:cNvSpPr>
                  <a:spLocks/>
                </p:cNvSpPr>
                <p:nvPr/>
              </p:nvSpPr>
              <p:spPr bwMode="auto">
                <a:xfrm>
                  <a:off x="5313" y="3789"/>
                  <a:ext cx="20" cy="15"/>
                </a:xfrm>
                <a:custGeom>
                  <a:avLst/>
                  <a:gdLst>
                    <a:gd name="T0" fmla="*/ 5 w 40"/>
                    <a:gd name="T1" fmla="*/ 4 h 30"/>
                    <a:gd name="T2" fmla="*/ 5 w 40"/>
                    <a:gd name="T3" fmla="*/ 3 h 30"/>
                    <a:gd name="T4" fmla="*/ 5 w 40"/>
                    <a:gd name="T5" fmla="*/ 3 h 30"/>
                    <a:gd name="T6" fmla="*/ 5 w 40"/>
                    <a:gd name="T7" fmla="*/ 2 h 30"/>
                    <a:gd name="T8" fmla="*/ 5 w 40"/>
                    <a:gd name="T9" fmla="*/ 1 h 30"/>
                    <a:gd name="T10" fmla="*/ 3 w 40"/>
                    <a:gd name="T11" fmla="*/ 1 h 30"/>
                    <a:gd name="T12" fmla="*/ 1 w 40"/>
                    <a:gd name="T13" fmla="*/ 0 h 30"/>
                    <a:gd name="T14" fmla="*/ 1 w 40"/>
                    <a:gd name="T15" fmla="*/ 1 h 30"/>
                    <a:gd name="T16" fmla="*/ 1 w 40"/>
                    <a:gd name="T17" fmla="*/ 2 h 30"/>
                    <a:gd name="T18" fmla="*/ 0 w 40"/>
                    <a:gd name="T19" fmla="*/ 3 h 30"/>
                    <a:gd name="T20" fmla="*/ 3 w 40"/>
                    <a:gd name="T21" fmla="*/ 3 h 30"/>
                    <a:gd name="T22" fmla="*/ 5 w 40"/>
                    <a:gd name="T23" fmla="*/ 4 h 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0"/>
                    <a:gd name="T37" fmla="*/ 0 h 30"/>
                    <a:gd name="T38" fmla="*/ 40 w 40"/>
                    <a:gd name="T39" fmla="*/ 30 h 3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0" h="30">
                      <a:moveTo>
                        <a:pt x="33" y="30"/>
                      </a:moveTo>
                      <a:lnTo>
                        <a:pt x="36" y="23"/>
                      </a:lnTo>
                      <a:lnTo>
                        <a:pt x="37" y="21"/>
                      </a:lnTo>
                      <a:lnTo>
                        <a:pt x="39" y="12"/>
                      </a:lnTo>
                      <a:lnTo>
                        <a:pt x="40" y="4"/>
                      </a:lnTo>
                      <a:lnTo>
                        <a:pt x="22" y="2"/>
                      </a:lnTo>
                      <a:lnTo>
                        <a:pt x="5" y="0"/>
                      </a:lnTo>
                      <a:lnTo>
                        <a:pt x="4" y="7"/>
                      </a:lnTo>
                      <a:lnTo>
                        <a:pt x="4" y="11"/>
                      </a:lnTo>
                      <a:lnTo>
                        <a:pt x="0" y="17"/>
                      </a:lnTo>
                      <a:lnTo>
                        <a:pt x="17" y="23"/>
                      </a:lnTo>
                      <a:lnTo>
                        <a:pt x="33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3" name="Freeform 393"/>
                <p:cNvSpPr>
                  <a:spLocks/>
                </p:cNvSpPr>
                <p:nvPr/>
              </p:nvSpPr>
              <p:spPr bwMode="auto">
                <a:xfrm>
                  <a:off x="5317" y="3784"/>
                  <a:ext cx="16" cy="12"/>
                </a:xfrm>
                <a:custGeom>
                  <a:avLst/>
                  <a:gdLst>
                    <a:gd name="T0" fmla="*/ 5 w 30"/>
                    <a:gd name="T1" fmla="*/ 1 h 25"/>
                    <a:gd name="T2" fmla="*/ 5 w 30"/>
                    <a:gd name="T3" fmla="*/ 1 h 25"/>
                    <a:gd name="T4" fmla="*/ 4 w 30"/>
                    <a:gd name="T5" fmla="*/ 0 h 25"/>
                    <a:gd name="T6" fmla="*/ 0 w 30"/>
                    <a:gd name="T7" fmla="*/ 3 h 25"/>
                    <a:gd name="T8" fmla="*/ 2 w 30"/>
                    <a:gd name="T9" fmla="*/ 1 h 25"/>
                    <a:gd name="T10" fmla="*/ 5 w 30"/>
                    <a:gd name="T11" fmla="*/ 1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"/>
                    <a:gd name="T19" fmla="*/ 0 h 25"/>
                    <a:gd name="T20" fmla="*/ 30 w 30"/>
                    <a:gd name="T21" fmla="*/ 25 h 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" h="25">
                      <a:moveTo>
                        <a:pt x="30" y="14"/>
                      </a:moveTo>
                      <a:lnTo>
                        <a:pt x="30" y="14"/>
                      </a:lnTo>
                      <a:lnTo>
                        <a:pt x="25" y="0"/>
                      </a:lnTo>
                      <a:lnTo>
                        <a:pt x="0" y="25"/>
                      </a:lnTo>
                      <a:lnTo>
                        <a:pt x="12" y="12"/>
                      </a:lnTo>
                      <a:lnTo>
                        <a:pt x="3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4" name="Freeform 394"/>
                <p:cNvSpPr>
                  <a:spLocks/>
                </p:cNvSpPr>
                <p:nvPr/>
              </p:nvSpPr>
              <p:spPr bwMode="auto">
                <a:xfrm>
                  <a:off x="5317" y="3783"/>
                  <a:ext cx="13" cy="13"/>
                </a:xfrm>
                <a:custGeom>
                  <a:avLst/>
                  <a:gdLst>
                    <a:gd name="T0" fmla="*/ 4 w 26"/>
                    <a:gd name="T1" fmla="*/ 1 h 26"/>
                    <a:gd name="T2" fmla="*/ 4 w 26"/>
                    <a:gd name="T3" fmla="*/ 0 h 26"/>
                    <a:gd name="T4" fmla="*/ 0 w 26"/>
                    <a:gd name="T5" fmla="*/ 4 h 26"/>
                    <a:gd name="T6" fmla="*/ 1 w 26"/>
                    <a:gd name="T7" fmla="*/ 4 h 26"/>
                    <a:gd name="T8" fmla="*/ 4 w 26"/>
                    <a:gd name="T9" fmla="*/ 1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6"/>
                    <a:gd name="T17" fmla="*/ 26 w 26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6">
                      <a:moveTo>
                        <a:pt x="26" y="1"/>
                      </a:moveTo>
                      <a:lnTo>
                        <a:pt x="25" y="0"/>
                      </a:lnTo>
                      <a:lnTo>
                        <a:pt x="0" y="25"/>
                      </a:lnTo>
                      <a:lnTo>
                        <a:pt x="1" y="26"/>
                      </a:lnTo>
                      <a:lnTo>
                        <a:pt x="26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5" name="Freeform 395"/>
                <p:cNvSpPr>
                  <a:spLocks/>
                </p:cNvSpPr>
                <p:nvPr/>
              </p:nvSpPr>
              <p:spPr bwMode="auto">
                <a:xfrm>
                  <a:off x="5317" y="3784"/>
                  <a:ext cx="13" cy="12"/>
                </a:xfrm>
                <a:custGeom>
                  <a:avLst/>
                  <a:gdLst>
                    <a:gd name="T0" fmla="*/ 0 w 26"/>
                    <a:gd name="T1" fmla="*/ 3 h 25"/>
                    <a:gd name="T2" fmla="*/ 1 w 26"/>
                    <a:gd name="T3" fmla="*/ 3 h 25"/>
                    <a:gd name="T4" fmla="*/ 2 w 26"/>
                    <a:gd name="T5" fmla="*/ 1 h 25"/>
                    <a:gd name="T6" fmla="*/ 4 w 26"/>
                    <a:gd name="T7" fmla="*/ 0 h 25"/>
                    <a:gd name="T8" fmla="*/ 1 w 26"/>
                    <a:gd name="T9" fmla="*/ 3 h 25"/>
                    <a:gd name="T10" fmla="*/ 0 w 26"/>
                    <a:gd name="T11" fmla="*/ 3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6"/>
                    <a:gd name="T19" fmla="*/ 0 h 25"/>
                    <a:gd name="T20" fmla="*/ 26 w 26"/>
                    <a:gd name="T21" fmla="*/ 25 h 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6" h="25">
                      <a:moveTo>
                        <a:pt x="0" y="24"/>
                      </a:moveTo>
                      <a:lnTo>
                        <a:pt x="1" y="25"/>
                      </a:lnTo>
                      <a:lnTo>
                        <a:pt x="13" y="12"/>
                      </a:lnTo>
                      <a:lnTo>
                        <a:pt x="26" y="0"/>
                      </a:lnTo>
                      <a:lnTo>
                        <a:pt x="1" y="25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6" name="Freeform 396"/>
                <p:cNvSpPr>
                  <a:spLocks/>
                </p:cNvSpPr>
                <p:nvPr/>
              </p:nvSpPr>
              <p:spPr bwMode="auto">
                <a:xfrm>
                  <a:off x="5317" y="3789"/>
                  <a:ext cx="16" cy="7"/>
                </a:xfrm>
                <a:custGeom>
                  <a:avLst/>
                  <a:gdLst>
                    <a:gd name="T0" fmla="*/ 0 w 30"/>
                    <a:gd name="T1" fmla="*/ 1 h 15"/>
                    <a:gd name="T2" fmla="*/ 0 w 30"/>
                    <a:gd name="T3" fmla="*/ 1 h 15"/>
                    <a:gd name="T4" fmla="*/ 5 w 30"/>
                    <a:gd name="T5" fmla="*/ 0 h 15"/>
                    <a:gd name="T6" fmla="*/ 2 w 30"/>
                    <a:gd name="T7" fmla="*/ 0 h 15"/>
                    <a:gd name="T8" fmla="*/ 0 w 30"/>
                    <a:gd name="T9" fmla="*/ 1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15"/>
                    <a:gd name="T17" fmla="*/ 30 w 30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30" y="0"/>
                      </a:lnTo>
                      <a:lnTo>
                        <a:pt x="12" y="2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7" name="Freeform 397"/>
                <p:cNvSpPr>
                  <a:spLocks noEditPoints="1"/>
                </p:cNvSpPr>
                <p:nvPr/>
              </p:nvSpPr>
              <p:spPr bwMode="auto">
                <a:xfrm>
                  <a:off x="4735" y="1889"/>
                  <a:ext cx="56" cy="60"/>
                </a:xfrm>
                <a:custGeom>
                  <a:avLst/>
                  <a:gdLst>
                    <a:gd name="T0" fmla="*/ 0 w 113"/>
                    <a:gd name="T1" fmla="*/ 15 h 119"/>
                    <a:gd name="T2" fmla="*/ 5 w 113"/>
                    <a:gd name="T3" fmla="*/ 0 h 119"/>
                    <a:gd name="T4" fmla="*/ 8 w 113"/>
                    <a:gd name="T5" fmla="*/ 0 h 119"/>
                    <a:gd name="T6" fmla="*/ 14 w 113"/>
                    <a:gd name="T7" fmla="*/ 15 h 119"/>
                    <a:gd name="T8" fmla="*/ 11 w 113"/>
                    <a:gd name="T9" fmla="*/ 15 h 119"/>
                    <a:gd name="T10" fmla="*/ 10 w 113"/>
                    <a:gd name="T11" fmla="*/ 11 h 119"/>
                    <a:gd name="T12" fmla="*/ 3 w 113"/>
                    <a:gd name="T13" fmla="*/ 11 h 119"/>
                    <a:gd name="T14" fmla="*/ 2 w 113"/>
                    <a:gd name="T15" fmla="*/ 15 h 119"/>
                    <a:gd name="T16" fmla="*/ 0 w 113"/>
                    <a:gd name="T17" fmla="*/ 15 h 119"/>
                    <a:gd name="T18" fmla="*/ 0 w 113"/>
                    <a:gd name="T19" fmla="*/ 15 h 119"/>
                    <a:gd name="T20" fmla="*/ 4 w 113"/>
                    <a:gd name="T21" fmla="*/ 9 h 119"/>
                    <a:gd name="T22" fmla="*/ 9 w 113"/>
                    <a:gd name="T23" fmla="*/ 9 h 119"/>
                    <a:gd name="T24" fmla="*/ 7 w 113"/>
                    <a:gd name="T25" fmla="*/ 5 h 119"/>
                    <a:gd name="T26" fmla="*/ 7 w 113"/>
                    <a:gd name="T27" fmla="*/ 5 h 119"/>
                    <a:gd name="T28" fmla="*/ 7 w 113"/>
                    <a:gd name="T29" fmla="*/ 5 h 119"/>
                    <a:gd name="T30" fmla="*/ 7 w 113"/>
                    <a:gd name="T31" fmla="*/ 4 h 119"/>
                    <a:gd name="T32" fmla="*/ 7 w 113"/>
                    <a:gd name="T33" fmla="*/ 4 h 119"/>
                    <a:gd name="T34" fmla="*/ 7 w 113"/>
                    <a:gd name="T35" fmla="*/ 4 h 119"/>
                    <a:gd name="T36" fmla="*/ 7 w 113"/>
                    <a:gd name="T37" fmla="*/ 3 h 119"/>
                    <a:gd name="T38" fmla="*/ 7 w 113"/>
                    <a:gd name="T39" fmla="*/ 3 h 119"/>
                    <a:gd name="T40" fmla="*/ 7 w 113"/>
                    <a:gd name="T41" fmla="*/ 3 h 119"/>
                    <a:gd name="T42" fmla="*/ 6 w 113"/>
                    <a:gd name="T43" fmla="*/ 3 h 119"/>
                    <a:gd name="T44" fmla="*/ 6 w 113"/>
                    <a:gd name="T45" fmla="*/ 2 h 119"/>
                    <a:gd name="T46" fmla="*/ 6 w 113"/>
                    <a:gd name="T47" fmla="*/ 2 h 119"/>
                    <a:gd name="T48" fmla="*/ 6 w 113"/>
                    <a:gd name="T49" fmla="*/ 2 h 119"/>
                    <a:gd name="T50" fmla="*/ 6 w 113"/>
                    <a:gd name="T51" fmla="*/ 2 h 119"/>
                    <a:gd name="T52" fmla="*/ 6 w 113"/>
                    <a:gd name="T53" fmla="*/ 2 h 119"/>
                    <a:gd name="T54" fmla="*/ 6 w 113"/>
                    <a:gd name="T55" fmla="*/ 3 h 119"/>
                    <a:gd name="T56" fmla="*/ 6 w 113"/>
                    <a:gd name="T57" fmla="*/ 3 h 119"/>
                    <a:gd name="T58" fmla="*/ 6 w 113"/>
                    <a:gd name="T59" fmla="*/ 3 h 119"/>
                    <a:gd name="T60" fmla="*/ 6 w 113"/>
                    <a:gd name="T61" fmla="*/ 3 h 119"/>
                    <a:gd name="T62" fmla="*/ 6 w 113"/>
                    <a:gd name="T63" fmla="*/ 4 h 119"/>
                    <a:gd name="T64" fmla="*/ 6 w 113"/>
                    <a:gd name="T65" fmla="*/ 4 h 119"/>
                    <a:gd name="T66" fmla="*/ 6 w 113"/>
                    <a:gd name="T67" fmla="*/ 4 h 119"/>
                    <a:gd name="T68" fmla="*/ 6 w 113"/>
                    <a:gd name="T69" fmla="*/ 4 h 119"/>
                    <a:gd name="T70" fmla="*/ 6 w 113"/>
                    <a:gd name="T71" fmla="*/ 5 h 119"/>
                    <a:gd name="T72" fmla="*/ 6 w 113"/>
                    <a:gd name="T73" fmla="*/ 5 h 119"/>
                    <a:gd name="T74" fmla="*/ 4 w 113"/>
                    <a:gd name="T75" fmla="*/ 9 h 119"/>
                    <a:gd name="T76" fmla="*/ 4 w 113"/>
                    <a:gd name="T77" fmla="*/ 9 h 11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13"/>
                    <a:gd name="T118" fmla="*/ 0 h 119"/>
                    <a:gd name="T119" fmla="*/ 113 w 113"/>
                    <a:gd name="T120" fmla="*/ 119 h 119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13" h="119">
                      <a:moveTo>
                        <a:pt x="0" y="119"/>
                      </a:moveTo>
                      <a:lnTo>
                        <a:pt x="46" y="0"/>
                      </a:lnTo>
                      <a:lnTo>
                        <a:pt x="64" y="0"/>
                      </a:lnTo>
                      <a:lnTo>
                        <a:pt x="113" y="119"/>
                      </a:lnTo>
                      <a:lnTo>
                        <a:pt x="95" y="119"/>
                      </a:lnTo>
                      <a:lnTo>
                        <a:pt x="80" y="83"/>
                      </a:lnTo>
                      <a:lnTo>
                        <a:pt x="30" y="83"/>
                      </a:lnTo>
                      <a:lnTo>
                        <a:pt x="17" y="119"/>
                      </a:lnTo>
                      <a:lnTo>
                        <a:pt x="0" y="119"/>
                      </a:lnTo>
                      <a:close/>
                      <a:moveTo>
                        <a:pt x="35" y="70"/>
                      </a:moveTo>
                      <a:lnTo>
                        <a:pt x="75" y="70"/>
                      </a:lnTo>
                      <a:lnTo>
                        <a:pt x="63" y="37"/>
                      </a:lnTo>
                      <a:lnTo>
                        <a:pt x="62" y="35"/>
                      </a:lnTo>
                      <a:lnTo>
                        <a:pt x="61" y="33"/>
                      </a:lnTo>
                      <a:lnTo>
                        <a:pt x="60" y="30"/>
                      </a:lnTo>
                      <a:lnTo>
                        <a:pt x="59" y="28"/>
                      </a:lnTo>
                      <a:lnTo>
                        <a:pt x="59" y="26"/>
                      </a:lnTo>
                      <a:lnTo>
                        <a:pt x="58" y="24"/>
                      </a:lnTo>
                      <a:lnTo>
                        <a:pt x="56" y="22"/>
                      </a:lnTo>
                      <a:lnTo>
                        <a:pt x="56" y="20"/>
                      </a:lnTo>
                      <a:lnTo>
                        <a:pt x="55" y="17"/>
                      </a:lnTo>
                      <a:lnTo>
                        <a:pt x="55" y="15"/>
                      </a:lnTo>
                      <a:lnTo>
                        <a:pt x="54" y="13"/>
                      </a:lnTo>
                      <a:lnTo>
                        <a:pt x="54" y="11"/>
                      </a:lnTo>
                      <a:lnTo>
                        <a:pt x="53" y="13"/>
                      </a:lnTo>
                      <a:lnTo>
                        <a:pt x="53" y="15"/>
                      </a:lnTo>
                      <a:lnTo>
                        <a:pt x="52" y="17"/>
                      </a:lnTo>
                      <a:lnTo>
                        <a:pt x="52" y="20"/>
                      </a:lnTo>
                      <a:lnTo>
                        <a:pt x="51" y="22"/>
                      </a:lnTo>
                      <a:lnTo>
                        <a:pt x="51" y="24"/>
                      </a:lnTo>
                      <a:lnTo>
                        <a:pt x="50" y="26"/>
                      </a:lnTo>
                      <a:lnTo>
                        <a:pt x="50" y="28"/>
                      </a:lnTo>
                      <a:lnTo>
                        <a:pt x="49" y="30"/>
                      </a:lnTo>
                      <a:lnTo>
                        <a:pt x="49" y="32"/>
                      </a:lnTo>
                      <a:lnTo>
                        <a:pt x="48" y="34"/>
                      </a:lnTo>
                      <a:lnTo>
                        <a:pt x="48" y="35"/>
                      </a:lnTo>
                      <a:lnTo>
                        <a:pt x="35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8" name="Freeform 398"/>
                <p:cNvSpPr>
                  <a:spLocks/>
                </p:cNvSpPr>
                <p:nvPr/>
              </p:nvSpPr>
              <p:spPr bwMode="auto">
                <a:xfrm>
                  <a:off x="4797" y="1905"/>
                  <a:ext cx="23" cy="44"/>
                </a:xfrm>
                <a:custGeom>
                  <a:avLst/>
                  <a:gdLst>
                    <a:gd name="T0" fmla="*/ 0 w 47"/>
                    <a:gd name="T1" fmla="*/ 0 h 89"/>
                    <a:gd name="T2" fmla="*/ 1 w 47"/>
                    <a:gd name="T3" fmla="*/ 2 h 89"/>
                    <a:gd name="T4" fmla="*/ 1 w 47"/>
                    <a:gd name="T5" fmla="*/ 1 h 89"/>
                    <a:gd name="T6" fmla="*/ 2 w 47"/>
                    <a:gd name="T7" fmla="*/ 1 h 89"/>
                    <a:gd name="T8" fmla="*/ 2 w 47"/>
                    <a:gd name="T9" fmla="*/ 1 h 89"/>
                    <a:gd name="T10" fmla="*/ 2 w 47"/>
                    <a:gd name="T11" fmla="*/ 0 h 89"/>
                    <a:gd name="T12" fmla="*/ 2 w 47"/>
                    <a:gd name="T13" fmla="*/ 0 h 89"/>
                    <a:gd name="T14" fmla="*/ 2 w 47"/>
                    <a:gd name="T15" fmla="*/ 0 h 89"/>
                    <a:gd name="T16" fmla="*/ 2 w 47"/>
                    <a:gd name="T17" fmla="*/ 0 h 89"/>
                    <a:gd name="T18" fmla="*/ 3 w 47"/>
                    <a:gd name="T19" fmla="*/ 0 h 89"/>
                    <a:gd name="T20" fmla="*/ 3 w 47"/>
                    <a:gd name="T21" fmla="*/ 0 h 89"/>
                    <a:gd name="T22" fmla="*/ 3 w 47"/>
                    <a:gd name="T23" fmla="*/ 0 h 89"/>
                    <a:gd name="T24" fmla="*/ 3 w 47"/>
                    <a:gd name="T25" fmla="*/ 0 h 89"/>
                    <a:gd name="T26" fmla="*/ 4 w 47"/>
                    <a:gd name="T27" fmla="*/ 0 h 89"/>
                    <a:gd name="T28" fmla="*/ 4 w 47"/>
                    <a:gd name="T29" fmla="*/ 0 h 89"/>
                    <a:gd name="T30" fmla="*/ 4 w 47"/>
                    <a:gd name="T31" fmla="*/ 0 h 89"/>
                    <a:gd name="T32" fmla="*/ 4 w 47"/>
                    <a:gd name="T33" fmla="*/ 0 h 89"/>
                    <a:gd name="T34" fmla="*/ 5 w 47"/>
                    <a:gd name="T35" fmla="*/ 0 h 89"/>
                    <a:gd name="T36" fmla="*/ 5 w 47"/>
                    <a:gd name="T37" fmla="*/ 0 h 89"/>
                    <a:gd name="T38" fmla="*/ 5 w 47"/>
                    <a:gd name="T39" fmla="*/ 0 h 89"/>
                    <a:gd name="T40" fmla="*/ 5 w 47"/>
                    <a:gd name="T41" fmla="*/ 2 h 89"/>
                    <a:gd name="T42" fmla="*/ 4 w 47"/>
                    <a:gd name="T43" fmla="*/ 2 h 89"/>
                    <a:gd name="T44" fmla="*/ 4 w 47"/>
                    <a:gd name="T45" fmla="*/ 2 h 89"/>
                    <a:gd name="T46" fmla="*/ 4 w 47"/>
                    <a:gd name="T47" fmla="*/ 2 h 89"/>
                    <a:gd name="T48" fmla="*/ 4 w 47"/>
                    <a:gd name="T49" fmla="*/ 2 h 89"/>
                    <a:gd name="T50" fmla="*/ 4 w 47"/>
                    <a:gd name="T51" fmla="*/ 2 h 89"/>
                    <a:gd name="T52" fmla="*/ 3 w 47"/>
                    <a:gd name="T53" fmla="*/ 2 h 89"/>
                    <a:gd name="T54" fmla="*/ 3 w 47"/>
                    <a:gd name="T55" fmla="*/ 2 h 89"/>
                    <a:gd name="T56" fmla="*/ 3 w 47"/>
                    <a:gd name="T57" fmla="*/ 2 h 89"/>
                    <a:gd name="T58" fmla="*/ 3 w 47"/>
                    <a:gd name="T59" fmla="*/ 2 h 89"/>
                    <a:gd name="T60" fmla="*/ 3 w 47"/>
                    <a:gd name="T61" fmla="*/ 2 h 89"/>
                    <a:gd name="T62" fmla="*/ 2 w 47"/>
                    <a:gd name="T63" fmla="*/ 2 h 89"/>
                    <a:gd name="T64" fmla="*/ 2 w 47"/>
                    <a:gd name="T65" fmla="*/ 2 h 89"/>
                    <a:gd name="T66" fmla="*/ 2 w 47"/>
                    <a:gd name="T67" fmla="*/ 2 h 89"/>
                    <a:gd name="T68" fmla="*/ 2 w 47"/>
                    <a:gd name="T69" fmla="*/ 2 h 89"/>
                    <a:gd name="T70" fmla="*/ 2 w 47"/>
                    <a:gd name="T71" fmla="*/ 3 h 89"/>
                    <a:gd name="T72" fmla="*/ 2 w 47"/>
                    <a:gd name="T73" fmla="*/ 3 h 89"/>
                    <a:gd name="T74" fmla="*/ 2 w 47"/>
                    <a:gd name="T75" fmla="*/ 3 h 89"/>
                    <a:gd name="T76" fmla="*/ 2 w 47"/>
                    <a:gd name="T77" fmla="*/ 3 h 89"/>
                    <a:gd name="T78" fmla="*/ 2 w 47"/>
                    <a:gd name="T79" fmla="*/ 3 h 89"/>
                    <a:gd name="T80" fmla="*/ 1 w 47"/>
                    <a:gd name="T81" fmla="*/ 4 h 89"/>
                    <a:gd name="T82" fmla="*/ 1 w 47"/>
                    <a:gd name="T83" fmla="*/ 4 h 89"/>
                    <a:gd name="T84" fmla="*/ 1 w 47"/>
                    <a:gd name="T85" fmla="*/ 5 h 89"/>
                    <a:gd name="T86" fmla="*/ 1 w 47"/>
                    <a:gd name="T87" fmla="*/ 5 h 89"/>
                    <a:gd name="T88" fmla="*/ 1 w 47"/>
                    <a:gd name="T89" fmla="*/ 11 h 89"/>
                    <a:gd name="T90" fmla="*/ 0 w 47"/>
                    <a:gd name="T91" fmla="*/ 11 h 8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47"/>
                    <a:gd name="T139" fmla="*/ 0 h 89"/>
                    <a:gd name="T140" fmla="*/ 47 w 47"/>
                    <a:gd name="T141" fmla="*/ 89 h 89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47" h="89">
                      <a:moveTo>
                        <a:pt x="0" y="89"/>
                      </a:moveTo>
                      <a:lnTo>
                        <a:pt x="0" y="2"/>
                      </a:lnTo>
                      <a:lnTo>
                        <a:pt x="13" y="2"/>
                      </a:lnTo>
                      <a:lnTo>
                        <a:pt x="13" y="16"/>
                      </a:lnTo>
                      <a:lnTo>
                        <a:pt x="13" y="15"/>
                      </a:lnTo>
                      <a:lnTo>
                        <a:pt x="14" y="14"/>
                      </a:lnTo>
                      <a:lnTo>
                        <a:pt x="15" y="11"/>
                      </a:lnTo>
                      <a:lnTo>
                        <a:pt x="16" y="10"/>
                      </a:lnTo>
                      <a:lnTo>
                        <a:pt x="16" y="9"/>
                      </a:lnTo>
                      <a:lnTo>
                        <a:pt x="17" y="8"/>
                      </a:lnTo>
                      <a:lnTo>
                        <a:pt x="18" y="7"/>
                      </a:lnTo>
                      <a:lnTo>
                        <a:pt x="19" y="6"/>
                      </a:lnTo>
                      <a:lnTo>
                        <a:pt x="19" y="5"/>
                      </a:lnTo>
                      <a:lnTo>
                        <a:pt x="20" y="5"/>
                      </a:lnTo>
                      <a:lnTo>
                        <a:pt x="21" y="4"/>
                      </a:lnTo>
                      <a:lnTo>
                        <a:pt x="22" y="3"/>
                      </a:lnTo>
                      <a:lnTo>
                        <a:pt x="23" y="3"/>
                      </a:lnTo>
                      <a:lnTo>
                        <a:pt x="24" y="2"/>
                      </a:lnTo>
                      <a:lnTo>
                        <a:pt x="25" y="2"/>
                      </a:lnTo>
                      <a:lnTo>
                        <a:pt x="26" y="1"/>
                      </a:lnTo>
                      <a:lnTo>
                        <a:pt x="27" y="1"/>
                      </a:lnTo>
                      <a:lnTo>
                        <a:pt x="28" y="1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2" y="0"/>
                      </a:lnTo>
                      <a:lnTo>
                        <a:pt x="33" y="1"/>
                      </a:lnTo>
                      <a:lnTo>
                        <a:pt x="34" y="1"/>
                      </a:lnTo>
                      <a:lnTo>
                        <a:pt x="35" y="1"/>
                      </a:lnTo>
                      <a:lnTo>
                        <a:pt x="37" y="1"/>
                      </a:lnTo>
                      <a:lnTo>
                        <a:pt x="38" y="1"/>
                      </a:lnTo>
                      <a:lnTo>
                        <a:pt x="39" y="2"/>
                      </a:lnTo>
                      <a:lnTo>
                        <a:pt x="40" y="2"/>
                      </a:lnTo>
                      <a:lnTo>
                        <a:pt x="42" y="3"/>
                      </a:lnTo>
                      <a:lnTo>
                        <a:pt x="43" y="3"/>
                      </a:lnTo>
                      <a:lnTo>
                        <a:pt x="44" y="4"/>
                      </a:lnTo>
                      <a:lnTo>
                        <a:pt x="45" y="5"/>
                      </a:lnTo>
                      <a:lnTo>
                        <a:pt x="47" y="5"/>
                      </a:lnTo>
                      <a:lnTo>
                        <a:pt x="42" y="19"/>
                      </a:lnTo>
                      <a:lnTo>
                        <a:pt x="41" y="19"/>
                      </a:lnTo>
                      <a:lnTo>
                        <a:pt x="40" y="19"/>
                      </a:lnTo>
                      <a:lnTo>
                        <a:pt x="39" y="18"/>
                      </a:lnTo>
                      <a:lnTo>
                        <a:pt x="38" y="18"/>
                      </a:lnTo>
                      <a:lnTo>
                        <a:pt x="37" y="18"/>
                      </a:lnTo>
                      <a:lnTo>
                        <a:pt x="36" y="17"/>
                      </a:lnTo>
                      <a:lnTo>
                        <a:pt x="35" y="17"/>
                      </a:lnTo>
                      <a:lnTo>
                        <a:pt x="34" y="17"/>
                      </a:lnTo>
                      <a:lnTo>
                        <a:pt x="33" y="17"/>
                      </a:lnTo>
                      <a:lnTo>
                        <a:pt x="32" y="17"/>
                      </a:lnTo>
                      <a:lnTo>
                        <a:pt x="32" y="16"/>
                      </a:lnTo>
                      <a:lnTo>
                        <a:pt x="31" y="17"/>
                      </a:lnTo>
                      <a:lnTo>
                        <a:pt x="29" y="17"/>
                      </a:lnTo>
                      <a:lnTo>
                        <a:pt x="28" y="17"/>
                      </a:lnTo>
                      <a:lnTo>
                        <a:pt x="27" y="17"/>
                      </a:lnTo>
                      <a:lnTo>
                        <a:pt x="26" y="17"/>
                      </a:lnTo>
                      <a:lnTo>
                        <a:pt x="25" y="18"/>
                      </a:lnTo>
                      <a:lnTo>
                        <a:pt x="24" y="18"/>
                      </a:lnTo>
                      <a:lnTo>
                        <a:pt x="23" y="19"/>
                      </a:lnTo>
                      <a:lnTo>
                        <a:pt x="22" y="19"/>
                      </a:lnTo>
                      <a:lnTo>
                        <a:pt x="21" y="20"/>
                      </a:lnTo>
                      <a:lnTo>
                        <a:pt x="21" y="21"/>
                      </a:lnTo>
                      <a:lnTo>
                        <a:pt x="20" y="21"/>
                      </a:lnTo>
                      <a:lnTo>
                        <a:pt x="20" y="22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8" y="24"/>
                      </a:lnTo>
                      <a:lnTo>
                        <a:pt x="18" y="25"/>
                      </a:lnTo>
                      <a:lnTo>
                        <a:pt x="17" y="26"/>
                      </a:lnTo>
                      <a:lnTo>
                        <a:pt x="17" y="27"/>
                      </a:lnTo>
                      <a:lnTo>
                        <a:pt x="16" y="29"/>
                      </a:lnTo>
                      <a:lnTo>
                        <a:pt x="16" y="30"/>
                      </a:lnTo>
                      <a:lnTo>
                        <a:pt x="16" y="31"/>
                      </a:lnTo>
                      <a:lnTo>
                        <a:pt x="15" y="32"/>
                      </a:lnTo>
                      <a:lnTo>
                        <a:pt x="15" y="34"/>
                      </a:lnTo>
                      <a:lnTo>
                        <a:pt x="15" y="36"/>
                      </a:lnTo>
                      <a:lnTo>
                        <a:pt x="15" y="37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5" y="42"/>
                      </a:lnTo>
                      <a:lnTo>
                        <a:pt x="15" y="43"/>
                      </a:lnTo>
                      <a:lnTo>
                        <a:pt x="15" y="44"/>
                      </a:lnTo>
                      <a:lnTo>
                        <a:pt x="15" y="89"/>
                      </a:lnTo>
                      <a:lnTo>
                        <a:pt x="0" y="8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9" name="Freeform 399"/>
                <p:cNvSpPr>
                  <a:spLocks noEditPoints="1"/>
                </p:cNvSpPr>
                <p:nvPr/>
              </p:nvSpPr>
              <p:spPr bwMode="auto">
                <a:xfrm>
                  <a:off x="4822" y="1905"/>
                  <a:ext cx="40" cy="45"/>
                </a:xfrm>
                <a:custGeom>
                  <a:avLst/>
                  <a:gdLst>
                    <a:gd name="T0" fmla="*/ 10 w 80"/>
                    <a:gd name="T1" fmla="*/ 8 h 91"/>
                    <a:gd name="T2" fmla="*/ 10 w 80"/>
                    <a:gd name="T3" fmla="*/ 9 h 91"/>
                    <a:gd name="T4" fmla="*/ 9 w 80"/>
                    <a:gd name="T5" fmla="*/ 10 h 91"/>
                    <a:gd name="T6" fmla="*/ 8 w 80"/>
                    <a:gd name="T7" fmla="*/ 10 h 91"/>
                    <a:gd name="T8" fmla="*/ 7 w 80"/>
                    <a:gd name="T9" fmla="*/ 11 h 91"/>
                    <a:gd name="T10" fmla="*/ 6 w 80"/>
                    <a:gd name="T11" fmla="*/ 11 h 91"/>
                    <a:gd name="T12" fmla="*/ 5 w 80"/>
                    <a:gd name="T13" fmla="*/ 11 h 91"/>
                    <a:gd name="T14" fmla="*/ 3 w 80"/>
                    <a:gd name="T15" fmla="*/ 11 h 91"/>
                    <a:gd name="T16" fmla="*/ 2 w 80"/>
                    <a:gd name="T17" fmla="*/ 10 h 91"/>
                    <a:gd name="T18" fmla="*/ 1 w 80"/>
                    <a:gd name="T19" fmla="*/ 9 h 91"/>
                    <a:gd name="T20" fmla="*/ 1 w 80"/>
                    <a:gd name="T21" fmla="*/ 8 h 91"/>
                    <a:gd name="T22" fmla="*/ 0 w 80"/>
                    <a:gd name="T23" fmla="*/ 6 h 91"/>
                    <a:gd name="T24" fmla="*/ 0 w 80"/>
                    <a:gd name="T25" fmla="*/ 5 h 91"/>
                    <a:gd name="T26" fmla="*/ 1 w 80"/>
                    <a:gd name="T27" fmla="*/ 3 h 91"/>
                    <a:gd name="T28" fmla="*/ 1 w 80"/>
                    <a:gd name="T29" fmla="*/ 2 h 91"/>
                    <a:gd name="T30" fmla="*/ 2 w 80"/>
                    <a:gd name="T31" fmla="*/ 1 h 91"/>
                    <a:gd name="T32" fmla="*/ 3 w 80"/>
                    <a:gd name="T33" fmla="*/ 0 h 91"/>
                    <a:gd name="T34" fmla="*/ 5 w 80"/>
                    <a:gd name="T35" fmla="*/ 0 h 91"/>
                    <a:gd name="T36" fmla="*/ 6 w 80"/>
                    <a:gd name="T37" fmla="*/ 0 h 91"/>
                    <a:gd name="T38" fmla="*/ 7 w 80"/>
                    <a:gd name="T39" fmla="*/ 0 h 91"/>
                    <a:gd name="T40" fmla="*/ 9 w 80"/>
                    <a:gd name="T41" fmla="*/ 1 h 91"/>
                    <a:gd name="T42" fmla="*/ 9 w 80"/>
                    <a:gd name="T43" fmla="*/ 2 h 91"/>
                    <a:gd name="T44" fmla="*/ 10 w 80"/>
                    <a:gd name="T45" fmla="*/ 3 h 91"/>
                    <a:gd name="T46" fmla="*/ 10 w 80"/>
                    <a:gd name="T47" fmla="*/ 5 h 91"/>
                    <a:gd name="T48" fmla="*/ 10 w 80"/>
                    <a:gd name="T49" fmla="*/ 5 h 91"/>
                    <a:gd name="T50" fmla="*/ 10 w 80"/>
                    <a:gd name="T51" fmla="*/ 6 h 91"/>
                    <a:gd name="T52" fmla="*/ 10 w 80"/>
                    <a:gd name="T53" fmla="*/ 6 h 91"/>
                    <a:gd name="T54" fmla="*/ 2 w 80"/>
                    <a:gd name="T55" fmla="*/ 6 h 91"/>
                    <a:gd name="T56" fmla="*/ 2 w 80"/>
                    <a:gd name="T57" fmla="*/ 7 h 91"/>
                    <a:gd name="T58" fmla="*/ 3 w 80"/>
                    <a:gd name="T59" fmla="*/ 8 h 91"/>
                    <a:gd name="T60" fmla="*/ 3 w 80"/>
                    <a:gd name="T61" fmla="*/ 9 h 91"/>
                    <a:gd name="T62" fmla="*/ 4 w 80"/>
                    <a:gd name="T63" fmla="*/ 9 h 91"/>
                    <a:gd name="T64" fmla="*/ 5 w 80"/>
                    <a:gd name="T65" fmla="*/ 9 h 91"/>
                    <a:gd name="T66" fmla="*/ 6 w 80"/>
                    <a:gd name="T67" fmla="*/ 9 h 91"/>
                    <a:gd name="T68" fmla="*/ 6 w 80"/>
                    <a:gd name="T69" fmla="*/ 9 h 91"/>
                    <a:gd name="T70" fmla="*/ 7 w 80"/>
                    <a:gd name="T71" fmla="*/ 9 h 91"/>
                    <a:gd name="T72" fmla="*/ 7 w 80"/>
                    <a:gd name="T73" fmla="*/ 9 h 91"/>
                    <a:gd name="T74" fmla="*/ 8 w 80"/>
                    <a:gd name="T75" fmla="*/ 8 h 91"/>
                    <a:gd name="T76" fmla="*/ 8 w 80"/>
                    <a:gd name="T77" fmla="*/ 8 h 91"/>
                    <a:gd name="T78" fmla="*/ 8 w 80"/>
                    <a:gd name="T79" fmla="*/ 7 h 91"/>
                    <a:gd name="T80" fmla="*/ 8 w 80"/>
                    <a:gd name="T81" fmla="*/ 4 h 91"/>
                    <a:gd name="T82" fmla="*/ 8 w 80"/>
                    <a:gd name="T83" fmla="*/ 3 h 91"/>
                    <a:gd name="T84" fmla="*/ 8 w 80"/>
                    <a:gd name="T85" fmla="*/ 3 h 91"/>
                    <a:gd name="T86" fmla="*/ 7 w 80"/>
                    <a:gd name="T87" fmla="*/ 2 h 91"/>
                    <a:gd name="T88" fmla="*/ 7 w 80"/>
                    <a:gd name="T89" fmla="*/ 2 h 91"/>
                    <a:gd name="T90" fmla="*/ 6 w 80"/>
                    <a:gd name="T91" fmla="*/ 1 h 91"/>
                    <a:gd name="T92" fmla="*/ 5 w 80"/>
                    <a:gd name="T93" fmla="*/ 1 h 91"/>
                    <a:gd name="T94" fmla="*/ 5 w 80"/>
                    <a:gd name="T95" fmla="*/ 1 h 91"/>
                    <a:gd name="T96" fmla="*/ 4 w 80"/>
                    <a:gd name="T97" fmla="*/ 2 h 91"/>
                    <a:gd name="T98" fmla="*/ 3 w 80"/>
                    <a:gd name="T99" fmla="*/ 2 h 91"/>
                    <a:gd name="T100" fmla="*/ 3 w 80"/>
                    <a:gd name="T101" fmla="*/ 3 h 91"/>
                    <a:gd name="T102" fmla="*/ 2 w 80"/>
                    <a:gd name="T103" fmla="*/ 4 h 91"/>
                    <a:gd name="T104" fmla="*/ 2 w 80"/>
                    <a:gd name="T105" fmla="*/ 4 h 9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80"/>
                    <a:gd name="T160" fmla="*/ 0 h 91"/>
                    <a:gd name="T161" fmla="*/ 80 w 80"/>
                    <a:gd name="T162" fmla="*/ 91 h 9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80" h="91">
                      <a:moveTo>
                        <a:pt x="64" y="62"/>
                      </a:moveTo>
                      <a:lnTo>
                        <a:pt x="80" y="63"/>
                      </a:lnTo>
                      <a:lnTo>
                        <a:pt x="79" y="66"/>
                      </a:lnTo>
                      <a:lnTo>
                        <a:pt x="78" y="68"/>
                      </a:lnTo>
                      <a:lnTo>
                        <a:pt x="77" y="70"/>
                      </a:lnTo>
                      <a:lnTo>
                        <a:pt x="76" y="72"/>
                      </a:lnTo>
                      <a:lnTo>
                        <a:pt x="74" y="73"/>
                      </a:lnTo>
                      <a:lnTo>
                        <a:pt x="73" y="75"/>
                      </a:lnTo>
                      <a:lnTo>
                        <a:pt x="72" y="77"/>
                      </a:lnTo>
                      <a:lnTo>
                        <a:pt x="71" y="78"/>
                      </a:lnTo>
                      <a:lnTo>
                        <a:pt x="70" y="80"/>
                      </a:lnTo>
                      <a:lnTo>
                        <a:pt x="68" y="81"/>
                      </a:lnTo>
                      <a:lnTo>
                        <a:pt x="67" y="82"/>
                      </a:lnTo>
                      <a:lnTo>
                        <a:pt x="66" y="84"/>
                      </a:lnTo>
                      <a:lnTo>
                        <a:pt x="64" y="86"/>
                      </a:lnTo>
                      <a:lnTo>
                        <a:pt x="62" y="87"/>
                      </a:lnTo>
                      <a:lnTo>
                        <a:pt x="61" y="88"/>
                      </a:lnTo>
                      <a:lnTo>
                        <a:pt x="59" y="88"/>
                      </a:lnTo>
                      <a:lnTo>
                        <a:pt x="57" y="89"/>
                      </a:lnTo>
                      <a:lnTo>
                        <a:pt x="55" y="90"/>
                      </a:lnTo>
                      <a:lnTo>
                        <a:pt x="53" y="90"/>
                      </a:lnTo>
                      <a:lnTo>
                        <a:pt x="50" y="91"/>
                      </a:lnTo>
                      <a:lnTo>
                        <a:pt x="48" y="91"/>
                      </a:lnTo>
                      <a:lnTo>
                        <a:pt x="45" y="91"/>
                      </a:lnTo>
                      <a:lnTo>
                        <a:pt x="43" y="91"/>
                      </a:lnTo>
                      <a:lnTo>
                        <a:pt x="41" y="91"/>
                      </a:lnTo>
                      <a:lnTo>
                        <a:pt x="38" y="91"/>
                      </a:lnTo>
                      <a:lnTo>
                        <a:pt x="35" y="91"/>
                      </a:lnTo>
                      <a:lnTo>
                        <a:pt x="32" y="91"/>
                      </a:lnTo>
                      <a:lnTo>
                        <a:pt x="29" y="90"/>
                      </a:lnTo>
                      <a:lnTo>
                        <a:pt x="26" y="90"/>
                      </a:lnTo>
                      <a:lnTo>
                        <a:pt x="23" y="89"/>
                      </a:lnTo>
                      <a:lnTo>
                        <a:pt x="21" y="88"/>
                      </a:lnTo>
                      <a:lnTo>
                        <a:pt x="19" y="87"/>
                      </a:lnTo>
                      <a:lnTo>
                        <a:pt x="16" y="85"/>
                      </a:lnTo>
                      <a:lnTo>
                        <a:pt x="14" y="84"/>
                      </a:lnTo>
                      <a:lnTo>
                        <a:pt x="12" y="81"/>
                      </a:lnTo>
                      <a:lnTo>
                        <a:pt x="11" y="79"/>
                      </a:lnTo>
                      <a:lnTo>
                        <a:pt x="9" y="78"/>
                      </a:lnTo>
                      <a:lnTo>
                        <a:pt x="7" y="76"/>
                      </a:lnTo>
                      <a:lnTo>
                        <a:pt x="6" y="73"/>
                      </a:lnTo>
                      <a:lnTo>
                        <a:pt x="5" y="71"/>
                      </a:lnTo>
                      <a:lnTo>
                        <a:pt x="4" y="69"/>
                      </a:lnTo>
                      <a:lnTo>
                        <a:pt x="2" y="66"/>
                      </a:lnTo>
                      <a:lnTo>
                        <a:pt x="1" y="64"/>
                      </a:lnTo>
                      <a:lnTo>
                        <a:pt x="1" y="61"/>
                      </a:lnTo>
                      <a:lnTo>
                        <a:pt x="0" y="57"/>
                      </a:lnTo>
                      <a:lnTo>
                        <a:pt x="0" y="54"/>
                      </a:lnTo>
                      <a:lnTo>
                        <a:pt x="0" y="51"/>
                      </a:lnTo>
                      <a:lnTo>
                        <a:pt x="0" y="47"/>
                      </a:lnTo>
                      <a:lnTo>
                        <a:pt x="0" y="44"/>
                      </a:lnTo>
                      <a:lnTo>
                        <a:pt x="0" y="41"/>
                      </a:lnTo>
                      <a:lnTo>
                        <a:pt x="0" y="38"/>
                      </a:lnTo>
                      <a:lnTo>
                        <a:pt x="1" y="33"/>
                      </a:lnTo>
                      <a:lnTo>
                        <a:pt x="1" y="31"/>
                      </a:lnTo>
                      <a:lnTo>
                        <a:pt x="2" y="28"/>
                      </a:lnTo>
                      <a:lnTo>
                        <a:pt x="4" y="25"/>
                      </a:lnTo>
                      <a:lnTo>
                        <a:pt x="5" y="22"/>
                      </a:lnTo>
                      <a:lnTo>
                        <a:pt x="7" y="20"/>
                      </a:lnTo>
                      <a:lnTo>
                        <a:pt x="8" y="18"/>
                      </a:lnTo>
                      <a:lnTo>
                        <a:pt x="10" y="16"/>
                      </a:lnTo>
                      <a:lnTo>
                        <a:pt x="12" y="13"/>
                      </a:lnTo>
                      <a:lnTo>
                        <a:pt x="13" y="11"/>
                      </a:lnTo>
                      <a:lnTo>
                        <a:pt x="15" y="9"/>
                      </a:lnTo>
                      <a:lnTo>
                        <a:pt x="17" y="7"/>
                      </a:lnTo>
                      <a:lnTo>
                        <a:pt x="19" y="6"/>
                      </a:lnTo>
                      <a:lnTo>
                        <a:pt x="21" y="5"/>
                      </a:lnTo>
                      <a:lnTo>
                        <a:pt x="24" y="3"/>
                      </a:lnTo>
                      <a:lnTo>
                        <a:pt x="26" y="3"/>
                      </a:lnTo>
                      <a:lnTo>
                        <a:pt x="29" y="2"/>
                      </a:lnTo>
                      <a:lnTo>
                        <a:pt x="32" y="1"/>
                      </a:lnTo>
                      <a:lnTo>
                        <a:pt x="35" y="1"/>
                      </a:lnTo>
                      <a:lnTo>
                        <a:pt x="38" y="1"/>
                      </a:lnTo>
                      <a:lnTo>
                        <a:pt x="41" y="0"/>
                      </a:lnTo>
                      <a:lnTo>
                        <a:pt x="43" y="1"/>
                      </a:lnTo>
                      <a:lnTo>
                        <a:pt x="46" y="1"/>
                      </a:lnTo>
                      <a:lnTo>
                        <a:pt x="48" y="1"/>
                      </a:lnTo>
                      <a:lnTo>
                        <a:pt x="52" y="2"/>
                      </a:lnTo>
                      <a:lnTo>
                        <a:pt x="54" y="3"/>
                      </a:lnTo>
                      <a:lnTo>
                        <a:pt x="56" y="4"/>
                      </a:lnTo>
                      <a:lnTo>
                        <a:pt x="58" y="5"/>
                      </a:lnTo>
                      <a:lnTo>
                        <a:pt x="61" y="6"/>
                      </a:lnTo>
                      <a:lnTo>
                        <a:pt x="63" y="7"/>
                      </a:lnTo>
                      <a:lnTo>
                        <a:pt x="65" y="9"/>
                      </a:lnTo>
                      <a:lnTo>
                        <a:pt x="67" y="11"/>
                      </a:lnTo>
                      <a:lnTo>
                        <a:pt x="69" y="13"/>
                      </a:lnTo>
                      <a:lnTo>
                        <a:pt x="70" y="15"/>
                      </a:lnTo>
                      <a:lnTo>
                        <a:pt x="72" y="17"/>
                      </a:lnTo>
                      <a:lnTo>
                        <a:pt x="73" y="20"/>
                      </a:lnTo>
                      <a:lnTo>
                        <a:pt x="74" y="22"/>
                      </a:lnTo>
                      <a:lnTo>
                        <a:pt x="76" y="24"/>
                      </a:lnTo>
                      <a:lnTo>
                        <a:pt x="77" y="27"/>
                      </a:lnTo>
                      <a:lnTo>
                        <a:pt x="78" y="30"/>
                      </a:lnTo>
                      <a:lnTo>
                        <a:pt x="78" y="33"/>
                      </a:lnTo>
                      <a:lnTo>
                        <a:pt x="79" y="37"/>
                      </a:lnTo>
                      <a:lnTo>
                        <a:pt x="79" y="40"/>
                      </a:lnTo>
                      <a:lnTo>
                        <a:pt x="79" y="43"/>
                      </a:lnTo>
                      <a:lnTo>
                        <a:pt x="80" y="46"/>
                      </a:lnTo>
                      <a:lnTo>
                        <a:pt x="79" y="47"/>
                      </a:lnTo>
                      <a:lnTo>
                        <a:pt x="79" y="48"/>
                      </a:lnTo>
                      <a:lnTo>
                        <a:pt x="79" y="49"/>
                      </a:lnTo>
                      <a:lnTo>
                        <a:pt x="80" y="49"/>
                      </a:lnTo>
                      <a:lnTo>
                        <a:pt x="15" y="49"/>
                      </a:lnTo>
                      <a:lnTo>
                        <a:pt x="15" y="52"/>
                      </a:lnTo>
                      <a:lnTo>
                        <a:pt x="15" y="54"/>
                      </a:lnTo>
                      <a:lnTo>
                        <a:pt x="15" y="56"/>
                      </a:lnTo>
                      <a:lnTo>
                        <a:pt x="16" y="58"/>
                      </a:lnTo>
                      <a:lnTo>
                        <a:pt x="16" y="61"/>
                      </a:lnTo>
                      <a:lnTo>
                        <a:pt x="17" y="63"/>
                      </a:lnTo>
                      <a:lnTo>
                        <a:pt x="18" y="64"/>
                      </a:lnTo>
                      <a:lnTo>
                        <a:pt x="19" y="66"/>
                      </a:lnTo>
                      <a:lnTo>
                        <a:pt x="19" y="68"/>
                      </a:lnTo>
                      <a:lnTo>
                        <a:pt x="20" y="69"/>
                      </a:lnTo>
                      <a:lnTo>
                        <a:pt x="21" y="70"/>
                      </a:lnTo>
                      <a:lnTo>
                        <a:pt x="23" y="71"/>
                      </a:lnTo>
                      <a:lnTo>
                        <a:pt x="24" y="73"/>
                      </a:lnTo>
                      <a:lnTo>
                        <a:pt x="25" y="74"/>
                      </a:lnTo>
                      <a:lnTo>
                        <a:pt x="26" y="75"/>
                      </a:lnTo>
                      <a:lnTo>
                        <a:pt x="29" y="76"/>
                      </a:lnTo>
                      <a:lnTo>
                        <a:pt x="30" y="77"/>
                      </a:lnTo>
                      <a:lnTo>
                        <a:pt x="31" y="78"/>
                      </a:lnTo>
                      <a:lnTo>
                        <a:pt x="33" y="78"/>
                      </a:lnTo>
                      <a:lnTo>
                        <a:pt x="34" y="79"/>
                      </a:lnTo>
                      <a:lnTo>
                        <a:pt x="36" y="79"/>
                      </a:lnTo>
                      <a:lnTo>
                        <a:pt x="37" y="79"/>
                      </a:lnTo>
                      <a:lnTo>
                        <a:pt x="39" y="79"/>
                      </a:lnTo>
                      <a:lnTo>
                        <a:pt x="41" y="79"/>
                      </a:lnTo>
                      <a:lnTo>
                        <a:pt x="42" y="79"/>
                      </a:lnTo>
                      <a:lnTo>
                        <a:pt x="43" y="79"/>
                      </a:lnTo>
                      <a:lnTo>
                        <a:pt x="44" y="79"/>
                      </a:lnTo>
                      <a:lnTo>
                        <a:pt x="46" y="79"/>
                      </a:lnTo>
                      <a:lnTo>
                        <a:pt x="47" y="79"/>
                      </a:lnTo>
                      <a:lnTo>
                        <a:pt x="48" y="78"/>
                      </a:lnTo>
                      <a:lnTo>
                        <a:pt x="49" y="78"/>
                      </a:lnTo>
                      <a:lnTo>
                        <a:pt x="50" y="78"/>
                      </a:lnTo>
                      <a:lnTo>
                        <a:pt x="52" y="77"/>
                      </a:lnTo>
                      <a:lnTo>
                        <a:pt x="53" y="77"/>
                      </a:lnTo>
                      <a:lnTo>
                        <a:pt x="54" y="76"/>
                      </a:lnTo>
                      <a:lnTo>
                        <a:pt x="56" y="75"/>
                      </a:lnTo>
                      <a:lnTo>
                        <a:pt x="57" y="74"/>
                      </a:lnTo>
                      <a:lnTo>
                        <a:pt x="58" y="73"/>
                      </a:lnTo>
                      <a:lnTo>
                        <a:pt x="59" y="72"/>
                      </a:lnTo>
                      <a:lnTo>
                        <a:pt x="59" y="71"/>
                      </a:lnTo>
                      <a:lnTo>
                        <a:pt x="60" y="70"/>
                      </a:lnTo>
                      <a:lnTo>
                        <a:pt x="61" y="69"/>
                      </a:lnTo>
                      <a:lnTo>
                        <a:pt x="61" y="68"/>
                      </a:lnTo>
                      <a:lnTo>
                        <a:pt x="62" y="67"/>
                      </a:lnTo>
                      <a:lnTo>
                        <a:pt x="62" y="65"/>
                      </a:lnTo>
                      <a:lnTo>
                        <a:pt x="63" y="64"/>
                      </a:lnTo>
                      <a:lnTo>
                        <a:pt x="64" y="62"/>
                      </a:lnTo>
                      <a:close/>
                      <a:moveTo>
                        <a:pt x="16" y="38"/>
                      </a:moveTo>
                      <a:lnTo>
                        <a:pt x="65" y="38"/>
                      </a:lnTo>
                      <a:lnTo>
                        <a:pt x="64" y="37"/>
                      </a:lnTo>
                      <a:lnTo>
                        <a:pt x="64" y="34"/>
                      </a:lnTo>
                      <a:lnTo>
                        <a:pt x="64" y="32"/>
                      </a:lnTo>
                      <a:lnTo>
                        <a:pt x="63" y="31"/>
                      </a:lnTo>
                      <a:lnTo>
                        <a:pt x="63" y="29"/>
                      </a:lnTo>
                      <a:lnTo>
                        <a:pt x="62" y="28"/>
                      </a:lnTo>
                      <a:lnTo>
                        <a:pt x="62" y="27"/>
                      </a:lnTo>
                      <a:lnTo>
                        <a:pt x="61" y="25"/>
                      </a:lnTo>
                      <a:lnTo>
                        <a:pt x="61" y="24"/>
                      </a:lnTo>
                      <a:lnTo>
                        <a:pt x="60" y="23"/>
                      </a:lnTo>
                      <a:lnTo>
                        <a:pt x="59" y="22"/>
                      </a:lnTo>
                      <a:lnTo>
                        <a:pt x="59" y="21"/>
                      </a:lnTo>
                      <a:lnTo>
                        <a:pt x="57" y="20"/>
                      </a:lnTo>
                      <a:lnTo>
                        <a:pt x="56" y="19"/>
                      </a:lnTo>
                      <a:lnTo>
                        <a:pt x="55" y="18"/>
                      </a:lnTo>
                      <a:lnTo>
                        <a:pt x="53" y="17"/>
                      </a:lnTo>
                      <a:lnTo>
                        <a:pt x="52" y="16"/>
                      </a:lnTo>
                      <a:lnTo>
                        <a:pt x="50" y="15"/>
                      </a:lnTo>
                      <a:lnTo>
                        <a:pt x="48" y="15"/>
                      </a:lnTo>
                      <a:lnTo>
                        <a:pt x="47" y="14"/>
                      </a:lnTo>
                      <a:lnTo>
                        <a:pt x="45" y="14"/>
                      </a:lnTo>
                      <a:lnTo>
                        <a:pt x="44" y="14"/>
                      </a:lnTo>
                      <a:lnTo>
                        <a:pt x="42" y="14"/>
                      </a:lnTo>
                      <a:lnTo>
                        <a:pt x="41" y="13"/>
                      </a:lnTo>
                      <a:lnTo>
                        <a:pt x="39" y="14"/>
                      </a:lnTo>
                      <a:lnTo>
                        <a:pt x="37" y="14"/>
                      </a:lnTo>
                      <a:lnTo>
                        <a:pt x="36" y="14"/>
                      </a:lnTo>
                      <a:lnTo>
                        <a:pt x="34" y="14"/>
                      </a:lnTo>
                      <a:lnTo>
                        <a:pt x="33" y="15"/>
                      </a:lnTo>
                      <a:lnTo>
                        <a:pt x="31" y="15"/>
                      </a:lnTo>
                      <a:lnTo>
                        <a:pt x="30" y="16"/>
                      </a:lnTo>
                      <a:lnTo>
                        <a:pt x="28" y="17"/>
                      </a:lnTo>
                      <a:lnTo>
                        <a:pt x="26" y="17"/>
                      </a:lnTo>
                      <a:lnTo>
                        <a:pt x="25" y="18"/>
                      </a:lnTo>
                      <a:lnTo>
                        <a:pt x="24" y="19"/>
                      </a:lnTo>
                      <a:lnTo>
                        <a:pt x="23" y="20"/>
                      </a:lnTo>
                      <a:lnTo>
                        <a:pt x="22" y="22"/>
                      </a:lnTo>
                      <a:lnTo>
                        <a:pt x="21" y="23"/>
                      </a:lnTo>
                      <a:lnTo>
                        <a:pt x="20" y="24"/>
                      </a:lnTo>
                      <a:lnTo>
                        <a:pt x="19" y="25"/>
                      </a:lnTo>
                      <a:lnTo>
                        <a:pt x="18" y="26"/>
                      </a:lnTo>
                      <a:lnTo>
                        <a:pt x="18" y="28"/>
                      </a:lnTo>
                      <a:lnTo>
                        <a:pt x="17" y="29"/>
                      </a:lnTo>
                      <a:lnTo>
                        <a:pt x="17" y="31"/>
                      </a:lnTo>
                      <a:lnTo>
                        <a:pt x="16" y="32"/>
                      </a:lnTo>
                      <a:lnTo>
                        <a:pt x="16" y="34"/>
                      </a:lnTo>
                      <a:lnTo>
                        <a:pt x="16" y="37"/>
                      </a:lnTo>
                      <a:lnTo>
                        <a:pt x="16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30" name="Freeform 400"/>
                <p:cNvSpPr>
                  <a:spLocks noEditPoints="1"/>
                </p:cNvSpPr>
                <p:nvPr/>
              </p:nvSpPr>
              <p:spPr bwMode="auto">
                <a:xfrm>
                  <a:off x="4869" y="1905"/>
                  <a:ext cx="40" cy="45"/>
                </a:xfrm>
                <a:custGeom>
                  <a:avLst/>
                  <a:gdLst>
                    <a:gd name="T0" fmla="*/ 6 w 81"/>
                    <a:gd name="T1" fmla="*/ 10 h 91"/>
                    <a:gd name="T2" fmla="*/ 5 w 81"/>
                    <a:gd name="T3" fmla="*/ 11 h 91"/>
                    <a:gd name="T4" fmla="*/ 4 w 81"/>
                    <a:gd name="T5" fmla="*/ 11 h 91"/>
                    <a:gd name="T6" fmla="*/ 2 w 81"/>
                    <a:gd name="T7" fmla="*/ 11 h 91"/>
                    <a:gd name="T8" fmla="*/ 1 w 81"/>
                    <a:gd name="T9" fmla="*/ 10 h 91"/>
                    <a:gd name="T10" fmla="*/ 0 w 81"/>
                    <a:gd name="T11" fmla="*/ 9 h 91"/>
                    <a:gd name="T12" fmla="*/ 0 w 81"/>
                    <a:gd name="T13" fmla="*/ 8 h 91"/>
                    <a:gd name="T14" fmla="*/ 0 w 81"/>
                    <a:gd name="T15" fmla="*/ 7 h 91"/>
                    <a:gd name="T16" fmla="*/ 0 w 81"/>
                    <a:gd name="T17" fmla="*/ 6 h 91"/>
                    <a:gd name="T18" fmla="*/ 1 w 81"/>
                    <a:gd name="T19" fmla="*/ 6 h 91"/>
                    <a:gd name="T20" fmla="*/ 1 w 81"/>
                    <a:gd name="T21" fmla="*/ 5 h 91"/>
                    <a:gd name="T22" fmla="*/ 2 w 81"/>
                    <a:gd name="T23" fmla="*/ 5 h 91"/>
                    <a:gd name="T24" fmla="*/ 3 w 81"/>
                    <a:gd name="T25" fmla="*/ 5 h 91"/>
                    <a:gd name="T26" fmla="*/ 4 w 81"/>
                    <a:gd name="T27" fmla="*/ 5 h 91"/>
                    <a:gd name="T28" fmla="*/ 6 w 81"/>
                    <a:gd name="T29" fmla="*/ 4 h 91"/>
                    <a:gd name="T30" fmla="*/ 7 w 81"/>
                    <a:gd name="T31" fmla="*/ 4 h 91"/>
                    <a:gd name="T32" fmla="*/ 7 w 81"/>
                    <a:gd name="T33" fmla="*/ 3 h 91"/>
                    <a:gd name="T34" fmla="*/ 7 w 81"/>
                    <a:gd name="T35" fmla="*/ 3 h 91"/>
                    <a:gd name="T36" fmla="*/ 7 w 81"/>
                    <a:gd name="T37" fmla="*/ 2 h 91"/>
                    <a:gd name="T38" fmla="*/ 6 w 81"/>
                    <a:gd name="T39" fmla="*/ 1 h 91"/>
                    <a:gd name="T40" fmla="*/ 4 w 81"/>
                    <a:gd name="T41" fmla="*/ 1 h 91"/>
                    <a:gd name="T42" fmla="*/ 3 w 81"/>
                    <a:gd name="T43" fmla="*/ 2 h 91"/>
                    <a:gd name="T44" fmla="*/ 2 w 81"/>
                    <a:gd name="T45" fmla="*/ 2 h 91"/>
                    <a:gd name="T46" fmla="*/ 2 w 81"/>
                    <a:gd name="T47" fmla="*/ 3 h 91"/>
                    <a:gd name="T48" fmla="*/ 0 w 81"/>
                    <a:gd name="T49" fmla="*/ 2 h 91"/>
                    <a:gd name="T50" fmla="*/ 1 w 81"/>
                    <a:gd name="T51" fmla="*/ 1 h 91"/>
                    <a:gd name="T52" fmla="*/ 1 w 81"/>
                    <a:gd name="T53" fmla="*/ 0 h 91"/>
                    <a:gd name="T54" fmla="*/ 3 w 81"/>
                    <a:gd name="T55" fmla="*/ 0 h 91"/>
                    <a:gd name="T56" fmla="*/ 4 w 81"/>
                    <a:gd name="T57" fmla="*/ 0 h 91"/>
                    <a:gd name="T58" fmla="*/ 6 w 81"/>
                    <a:gd name="T59" fmla="*/ 0 h 91"/>
                    <a:gd name="T60" fmla="*/ 7 w 81"/>
                    <a:gd name="T61" fmla="*/ 0 h 91"/>
                    <a:gd name="T62" fmla="*/ 8 w 81"/>
                    <a:gd name="T63" fmla="*/ 0 h 91"/>
                    <a:gd name="T64" fmla="*/ 8 w 81"/>
                    <a:gd name="T65" fmla="*/ 1 h 91"/>
                    <a:gd name="T66" fmla="*/ 9 w 81"/>
                    <a:gd name="T67" fmla="*/ 2 h 91"/>
                    <a:gd name="T68" fmla="*/ 9 w 81"/>
                    <a:gd name="T69" fmla="*/ 2 h 91"/>
                    <a:gd name="T70" fmla="*/ 9 w 81"/>
                    <a:gd name="T71" fmla="*/ 3 h 91"/>
                    <a:gd name="T72" fmla="*/ 9 w 81"/>
                    <a:gd name="T73" fmla="*/ 8 h 91"/>
                    <a:gd name="T74" fmla="*/ 9 w 81"/>
                    <a:gd name="T75" fmla="*/ 9 h 91"/>
                    <a:gd name="T76" fmla="*/ 9 w 81"/>
                    <a:gd name="T77" fmla="*/ 10 h 91"/>
                    <a:gd name="T78" fmla="*/ 8 w 81"/>
                    <a:gd name="T79" fmla="*/ 11 h 91"/>
                    <a:gd name="T80" fmla="*/ 7 w 81"/>
                    <a:gd name="T81" fmla="*/ 10 h 91"/>
                    <a:gd name="T82" fmla="*/ 7 w 81"/>
                    <a:gd name="T83" fmla="*/ 9 h 91"/>
                    <a:gd name="T84" fmla="*/ 6 w 81"/>
                    <a:gd name="T85" fmla="*/ 6 h 91"/>
                    <a:gd name="T86" fmla="*/ 4 w 81"/>
                    <a:gd name="T87" fmla="*/ 6 h 91"/>
                    <a:gd name="T88" fmla="*/ 3 w 81"/>
                    <a:gd name="T89" fmla="*/ 6 h 91"/>
                    <a:gd name="T90" fmla="*/ 2 w 81"/>
                    <a:gd name="T91" fmla="*/ 7 h 91"/>
                    <a:gd name="T92" fmla="*/ 2 w 81"/>
                    <a:gd name="T93" fmla="*/ 7 h 91"/>
                    <a:gd name="T94" fmla="*/ 2 w 81"/>
                    <a:gd name="T95" fmla="*/ 7 h 91"/>
                    <a:gd name="T96" fmla="*/ 2 w 81"/>
                    <a:gd name="T97" fmla="*/ 8 h 91"/>
                    <a:gd name="T98" fmla="*/ 2 w 81"/>
                    <a:gd name="T99" fmla="*/ 9 h 91"/>
                    <a:gd name="T100" fmla="*/ 2 w 81"/>
                    <a:gd name="T101" fmla="*/ 9 h 91"/>
                    <a:gd name="T102" fmla="*/ 3 w 81"/>
                    <a:gd name="T103" fmla="*/ 9 h 91"/>
                    <a:gd name="T104" fmla="*/ 4 w 81"/>
                    <a:gd name="T105" fmla="*/ 9 h 91"/>
                    <a:gd name="T106" fmla="*/ 5 w 81"/>
                    <a:gd name="T107" fmla="*/ 9 h 91"/>
                    <a:gd name="T108" fmla="*/ 6 w 81"/>
                    <a:gd name="T109" fmla="*/ 9 h 91"/>
                    <a:gd name="T110" fmla="*/ 7 w 81"/>
                    <a:gd name="T111" fmla="*/ 8 h 91"/>
                    <a:gd name="T112" fmla="*/ 7 w 81"/>
                    <a:gd name="T113" fmla="*/ 7 h 9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81"/>
                    <a:gd name="T172" fmla="*/ 0 h 91"/>
                    <a:gd name="T173" fmla="*/ 81 w 81"/>
                    <a:gd name="T174" fmla="*/ 91 h 9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81" h="91">
                      <a:moveTo>
                        <a:pt x="62" y="78"/>
                      </a:moveTo>
                      <a:lnTo>
                        <a:pt x="60" y="80"/>
                      </a:lnTo>
                      <a:lnTo>
                        <a:pt x="59" y="81"/>
                      </a:lnTo>
                      <a:lnTo>
                        <a:pt x="58" y="82"/>
                      </a:lnTo>
                      <a:lnTo>
                        <a:pt x="56" y="84"/>
                      </a:lnTo>
                      <a:lnTo>
                        <a:pt x="55" y="85"/>
                      </a:lnTo>
                      <a:lnTo>
                        <a:pt x="54" y="86"/>
                      </a:lnTo>
                      <a:lnTo>
                        <a:pt x="52" y="86"/>
                      </a:lnTo>
                      <a:lnTo>
                        <a:pt x="50" y="87"/>
                      </a:lnTo>
                      <a:lnTo>
                        <a:pt x="49" y="88"/>
                      </a:lnTo>
                      <a:lnTo>
                        <a:pt x="48" y="88"/>
                      </a:lnTo>
                      <a:lnTo>
                        <a:pt x="47" y="89"/>
                      </a:lnTo>
                      <a:lnTo>
                        <a:pt x="46" y="89"/>
                      </a:lnTo>
                      <a:lnTo>
                        <a:pt x="44" y="90"/>
                      </a:lnTo>
                      <a:lnTo>
                        <a:pt x="43" y="90"/>
                      </a:lnTo>
                      <a:lnTo>
                        <a:pt x="42" y="90"/>
                      </a:lnTo>
                      <a:lnTo>
                        <a:pt x="41" y="91"/>
                      </a:lnTo>
                      <a:lnTo>
                        <a:pt x="39" y="91"/>
                      </a:lnTo>
                      <a:lnTo>
                        <a:pt x="38" y="91"/>
                      </a:lnTo>
                      <a:lnTo>
                        <a:pt x="37" y="91"/>
                      </a:lnTo>
                      <a:lnTo>
                        <a:pt x="35" y="91"/>
                      </a:lnTo>
                      <a:lnTo>
                        <a:pt x="34" y="91"/>
                      </a:lnTo>
                      <a:lnTo>
                        <a:pt x="32" y="91"/>
                      </a:lnTo>
                      <a:lnTo>
                        <a:pt x="31" y="91"/>
                      </a:lnTo>
                      <a:lnTo>
                        <a:pt x="29" y="91"/>
                      </a:lnTo>
                      <a:lnTo>
                        <a:pt x="26" y="91"/>
                      </a:lnTo>
                      <a:lnTo>
                        <a:pt x="24" y="91"/>
                      </a:lnTo>
                      <a:lnTo>
                        <a:pt x="22" y="91"/>
                      </a:lnTo>
                      <a:lnTo>
                        <a:pt x="20" y="91"/>
                      </a:lnTo>
                      <a:lnTo>
                        <a:pt x="19" y="90"/>
                      </a:lnTo>
                      <a:lnTo>
                        <a:pt x="17" y="90"/>
                      </a:lnTo>
                      <a:lnTo>
                        <a:pt x="15" y="89"/>
                      </a:lnTo>
                      <a:lnTo>
                        <a:pt x="13" y="89"/>
                      </a:lnTo>
                      <a:lnTo>
                        <a:pt x="12" y="88"/>
                      </a:lnTo>
                      <a:lnTo>
                        <a:pt x="10" y="87"/>
                      </a:lnTo>
                      <a:lnTo>
                        <a:pt x="9" y="86"/>
                      </a:lnTo>
                      <a:lnTo>
                        <a:pt x="8" y="85"/>
                      </a:lnTo>
                      <a:lnTo>
                        <a:pt x="5" y="84"/>
                      </a:lnTo>
                      <a:lnTo>
                        <a:pt x="4" y="82"/>
                      </a:lnTo>
                      <a:lnTo>
                        <a:pt x="3" y="81"/>
                      </a:lnTo>
                      <a:lnTo>
                        <a:pt x="3" y="79"/>
                      </a:lnTo>
                      <a:lnTo>
                        <a:pt x="2" y="78"/>
                      </a:lnTo>
                      <a:lnTo>
                        <a:pt x="1" y="77"/>
                      </a:lnTo>
                      <a:lnTo>
                        <a:pt x="1" y="75"/>
                      </a:lnTo>
                      <a:lnTo>
                        <a:pt x="0" y="74"/>
                      </a:lnTo>
                      <a:lnTo>
                        <a:pt x="0" y="72"/>
                      </a:lnTo>
                      <a:lnTo>
                        <a:pt x="0" y="71"/>
                      </a:lnTo>
                      <a:lnTo>
                        <a:pt x="0" y="69"/>
                      </a:lnTo>
                      <a:lnTo>
                        <a:pt x="0" y="67"/>
                      </a:lnTo>
                      <a:lnTo>
                        <a:pt x="0" y="66"/>
                      </a:lnTo>
                      <a:lnTo>
                        <a:pt x="0" y="65"/>
                      </a:lnTo>
                      <a:lnTo>
                        <a:pt x="0" y="64"/>
                      </a:lnTo>
                      <a:lnTo>
                        <a:pt x="0" y="63"/>
                      </a:lnTo>
                      <a:lnTo>
                        <a:pt x="0" y="62"/>
                      </a:lnTo>
                      <a:lnTo>
                        <a:pt x="0" y="61"/>
                      </a:lnTo>
                      <a:lnTo>
                        <a:pt x="1" y="60"/>
                      </a:lnTo>
                      <a:lnTo>
                        <a:pt x="1" y="58"/>
                      </a:lnTo>
                      <a:lnTo>
                        <a:pt x="1" y="57"/>
                      </a:lnTo>
                      <a:lnTo>
                        <a:pt x="2" y="56"/>
                      </a:lnTo>
                      <a:lnTo>
                        <a:pt x="2" y="55"/>
                      </a:lnTo>
                      <a:lnTo>
                        <a:pt x="3" y="54"/>
                      </a:lnTo>
                      <a:lnTo>
                        <a:pt x="3" y="53"/>
                      </a:lnTo>
                      <a:lnTo>
                        <a:pt x="4" y="52"/>
                      </a:lnTo>
                      <a:lnTo>
                        <a:pt x="4" y="51"/>
                      </a:lnTo>
                      <a:lnTo>
                        <a:pt x="5" y="51"/>
                      </a:lnTo>
                      <a:lnTo>
                        <a:pt x="5" y="50"/>
                      </a:lnTo>
                      <a:lnTo>
                        <a:pt x="7" y="49"/>
                      </a:lnTo>
                      <a:lnTo>
                        <a:pt x="8" y="49"/>
                      </a:lnTo>
                      <a:lnTo>
                        <a:pt x="8" y="48"/>
                      </a:lnTo>
                      <a:lnTo>
                        <a:pt x="9" y="48"/>
                      </a:lnTo>
                      <a:lnTo>
                        <a:pt x="10" y="47"/>
                      </a:lnTo>
                      <a:lnTo>
                        <a:pt x="11" y="46"/>
                      </a:lnTo>
                      <a:lnTo>
                        <a:pt x="12" y="46"/>
                      </a:lnTo>
                      <a:lnTo>
                        <a:pt x="13" y="45"/>
                      </a:lnTo>
                      <a:lnTo>
                        <a:pt x="14" y="44"/>
                      </a:lnTo>
                      <a:lnTo>
                        <a:pt x="15" y="44"/>
                      </a:lnTo>
                      <a:lnTo>
                        <a:pt x="16" y="44"/>
                      </a:lnTo>
                      <a:lnTo>
                        <a:pt x="17" y="43"/>
                      </a:lnTo>
                      <a:lnTo>
                        <a:pt x="18" y="43"/>
                      </a:lnTo>
                      <a:lnTo>
                        <a:pt x="19" y="43"/>
                      </a:lnTo>
                      <a:lnTo>
                        <a:pt x="20" y="43"/>
                      </a:lnTo>
                      <a:lnTo>
                        <a:pt x="21" y="42"/>
                      </a:lnTo>
                      <a:lnTo>
                        <a:pt x="22" y="42"/>
                      </a:lnTo>
                      <a:lnTo>
                        <a:pt x="23" y="42"/>
                      </a:lnTo>
                      <a:lnTo>
                        <a:pt x="24" y="42"/>
                      </a:lnTo>
                      <a:lnTo>
                        <a:pt x="25" y="42"/>
                      </a:lnTo>
                      <a:lnTo>
                        <a:pt x="26" y="41"/>
                      </a:lnTo>
                      <a:lnTo>
                        <a:pt x="27" y="41"/>
                      </a:lnTo>
                      <a:lnTo>
                        <a:pt x="28" y="41"/>
                      </a:lnTo>
                      <a:lnTo>
                        <a:pt x="29" y="41"/>
                      </a:lnTo>
                      <a:lnTo>
                        <a:pt x="32" y="41"/>
                      </a:lnTo>
                      <a:lnTo>
                        <a:pt x="33" y="41"/>
                      </a:lnTo>
                      <a:lnTo>
                        <a:pt x="35" y="40"/>
                      </a:lnTo>
                      <a:lnTo>
                        <a:pt x="37" y="40"/>
                      </a:lnTo>
                      <a:lnTo>
                        <a:pt x="40" y="40"/>
                      </a:lnTo>
                      <a:lnTo>
                        <a:pt x="42" y="39"/>
                      </a:lnTo>
                      <a:lnTo>
                        <a:pt x="45" y="39"/>
                      </a:lnTo>
                      <a:lnTo>
                        <a:pt x="47" y="39"/>
                      </a:lnTo>
                      <a:lnTo>
                        <a:pt x="49" y="38"/>
                      </a:lnTo>
                      <a:lnTo>
                        <a:pt x="51" y="38"/>
                      </a:lnTo>
                      <a:lnTo>
                        <a:pt x="54" y="37"/>
                      </a:lnTo>
                      <a:lnTo>
                        <a:pt x="56" y="37"/>
                      </a:lnTo>
                      <a:lnTo>
                        <a:pt x="58" y="36"/>
                      </a:lnTo>
                      <a:lnTo>
                        <a:pt x="59" y="36"/>
                      </a:lnTo>
                      <a:lnTo>
                        <a:pt x="61" y="34"/>
                      </a:lnTo>
                      <a:lnTo>
                        <a:pt x="60" y="34"/>
                      </a:lnTo>
                      <a:lnTo>
                        <a:pt x="60" y="33"/>
                      </a:lnTo>
                      <a:lnTo>
                        <a:pt x="60" y="32"/>
                      </a:lnTo>
                      <a:lnTo>
                        <a:pt x="60" y="31"/>
                      </a:lnTo>
                      <a:lnTo>
                        <a:pt x="61" y="30"/>
                      </a:lnTo>
                      <a:lnTo>
                        <a:pt x="60" y="29"/>
                      </a:lnTo>
                      <a:lnTo>
                        <a:pt x="60" y="28"/>
                      </a:lnTo>
                      <a:lnTo>
                        <a:pt x="60" y="27"/>
                      </a:lnTo>
                      <a:lnTo>
                        <a:pt x="60" y="26"/>
                      </a:lnTo>
                      <a:lnTo>
                        <a:pt x="60" y="25"/>
                      </a:lnTo>
                      <a:lnTo>
                        <a:pt x="59" y="23"/>
                      </a:lnTo>
                      <a:lnTo>
                        <a:pt x="59" y="22"/>
                      </a:lnTo>
                      <a:lnTo>
                        <a:pt x="58" y="21"/>
                      </a:lnTo>
                      <a:lnTo>
                        <a:pt x="58" y="20"/>
                      </a:lnTo>
                      <a:lnTo>
                        <a:pt x="57" y="19"/>
                      </a:lnTo>
                      <a:lnTo>
                        <a:pt x="57" y="18"/>
                      </a:lnTo>
                      <a:lnTo>
                        <a:pt x="56" y="18"/>
                      </a:lnTo>
                      <a:lnTo>
                        <a:pt x="55" y="17"/>
                      </a:lnTo>
                      <a:lnTo>
                        <a:pt x="54" y="16"/>
                      </a:lnTo>
                      <a:lnTo>
                        <a:pt x="51" y="16"/>
                      </a:lnTo>
                      <a:lnTo>
                        <a:pt x="50" y="15"/>
                      </a:lnTo>
                      <a:lnTo>
                        <a:pt x="49" y="15"/>
                      </a:lnTo>
                      <a:lnTo>
                        <a:pt x="48" y="14"/>
                      </a:lnTo>
                      <a:lnTo>
                        <a:pt x="46" y="14"/>
                      </a:lnTo>
                      <a:lnTo>
                        <a:pt x="45" y="14"/>
                      </a:lnTo>
                      <a:lnTo>
                        <a:pt x="43" y="14"/>
                      </a:lnTo>
                      <a:lnTo>
                        <a:pt x="41" y="14"/>
                      </a:lnTo>
                      <a:lnTo>
                        <a:pt x="40" y="13"/>
                      </a:lnTo>
                      <a:lnTo>
                        <a:pt x="38" y="14"/>
                      </a:lnTo>
                      <a:lnTo>
                        <a:pt x="36" y="14"/>
                      </a:lnTo>
                      <a:lnTo>
                        <a:pt x="35" y="14"/>
                      </a:lnTo>
                      <a:lnTo>
                        <a:pt x="33" y="14"/>
                      </a:lnTo>
                      <a:lnTo>
                        <a:pt x="32" y="14"/>
                      </a:lnTo>
                      <a:lnTo>
                        <a:pt x="31" y="15"/>
                      </a:lnTo>
                      <a:lnTo>
                        <a:pt x="29" y="15"/>
                      </a:lnTo>
                      <a:lnTo>
                        <a:pt x="27" y="15"/>
                      </a:lnTo>
                      <a:lnTo>
                        <a:pt x="26" y="16"/>
                      </a:lnTo>
                      <a:lnTo>
                        <a:pt x="25" y="16"/>
                      </a:lnTo>
                      <a:lnTo>
                        <a:pt x="24" y="17"/>
                      </a:lnTo>
                      <a:lnTo>
                        <a:pt x="23" y="18"/>
                      </a:lnTo>
                      <a:lnTo>
                        <a:pt x="22" y="19"/>
                      </a:lnTo>
                      <a:lnTo>
                        <a:pt x="21" y="19"/>
                      </a:lnTo>
                      <a:lnTo>
                        <a:pt x="20" y="20"/>
                      </a:lnTo>
                      <a:lnTo>
                        <a:pt x="20" y="21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8" y="24"/>
                      </a:lnTo>
                      <a:lnTo>
                        <a:pt x="18" y="25"/>
                      </a:lnTo>
                      <a:lnTo>
                        <a:pt x="17" y="27"/>
                      </a:lnTo>
                      <a:lnTo>
                        <a:pt x="17" y="28"/>
                      </a:lnTo>
                      <a:lnTo>
                        <a:pt x="17" y="29"/>
                      </a:lnTo>
                      <a:lnTo>
                        <a:pt x="2" y="27"/>
                      </a:lnTo>
                      <a:lnTo>
                        <a:pt x="2" y="26"/>
                      </a:lnTo>
                      <a:lnTo>
                        <a:pt x="2" y="25"/>
                      </a:lnTo>
                      <a:lnTo>
                        <a:pt x="3" y="23"/>
                      </a:lnTo>
                      <a:lnTo>
                        <a:pt x="3" y="22"/>
                      </a:lnTo>
                      <a:lnTo>
                        <a:pt x="4" y="21"/>
                      </a:lnTo>
                      <a:lnTo>
                        <a:pt x="4" y="19"/>
                      </a:lnTo>
                      <a:lnTo>
                        <a:pt x="5" y="18"/>
                      </a:lnTo>
                      <a:lnTo>
                        <a:pt x="5" y="17"/>
                      </a:lnTo>
                      <a:lnTo>
                        <a:pt x="7" y="16"/>
                      </a:lnTo>
                      <a:lnTo>
                        <a:pt x="7" y="15"/>
                      </a:lnTo>
                      <a:lnTo>
                        <a:pt x="8" y="14"/>
                      </a:lnTo>
                      <a:lnTo>
                        <a:pt x="9" y="13"/>
                      </a:lnTo>
                      <a:lnTo>
                        <a:pt x="10" y="11"/>
                      </a:lnTo>
                      <a:lnTo>
                        <a:pt x="11" y="10"/>
                      </a:lnTo>
                      <a:lnTo>
                        <a:pt x="12" y="9"/>
                      </a:lnTo>
                      <a:lnTo>
                        <a:pt x="13" y="8"/>
                      </a:lnTo>
                      <a:lnTo>
                        <a:pt x="14" y="7"/>
                      </a:lnTo>
                      <a:lnTo>
                        <a:pt x="15" y="7"/>
                      </a:lnTo>
                      <a:lnTo>
                        <a:pt x="17" y="6"/>
                      </a:lnTo>
                      <a:lnTo>
                        <a:pt x="18" y="6"/>
                      </a:lnTo>
                      <a:lnTo>
                        <a:pt x="19" y="5"/>
                      </a:lnTo>
                      <a:lnTo>
                        <a:pt x="20" y="5"/>
                      </a:lnTo>
                      <a:lnTo>
                        <a:pt x="22" y="4"/>
                      </a:lnTo>
                      <a:lnTo>
                        <a:pt x="23" y="4"/>
                      </a:lnTo>
                      <a:lnTo>
                        <a:pt x="24" y="3"/>
                      </a:lnTo>
                      <a:lnTo>
                        <a:pt x="26" y="3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31" y="1"/>
                      </a:lnTo>
                      <a:lnTo>
                        <a:pt x="33" y="1"/>
                      </a:lnTo>
                      <a:lnTo>
                        <a:pt x="35" y="1"/>
                      </a:lnTo>
                      <a:lnTo>
                        <a:pt x="36" y="1"/>
                      </a:lnTo>
                      <a:lnTo>
                        <a:pt x="38" y="1"/>
                      </a:lnTo>
                      <a:lnTo>
                        <a:pt x="40" y="1"/>
                      </a:lnTo>
                      <a:lnTo>
                        <a:pt x="42" y="0"/>
                      </a:lnTo>
                      <a:lnTo>
                        <a:pt x="43" y="1"/>
                      </a:lnTo>
                      <a:lnTo>
                        <a:pt x="45" y="1"/>
                      </a:lnTo>
                      <a:lnTo>
                        <a:pt x="47" y="1"/>
                      </a:lnTo>
                      <a:lnTo>
                        <a:pt x="48" y="1"/>
                      </a:lnTo>
                      <a:lnTo>
                        <a:pt x="50" y="1"/>
                      </a:lnTo>
                      <a:lnTo>
                        <a:pt x="51" y="1"/>
                      </a:lnTo>
                      <a:lnTo>
                        <a:pt x="54" y="2"/>
                      </a:lnTo>
                      <a:lnTo>
                        <a:pt x="55" y="2"/>
                      </a:lnTo>
                      <a:lnTo>
                        <a:pt x="56" y="2"/>
                      </a:lnTo>
                      <a:lnTo>
                        <a:pt x="57" y="3"/>
                      </a:lnTo>
                      <a:lnTo>
                        <a:pt x="58" y="3"/>
                      </a:lnTo>
                      <a:lnTo>
                        <a:pt x="60" y="3"/>
                      </a:lnTo>
                      <a:lnTo>
                        <a:pt x="61" y="4"/>
                      </a:lnTo>
                      <a:lnTo>
                        <a:pt x="62" y="5"/>
                      </a:lnTo>
                      <a:lnTo>
                        <a:pt x="63" y="5"/>
                      </a:lnTo>
                      <a:lnTo>
                        <a:pt x="64" y="6"/>
                      </a:lnTo>
                      <a:lnTo>
                        <a:pt x="65" y="6"/>
                      </a:lnTo>
                      <a:lnTo>
                        <a:pt x="66" y="7"/>
                      </a:lnTo>
                      <a:lnTo>
                        <a:pt x="67" y="8"/>
                      </a:lnTo>
                      <a:lnTo>
                        <a:pt x="68" y="8"/>
                      </a:lnTo>
                      <a:lnTo>
                        <a:pt x="68" y="9"/>
                      </a:lnTo>
                      <a:lnTo>
                        <a:pt x="69" y="9"/>
                      </a:lnTo>
                      <a:lnTo>
                        <a:pt x="70" y="9"/>
                      </a:lnTo>
                      <a:lnTo>
                        <a:pt x="70" y="10"/>
                      </a:lnTo>
                      <a:lnTo>
                        <a:pt x="70" y="11"/>
                      </a:lnTo>
                      <a:lnTo>
                        <a:pt x="71" y="13"/>
                      </a:lnTo>
                      <a:lnTo>
                        <a:pt x="72" y="14"/>
                      </a:lnTo>
                      <a:lnTo>
                        <a:pt x="72" y="15"/>
                      </a:lnTo>
                      <a:lnTo>
                        <a:pt x="73" y="16"/>
                      </a:lnTo>
                      <a:lnTo>
                        <a:pt x="73" y="17"/>
                      </a:lnTo>
                      <a:lnTo>
                        <a:pt x="73" y="18"/>
                      </a:lnTo>
                      <a:lnTo>
                        <a:pt x="74" y="19"/>
                      </a:lnTo>
                      <a:lnTo>
                        <a:pt x="74" y="20"/>
                      </a:lnTo>
                      <a:lnTo>
                        <a:pt x="75" y="20"/>
                      </a:lnTo>
                      <a:lnTo>
                        <a:pt x="74" y="21"/>
                      </a:lnTo>
                      <a:lnTo>
                        <a:pt x="74" y="22"/>
                      </a:lnTo>
                      <a:lnTo>
                        <a:pt x="74" y="23"/>
                      </a:lnTo>
                      <a:lnTo>
                        <a:pt x="74" y="24"/>
                      </a:lnTo>
                      <a:lnTo>
                        <a:pt x="74" y="25"/>
                      </a:lnTo>
                      <a:lnTo>
                        <a:pt x="74" y="26"/>
                      </a:lnTo>
                      <a:lnTo>
                        <a:pt x="74" y="27"/>
                      </a:lnTo>
                      <a:lnTo>
                        <a:pt x="74" y="28"/>
                      </a:lnTo>
                      <a:lnTo>
                        <a:pt x="74" y="29"/>
                      </a:lnTo>
                      <a:lnTo>
                        <a:pt x="74" y="31"/>
                      </a:lnTo>
                      <a:lnTo>
                        <a:pt x="74" y="32"/>
                      </a:lnTo>
                      <a:lnTo>
                        <a:pt x="75" y="33"/>
                      </a:lnTo>
                      <a:lnTo>
                        <a:pt x="75" y="53"/>
                      </a:lnTo>
                      <a:lnTo>
                        <a:pt x="75" y="57"/>
                      </a:lnTo>
                      <a:lnTo>
                        <a:pt x="75" y="60"/>
                      </a:lnTo>
                      <a:lnTo>
                        <a:pt x="75" y="63"/>
                      </a:lnTo>
                      <a:lnTo>
                        <a:pt x="75" y="66"/>
                      </a:lnTo>
                      <a:lnTo>
                        <a:pt x="75" y="68"/>
                      </a:lnTo>
                      <a:lnTo>
                        <a:pt x="75" y="70"/>
                      </a:lnTo>
                      <a:lnTo>
                        <a:pt x="75" y="72"/>
                      </a:lnTo>
                      <a:lnTo>
                        <a:pt x="75" y="74"/>
                      </a:lnTo>
                      <a:lnTo>
                        <a:pt x="75" y="76"/>
                      </a:lnTo>
                      <a:lnTo>
                        <a:pt x="75" y="77"/>
                      </a:lnTo>
                      <a:lnTo>
                        <a:pt x="75" y="78"/>
                      </a:lnTo>
                      <a:lnTo>
                        <a:pt x="76" y="79"/>
                      </a:lnTo>
                      <a:lnTo>
                        <a:pt x="76" y="80"/>
                      </a:lnTo>
                      <a:lnTo>
                        <a:pt x="76" y="81"/>
                      </a:lnTo>
                      <a:lnTo>
                        <a:pt x="76" y="82"/>
                      </a:lnTo>
                      <a:lnTo>
                        <a:pt x="76" y="84"/>
                      </a:lnTo>
                      <a:lnTo>
                        <a:pt x="78" y="84"/>
                      </a:lnTo>
                      <a:lnTo>
                        <a:pt x="78" y="85"/>
                      </a:lnTo>
                      <a:lnTo>
                        <a:pt x="78" y="86"/>
                      </a:lnTo>
                      <a:lnTo>
                        <a:pt x="79" y="87"/>
                      </a:lnTo>
                      <a:lnTo>
                        <a:pt x="80" y="88"/>
                      </a:lnTo>
                      <a:lnTo>
                        <a:pt x="80" y="89"/>
                      </a:lnTo>
                      <a:lnTo>
                        <a:pt x="81" y="89"/>
                      </a:lnTo>
                      <a:lnTo>
                        <a:pt x="65" y="89"/>
                      </a:lnTo>
                      <a:lnTo>
                        <a:pt x="64" y="89"/>
                      </a:lnTo>
                      <a:lnTo>
                        <a:pt x="64" y="88"/>
                      </a:lnTo>
                      <a:lnTo>
                        <a:pt x="64" y="87"/>
                      </a:lnTo>
                      <a:lnTo>
                        <a:pt x="63" y="87"/>
                      </a:lnTo>
                      <a:lnTo>
                        <a:pt x="63" y="86"/>
                      </a:lnTo>
                      <a:lnTo>
                        <a:pt x="63" y="85"/>
                      </a:lnTo>
                      <a:lnTo>
                        <a:pt x="63" y="84"/>
                      </a:lnTo>
                      <a:lnTo>
                        <a:pt x="62" y="82"/>
                      </a:lnTo>
                      <a:lnTo>
                        <a:pt x="62" y="81"/>
                      </a:lnTo>
                      <a:lnTo>
                        <a:pt x="62" y="80"/>
                      </a:lnTo>
                      <a:lnTo>
                        <a:pt x="62" y="79"/>
                      </a:lnTo>
                      <a:lnTo>
                        <a:pt x="62" y="78"/>
                      </a:lnTo>
                      <a:close/>
                      <a:moveTo>
                        <a:pt x="61" y="46"/>
                      </a:moveTo>
                      <a:lnTo>
                        <a:pt x="59" y="47"/>
                      </a:lnTo>
                      <a:lnTo>
                        <a:pt x="58" y="47"/>
                      </a:lnTo>
                      <a:lnTo>
                        <a:pt x="56" y="48"/>
                      </a:lnTo>
                      <a:lnTo>
                        <a:pt x="54" y="48"/>
                      </a:lnTo>
                      <a:lnTo>
                        <a:pt x="52" y="49"/>
                      </a:lnTo>
                      <a:lnTo>
                        <a:pt x="50" y="49"/>
                      </a:lnTo>
                      <a:lnTo>
                        <a:pt x="48" y="50"/>
                      </a:lnTo>
                      <a:lnTo>
                        <a:pt x="46" y="50"/>
                      </a:lnTo>
                      <a:lnTo>
                        <a:pt x="44" y="50"/>
                      </a:lnTo>
                      <a:lnTo>
                        <a:pt x="41" y="51"/>
                      </a:lnTo>
                      <a:lnTo>
                        <a:pt x="39" y="51"/>
                      </a:lnTo>
                      <a:lnTo>
                        <a:pt x="37" y="51"/>
                      </a:lnTo>
                      <a:lnTo>
                        <a:pt x="35" y="52"/>
                      </a:lnTo>
                      <a:lnTo>
                        <a:pt x="34" y="52"/>
                      </a:lnTo>
                      <a:lnTo>
                        <a:pt x="32" y="52"/>
                      </a:lnTo>
                      <a:lnTo>
                        <a:pt x="31" y="52"/>
                      </a:lnTo>
                      <a:lnTo>
                        <a:pt x="29" y="53"/>
                      </a:lnTo>
                      <a:lnTo>
                        <a:pt x="28" y="53"/>
                      </a:lnTo>
                      <a:lnTo>
                        <a:pt x="27" y="53"/>
                      </a:lnTo>
                      <a:lnTo>
                        <a:pt x="26" y="53"/>
                      </a:lnTo>
                      <a:lnTo>
                        <a:pt x="25" y="54"/>
                      </a:lnTo>
                      <a:lnTo>
                        <a:pt x="24" y="54"/>
                      </a:lnTo>
                      <a:lnTo>
                        <a:pt x="23" y="54"/>
                      </a:lnTo>
                      <a:lnTo>
                        <a:pt x="22" y="55"/>
                      </a:lnTo>
                      <a:lnTo>
                        <a:pt x="21" y="56"/>
                      </a:lnTo>
                      <a:lnTo>
                        <a:pt x="20" y="56"/>
                      </a:lnTo>
                      <a:lnTo>
                        <a:pt x="20" y="57"/>
                      </a:lnTo>
                      <a:lnTo>
                        <a:pt x="19" y="57"/>
                      </a:lnTo>
                      <a:lnTo>
                        <a:pt x="19" y="58"/>
                      </a:lnTo>
                      <a:lnTo>
                        <a:pt x="18" y="60"/>
                      </a:lnTo>
                      <a:lnTo>
                        <a:pt x="17" y="61"/>
                      </a:lnTo>
                      <a:lnTo>
                        <a:pt x="17" y="62"/>
                      </a:lnTo>
                      <a:lnTo>
                        <a:pt x="16" y="63"/>
                      </a:lnTo>
                      <a:lnTo>
                        <a:pt x="16" y="64"/>
                      </a:lnTo>
                      <a:lnTo>
                        <a:pt x="16" y="65"/>
                      </a:lnTo>
                      <a:lnTo>
                        <a:pt x="16" y="66"/>
                      </a:lnTo>
                      <a:lnTo>
                        <a:pt x="16" y="67"/>
                      </a:lnTo>
                      <a:lnTo>
                        <a:pt x="16" y="68"/>
                      </a:lnTo>
                      <a:lnTo>
                        <a:pt x="16" y="69"/>
                      </a:lnTo>
                      <a:lnTo>
                        <a:pt x="16" y="70"/>
                      </a:lnTo>
                      <a:lnTo>
                        <a:pt x="16" y="71"/>
                      </a:lnTo>
                      <a:lnTo>
                        <a:pt x="17" y="72"/>
                      </a:lnTo>
                      <a:lnTo>
                        <a:pt x="17" y="73"/>
                      </a:lnTo>
                      <a:lnTo>
                        <a:pt x="17" y="74"/>
                      </a:lnTo>
                      <a:lnTo>
                        <a:pt x="18" y="74"/>
                      </a:lnTo>
                      <a:lnTo>
                        <a:pt x="18" y="75"/>
                      </a:lnTo>
                      <a:lnTo>
                        <a:pt x="19" y="76"/>
                      </a:lnTo>
                      <a:lnTo>
                        <a:pt x="20" y="76"/>
                      </a:lnTo>
                      <a:lnTo>
                        <a:pt x="20" y="77"/>
                      </a:lnTo>
                      <a:lnTo>
                        <a:pt x="21" y="77"/>
                      </a:lnTo>
                      <a:lnTo>
                        <a:pt x="22" y="78"/>
                      </a:lnTo>
                      <a:lnTo>
                        <a:pt x="23" y="78"/>
                      </a:lnTo>
                      <a:lnTo>
                        <a:pt x="24" y="78"/>
                      </a:lnTo>
                      <a:lnTo>
                        <a:pt x="25" y="79"/>
                      </a:lnTo>
                      <a:lnTo>
                        <a:pt x="26" y="79"/>
                      </a:lnTo>
                      <a:lnTo>
                        <a:pt x="28" y="79"/>
                      </a:lnTo>
                      <a:lnTo>
                        <a:pt x="29" y="79"/>
                      </a:lnTo>
                      <a:lnTo>
                        <a:pt x="31" y="79"/>
                      </a:lnTo>
                      <a:lnTo>
                        <a:pt x="32" y="79"/>
                      </a:lnTo>
                      <a:lnTo>
                        <a:pt x="34" y="79"/>
                      </a:lnTo>
                      <a:lnTo>
                        <a:pt x="35" y="79"/>
                      </a:lnTo>
                      <a:lnTo>
                        <a:pt x="36" y="79"/>
                      </a:lnTo>
                      <a:lnTo>
                        <a:pt x="37" y="79"/>
                      </a:lnTo>
                      <a:lnTo>
                        <a:pt x="39" y="79"/>
                      </a:lnTo>
                      <a:lnTo>
                        <a:pt x="40" y="79"/>
                      </a:lnTo>
                      <a:lnTo>
                        <a:pt x="41" y="79"/>
                      </a:lnTo>
                      <a:lnTo>
                        <a:pt x="42" y="78"/>
                      </a:lnTo>
                      <a:lnTo>
                        <a:pt x="43" y="78"/>
                      </a:lnTo>
                      <a:lnTo>
                        <a:pt x="44" y="78"/>
                      </a:lnTo>
                      <a:lnTo>
                        <a:pt x="45" y="77"/>
                      </a:lnTo>
                      <a:lnTo>
                        <a:pt x="46" y="77"/>
                      </a:lnTo>
                      <a:lnTo>
                        <a:pt x="48" y="76"/>
                      </a:lnTo>
                      <a:lnTo>
                        <a:pt x="49" y="76"/>
                      </a:lnTo>
                      <a:lnTo>
                        <a:pt x="50" y="75"/>
                      </a:lnTo>
                      <a:lnTo>
                        <a:pt x="51" y="74"/>
                      </a:lnTo>
                      <a:lnTo>
                        <a:pt x="52" y="74"/>
                      </a:lnTo>
                      <a:lnTo>
                        <a:pt x="54" y="73"/>
                      </a:lnTo>
                      <a:lnTo>
                        <a:pt x="55" y="72"/>
                      </a:lnTo>
                      <a:lnTo>
                        <a:pt x="55" y="71"/>
                      </a:lnTo>
                      <a:lnTo>
                        <a:pt x="56" y="70"/>
                      </a:lnTo>
                      <a:lnTo>
                        <a:pt x="57" y="69"/>
                      </a:lnTo>
                      <a:lnTo>
                        <a:pt x="57" y="68"/>
                      </a:lnTo>
                      <a:lnTo>
                        <a:pt x="58" y="67"/>
                      </a:lnTo>
                      <a:lnTo>
                        <a:pt x="59" y="66"/>
                      </a:lnTo>
                      <a:lnTo>
                        <a:pt x="59" y="65"/>
                      </a:lnTo>
                      <a:lnTo>
                        <a:pt x="59" y="64"/>
                      </a:lnTo>
                      <a:lnTo>
                        <a:pt x="60" y="63"/>
                      </a:lnTo>
                      <a:lnTo>
                        <a:pt x="60" y="62"/>
                      </a:lnTo>
                      <a:lnTo>
                        <a:pt x="60" y="60"/>
                      </a:lnTo>
                      <a:lnTo>
                        <a:pt x="60" y="58"/>
                      </a:lnTo>
                      <a:lnTo>
                        <a:pt x="60" y="57"/>
                      </a:lnTo>
                      <a:lnTo>
                        <a:pt x="60" y="56"/>
                      </a:lnTo>
                      <a:lnTo>
                        <a:pt x="60" y="54"/>
                      </a:lnTo>
                      <a:lnTo>
                        <a:pt x="60" y="53"/>
                      </a:lnTo>
                      <a:lnTo>
                        <a:pt x="61" y="51"/>
                      </a:lnTo>
                      <a:lnTo>
                        <a:pt x="61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31" name="Freeform 401"/>
                <p:cNvSpPr>
                  <a:spLocks noEditPoints="1"/>
                </p:cNvSpPr>
                <p:nvPr/>
              </p:nvSpPr>
              <p:spPr bwMode="auto">
                <a:xfrm>
                  <a:off x="4941" y="1889"/>
                  <a:ext cx="46" cy="60"/>
                </a:xfrm>
                <a:custGeom>
                  <a:avLst/>
                  <a:gdLst>
                    <a:gd name="T0" fmla="*/ 7 w 91"/>
                    <a:gd name="T1" fmla="*/ 1 h 119"/>
                    <a:gd name="T2" fmla="*/ 8 w 91"/>
                    <a:gd name="T3" fmla="*/ 1 h 119"/>
                    <a:gd name="T4" fmla="*/ 9 w 91"/>
                    <a:gd name="T5" fmla="*/ 1 h 119"/>
                    <a:gd name="T6" fmla="*/ 10 w 91"/>
                    <a:gd name="T7" fmla="*/ 1 h 119"/>
                    <a:gd name="T8" fmla="*/ 10 w 91"/>
                    <a:gd name="T9" fmla="*/ 2 h 119"/>
                    <a:gd name="T10" fmla="*/ 11 w 91"/>
                    <a:gd name="T11" fmla="*/ 3 h 119"/>
                    <a:gd name="T12" fmla="*/ 11 w 91"/>
                    <a:gd name="T13" fmla="*/ 4 h 119"/>
                    <a:gd name="T14" fmla="*/ 11 w 91"/>
                    <a:gd name="T15" fmla="*/ 4 h 119"/>
                    <a:gd name="T16" fmla="*/ 11 w 91"/>
                    <a:gd name="T17" fmla="*/ 5 h 119"/>
                    <a:gd name="T18" fmla="*/ 11 w 91"/>
                    <a:gd name="T19" fmla="*/ 6 h 119"/>
                    <a:gd name="T20" fmla="*/ 10 w 91"/>
                    <a:gd name="T21" fmla="*/ 7 h 119"/>
                    <a:gd name="T22" fmla="*/ 9 w 91"/>
                    <a:gd name="T23" fmla="*/ 7 h 119"/>
                    <a:gd name="T24" fmla="*/ 9 w 91"/>
                    <a:gd name="T25" fmla="*/ 8 h 119"/>
                    <a:gd name="T26" fmla="*/ 10 w 91"/>
                    <a:gd name="T27" fmla="*/ 8 h 119"/>
                    <a:gd name="T28" fmla="*/ 11 w 91"/>
                    <a:gd name="T29" fmla="*/ 9 h 119"/>
                    <a:gd name="T30" fmla="*/ 11 w 91"/>
                    <a:gd name="T31" fmla="*/ 10 h 119"/>
                    <a:gd name="T32" fmla="*/ 12 w 91"/>
                    <a:gd name="T33" fmla="*/ 11 h 119"/>
                    <a:gd name="T34" fmla="*/ 12 w 91"/>
                    <a:gd name="T35" fmla="*/ 11 h 119"/>
                    <a:gd name="T36" fmla="*/ 12 w 91"/>
                    <a:gd name="T37" fmla="*/ 12 h 119"/>
                    <a:gd name="T38" fmla="*/ 11 w 91"/>
                    <a:gd name="T39" fmla="*/ 13 h 119"/>
                    <a:gd name="T40" fmla="*/ 11 w 91"/>
                    <a:gd name="T41" fmla="*/ 14 h 119"/>
                    <a:gd name="T42" fmla="*/ 10 w 91"/>
                    <a:gd name="T43" fmla="*/ 14 h 119"/>
                    <a:gd name="T44" fmla="*/ 10 w 91"/>
                    <a:gd name="T45" fmla="*/ 15 h 119"/>
                    <a:gd name="T46" fmla="*/ 9 w 91"/>
                    <a:gd name="T47" fmla="*/ 15 h 119"/>
                    <a:gd name="T48" fmla="*/ 8 w 91"/>
                    <a:gd name="T49" fmla="*/ 15 h 119"/>
                    <a:gd name="T50" fmla="*/ 7 w 91"/>
                    <a:gd name="T51" fmla="*/ 15 h 119"/>
                    <a:gd name="T52" fmla="*/ 6 w 91"/>
                    <a:gd name="T53" fmla="*/ 15 h 119"/>
                    <a:gd name="T54" fmla="*/ 6 w 91"/>
                    <a:gd name="T55" fmla="*/ 7 h 119"/>
                    <a:gd name="T56" fmla="*/ 7 w 91"/>
                    <a:gd name="T57" fmla="*/ 7 h 119"/>
                    <a:gd name="T58" fmla="*/ 8 w 91"/>
                    <a:gd name="T59" fmla="*/ 7 h 119"/>
                    <a:gd name="T60" fmla="*/ 8 w 91"/>
                    <a:gd name="T61" fmla="*/ 6 h 119"/>
                    <a:gd name="T62" fmla="*/ 8 w 91"/>
                    <a:gd name="T63" fmla="*/ 6 h 119"/>
                    <a:gd name="T64" fmla="*/ 9 w 91"/>
                    <a:gd name="T65" fmla="*/ 6 h 119"/>
                    <a:gd name="T66" fmla="*/ 9 w 91"/>
                    <a:gd name="T67" fmla="*/ 5 h 119"/>
                    <a:gd name="T68" fmla="*/ 9 w 91"/>
                    <a:gd name="T69" fmla="*/ 4 h 119"/>
                    <a:gd name="T70" fmla="*/ 9 w 91"/>
                    <a:gd name="T71" fmla="*/ 4 h 119"/>
                    <a:gd name="T72" fmla="*/ 9 w 91"/>
                    <a:gd name="T73" fmla="*/ 3 h 119"/>
                    <a:gd name="T74" fmla="*/ 9 w 91"/>
                    <a:gd name="T75" fmla="*/ 3 h 119"/>
                    <a:gd name="T76" fmla="*/ 8 w 91"/>
                    <a:gd name="T77" fmla="*/ 3 h 119"/>
                    <a:gd name="T78" fmla="*/ 8 w 91"/>
                    <a:gd name="T79" fmla="*/ 2 h 119"/>
                    <a:gd name="T80" fmla="*/ 7 w 91"/>
                    <a:gd name="T81" fmla="*/ 2 h 119"/>
                    <a:gd name="T82" fmla="*/ 6 w 91"/>
                    <a:gd name="T83" fmla="*/ 2 h 119"/>
                    <a:gd name="T84" fmla="*/ 2 w 91"/>
                    <a:gd name="T85" fmla="*/ 14 h 119"/>
                    <a:gd name="T86" fmla="*/ 7 w 91"/>
                    <a:gd name="T87" fmla="*/ 14 h 119"/>
                    <a:gd name="T88" fmla="*/ 7 w 91"/>
                    <a:gd name="T89" fmla="*/ 14 h 119"/>
                    <a:gd name="T90" fmla="*/ 8 w 91"/>
                    <a:gd name="T91" fmla="*/ 14 h 119"/>
                    <a:gd name="T92" fmla="*/ 8 w 91"/>
                    <a:gd name="T93" fmla="*/ 13 h 119"/>
                    <a:gd name="T94" fmla="*/ 9 w 91"/>
                    <a:gd name="T95" fmla="*/ 13 h 119"/>
                    <a:gd name="T96" fmla="*/ 9 w 91"/>
                    <a:gd name="T97" fmla="*/ 13 h 119"/>
                    <a:gd name="T98" fmla="*/ 9 w 91"/>
                    <a:gd name="T99" fmla="*/ 13 h 119"/>
                    <a:gd name="T100" fmla="*/ 9 w 91"/>
                    <a:gd name="T101" fmla="*/ 12 h 119"/>
                    <a:gd name="T102" fmla="*/ 10 w 91"/>
                    <a:gd name="T103" fmla="*/ 11 h 119"/>
                    <a:gd name="T104" fmla="*/ 10 w 91"/>
                    <a:gd name="T105" fmla="*/ 11 h 119"/>
                    <a:gd name="T106" fmla="*/ 10 w 91"/>
                    <a:gd name="T107" fmla="*/ 10 h 119"/>
                    <a:gd name="T108" fmla="*/ 9 w 91"/>
                    <a:gd name="T109" fmla="*/ 10 h 119"/>
                    <a:gd name="T110" fmla="*/ 9 w 91"/>
                    <a:gd name="T111" fmla="*/ 9 h 119"/>
                    <a:gd name="T112" fmla="*/ 8 w 91"/>
                    <a:gd name="T113" fmla="*/ 9 h 119"/>
                    <a:gd name="T114" fmla="*/ 8 w 91"/>
                    <a:gd name="T115" fmla="*/ 9 h 119"/>
                    <a:gd name="T116" fmla="*/ 7 w 91"/>
                    <a:gd name="T117" fmla="*/ 8 h 119"/>
                    <a:gd name="T118" fmla="*/ 6 w 91"/>
                    <a:gd name="T119" fmla="*/ 8 h 119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91"/>
                    <a:gd name="T181" fmla="*/ 0 h 119"/>
                    <a:gd name="T182" fmla="*/ 91 w 91"/>
                    <a:gd name="T183" fmla="*/ 119 h 119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91" h="119">
                      <a:moveTo>
                        <a:pt x="0" y="119"/>
                      </a:moveTo>
                      <a:lnTo>
                        <a:pt x="0" y="0"/>
                      </a:lnTo>
                      <a:lnTo>
                        <a:pt x="45" y="0"/>
                      </a:lnTo>
                      <a:lnTo>
                        <a:pt x="47" y="1"/>
                      </a:lnTo>
                      <a:lnTo>
                        <a:pt x="49" y="1"/>
                      </a:lnTo>
                      <a:lnTo>
                        <a:pt x="51" y="1"/>
                      </a:lnTo>
                      <a:lnTo>
                        <a:pt x="54" y="1"/>
                      </a:lnTo>
                      <a:lnTo>
                        <a:pt x="55" y="1"/>
                      </a:lnTo>
                      <a:lnTo>
                        <a:pt x="57" y="1"/>
                      </a:lnTo>
                      <a:lnTo>
                        <a:pt x="59" y="2"/>
                      </a:lnTo>
                      <a:lnTo>
                        <a:pt x="61" y="2"/>
                      </a:lnTo>
                      <a:lnTo>
                        <a:pt x="62" y="2"/>
                      </a:lnTo>
                      <a:lnTo>
                        <a:pt x="64" y="3"/>
                      </a:lnTo>
                      <a:lnTo>
                        <a:pt x="65" y="3"/>
                      </a:lnTo>
                      <a:lnTo>
                        <a:pt x="67" y="3"/>
                      </a:lnTo>
                      <a:lnTo>
                        <a:pt x="68" y="4"/>
                      </a:lnTo>
                      <a:lnTo>
                        <a:pt x="69" y="5"/>
                      </a:lnTo>
                      <a:lnTo>
                        <a:pt x="70" y="6"/>
                      </a:lnTo>
                      <a:lnTo>
                        <a:pt x="72" y="7"/>
                      </a:lnTo>
                      <a:lnTo>
                        <a:pt x="73" y="7"/>
                      </a:lnTo>
                      <a:lnTo>
                        <a:pt x="74" y="8"/>
                      </a:lnTo>
                      <a:lnTo>
                        <a:pt x="75" y="9"/>
                      </a:lnTo>
                      <a:lnTo>
                        <a:pt x="77" y="10"/>
                      </a:lnTo>
                      <a:lnTo>
                        <a:pt x="78" y="11"/>
                      </a:lnTo>
                      <a:lnTo>
                        <a:pt x="79" y="12"/>
                      </a:lnTo>
                      <a:lnTo>
                        <a:pt x="80" y="13"/>
                      </a:lnTo>
                      <a:lnTo>
                        <a:pt x="81" y="14"/>
                      </a:lnTo>
                      <a:lnTo>
                        <a:pt x="81" y="16"/>
                      </a:lnTo>
                      <a:lnTo>
                        <a:pt x="82" y="17"/>
                      </a:lnTo>
                      <a:lnTo>
                        <a:pt x="82" y="19"/>
                      </a:lnTo>
                      <a:lnTo>
                        <a:pt x="83" y="20"/>
                      </a:lnTo>
                      <a:lnTo>
                        <a:pt x="83" y="22"/>
                      </a:lnTo>
                      <a:lnTo>
                        <a:pt x="84" y="23"/>
                      </a:lnTo>
                      <a:lnTo>
                        <a:pt x="84" y="24"/>
                      </a:lnTo>
                      <a:lnTo>
                        <a:pt x="84" y="25"/>
                      </a:lnTo>
                      <a:lnTo>
                        <a:pt x="84" y="27"/>
                      </a:lnTo>
                      <a:lnTo>
                        <a:pt x="84" y="28"/>
                      </a:lnTo>
                      <a:lnTo>
                        <a:pt x="84" y="29"/>
                      </a:lnTo>
                      <a:lnTo>
                        <a:pt x="85" y="30"/>
                      </a:lnTo>
                      <a:lnTo>
                        <a:pt x="84" y="32"/>
                      </a:lnTo>
                      <a:lnTo>
                        <a:pt x="84" y="33"/>
                      </a:lnTo>
                      <a:lnTo>
                        <a:pt x="84" y="34"/>
                      </a:lnTo>
                      <a:lnTo>
                        <a:pt x="84" y="36"/>
                      </a:lnTo>
                      <a:lnTo>
                        <a:pt x="84" y="37"/>
                      </a:lnTo>
                      <a:lnTo>
                        <a:pt x="83" y="38"/>
                      </a:lnTo>
                      <a:lnTo>
                        <a:pt x="83" y="39"/>
                      </a:lnTo>
                      <a:lnTo>
                        <a:pt x="83" y="40"/>
                      </a:lnTo>
                      <a:lnTo>
                        <a:pt x="82" y="41"/>
                      </a:lnTo>
                      <a:lnTo>
                        <a:pt x="82" y="43"/>
                      </a:lnTo>
                      <a:lnTo>
                        <a:pt x="81" y="44"/>
                      </a:lnTo>
                      <a:lnTo>
                        <a:pt x="81" y="45"/>
                      </a:lnTo>
                      <a:lnTo>
                        <a:pt x="80" y="47"/>
                      </a:lnTo>
                      <a:lnTo>
                        <a:pt x="79" y="48"/>
                      </a:lnTo>
                      <a:lnTo>
                        <a:pt x="78" y="49"/>
                      </a:lnTo>
                      <a:lnTo>
                        <a:pt x="77" y="50"/>
                      </a:lnTo>
                      <a:lnTo>
                        <a:pt x="75" y="51"/>
                      </a:lnTo>
                      <a:lnTo>
                        <a:pt x="74" y="52"/>
                      </a:lnTo>
                      <a:lnTo>
                        <a:pt x="73" y="52"/>
                      </a:lnTo>
                      <a:lnTo>
                        <a:pt x="72" y="53"/>
                      </a:lnTo>
                      <a:lnTo>
                        <a:pt x="71" y="54"/>
                      </a:lnTo>
                      <a:lnTo>
                        <a:pt x="70" y="54"/>
                      </a:lnTo>
                      <a:lnTo>
                        <a:pt x="69" y="55"/>
                      </a:lnTo>
                      <a:lnTo>
                        <a:pt x="68" y="55"/>
                      </a:lnTo>
                      <a:lnTo>
                        <a:pt x="69" y="56"/>
                      </a:lnTo>
                      <a:lnTo>
                        <a:pt x="71" y="57"/>
                      </a:lnTo>
                      <a:lnTo>
                        <a:pt x="73" y="58"/>
                      </a:lnTo>
                      <a:lnTo>
                        <a:pt x="74" y="59"/>
                      </a:lnTo>
                      <a:lnTo>
                        <a:pt x="77" y="59"/>
                      </a:lnTo>
                      <a:lnTo>
                        <a:pt x="78" y="60"/>
                      </a:lnTo>
                      <a:lnTo>
                        <a:pt x="79" y="61"/>
                      </a:lnTo>
                      <a:lnTo>
                        <a:pt x="81" y="62"/>
                      </a:lnTo>
                      <a:lnTo>
                        <a:pt x="82" y="63"/>
                      </a:lnTo>
                      <a:lnTo>
                        <a:pt x="83" y="64"/>
                      </a:lnTo>
                      <a:lnTo>
                        <a:pt x="84" y="66"/>
                      </a:lnTo>
                      <a:lnTo>
                        <a:pt x="85" y="67"/>
                      </a:lnTo>
                      <a:lnTo>
                        <a:pt x="85" y="69"/>
                      </a:lnTo>
                      <a:lnTo>
                        <a:pt x="86" y="70"/>
                      </a:lnTo>
                      <a:lnTo>
                        <a:pt x="87" y="71"/>
                      </a:lnTo>
                      <a:lnTo>
                        <a:pt x="88" y="73"/>
                      </a:lnTo>
                      <a:lnTo>
                        <a:pt x="88" y="74"/>
                      </a:lnTo>
                      <a:lnTo>
                        <a:pt x="89" y="75"/>
                      </a:lnTo>
                      <a:lnTo>
                        <a:pt x="89" y="77"/>
                      </a:lnTo>
                      <a:lnTo>
                        <a:pt x="90" y="78"/>
                      </a:lnTo>
                      <a:lnTo>
                        <a:pt x="90" y="80"/>
                      </a:lnTo>
                      <a:lnTo>
                        <a:pt x="90" y="81"/>
                      </a:lnTo>
                      <a:lnTo>
                        <a:pt x="90" y="83"/>
                      </a:lnTo>
                      <a:lnTo>
                        <a:pt x="91" y="84"/>
                      </a:lnTo>
                      <a:lnTo>
                        <a:pt x="90" y="86"/>
                      </a:lnTo>
                      <a:lnTo>
                        <a:pt x="90" y="87"/>
                      </a:lnTo>
                      <a:lnTo>
                        <a:pt x="90" y="88"/>
                      </a:lnTo>
                      <a:lnTo>
                        <a:pt x="90" y="91"/>
                      </a:lnTo>
                      <a:lnTo>
                        <a:pt x="90" y="92"/>
                      </a:lnTo>
                      <a:lnTo>
                        <a:pt x="90" y="93"/>
                      </a:lnTo>
                      <a:lnTo>
                        <a:pt x="89" y="94"/>
                      </a:lnTo>
                      <a:lnTo>
                        <a:pt x="89" y="96"/>
                      </a:lnTo>
                      <a:lnTo>
                        <a:pt x="89" y="97"/>
                      </a:lnTo>
                      <a:lnTo>
                        <a:pt x="88" y="98"/>
                      </a:lnTo>
                      <a:lnTo>
                        <a:pt x="88" y="99"/>
                      </a:lnTo>
                      <a:lnTo>
                        <a:pt x="88" y="100"/>
                      </a:lnTo>
                      <a:lnTo>
                        <a:pt x="87" y="102"/>
                      </a:lnTo>
                      <a:lnTo>
                        <a:pt x="86" y="103"/>
                      </a:lnTo>
                      <a:lnTo>
                        <a:pt x="85" y="104"/>
                      </a:lnTo>
                      <a:lnTo>
                        <a:pt x="85" y="105"/>
                      </a:lnTo>
                      <a:lnTo>
                        <a:pt x="84" y="106"/>
                      </a:lnTo>
                      <a:lnTo>
                        <a:pt x="83" y="107"/>
                      </a:lnTo>
                      <a:lnTo>
                        <a:pt x="82" y="108"/>
                      </a:lnTo>
                      <a:lnTo>
                        <a:pt x="82" y="109"/>
                      </a:lnTo>
                      <a:lnTo>
                        <a:pt x="81" y="109"/>
                      </a:lnTo>
                      <a:lnTo>
                        <a:pt x="80" y="110"/>
                      </a:lnTo>
                      <a:lnTo>
                        <a:pt x="79" y="111"/>
                      </a:lnTo>
                      <a:lnTo>
                        <a:pt x="78" y="112"/>
                      </a:lnTo>
                      <a:lnTo>
                        <a:pt x="77" y="114"/>
                      </a:lnTo>
                      <a:lnTo>
                        <a:pt x="75" y="114"/>
                      </a:lnTo>
                      <a:lnTo>
                        <a:pt x="74" y="115"/>
                      </a:lnTo>
                      <a:lnTo>
                        <a:pt x="73" y="115"/>
                      </a:lnTo>
                      <a:lnTo>
                        <a:pt x="72" y="116"/>
                      </a:lnTo>
                      <a:lnTo>
                        <a:pt x="71" y="116"/>
                      </a:lnTo>
                      <a:lnTo>
                        <a:pt x="69" y="117"/>
                      </a:lnTo>
                      <a:lnTo>
                        <a:pt x="68" y="117"/>
                      </a:lnTo>
                      <a:lnTo>
                        <a:pt x="67" y="118"/>
                      </a:lnTo>
                      <a:lnTo>
                        <a:pt x="66" y="118"/>
                      </a:lnTo>
                      <a:lnTo>
                        <a:pt x="65" y="118"/>
                      </a:lnTo>
                      <a:lnTo>
                        <a:pt x="63" y="119"/>
                      </a:lnTo>
                      <a:lnTo>
                        <a:pt x="62" y="119"/>
                      </a:lnTo>
                      <a:lnTo>
                        <a:pt x="61" y="119"/>
                      </a:lnTo>
                      <a:lnTo>
                        <a:pt x="59" y="119"/>
                      </a:lnTo>
                      <a:lnTo>
                        <a:pt x="58" y="119"/>
                      </a:lnTo>
                      <a:lnTo>
                        <a:pt x="56" y="119"/>
                      </a:lnTo>
                      <a:lnTo>
                        <a:pt x="55" y="119"/>
                      </a:lnTo>
                      <a:lnTo>
                        <a:pt x="53" y="119"/>
                      </a:lnTo>
                      <a:lnTo>
                        <a:pt x="51" y="119"/>
                      </a:lnTo>
                      <a:lnTo>
                        <a:pt x="49" y="119"/>
                      </a:lnTo>
                      <a:lnTo>
                        <a:pt x="47" y="119"/>
                      </a:lnTo>
                      <a:lnTo>
                        <a:pt x="46" y="119"/>
                      </a:lnTo>
                      <a:lnTo>
                        <a:pt x="0" y="119"/>
                      </a:lnTo>
                      <a:close/>
                      <a:moveTo>
                        <a:pt x="16" y="50"/>
                      </a:moveTo>
                      <a:lnTo>
                        <a:pt x="42" y="50"/>
                      </a:lnTo>
                      <a:lnTo>
                        <a:pt x="43" y="50"/>
                      </a:lnTo>
                      <a:lnTo>
                        <a:pt x="45" y="50"/>
                      </a:lnTo>
                      <a:lnTo>
                        <a:pt x="46" y="50"/>
                      </a:lnTo>
                      <a:lnTo>
                        <a:pt x="48" y="50"/>
                      </a:lnTo>
                      <a:lnTo>
                        <a:pt x="49" y="50"/>
                      </a:lnTo>
                      <a:lnTo>
                        <a:pt x="50" y="50"/>
                      </a:lnTo>
                      <a:lnTo>
                        <a:pt x="51" y="50"/>
                      </a:lnTo>
                      <a:lnTo>
                        <a:pt x="54" y="50"/>
                      </a:lnTo>
                      <a:lnTo>
                        <a:pt x="55" y="50"/>
                      </a:lnTo>
                      <a:lnTo>
                        <a:pt x="56" y="50"/>
                      </a:lnTo>
                      <a:lnTo>
                        <a:pt x="57" y="50"/>
                      </a:lnTo>
                      <a:lnTo>
                        <a:pt x="58" y="49"/>
                      </a:lnTo>
                      <a:lnTo>
                        <a:pt x="59" y="49"/>
                      </a:lnTo>
                      <a:lnTo>
                        <a:pt x="60" y="48"/>
                      </a:lnTo>
                      <a:lnTo>
                        <a:pt x="61" y="48"/>
                      </a:lnTo>
                      <a:lnTo>
                        <a:pt x="62" y="47"/>
                      </a:lnTo>
                      <a:lnTo>
                        <a:pt x="63" y="47"/>
                      </a:lnTo>
                      <a:lnTo>
                        <a:pt x="63" y="46"/>
                      </a:lnTo>
                      <a:lnTo>
                        <a:pt x="64" y="46"/>
                      </a:lnTo>
                      <a:lnTo>
                        <a:pt x="64" y="45"/>
                      </a:lnTo>
                      <a:lnTo>
                        <a:pt x="65" y="45"/>
                      </a:lnTo>
                      <a:lnTo>
                        <a:pt x="65" y="44"/>
                      </a:lnTo>
                      <a:lnTo>
                        <a:pt x="66" y="43"/>
                      </a:lnTo>
                      <a:lnTo>
                        <a:pt x="67" y="41"/>
                      </a:lnTo>
                      <a:lnTo>
                        <a:pt x="67" y="40"/>
                      </a:lnTo>
                      <a:lnTo>
                        <a:pt x="68" y="40"/>
                      </a:lnTo>
                      <a:lnTo>
                        <a:pt x="68" y="39"/>
                      </a:lnTo>
                      <a:lnTo>
                        <a:pt x="69" y="38"/>
                      </a:lnTo>
                      <a:lnTo>
                        <a:pt x="69" y="37"/>
                      </a:lnTo>
                      <a:lnTo>
                        <a:pt x="69" y="36"/>
                      </a:lnTo>
                      <a:lnTo>
                        <a:pt x="69" y="35"/>
                      </a:lnTo>
                      <a:lnTo>
                        <a:pt x="69" y="34"/>
                      </a:lnTo>
                      <a:lnTo>
                        <a:pt x="69" y="33"/>
                      </a:lnTo>
                      <a:lnTo>
                        <a:pt x="70" y="32"/>
                      </a:lnTo>
                      <a:lnTo>
                        <a:pt x="69" y="32"/>
                      </a:lnTo>
                      <a:lnTo>
                        <a:pt x="69" y="31"/>
                      </a:lnTo>
                      <a:lnTo>
                        <a:pt x="69" y="30"/>
                      </a:lnTo>
                      <a:lnTo>
                        <a:pt x="69" y="29"/>
                      </a:lnTo>
                      <a:lnTo>
                        <a:pt x="69" y="28"/>
                      </a:lnTo>
                      <a:lnTo>
                        <a:pt x="69" y="27"/>
                      </a:lnTo>
                      <a:lnTo>
                        <a:pt x="68" y="26"/>
                      </a:lnTo>
                      <a:lnTo>
                        <a:pt x="68" y="25"/>
                      </a:lnTo>
                      <a:lnTo>
                        <a:pt x="67" y="24"/>
                      </a:lnTo>
                      <a:lnTo>
                        <a:pt x="67" y="23"/>
                      </a:lnTo>
                      <a:lnTo>
                        <a:pt x="67" y="22"/>
                      </a:lnTo>
                      <a:lnTo>
                        <a:pt x="66" y="22"/>
                      </a:lnTo>
                      <a:lnTo>
                        <a:pt x="65" y="21"/>
                      </a:lnTo>
                      <a:lnTo>
                        <a:pt x="65" y="20"/>
                      </a:lnTo>
                      <a:lnTo>
                        <a:pt x="64" y="20"/>
                      </a:lnTo>
                      <a:lnTo>
                        <a:pt x="64" y="19"/>
                      </a:lnTo>
                      <a:lnTo>
                        <a:pt x="63" y="17"/>
                      </a:lnTo>
                      <a:lnTo>
                        <a:pt x="62" y="17"/>
                      </a:lnTo>
                      <a:lnTo>
                        <a:pt x="61" y="16"/>
                      </a:lnTo>
                      <a:lnTo>
                        <a:pt x="60" y="16"/>
                      </a:lnTo>
                      <a:lnTo>
                        <a:pt x="59" y="16"/>
                      </a:lnTo>
                      <a:lnTo>
                        <a:pt x="59" y="15"/>
                      </a:lnTo>
                      <a:lnTo>
                        <a:pt x="58" y="15"/>
                      </a:lnTo>
                      <a:lnTo>
                        <a:pt x="57" y="15"/>
                      </a:lnTo>
                      <a:lnTo>
                        <a:pt x="55" y="15"/>
                      </a:lnTo>
                      <a:lnTo>
                        <a:pt x="54" y="14"/>
                      </a:lnTo>
                      <a:lnTo>
                        <a:pt x="53" y="14"/>
                      </a:lnTo>
                      <a:lnTo>
                        <a:pt x="50" y="14"/>
                      </a:lnTo>
                      <a:lnTo>
                        <a:pt x="49" y="14"/>
                      </a:lnTo>
                      <a:lnTo>
                        <a:pt x="47" y="14"/>
                      </a:lnTo>
                      <a:lnTo>
                        <a:pt x="45" y="14"/>
                      </a:lnTo>
                      <a:lnTo>
                        <a:pt x="44" y="14"/>
                      </a:lnTo>
                      <a:lnTo>
                        <a:pt x="42" y="14"/>
                      </a:lnTo>
                      <a:lnTo>
                        <a:pt x="40" y="13"/>
                      </a:lnTo>
                      <a:lnTo>
                        <a:pt x="16" y="13"/>
                      </a:lnTo>
                      <a:lnTo>
                        <a:pt x="16" y="50"/>
                      </a:lnTo>
                      <a:close/>
                      <a:moveTo>
                        <a:pt x="16" y="105"/>
                      </a:moveTo>
                      <a:lnTo>
                        <a:pt x="46" y="105"/>
                      </a:lnTo>
                      <a:lnTo>
                        <a:pt x="47" y="105"/>
                      </a:lnTo>
                      <a:lnTo>
                        <a:pt x="48" y="105"/>
                      </a:lnTo>
                      <a:lnTo>
                        <a:pt x="49" y="105"/>
                      </a:lnTo>
                      <a:lnTo>
                        <a:pt x="50" y="105"/>
                      </a:lnTo>
                      <a:lnTo>
                        <a:pt x="51" y="105"/>
                      </a:lnTo>
                      <a:lnTo>
                        <a:pt x="53" y="105"/>
                      </a:lnTo>
                      <a:lnTo>
                        <a:pt x="54" y="105"/>
                      </a:lnTo>
                      <a:lnTo>
                        <a:pt x="55" y="105"/>
                      </a:lnTo>
                      <a:lnTo>
                        <a:pt x="56" y="105"/>
                      </a:lnTo>
                      <a:lnTo>
                        <a:pt x="57" y="105"/>
                      </a:lnTo>
                      <a:lnTo>
                        <a:pt x="58" y="105"/>
                      </a:lnTo>
                      <a:lnTo>
                        <a:pt x="59" y="105"/>
                      </a:lnTo>
                      <a:lnTo>
                        <a:pt x="60" y="105"/>
                      </a:lnTo>
                      <a:lnTo>
                        <a:pt x="61" y="104"/>
                      </a:lnTo>
                      <a:lnTo>
                        <a:pt x="62" y="104"/>
                      </a:lnTo>
                      <a:lnTo>
                        <a:pt x="63" y="103"/>
                      </a:lnTo>
                      <a:lnTo>
                        <a:pt x="64" y="103"/>
                      </a:lnTo>
                      <a:lnTo>
                        <a:pt x="64" y="102"/>
                      </a:lnTo>
                      <a:lnTo>
                        <a:pt x="65" y="102"/>
                      </a:lnTo>
                      <a:lnTo>
                        <a:pt x="66" y="101"/>
                      </a:lnTo>
                      <a:lnTo>
                        <a:pt x="67" y="101"/>
                      </a:lnTo>
                      <a:lnTo>
                        <a:pt x="67" y="100"/>
                      </a:lnTo>
                      <a:lnTo>
                        <a:pt x="68" y="100"/>
                      </a:lnTo>
                      <a:lnTo>
                        <a:pt x="68" y="99"/>
                      </a:lnTo>
                      <a:lnTo>
                        <a:pt x="69" y="99"/>
                      </a:lnTo>
                      <a:lnTo>
                        <a:pt x="69" y="98"/>
                      </a:lnTo>
                      <a:lnTo>
                        <a:pt x="70" y="98"/>
                      </a:lnTo>
                      <a:lnTo>
                        <a:pt x="70" y="97"/>
                      </a:lnTo>
                      <a:lnTo>
                        <a:pt x="71" y="97"/>
                      </a:lnTo>
                      <a:lnTo>
                        <a:pt x="71" y="96"/>
                      </a:lnTo>
                      <a:lnTo>
                        <a:pt x="72" y="95"/>
                      </a:lnTo>
                      <a:lnTo>
                        <a:pt x="72" y="94"/>
                      </a:lnTo>
                      <a:lnTo>
                        <a:pt x="72" y="93"/>
                      </a:lnTo>
                      <a:lnTo>
                        <a:pt x="73" y="93"/>
                      </a:lnTo>
                      <a:lnTo>
                        <a:pt x="73" y="92"/>
                      </a:lnTo>
                      <a:lnTo>
                        <a:pt x="73" y="91"/>
                      </a:lnTo>
                      <a:lnTo>
                        <a:pt x="73" y="90"/>
                      </a:lnTo>
                      <a:lnTo>
                        <a:pt x="73" y="88"/>
                      </a:lnTo>
                      <a:lnTo>
                        <a:pt x="73" y="87"/>
                      </a:lnTo>
                      <a:lnTo>
                        <a:pt x="73" y="86"/>
                      </a:lnTo>
                      <a:lnTo>
                        <a:pt x="73" y="85"/>
                      </a:lnTo>
                      <a:lnTo>
                        <a:pt x="74" y="84"/>
                      </a:lnTo>
                      <a:lnTo>
                        <a:pt x="73" y="84"/>
                      </a:lnTo>
                      <a:lnTo>
                        <a:pt x="73" y="83"/>
                      </a:lnTo>
                      <a:lnTo>
                        <a:pt x="73" y="82"/>
                      </a:lnTo>
                      <a:lnTo>
                        <a:pt x="73" y="81"/>
                      </a:lnTo>
                      <a:lnTo>
                        <a:pt x="73" y="80"/>
                      </a:lnTo>
                      <a:lnTo>
                        <a:pt x="73" y="79"/>
                      </a:lnTo>
                      <a:lnTo>
                        <a:pt x="72" y="78"/>
                      </a:lnTo>
                      <a:lnTo>
                        <a:pt x="72" y="77"/>
                      </a:lnTo>
                      <a:lnTo>
                        <a:pt x="72" y="76"/>
                      </a:lnTo>
                      <a:lnTo>
                        <a:pt x="71" y="75"/>
                      </a:lnTo>
                      <a:lnTo>
                        <a:pt x="71" y="74"/>
                      </a:lnTo>
                      <a:lnTo>
                        <a:pt x="71" y="73"/>
                      </a:lnTo>
                      <a:lnTo>
                        <a:pt x="70" y="73"/>
                      </a:lnTo>
                      <a:lnTo>
                        <a:pt x="69" y="72"/>
                      </a:lnTo>
                      <a:lnTo>
                        <a:pt x="69" y="71"/>
                      </a:lnTo>
                      <a:lnTo>
                        <a:pt x="68" y="70"/>
                      </a:lnTo>
                      <a:lnTo>
                        <a:pt x="67" y="70"/>
                      </a:lnTo>
                      <a:lnTo>
                        <a:pt x="67" y="69"/>
                      </a:lnTo>
                      <a:lnTo>
                        <a:pt x="66" y="69"/>
                      </a:lnTo>
                      <a:lnTo>
                        <a:pt x="65" y="68"/>
                      </a:lnTo>
                      <a:lnTo>
                        <a:pt x="64" y="68"/>
                      </a:lnTo>
                      <a:lnTo>
                        <a:pt x="63" y="67"/>
                      </a:lnTo>
                      <a:lnTo>
                        <a:pt x="62" y="67"/>
                      </a:lnTo>
                      <a:lnTo>
                        <a:pt x="62" y="66"/>
                      </a:lnTo>
                      <a:lnTo>
                        <a:pt x="60" y="66"/>
                      </a:lnTo>
                      <a:lnTo>
                        <a:pt x="59" y="66"/>
                      </a:lnTo>
                      <a:lnTo>
                        <a:pt x="58" y="66"/>
                      </a:lnTo>
                      <a:lnTo>
                        <a:pt x="57" y="64"/>
                      </a:lnTo>
                      <a:lnTo>
                        <a:pt x="56" y="64"/>
                      </a:lnTo>
                      <a:lnTo>
                        <a:pt x="54" y="64"/>
                      </a:lnTo>
                      <a:lnTo>
                        <a:pt x="53" y="64"/>
                      </a:lnTo>
                      <a:lnTo>
                        <a:pt x="50" y="64"/>
                      </a:lnTo>
                      <a:lnTo>
                        <a:pt x="49" y="64"/>
                      </a:lnTo>
                      <a:lnTo>
                        <a:pt x="47" y="64"/>
                      </a:lnTo>
                      <a:lnTo>
                        <a:pt x="45" y="64"/>
                      </a:lnTo>
                      <a:lnTo>
                        <a:pt x="44" y="63"/>
                      </a:lnTo>
                      <a:lnTo>
                        <a:pt x="16" y="63"/>
                      </a:lnTo>
                      <a:lnTo>
                        <a:pt x="16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32" name="Freeform 402"/>
                <p:cNvSpPr>
                  <a:spLocks/>
                </p:cNvSpPr>
                <p:nvPr/>
              </p:nvSpPr>
              <p:spPr bwMode="auto">
                <a:xfrm>
                  <a:off x="4996" y="1906"/>
                  <a:ext cx="35" cy="44"/>
                </a:xfrm>
                <a:custGeom>
                  <a:avLst/>
                  <a:gdLst>
                    <a:gd name="T0" fmla="*/ 6 w 71"/>
                    <a:gd name="T1" fmla="*/ 9 h 89"/>
                    <a:gd name="T2" fmla="*/ 6 w 71"/>
                    <a:gd name="T3" fmla="*/ 10 h 89"/>
                    <a:gd name="T4" fmla="*/ 5 w 71"/>
                    <a:gd name="T5" fmla="*/ 10 h 89"/>
                    <a:gd name="T6" fmla="*/ 4 w 71"/>
                    <a:gd name="T7" fmla="*/ 11 h 89"/>
                    <a:gd name="T8" fmla="*/ 3 w 71"/>
                    <a:gd name="T9" fmla="*/ 11 h 89"/>
                    <a:gd name="T10" fmla="*/ 3 w 71"/>
                    <a:gd name="T11" fmla="*/ 11 h 89"/>
                    <a:gd name="T12" fmla="*/ 2 w 71"/>
                    <a:gd name="T13" fmla="*/ 11 h 89"/>
                    <a:gd name="T14" fmla="*/ 2 w 71"/>
                    <a:gd name="T15" fmla="*/ 11 h 89"/>
                    <a:gd name="T16" fmla="*/ 1 w 71"/>
                    <a:gd name="T17" fmla="*/ 10 h 89"/>
                    <a:gd name="T18" fmla="*/ 1 w 71"/>
                    <a:gd name="T19" fmla="*/ 10 h 89"/>
                    <a:gd name="T20" fmla="*/ 1 w 71"/>
                    <a:gd name="T21" fmla="*/ 10 h 89"/>
                    <a:gd name="T22" fmla="*/ 0 w 71"/>
                    <a:gd name="T23" fmla="*/ 10 h 89"/>
                    <a:gd name="T24" fmla="*/ 0 w 71"/>
                    <a:gd name="T25" fmla="*/ 9 h 89"/>
                    <a:gd name="T26" fmla="*/ 0 w 71"/>
                    <a:gd name="T27" fmla="*/ 9 h 89"/>
                    <a:gd name="T28" fmla="*/ 0 w 71"/>
                    <a:gd name="T29" fmla="*/ 9 h 89"/>
                    <a:gd name="T30" fmla="*/ 0 w 71"/>
                    <a:gd name="T31" fmla="*/ 8 h 89"/>
                    <a:gd name="T32" fmla="*/ 0 w 71"/>
                    <a:gd name="T33" fmla="*/ 8 h 89"/>
                    <a:gd name="T34" fmla="*/ 0 w 71"/>
                    <a:gd name="T35" fmla="*/ 8 h 89"/>
                    <a:gd name="T36" fmla="*/ 0 w 71"/>
                    <a:gd name="T37" fmla="*/ 7 h 89"/>
                    <a:gd name="T38" fmla="*/ 0 w 71"/>
                    <a:gd name="T39" fmla="*/ 7 h 89"/>
                    <a:gd name="T40" fmla="*/ 0 w 71"/>
                    <a:gd name="T41" fmla="*/ 0 h 89"/>
                    <a:gd name="T42" fmla="*/ 2 w 71"/>
                    <a:gd name="T43" fmla="*/ 6 h 89"/>
                    <a:gd name="T44" fmla="*/ 2 w 71"/>
                    <a:gd name="T45" fmla="*/ 6 h 89"/>
                    <a:gd name="T46" fmla="*/ 2 w 71"/>
                    <a:gd name="T47" fmla="*/ 7 h 89"/>
                    <a:gd name="T48" fmla="*/ 2 w 71"/>
                    <a:gd name="T49" fmla="*/ 7 h 89"/>
                    <a:gd name="T50" fmla="*/ 2 w 71"/>
                    <a:gd name="T51" fmla="*/ 8 h 89"/>
                    <a:gd name="T52" fmla="*/ 2 w 71"/>
                    <a:gd name="T53" fmla="*/ 8 h 89"/>
                    <a:gd name="T54" fmla="*/ 2 w 71"/>
                    <a:gd name="T55" fmla="*/ 8 h 89"/>
                    <a:gd name="T56" fmla="*/ 2 w 71"/>
                    <a:gd name="T57" fmla="*/ 9 h 89"/>
                    <a:gd name="T58" fmla="*/ 2 w 71"/>
                    <a:gd name="T59" fmla="*/ 9 h 89"/>
                    <a:gd name="T60" fmla="*/ 3 w 71"/>
                    <a:gd name="T61" fmla="*/ 9 h 89"/>
                    <a:gd name="T62" fmla="*/ 3 w 71"/>
                    <a:gd name="T63" fmla="*/ 9 h 89"/>
                    <a:gd name="T64" fmla="*/ 3 w 71"/>
                    <a:gd name="T65" fmla="*/ 9 h 89"/>
                    <a:gd name="T66" fmla="*/ 4 w 71"/>
                    <a:gd name="T67" fmla="*/ 9 h 89"/>
                    <a:gd name="T68" fmla="*/ 4 w 71"/>
                    <a:gd name="T69" fmla="*/ 9 h 89"/>
                    <a:gd name="T70" fmla="*/ 5 w 71"/>
                    <a:gd name="T71" fmla="*/ 9 h 89"/>
                    <a:gd name="T72" fmla="*/ 5 w 71"/>
                    <a:gd name="T73" fmla="*/ 9 h 89"/>
                    <a:gd name="T74" fmla="*/ 5 w 71"/>
                    <a:gd name="T75" fmla="*/ 9 h 89"/>
                    <a:gd name="T76" fmla="*/ 6 w 71"/>
                    <a:gd name="T77" fmla="*/ 8 h 89"/>
                    <a:gd name="T78" fmla="*/ 6 w 71"/>
                    <a:gd name="T79" fmla="*/ 8 h 89"/>
                    <a:gd name="T80" fmla="*/ 6 w 71"/>
                    <a:gd name="T81" fmla="*/ 8 h 89"/>
                    <a:gd name="T82" fmla="*/ 6 w 71"/>
                    <a:gd name="T83" fmla="*/ 7 h 89"/>
                    <a:gd name="T84" fmla="*/ 6 w 71"/>
                    <a:gd name="T85" fmla="*/ 7 h 89"/>
                    <a:gd name="T86" fmla="*/ 6 w 71"/>
                    <a:gd name="T87" fmla="*/ 6 h 89"/>
                    <a:gd name="T88" fmla="*/ 6 w 71"/>
                    <a:gd name="T89" fmla="*/ 6 h 89"/>
                    <a:gd name="T90" fmla="*/ 7 w 71"/>
                    <a:gd name="T91" fmla="*/ 0 h 89"/>
                    <a:gd name="T92" fmla="*/ 7 w 71"/>
                    <a:gd name="T93" fmla="*/ 10 h 8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71"/>
                    <a:gd name="T142" fmla="*/ 0 h 89"/>
                    <a:gd name="T143" fmla="*/ 71 w 71"/>
                    <a:gd name="T144" fmla="*/ 89 h 8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71" h="89">
                      <a:moveTo>
                        <a:pt x="57" y="87"/>
                      </a:moveTo>
                      <a:lnTo>
                        <a:pt x="57" y="74"/>
                      </a:lnTo>
                      <a:lnTo>
                        <a:pt x="55" y="77"/>
                      </a:lnTo>
                      <a:lnTo>
                        <a:pt x="53" y="79"/>
                      </a:lnTo>
                      <a:lnTo>
                        <a:pt x="51" y="82"/>
                      </a:lnTo>
                      <a:lnTo>
                        <a:pt x="50" y="83"/>
                      </a:lnTo>
                      <a:lnTo>
                        <a:pt x="48" y="85"/>
                      </a:lnTo>
                      <a:lnTo>
                        <a:pt x="45" y="86"/>
                      </a:lnTo>
                      <a:lnTo>
                        <a:pt x="43" y="87"/>
                      </a:lnTo>
                      <a:lnTo>
                        <a:pt x="41" y="88"/>
                      </a:lnTo>
                      <a:lnTo>
                        <a:pt x="37" y="89"/>
                      </a:lnTo>
                      <a:lnTo>
                        <a:pt x="35" y="89"/>
                      </a:lnTo>
                      <a:lnTo>
                        <a:pt x="32" y="89"/>
                      </a:lnTo>
                      <a:lnTo>
                        <a:pt x="30" y="89"/>
                      </a:lnTo>
                      <a:lnTo>
                        <a:pt x="28" y="89"/>
                      </a:lnTo>
                      <a:lnTo>
                        <a:pt x="27" y="89"/>
                      </a:lnTo>
                      <a:lnTo>
                        <a:pt x="26" y="89"/>
                      </a:lnTo>
                      <a:lnTo>
                        <a:pt x="25" y="89"/>
                      </a:lnTo>
                      <a:lnTo>
                        <a:pt x="24" y="89"/>
                      </a:lnTo>
                      <a:lnTo>
                        <a:pt x="22" y="89"/>
                      </a:lnTo>
                      <a:lnTo>
                        <a:pt x="21" y="89"/>
                      </a:lnTo>
                      <a:lnTo>
                        <a:pt x="20" y="89"/>
                      </a:lnTo>
                      <a:lnTo>
                        <a:pt x="19" y="88"/>
                      </a:lnTo>
                      <a:lnTo>
                        <a:pt x="18" y="88"/>
                      </a:lnTo>
                      <a:lnTo>
                        <a:pt x="17" y="88"/>
                      </a:lnTo>
                      <a:lnTo>
                        <a:pt x="16" y="87"/>
                      </a:lnTo>
                      <a:lnTo>
                        <a:pt x="15" y="87"/>
                      </a:lnTo>
                      <a:lnTo>
                        <a:pt x="13" y="86"/>
                      </a:lnTo>
                      <a:lnTo>
                        <a:pt x="12" y="86"/>
                      </a:lnTo>
                      <a:lnTo>
                        <a:pt x="11" y="85"/>
                      </a:lnTo>
                      <a:lnTo>
                        <a:pt x="10" y="85"/>
                      </a:lnTo>
                      <a:lnTo>
                        <a:pt x="9" y="84"/>
                      </a:lnTo>
                      <a:lnTo>
                        <a:pt x="9" y="83"/>
                      </a:lnTo>
                      <a:lnTo>
                        <a:pt x="8" y="83"/>
                      </a:lnTo>
                      <a:lnTo>
                        <a:pt x="7" y="82"/>
                      </a:lnTo>
                      <a:lnTo>
                        <a:pt x="7" y="80"/>
                      </a:lnTo>
                      <a:lnTo>
                        <a:pt x="6" y="79"/>
                      </a:lnTo>
                      <a:lnTo>
                        <a:pt x="6" y="78"/>
                      </a:lnTo>
                      <a:lnTo>
                        <a:pt x="5" y="78"/>
                      </a:lnTo>
                      <a:lnTo>
                        <a:pt x="5" y="77"/>
                      </a:lnTo>
                      <a:lnTo>
                        <a:pt x="4" y="76"/>
                      </a:lnTo>
                      <a:lnTo>
                        <a:pt x="3" y="75"/>
                      </a:lnTo>
                      <a:lnTo>
                        <a:pt x="3" y="74"/>
                      </a:lnTo>
                      <a:lnTo>
                        <a:pt x="2" y="73"/>
                      </a:lnTo>
                      <a:lnTo>
                        <a:pt x="2" y="72"/>
                      </a:lnTo>
                      <a:lnTo>
                        <a:pt x="2" y="71"/>
                      </a:lnTo>
                      <a:lnTo>
                        <a:pt x="1" y="70"/>
                      </a:lnTo>
                      <a:lnTo>
                        <a:pt x="1" y="69"/>
                      </a:lnTo>
                      <a:lnTo>
                        <a:pt x="1" y="68"/>
                      </a:lnTo>
                      <a:lnTo>
                        <a:pt x="0" y="68"/>
                      </a:lnTo>
                      <a:lnTo>
                        <a:pt x="0" y="67"/>
                      </a:lnTo>
                      <a:lnTo>
                        <a:pt x="0" y="66"/>
                      </a:lnTo>
                      <a:lnTo>
                        <a:pt x="0" y="65"/>
                      </a:lnTo>
                      <a:lnTo>
                        <a:pt x="0" y="64"/>
                      </a:lnTo>
                      <a:lnTo>
                        <a:pt x="0" y="63"/>
                      </a:lnTo>
                      <a:lnTo>
                        <a:pt x="0" y="62"/>
                      </a:lnTo>
                      <a:lnTo>
                        <a:pt x="0" y="61"/>
                      </a:lnTo>
                      <a:lnTo>
                        <a:pt x="0" y="60"/>
                      </a:lnTo>
                      <a:lnTo>
                        <a:pt x="0" y="58"/>
                      </a:lnTo>
                      <a:lnTo>
                        <a:pt x="0" y="56"/>
                      </a:lnTo>
                      <a:lnTo>
                        <a:pt x="1" y="54"/>
                      </a:lnTo>
                      <a:lnTo>
                        <a:pt x="1" y="0"/>
                      </a:lnTo>
                      <a:lnTo>
                        <a:pt x="16" y="0"/>
                      </a:lnTo>
                      <a:lnTo>
                        <a:pt x="16" y="48"/>
                      </a:lnTo>
                      <a:lnTo>
                        <a:pt x="16" y="50"/>
                      </a:lnTo>
                      <a:lnTo>
                        <a:pt x="16" y="52"/>
                      </a:lnTo>
                      <a:lnTo>
                        <a:pt x="16" y="54"/>
                      </a:lnTo>
                      <a:lnTo>
                        <a:pt x="16" y="55"/>
                      </a:lnTo>
                      <a:lnTo>
                        <a:pt x="16" y="56"/>
                      </a:lnTo>
                      <a:lnTo>
                        <a:pt x="16" y="59"/>
                      </a:lnTo>
                      <a:lnTo>
                        <a:pt x="16" y="60"/>
                      </a:lnTo>
                      <a:lnTo>
                        <a:pt x="16" y="61"/>
                      </a:lnTo>
                      <a:lnTo>
                        <a:pt x="16" y="62"/>
                      </a:lnTo>
                      <a:lnTo>
                        <a:pt x="16" y="63"/>
                      </a:lnTo>
                      <a:lnTo>
                        <a:pt x="16" y="64"/>
                      </a:lnTo>
                      <a:lnTo>
                        <a:pt x="17" y="64"/>
                      </a:lnTo>
                      <a:lnTo>
                        <a:pt x="17" y="65"/>
                      </a:lnTo>
                      <a:lnTo>
                        <a:pt x="17" y="66"/>
                      </a:lnTo>
                      <a:lnTo>
                        <a:pt x="17" y="67"/>
                      </a:lnTo>
                      <a:lnTo>
                        <a:pt x="18" y="68"/>
                      </a:lnTo>
                      <a:lnTo>
                        <a:pt x="18" y="69"/>
                      </a:lnTo>
                      <a:lnTo>
                        <a:pt x="18" y="70"/>
                      </a:lnTo>
                      <a:lnTo>
                        <a:pt x="19" y="70"/>
                      </a:lnTo>
                      <a:lnTo>
                        <a:pt x="19" y="71"/>
                      </a:lnTo>
                      <a:lnTo>
                        <a:pt x="20" y="72"/>
                      </a:lnTo>
                      <a:lnTo>
                        <a:pt x="21" y="73"/>
                      </a:lnTo>
                      <a:lnTo>
                        <a:pt x="22" y="73"/>
                      </a:lnTo>
                      <a:lnTo>
                        <a:pt x="22" y="74"/>
                      </a:lnTo>
                      <a:lnTo>
                        <a:pt x="23" y="74"/>
                      </a:lnTo>
                      <a:lnTo>
                        <a:pt x="24" y="75"/>
                      </a:lnTo>
                      <a:lnTo>
                        <a:pt x="25" y="75"/>
                      </a:lnTo>
                      <a:lnTo>
                        <a:pt x="26" y="75"/>
                      </a:lnTo>
                      <a:lnTo>
                        <a:pt x="27" y="76"/>
                      </a:lnTo>
                      <a:lnTo>
                        <a:pt x="28" y="76"/>
                      </a:lnTo>
                      <a:lnTo>
                        <a:pt x="29" y="76"/>
                      </a:lnTo>
                      <a:lnTo>
                        <a:pt x="30" y="76"/>
                      </a:lnTo>
                      <a:lnTo>
                        <a:pt x="31" y="76"/>
                      </a:lnTo>
                      <a:lnTo>
                        <a:pt x="32" y="76"/>
                      </a:lnTo>
                      <a:lnTo>
                        <a:pt x="33" y="76"/>
                      </a:lnTo>
                      <a:lnTo>
                        <a:pt x="34" y="76"/>
                      </a:lnTo>
                      <a:lnTo>
                        <a:pt x="35" y="76"/>
                      </a:lnTo>
                      <a:lnTo>
                        <a:pt x="36" y="76"/>
                      </a:lnTo>
                      <a:lnTo>
                        <a:pt x="37" y="76"/>
                      </a:lnTo>
                      <a:lnTo>
                        <a:pt x="39" y="76"/>
                      </a:lnTo>
                      <a:lnTo>
                        <a:pt x="40" y="76"/>
                      </a:lnTo>
                      <a:lnTo>
                        <a:pt x="41" y="75"/>
                      </a:lnTo>
                      <a:lnTo>
                        <a:pt x="42" y="75"/>
                      </a:lnTo>
                      <a:lnTo>
                        <a:pt x="43" y="75"/>
                      </a:lnTo>
                      <a:lnTo>
                        <a:pt x="44" y="74"/>
                      </a:lnTo>
                      <a:lnTo>
                        <a:pt x="45" y="74"/>
                      </a:lnTo>
                      <a:lnTo>
                        <a:pt x="46" y="73"/>
                      </a:lnTo>
                      <a:lnTo>
                        <a:pt x="47" y="72"/>
                      </a:lnTo>
                      <a:lnTo>
                        <a:pt x="48" y="72"/>
                      </a:lnTo>
                      <a:lnTo>
                        <a:pt x="49" y="71"/>
                      </a:lnTo>
                      <a:lnTo>
                        <a:pt x="49" y="70"/>
                      </a:lnTo>
                      <a:lnTo>
                        <a:pt x="50" y="70"/>
                      </a:lnTo>
                      <a:lnTo>
                        <a:pt x="51" y="69"/>
                      </a:lnTo>
                      <a:lnTo>
                        <a:pt x="51" y="68"/>
                      </a:lnTo>
                      <a:lnTo>
                        <a:pt x="52" y="67"/>
                      </a:lnTo>
                      <a:lnTo>
                        <a:pt x="52" y="66"/>
                      </a:lnTo>
                      <a:lnTo>
                        <a:pt x="53" y="65"/>
                      </a:lnTo>
                      <a:lnTo>
                        <a:pt x="54" y="64"/>
                      </a:lnTo>
                      <a:lnTo>
                        <a:pt x="54" y="63"/>
                      </a:lnTo>
                      <a:lnTo>
                        <a:pt x="54" y="62"/>
                      </a:lnTo>
                      <a:lnTo>
                        <a:pt x="54" y="61"/>
                      </a:lnTo>
                      <a:lnTo>
                        <a:pt x="55" y="60"/>
                      </a:lnTo>
                      <a:lnTo>
                        <a:pt x="55" y="59"/>
                      </a:lnTo>
                      <a:lnTo>
                        <a:pt x="55" y="56"/>
                      </a:lnTo>
                      <a:lnTo>
                        <a:pt x="55" y="55"/>
                      </a:lnTo>
                      <a:lnTo>
                        <a:pt x="55" y="54"/>
                      </a:lnTo>
                      <a:lnTo>
                        <a:pt x="55" y="52"/>
                      </a:lnTo>
                      <a:lnTo>
                        <a:pt x="55" y="51"/>
                      </a:lnTo>
                      <a:lnTo>
                        <a:pt x="55" y="49"/>
                      </a:lnTo>
                      <a:lnTo>
                        <a:pt x="56" y="47"/>
                      </a:lnTo>
                      <a:lnTo>
                        <a:pt x="56" y="0"/>
                      </a:lnTo>
                      <a:lnTo>
                        <a:pt x="71" y="0"/>
                      </a:lnTo>
                      <a:lnTo>
                        <a:pt x="71" y="87"/>
                      </a:lnTo>
                      <a:lnTo>
                        <a:pt x="57" y="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33" name="Freeform 403"/>
                <p:cNvSpPr>
                  <a:spLocks/>
                </p:cNvSpPr>
                <p:nvPr/>
              </p:nvSpPr>
              <p:spPr bwMode="auto">
                <a:xfrm>
                  <a:off x="5043" y="1905"/>
                  <a:ext cx="23" cy="44"/>
                </a:xfrm>
                <a:custGeom>
                  <a:avLst/>
                  <a:gdLst>
                    <a:gd name="T0" fmla="*/ 0 w 47"/>
                    <a:gd name="T1" fmla="*/ 0 h 89"/>
                    <a:gd name="T2" fmla="*/ 1 w 47"/>
                    <a:gd name="T3" fmla="*/ 2 h 89"/>
                    <a:gd name="T4" fmla="*/ 1 w 47"/>
                    <a:gd name="T5" fmla="*/ 1 h 89"/>
                    <a:gd name="T6" fmla="*/ 2 w 47"/>
                    <a:gd name="T7" fmla="*/ 1 h 89"/>
                    <a:gd name="T8" fmla="*/ 2 w 47"/>
                    <a:gd name="T9" fmla="*/ 1 h 89"/>
                    <a:gd name="T10" fmla="*/ 2 w 47"/>
                    <a:gd name="T11" fmla="*/ 0 h 89"/>
                    <a:gd name="T12" fmla="*/ 2 w 47"/>
                    <a:gd name="T13" fmla="*/ 0 h 89"/>
                    <a:gd name="T14" fmla="*/ 2 w 47"/>
                    <a:gd name="T15" fmla="*/ 0 h 89"/>
                    <a:gd name="T16" fmla="*/ 3 w 47"/>
                    <a:gd name="T17" fmla="*/ 0 h 89"/>
                    <a:gd name="T18" fmla="*/ 3 w 47"/>
                    <a:gd name="T19" fmla="*/ 0 h 89"/>
                    <a:gd name="T20" fmla="*/ 3 w 47"/>
                    <a:gd name="T21" fmla="*/ 0 h 89"/>
                    <a:gd name="T22" fmla="*/ 3 w 47"/>
                    <a:gd name="T23" fmla="*/ 0 h 89"/>
                    <a:gd name="T24" fmla="*/ 3 w 47"/>
                    <a:gd name="T25" fmla="*/ 0 h 89"/>
                    <a:gd name="T26" fmla="*/ 4 w 47"/>
                    <a:gd name="T27" fmla="*/ 0 h 89"/>
                    <a:gd name="T28" fmla="*/ 4 w 47"/>
                    <a:gd name="T29" fmla="*/ 0 h 89"/>
                    <a:gd name="T30" fmla="*/ 4 w 47"/>
                    <a:gd name="T31" fmla="*/ 0 h 89"/>
                    <a:gd name="T32" fmla="*/ 5 w 47"/>
                    <a:gd name="T33" fmla="*/ 0 h 89"/>
                    <a:gd name="T34" fmla="*/ 5 w 47"/>
                    <a:gd name="T35" fmla="*/ 0 h 89"/>
                    <a:gd name="T36" fmla="*/ 5 w 47"/>
                    <a:gd name="T37" fmla="*/ 0 h 89"/>
                    <a:gd name="T38" fmla="*/ 5 w 47"/>
                    <a:gd name="T39" fmla="*/ 0 h 89"/>
                    <a:gd name="T40" fmla="*/ 5 w 47"/>
                    <a:gd name="T41" fmla="*/ 2 h 89"/>
                    <a:gd name="T42" fmla="*/ 4 w 47"/>
                    <a:gd name="T43" fmla="*/ 2 h 89"/>
                    <a:gd name="T44" fmla="*/ 4 w 47"/>
                    <a:gd name="T45" fmla="*/ 2 h 89"/>
                    <a:gd name="T46" fmla="*/ 4 w 47"/>
                    <a:gd name="T47" fmla="*/ 2 h 89"/>
                    <a:gd name="T48" fmla="*/ 4 w 47"/>
                    <a:gd name="T49" fmla="*/ 2 h 89"/>
                    <a:gd name="T50" fmla="*/ 3 w 47"/>
                    <a:gd name="T51" fmla="*/ 2 h 89"/>
                    <a:gd name="T52" fmla="*/ 3 w 47"/>
                    <a:gd name="T53" fmla="*/ 2 h 89"/>
                    <a:gd name="T54" fmla="*/ 3 w 47"/>
                    <a:gd name="T55" fmla="*/ 2 h 89"/>
                    <a:gd name="T56" fmla="*/ 3 w 47"/>
                    <a:gd name="T57" fmla="*/ 2 h 89"/>
                    <a:gd name="T58" fmla="*/ 3 w 47"/>
                    <a:gd name="T59" fmla="*/ 2 h 89"/>
                    <a:gd name="T60" fmla="*/ 3 w 47"/>
                    <a:gd name="T61" fmla="*/ 2 h 89"/>
                    <a:gd name="T62" fmla="*/ 2 w 47"/>
                    <a:gd name="T63" fmla="*/ 2 h 89"/>
                    <a:gd name="T64" fmla="*/ 2 w 47"/>
                    <a:gd name="T65" fmla="*/ 2 h 89"/>
                    <a:gd name="T66" fmla="*/ 2 w 47"/>
                    <a:gd name="T67" fmla="*/ 2 h 89"/>
                    <a:gd name="T68" fmla="*/ 2 w 47"/>
                    <a:gd name="T69" fmla="*/ 2 h 89"/>
                    <a:gd name="T70" fmla="*/ 2 w 47"/>
                    <a:gd name="T71" fmla="*/ 3 h 89"/>
                    <a:gd name="T72" fmla="*/ 2 w 47"/>
                    <a:gd name="T73" fmla="*/ 3 h 89"/>
                    <a:gd name="T74" fmla="*/ 2 w 47"/>
                    <a:gd name="T75" fmla="*/ 3 h 89"/>
                    <a:gd name="T76" fmla="*/ 2 w 47"/>
                    <a:gd name="T77" fmla="*/ 3 h 89"/>
                    <a:gd name="T78" fmla="*/ 2 w 47"/>
                    <a:gd name="T79" fmla="*/ 3 h 89"/>
                    <a:gd name="T80" fmla="*/ 1 w 47"/>
                    <a:gd name="T81" fmla="*/ 4 h 89"/>
                    <a:gd name="T82" fmla="*/ 1 w 47"/>
                    <a:gd name="T83" fmla="*/ 4 h 89"/>
                    <a:gd name="T84" fmla="*/ 1 w 47"/>
                    <a:gd name="T85" fmla="*/ 5 h 89"/>
                    <a:gd name="T86" fmla="*/ 1 w 47"/>
                    <a:gd name="T87" fmla="*/ 5 h 89"/>
                    <a:gd name="T88" fmla="*/ 1 w 47"/>
                    <a:gd name="T89" fmla="*/ 11 h 89"/>
                    <a:gd name="T90" fmla="*/ 0 w 47"/>
                    <a:gd name="T91" fmla="*/ 11 h 8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47"/>
                    <a:gd name="T139" fmla="*/ 0 h 89"/>
                    <a:gd name="T140" fmla="*/ 47 w 47"/>
                    <a:gd name="T141" fmla="*/ 89 h 89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47" h="89">
                      <a:moveTo>
                        <a:pt x="0" y="89"/>
                      </a:moveTo>
                      <a:lnTo>
                        <a:pt x="0" y="2"/>
                      </a:lnTo>
                      <a:lnTo>
                        <a:pt x="13" y="2"/>
                      </a:lnTo>
                      <a:lnTo>
                        <a:pt x="13" y="16"/>
                      </a:lnTo>
                      <a:lnTo>
                        <a:pt x="13" y="15"/>
                      </a:lnTo>
                      <a:lnTo>
                        <a:pt x="14" y="14"/>
                      </a:lnTo>
                      <a:lnTo>
                        <a:pt x="16" y="11"/>
                      </a:lnTo>
                      <a:lnTo>
                        <a:pt x="17" y="10"/>
                      </a:lnTo>
                      <a:lnTo>
                        <a:pt x="17" y="9"/>
                      </a:lnTo>
                      <a:lnTo>
                        <a:pt x="18" y="8"/>
                      </a:lnTo>
                      <a:lnTo>
                        <a:pt x="19" y="7"/>
                      </a:lnTo>
                      <a:lnTo>
                        <a:pt x="20" y="6"/>
                      </a:lnTo>
                      <a:lnTo>
                        <a:pt x="20" y="5"/>
                      </a:lnTo>
                      <a:lnTo>
                        <a:pt x="21" y="5"/>
                      </a:lnTo>
                      <a:lnTo>
                        <a:pt x="22" y="4"/>
                      </a:lnTo>
                      <a:lnTo>
                        <a:pt x="23" y="3"/>
                      </a:lnTo>
                      <a:lnTo>
                        <a:pt x="24" y="3"/>
                      </a:lnTo>
                      <a:lnTo>
                        <a:pt x="25" y="2"/>
                      </a:lnTo>
                      <a:lnTo>
                        <a:pt x="26" y="2"/>
                      </a:lnTo>
                      <a:lnTo>
                        <a:pt x="27" y="1"/>
                      </a:lnTo>
                      <a:lnTo>
                        <a:pt x="28" y="1"/>
                      </a:lnTo>
                      <a:lnTo>
                        <a:pt x="29" y="1"/>
                      </a:lnTo>
                      <a:lnTo>
                        <a:pt x="30" y="1"/>
                      </a:lnTo>
                      <a:lnTo>
                        <a:pt x="31" y="1"/>
                      </a:lnTo>
                      <a:lnTo>
                        <a:pt x="32" y="0"/>
                      </a:lnTo>
                      <a:lnTo>
                        <a:pt x="33" y="1"/>
                      </a:lnTo>
                      <a:lnTo>
                        <a:pt x="34" y="1"/>
                      </a:lnTo>
                      <a:lnTo>
                        <a:pt x="35" y="1"/>
                      </a:lnTo>
                      <a:lnTo>
                        <a:pt x="36" y="1"/>
                      </a:lnTo>
                      <a:lnTo>
                        <a:pt x="37" y="1"/>
                      </a:lnTo>
                      <a:lnTo>
                        <a:pt x="40" y="2"/>
                      </a:lnTo>
                      <a:lnTo>
                        <a:pt x="41" y="2"/>
                      </a:lnTo>
                      <a:lnTo>
                        <a:pt x="42" y="3"/>
                      </a:lnTo>
                      <a:lnTo>
                        <a:pt x="43" y="3"/>
                      </a:lnTo>
                      <a:lnTo>
                        <a:pt x="44" y="4"/>
                      </a:lnTo>
                      <a:lnTo>
                        <a:pt x="45" y="5"/>
                      </a:lnTo>
                      <a:lnTo>
                        <a:pt x="47" y="5"/>
                      </a:lnTo>
                      <a:lnTo>
                        <a:pt x="42" y="19"/>
                      </a:lnTo>
                      <a:lnTo>
                        <a:pt x="41" y="19"/>
                      </a:lnTo>
                      <a:lnTo>
                        <a:pt x="40" y="19"/>
                      </a:lnTo>
                      <a:lnTo>
                        <a:pt x="38" y="18"/>
                      </a:lnTo>
                      <a:lnTo>
                        <a:pt x="37" y="18"/>
                      </a:lnTo>
                      <a:lnTo>
                        <a:pt x="36" y="18"/>
                      </a:lnTo>
                      <a:lnTo>
                        <a:pt x="35" y="17"/>
                      </a:lnTo>
                      <a:lnTo>
                        <a:pt x="34" y="17"/>
                      </a:lnTo>
                      <a:lnTo>
                        <a:pt x="33" y="17"/>
                      </a:lnTo>
                      <a:lnTo>
                        <a:pt x="32" y="17"/>
                      </a:lnTo>
                      <a:lnTo>
                        <a:pt x="31" y="17"/>
                      </a:lnTo>
                      <a:lnTo>
                        <a:pt x="31" y="16"/>
                      </a:lnTo>
                      <a:lnTo>
                        <a:pt x="30" y="17"/>
                      </a:lnTo>
                      <a:lnTo>
                        <a:pt x="29" y="17"/>
                      </a:lnTo>
                      <a:lnTo>
                        <a:pt x="28" y="17"/>
                      </a:lnTo>
                      <a:lnTo>
                        <a:pt x="27" y="17"/>
                      </a:lnTo>
                      <a:lnTo>
                        <a:pt x="26" y="17"/>
                      </a:lnTo>
                      <a:lnTo>
                        <a:pt x="25" y="18"/>
                      </a:lnTo>
                      <a:lnTo>
                        <a:pt x="24" y="18"/>
                      </a:lnTo>
                      <a:lnTo>
                        <a:pt x="24" y="19"/>
                      </a:lnTo>
                      <a:lnTo>
                        <a:pt x="23" y="19"/>
                      </a:lnTo>
                      <a:lnTo>
                        <a:pt x="22" y="20"/>
                      </a:lnTo>
                      <a:lnTo>
                        <a:pt x="21" y="21"/>
                      </a:lnTo>
                      <a:lnTo>
                        <a:pt x="20" y="22"/>
                      </a:lnTo>
                      <a:lnTo>
                        <a:pt x="19" y="23"/>
                      </a:lnTo>
                      <a:lnTo>
                        <a:pt x="19" y="24"/>
                      </a:lnTo>
                      <a:lnTo>
                        <a:pt x="18" y="24"/>
                      </a:lnTo>
                      <a:lnTo>
                        <a:pt x="18" y="25"/>
                      </a:lnTo>
                      <a:lnTo>
                        <a:pt x="17" y="26"/>
                      </a:lnTo>
                      <a:lnTo>
                        <a:pt x="17" y="27"/>
                      </a:lnTo>
                      <a:lnTo>
                        <a:pt x="16" y="29"/>
                      </a:lnTo>
                      <a:lnTo>
                        <a:pt x="16" y="30"/>
                      </a:lnTo>
                      <a:lnTo>
                        <a:pt x="16" y="31"/>
                      </a:lnTo>
                      <a:lnTo>
                        <a:pt x="14" y="32"/>
                      </a:lnTo>
                      <a:lnTo>
                        <a:pt x="14" y="34"/>
                      </a:lnTo>
                      <a:lnTo>
                        <a:pt x="14" y="36"/>
                      </a:lnTo>
                      <a:lnTo>
                        <a:pt x="14" y="37"/>
                      </a:lnTo>
                      <a:lnTo>
                        <a:pt x="14" y="39"/>
                      </a:lnTo>
                      <a:lnTo>
                        <a:pt x="14" y="40"/>
                      </a:lnTo>
                      <a:lnTo>
                        <a:pt x="14" y="42"/>
                      </a:lnTo>
                      <a:lnTo>
                        <a:pt x="14" y="43"/>
                      </a:lnTo>
                      <a:lnTo>
                        <a:pt x="14" y="44"/>
                      </a:lnTo>
                      <a:lnTo>
                        <a:pt x="14" y="89"/>
                      </a:lnTo>
                      <a:lnTo>
                        <a:pt x="0" y="8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34" name="Freeform 404"/>
                <p:cNvSpPr>
                  <a:spLocks/>
                </p:cNvSpPr>
                <p:nvPr/>
              </p:nvSpPr>
              <p:spPr bwMode="auto">
                <a:xfrm>
                  <a:off x="5071" y="1905"/>
                  <a:ext cx="35" cy="44"/>
                </a:xfrm>
                <a:custGeom>
                  <a:avLst/>
                  <a:gdLst>
                    <a:gd name="T0" fmla="*/ 2 w 70"/>
                    <a:gd name="T1" fmla="*/ 0 h 89"/>
                    <a:gd name="T2" fmla="*/ 2 w 70"/>
                    <a:gd name="T3" fmla="*/ 1 h 89"/>
                    <a:gd name="T4" fmla="*/ 3 w 70"/>
                    <a:gd name="T5" fmla="*/ 0 h 89"/>
                    <a:gd name="T6" fmla="*/ 4 w 70"/>
                    <a:gd name="T7" fmla="*/ 0 h 89"/>
                    <a:gd name="T8" fmla="*/ 5 w 70"/>
                    <a:gd name="T9" fmla="*/ 0 h 89"/>
                    <a:gd name="T10" fmla="*/ 6 w 70"/>
                    <a:gd name="T11" fmla="*/ 0 h 89"/>
                    <a:gd name="T12" fmla="*/ 6 w 70"/>
                    <a:gd name="T13" fmla="*/ 0 h 89"/>
                    <a:gd name="T14" fmla="*/ 7 w 70"/>
                    <a:gd name="T15" fmla="*/ 0 h 89"/>
                    <a:gd name="T16" fmla="*/ 7 w 70"/>
                    <a:gd name="T17" fmla="*/ 0 h 89"/>
                    <a:gd name="T18" fmla="*/ 7 w 70"/>
                    <a:gd name="T19" fmla="*/ 0 h 89"/>
                    <a:gd name="T20" fmla="*/ 8 w 70"/>
                    <a:gd name="T21" fmla="*/ 0 h 89"/>
                    <a:gd name="T22" fmla="*/ 8 w 70"/>
                    <a:gd name="T23" fmla="*/ 1 h 89"/>
                    <a:gd name="T24" fmla="*/ 8 w 70"/>
                    <a:gd name="T25" fmla="*/ 1 h 89"/>
                    <a:gd name="T26" fmla="*/ 9 w 70"/>
                    <a:gd name="T27" fmla="*/ 1 h 89"/>
                    <a:gd name="T28" fmla="*/ 9 w 70"/>
                    <a:gd name="T29" fmla="*/ 2 h 89"/>
                    <a:gd name="T30" fmla="*/ 9 w 70"/>
                    <a:gd name="T31" fmla="*/ 2 h 89"/>
                    <a:gd name="T32" fmla="*/ 9 w 70"/>
                    <a:gd name="T33" fmla="*/ 2 h 89"/>
                    <a:gd name="T34" fmla="*/ 9 w 70"/>
                    <a:gd name="T35" fmla="*/ 3 h 89"/>
                    <a:gd name="T36" fmla="*/ 9 w 70"/>
                    <a:gd name="T37" fmla="*/ 3 h 89"/>
                    <a:gd name="T38" fmla="*/ 9 w 70"/>
                    <a:gd name="T39" fmla="*/ 3 h 89"/>
                    <a:gd name="T40" fmla="*/ 9 w 70"/>
                    <a:gd name="T41" fmla="*/ 4 h 89"/>
                    <a:gd name="T42" fmla="*/ 7 w 70"/>
                    <a:gd name="T43" fmla="*/ 11 h 89"/>
                    <a:gd name="T44" fmla="*/ 7 w 70"/>
                    <a:gd name="T45" fmla="*/ 4 h 89"/>
                    <a:gd name="T46" fmla="*/ 7 w 70"/>
                    <a:gd name="T47" fmla="*/ 3 h 89"/>
                    <a:gd name="T48" fmla="*/ 7 w 70"/>
                    <a:gd name="T49" fmla="*/ 3 h 89"/>
                    <a:gd name="T50" fmla="*/ 7 w 70"/>
                    <a:gd name="T51" fmla="*/ 3 h 89"/>
                    <a:gd name="T52" fmla="*/ 7 w 70"/>
                    <a:gd name="T53" fmla="*/ 2 h 89"/>
                    <a:gd name="T54" fmla="*/ 7 w 70"/>
                    <a:gd name="T55" fmla="*/ 2 h 89"/>
                    <a:gd name="T56" fmla="*/ 7 w 70"/>
                    <a:gd name="T57" fmla="*/ 2 h 89"/>
                    <a:gd name="T58" fmla="*/ 6 w 70"/>
                    <a:gd name="T59" fmla="*/ 2 h 89"/>
                    <a:gd name="T60" fmla="*/ 6 w 70"/>
                    <a:gd name="T61" fmla="*/ 2 h 89"/>
                    <a:gd name="T62" fmla="*/ 6 w 70"/>
                    <a:gd name="T63" fmla="*/ 1 h 89"/>
                    <a:gd name="T64" fmla="*/ 5 w 70"/>
                    <a:gd name="T65" fmla="*/ 1 h 89"/>
                    <a:gd name="T66" fmla="*/ 5 w 70"/>
                    <a:gd name="T67" fmla="*/ 1 h 89"/>
                    <a:gd name="T68" fmla="*/ 5 w 70"/>
                    <a:gd name="T69" fmla="*/ 1 h 89"/>
                    <a:gd name="T70" fmla="*/ 4 w 70"/>
                    <a:gd name="T71" fmla="*/ 1 h 89"/>
                    <a:gd name="T72" fmla="*/ 3 w 70"/>
                    <a:gd name="T73" fmla="*/ 2 h 89"/>
                    <a:gd name="T74" fmla="*/ 3 w 70"/>
                    <a:gd name="T75" fmla="*/ 2 h 89"/>
                    <a:gd name="T76" fmla="*/ 3 w 70"/>
                    <a:gd name="T77" fmla="*/ 2 h 89"/>
                    <a:gd name="T78" fmla="*/ 3 w 70"/>
                    <a:gd name="T79" fmla="*/ 3 h 89"/>
                    <a:gd name="T80" fmla="*/ 2 w 70"/>
                    <a:gd name="T81" fmla="*/ 4 h 89"/>
                    <a:gd name="T82" fmla="*/ 2 w 70"/>
                    <a:gd name="T83" fmla="*/ 5 h 89"/>
                    <a:gd name="T84" fmla="*/ 0 w 70"/>
                    <a:gd name="T85" fmla="*/ 11 h 8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70"/>
                    <a:gd name="T130" fmla="*/ 0 h 89"/>
                    <a:gd name="T131" fmla="*/ 70 w 70"/>
                    <a:gd name="T132" fmla="*/ 89 h 8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70" h="89">
                      <a:moveTo>
                        <a:pt x="0" y="89"/>
                      </a:moveTo>
                      <a:lnTo>
                        <a:pt x="0" y="2"/>
                      </a:lnTo>
                      <a:lnTo>
                        <a:pt x="13" y="2"/>
                      </a:lnTo>
                      <a:lnTo>
                        <a:pt x="13" y="15"/>
                      </a:lnTo>
                      <a:lnTo>
                        <a:pt x="14" y="13"/>
                      </a:lnTo>
                      <a:lnTo>
                        <a:pt x="16" y="10"/>
                      </a:lnTo>
                      <a:lnTo>
                        <a:pt x="18" y="8"/>
                      </a:lnTo>
                      <a:lnTo>
                        <a:pt x="20" y="7"/>
                      </a:lnTo>
                      <a:lnTo>
                        <a:pt x="22" y="5"/>
                      </a:lnTo>
                      <a:lnTo>
                        <a:pt x="24" y="4"/>
                      </a:lnTo>
                      <a:lnTo>
                        <a:pt x="27" y="3"/>
                      </a:lnTo>
                      <a:lnTo>
                        <a:pt x="29" y="2"/>
                      </a:lnTo>
                      <a:lnTo>
                        <a:pt x="32" y="1"/>
                      </a:lnTo>
                      <a:lnTo>
                        <a:pt x="35" y="1"/>
                      </a:lnTo>
                      <a:lnTo>
                        <a:pt x="38" y="1"/>
                      </a:lnTo>
                      <a:lnTo>
                        <a:pt x="41" y="0"/>
                      </a:lnTo>
                      <a:lnTo>
                        <a:pt x="42" y="1"/>
                      </a:lnTo>
                      <a:lnTo>
                        <a:pt x="43" y="1"/>
                      </a:lnTo>
                      <a:lnTo>
                        <a:pt x="44" y="1"/>
                      </a:lnTo>
                      <a:lnTo>
                        <a:pt x="45" y="1"/>
                      </a:lnTo>
                      <a:lnTo>
                        <a:pt x="46" y="1"/>
                      </a:lnTo>
                      <a:lnTo>
                        <a:pt x="48" y="1"/>
                      </a:lnTo>
                      <a:lnTo>
                        <a:pt x="49" y="2"/>
                      </a:lnTo>
                      <a:lnTo>
                        <a:pt x="50" y="2"/>
                      </a:lnTo>
                      <a:lnTo>
                        <a:pt x="51" y="2"/>
                      </a:lnTo>
                      <a:lnTo>
                        <a:pt x="52" y="3"/>
                      </a:lnTo>
                      <a:lnTo>
                        <a:pt x="53" y="3"/>
                      </a:lnTo>
                      <a:lnTo>
                        <a:pt x="56" y="3"/>
                      </a:lnTo>
                      <a:lnTo>
                        <a:pt x="56" y="4"/>
                      </a:lnTo>
                      <a:lnTo>
                        <a:pt x="57" y="5"/>
                      </a:lnTo>
                      <a:lnTo>
                        <a:pt x="58" y="5"/>
                      </a:lnTo>
                      <a:lnTo>
                        <a:pt x="59" y="6"/>
                      </a:lnTo>
                      <a:lnTo>
                        <a:pt x="60" y="6"/>
                      </a:lnTo>
                      <a:lnTo>
                        <a:pt x="61" y="7"/>
                      </a:lnTo>
                      <a:lnTo>
                        <a:pt x="62" y="8"/>
                      </a:lnTo>
                      <a:lnTo>
                        <a:pt x="63" y="9"/>
                      </a:lnTo>
                      <a:lnTo>
                        <a:pt x="64" y="10"/>
                      </a:lnTo>
                      <a:lnTo>
                        <a:pt x="65" y="10"/>
                      </a:lnTo>
                      <a:lnTo>
                        <a:pt x="65" y="11"/>
                      </a:lnTo>
                      <a:lnTo>
                        <a:pt x="65" y="13"/>
                      </a:lnTo>
                      <a:lnTo>
                        <a:pt x="66" y="14"/>
                      </a:lnTo>
                      <a:lnTo>
                        <a:pt x="66" y="15"/>
                      </a:lnTo>
                      <a:lnTo>
                        <a:pt x="67" y="16"/>
                      </a:lnTo>
                      <a:lnTo>
                        <a:pt x="67" y="17"/>
                      </a:lnTo>
                      <a:lnTo>
                        <a:pt x="68" y="18"/>
                      </a:lnTo>
                      <a:lnTo>
                        <a:pt x="68" y="19"/>
                      </a:lnTo>
                      <a:lnTo>
                        <a:pt x="68" y="20"/>
                      </a:lnTo>
                      <a:lnTo>
                        <a:pt x="69" y="21"/>
                      </a:lnTo>
                      <a:lnTo>
                        <a:pt x="69" y="22"/>
                      </a:lnTo>
                      <a:lnTo>
                        <a:pt x="70" y="22"/>
                      </a:lnTo>
                      <a:lnTo>
                        <a:pt x="69" y="23"/>
                      </a:lnTo>
                      <a:lnTo>
                        <a:pt x="69" y="24"/>
                      </a:lnTo>
                      <a:lnTo>
                        <a:pt x="69" y="25"/>
                      </a:lnTo>
                      <a:lnTo>
                        <a:pt x="69" y="26"/>
                      </a:lnTo>
                      <a:lnTo>
                        <a:pt x="69" y="27"/>
                      </a:lnTo>
                      <a:lnTo>
                        <a:pt x="69" y="28"/>
                      </a:lnTo>
                      <a:lnTo>
                        <a:pt x="69" y="29"/>
                      </a:lnTo>
                      <a:lnTo>
                        <a:pt x="69" y="30"/>
                      </a:lnTo>
                      <a:lnTo>
                        <a:pt x="69" y="31"/>
                      </a:lnTo>
                      <a:lnTo>
                        <a:pt x="69" y="33"/>
                      </a:lnTo>
                      <a:lnTo>
                        <a:pt x="69" y="34"/>
                      </a:lnTo>
                      <a:lnTo>
                        <a:pt x="70" y="36"/>
                      </a:lnTo>
                      <a:lnTo>
                        <a:pt x="70" y="89"/>
                      </a:lnTo>
                      <a:lnTo>
                        <a:pt x="56" y="89"/>
                      </a:lnTo>
                      <a:lnTo>
                        <a:pt x="56" y="37"/>
                      </a:lnTo>
                      <a:lnTo>
                        <a:pt x="54" y="36"/>
                      </a:lnTo>
                      <a:lnTo>
                        <a:pt x="54" y="34"/>
                      </a:lnTo>
                      <a:lnTo>
                        <a:pt x="54" y="32"/>
                      </a:lnTo>
                      <a:lnTo>
                        <a:pt x="54" y="31"/>
                      </a:lnTo>
                      <a:lnTo>
                        <a:pt x="54" y="30"/>
                      </a:lnTo>
                      <a:lnTo>
                        <a:pt x="54" y="29"/>
                      </a:lnTo>
                      <a:lnTo>
                        <a:pt x="54" y="28"/>
                      </a:lnTo>
                      <a:lnTo>
                        <a:pt x="54" y="27"/>
                      </a:lnTo>
                      <a:lnTo>
                        <a:pt x="53" y="26"/>
                      </a:lnTo>
                      <a:lnTo>
                        <a:pt x="53" y="25"/>
                      </a:lnTo>
                      <a:lnTo>
                        <a:pt x="53" y="24"/>
                      </a:lnTo>
                      <a:lnTo>
                        <a:pt x="53" y="23"/>
                      </a:lnTo>
                      <a:lnTo>
                        <a:pt x="52" y="23"/>
                      </a:lnTo>
                      <a:lnTo>
                        <a:pt x="52" y="22"/>
                      </a:lnTo>
                      <a:lnTo>
                        <a:pt x="51" y="21"/>
                      </a:lnTo>
                      <a:lnTo>
                        <a:pt x="51" y="20"/>
                      </a:lnTo>
                      <a:lnTo>
                        <a:pt x="50" y="19"/>
                      </a:lnTo>
                      <a:lnTo>
                        <a:pt x="49" y="18"/>
                      </a:lnTo>
                      <a:lnTo>
                        <a:pt x="48" y="17"/>
                      </a:lnTo>
                      <a:lnTo>
                        <a:pt x="48" y="16"/>
                      </a:lnTo>
                      <a:lnTo>
                        <a:pt x="47" y="16"/>
                      </a:lnTo>
                      <a:lnTo>
                        <a:pt x="46" y="16"/>
                      </a:lnTo>
                      <a:lnTo>
                        <a:pt x="45" y="16"/>
                      </a:lnTo>
                      <a:lnTo>
                        <a:pt x="45" y="15"/>
                      </a:lnTo>
                      <a:lnTo>
                        <a:pt x="44" y="15"/>
                      </a:lnTo>
                      <a:lnTo>
                        <a:pt x="43" y="15"/>
                      </a:lnTo>
                      <a:lnTo>
                        <a:pt x="42" y="15"/>
                      </a:lnTo>
                      <a:lnTo>
                        <a:pt x="41" y="15"/>
                      </a:lnTo>
                      <a:lnTo>
                        <a:pt x="40" y="15"/>
                      </a:lnTo>
                      <a:lnTo>
                        <a:pt x="39" y="15"/>
                      </a:lnTo>
                      <a:lnTo>
                        <a:pt x="38" y="15"/>
                      </a:lnTo>
                      <a:lnTo>
                        <a:pt x="38" y="14"/>
                      </a:lnTo>
                      <a:lnTo>
                        <a:pt x="36" y="15"/>
                      </a:lnTo>
                      <a:lnTo>
                        <a:pt x="35" y="15"/>
                      </a:lnTo>
                      <a:lnTo>
                        <a:pt x="33" y="15"/>
                      </a:lnTo>
                      <a:lnTo>
                        <a:pt x="32" y="15"/>
                      </a:lnTo>
                      <a:lnTo>
                        <a:pt x="29" y="15"/>
                      </a:lnTo>
                      <a:lnTo>
                        <a:pt x="28" y="16"/>
                      </a:lnTo>
                      <a:lnTo>
                        <a:pt x="27" y="16"/>
                      </a:lnTo>
                      <a:lnTo>
                        <a:pt x="25" y="17"/>
                      </a:lnTo>
                      <a:lnTo>
                        <a:pt x="24" y="17"/>
                      </a:lnTo>
                      <a:lnTo>
                        <a:pt x="23" y="18"/>
                      </a:lnTo>
                      <a:lnTo>
                        <a:pt x="22" y="19"/>
                      </a:lnTo>
                      <a:lnTo>
                        <a:pt x="21" y="19"/>
                      </a:lnTo>
                      <a:lnTo>
                        <a:pt x="20" y="21"/>
                      </a:lnTo>
                      <a:lnTo>
                        <a:pt x="19" y="22"/>
                      </a:lnTo>
                      <a:lnTo>
                        <a:pt x="18" y="23"/>
                      </a:lnTo>
                      <a:lnTo>
                        <a:pt x="17" y="25"/>
                      </a:lnTo>
                      <a:lnTo>
                        <a:pt x="17" y="26"/>
                      </a:lnTo>
                      <a:lnTo>
                        <a:pt x="16" y="28"/>
                      </a:lnTo>
                      <a:lnTo>
                        <a:pt x="16" y="30"/>
                      </a:lnTo>
                      <a:lnTo>
                        <a:pt x="15" y="32"/>
                      </a:lnTo>
                      <a:lnTo>
                        <a:pt x="15" y="34"/>
                      </a:lnTo>
                      <a:lnTo>
                        <a:pt x="15" y="37"/>
                      </a:lnTo>
                      <a:lnTo>
                        <a:pt x="15" y="40"/>
                      </a:lnTo>
                      <a:lnTo>
                        <a:pt x="15" y="42"/>
                      </a:lnTo>
                      <a:lnTo>
                        <a:pt x="15" y="89"/>
                      </a:lnTo>
                      <a:lnTo>
                        <a:pt x="0" y="8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35" name="Freeform 405"/>
                <p:cNvSpPr>
                  <a:spLocks noEditPoints="1"/>
                </p:cNvSpPr>
                <p:nvPr/>
              </p:nvSpPr>
              <p:spPr bwMode="auto">
                <a:xfrm>
                  <a:off x="5115" y="1905"/>
                  <a:ext cx="40" cy="45"/>
                </a:xfrm>
                <a:custGeom>
                  <a:avLst/>
                  <a:gdLst>
                    <a:gd name="T0" fmla="*/ 10 w 80"/>
                    <a:gd name="T1" fmla="*/ 8 h 91"/>
                    <a:gd name="T2" fmla="*/ 10 w 80"/>
                    <a:gd name="T3" fmla="*/ 9 h 91"/>
                    <a:gd name="T4" fmla="*/ 9 w 80"/>
                    <a:gd name="T5" fmla="*/ 10 h 91"/>
                    <a:gd name="T6" fmla="*/ 8 w 80"/>
                    <a:gd name="T7" fmla="*/ 10 h 91"/>
                    <a:gd name="T8" fmla="*/ 7 w 80"/>
                    <a:gd name="T9" fmla="*/ 11 h 91"/>
                    <a:gd name="T10" fmla="*/ 6 w 80"/>
                    <a:gd name="T11" fmla="*/ 11 h 91"/>
                    <a:gd name="T12" fmla="*/ 5 w 80"/>
                    <a:gd name="T13" fmla="*/ 11 h 91"/>
                    <a:gd name="T14" fmla="*/ 3 w 80"/>
                    <a:gd name="T15" fmla="*/ 11 h 91"/>
                    <a:gd name="T16" fmla="*/ 2 w 80"/>
                    <a:gd name="T17" fmla="*/ 10 h 91"/>
                    <a:gd name="T18" fmla="*/ 1 w 80"/>
                    <a:gd name="T19" fmla="*/ 9 h 91"/>
                    <a:gd name="T20" fmla="*/ 1 w 80"/>
                    <a:gd name="T21" fmla="*/ 8 h 91"/>
                    <a:gd name="T22" fmla="*/ 0 w 80"/>
                    <a:gd name="T23" fmla="*/ 6 h 91"/>
                    <a:gd name="T24" fmla="*/ 0 w 80"/>
                    <a:gd name="T25" fmla="*/ 5 h 91"/>
                    <a:gd name="T26" fmla="*/ 1 w 80"/>
                    <a:gd name="T27" fmla="*/ 3 h 91"/>
                    <a:gd name="T28" fmla="*/ 1 w 80"/>
                    <a:gd name="T29" fmla="*/ 2 h 91"/>
                    <a:gd name="T30" fmla="*/ 2 w 80"/>
                    <a:gd name="T31" fmla="*/ 1 h 91"/>
                    <a:gd name="T32" fmla="*/ 3 w 80"/>
                    <a:gd name="T33" fmla="*/ 0 h 91"/>
                    <a:gd name="T34" fmla="*/ 5 w 80"/>
                    <a:gd name="T35" fmla="*/ 0 h 91"/>
                    <a:gd name="T36" fmla="*/ 6 w 80"/>
                    <a:gd name="T37" fmla="*/ 0 h 91"/>
                    <a:gd name="T38" fmla="*/ 7 w 80"/>
                    <a:gd name="T39" fmla="*/ 0 h 91"/>
                    <a:gd name="T40" fmla="*/ 9 w 80"/>
                    <a:gd name="T41" fmla="*/ 1 h 91"/>
                    <a:gd name="T42" fmla="*/ 9 w 80"/>
                    <a:gd name="T43" fmla="*/ 2 h 91"/>
                    <a:gd name="T44" fmla="*/ 10 w 80"/>
                    <a:gd name="T45" fmla="*/ 3 h 91"/>
                    <a:gd name="T46" fmla="*/ 10 w 80"/>
                    <a:gd name="T47" fmla="*/ 5 h 91"/>
                    <a:gd name="T48" fmla="*/ 10 w 80"/>
                    <a:gd name="T49" fmla="*/ 5 h 91"/>
                    <a:gd name="T50" fmla="*/ 10 w 80"/>
                    <a:gd name="T51" fmla="*/ 6 h 91"/>
                    <a:gd name="T52" fmla="*/ 10 w 80"/>
                    <a:gd name="T53" fmla="*/ 6 h 91"/>
                    <a:gd name="T54" fmla="*/ 2 w 80"/>
                    <a:gd name="T55" fmla="*/ 6 h 91"/>
                    <a:gd name="T56" fmla="*/ 3 w 80"/>
                    <a:gd name="T57" fmla="*/ 7 h 91"/>
                    <a:gd name="T58" fmla="*/ 3 w 80"/>
                    <a:gd name="T59" fmla="*/ 8 h 91"/>
                    <a:gd name="T60" fmla="*/ 3 w 80"/>
                    <a:gd name="T61" fmla="*/ 9 h 91"/>
                    <a:gd name="T62" fmla="*/ 4 w 80"/>
                    <a:gd name="T63" fmla="*/ 9 h 91"/>
                    <a:gd name="T64" fmla="*/ 5 w 80"/>
                    <a:gd name="T65" fmla="*/ 9 h 91"/>
                    <a:gd name="T66" fmla="*/ 6 w 80"/>
                    <a:gd name="T67" fmla="*/ 9 h 91"/>
                    <a:gd name="T68" fmla="*/ 6 w 80"/>
                    <a:gd name="T69" fmla="*/ 9 h 91"/>
                    <a:gd name="T70" fmla="*/ 7 w 80"/>
                    <a:gd name="T71" fmla="*/ 9 h 91"/>
                    <a:gd name="T72" fmla="*/ 7 w 80"/>
                    <a:gd name="T73" fmla="*/ 9 h 91"/>
                    <a:gd name="T74" fmla="*/ 8 w 80"/>
                    <a:gd name="T75" fmla="*/ 8 h 91"/>
                    <a:gd name="T76" fmla="*/ 8 w 80"/>
                    <a:gd name="T77" fmla="*/ 8 h 91"/>
                    <a:gd name="T78" fmla="*/ 9 w 80"/>
                    <a:gd name="T79" fmla="*/ 7 h 91"/>
                    <a:gd name="T80" fmla="*/ 8 w 80"/>
                    <a:gd name="T81" fmla="*/ 4 h 91"/>
                    <a:gd name="T82" fmla="*/ 8 w 80"/>
                    <a:gd name="T83" fmla="*/ 3 h 91"/>
                    <a:gd name="T84" fmla="*/ 8 w 80"/>
                    <a:gd name="T85" fmla="*/ 3 h 91"/>
                    <a:gd name="T86" fmla="*/ 7 w 80"/>
                    <a:gd name="T87" fmla="*/ 2 h 91"/>
                    <a:gd name="T88" fmla="*/ 7 w 80"/>
                    <a:gd name="T89" fmla="*/ 2 h 91"/>
                    <a:gd name="T90" fmla="*/ 6 w 80"/>
                    <a:gd name="T91" fmla="*/ 1 h 91"/>
                    <a:gd name="T92" fmla="*/ 5 w 80"/>
                    <a:gd name="T93" fmla="*/ 1 h 91"/>
                    <a:gd name="T94" fmla="*/ 4 w 80"/>
                    <a:gd name="T95" fmla="*/ 1 h 91"/>
                    <a:gd name="T96" fmla="*/ 4 w 80"/>
                    <a:gd name="T97" fmla="*/ 2 h 91"/>
                    <a:gd name="T98" fmla="*/ 3 w 80"/>
                    <a:gd name="T99" fmla="*/ 2 h 91"/>
                    <a:gd name="T100" fmla="*/ 3 w 80"/>
                    <a:gd name="T101" fmla="*/ 3 h 91"/>
                    <a:gd name="T102" fmla="*/ 3 w 80"/>
                    <a:gd name="T103" fmla="*/ 4 h 91"/>
                    <a:gd name="T104" fmla="*/ 3 w 80"/>
                    <a:gd name="T105" fmla="*/ 4 h 9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80"/>
                    <a:gd name="T160" fmla="*/ 0 h 91"/>
                    <a:gd name="T161" fmla="*/ 80 w 80"/>
                    <a:gd name="T162" fmla="*/ 91 h 9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80" h="91">
                      <a:moveTo>
                        <a:pt x="65" y="62"/>
                      </a:moveTo>
                      <a:lnTo>
                        <a:pt x="79" y="63"/>
                      </a:lnTo>
                      <a:lnTo>
                        <a:pt x="78" y="66"/>
                      </a:lnTo>
                      <a:lnTo>
                        <a:pt x="77" y="68"/>
                      </a:lnTo>
                      <a:lnTo>
                        <a:pt x="77" y="70"/>
                      </a:lnTo>
                      <a:lnTo>
                        <a:pt x="76" y="72"/>
                      </a:lnTo>
                      <a:lnTo>
                        <a:pt x="75" y="73"/>
                      </a:lnTo>
                      <a:lnTo>
                        <a:pt x="74" y="75"/>
                      </a:lnTo>
                      <a:lnTo>
                        <a:pt x="73" y="77"/>
                      </a:lnTo>
                      <a:lnTo>
                        <a:pt x="72" y="78"/>
                      </a:lnTo>
                      <a:lnTo>
                        <a:pt x="71" y="80"/>
                      </a:lnTo>
                      <a:lnTo>
                        <a:pt x="69" y="81"/>
                      </a:lnTo>
                      <a:lnTo>
                        <a:pt x="68" y="82"/>
                      </a:lnTo>
                      <a:lnTo>
                        <a:pt x="67" y="84"/>
                      </a:lnTo>
                      <a:lnTo>
                        <a:pt x="65" y="86"/>
                      </a:lnTo>
                      <a:lnTo>
                        <a:pt x="62" y="87"/>
                      </a:lnTo>
                      <a:lnTo>
                        <a:pt x="60" y="88"/>
                      </a:lnTo>
                      <a:lnTo>
                        <a:pt x="58" y="88"/>
                      </a:lnTo>
                      <a:lnTo>
                        <a:pt x="56" y="89"/>
                      </a:lnTo>
                      <a:lnTo>
                        <a:pt x="54" y="90"/>
                      </a:lnTo>
                      <a:lnTo>
                        <a:pt x="52" y="90"/>
                      </a:lnTo>
                      <a:lnTo>
                        <a:pt x="50" y="91"/>
                      </a:lnTo>
                      <a:lnTo>
                        <a:pt x="48" y="91"/>
                      </a:lnTo>
                      <a:lnTo>
                        <a:pt x="46" y="91"/>
                      </a:lnTo>
                      <a:lnTo>
                        <a:pt x="44" y="91"/>
                      </a:lnTo>
                      <a:lnTo>
                        <a:pt x="42" y="91"/>
                      </a:lnTo>
                      <a:lnTo>
                        <a:pt x="38" y="91"/>
                      </a:lnTo>
                      <a:lnTo>
                        <a:pt x="35" y="91"/>
                      </a:lnTo>
                      <a:lnTo>
                        <a:pt x="32" y="91"/>
                      </a:lnTo>
                      <a:lnTo>
                        <a:pt x="29" y="90"/>
                      </a:lnTo>
                      <a:lnTo>
                        <a:pt x="27" y="90"/>
                      </a:lnTo>
                      <a:lnTo>
                        <a:pt x="24" y="89"/>
                      </a:lnTo>
                      <a:lnTo>
                        <a:pt x="22" y="88"/>
                      </a:lnTo>
                      <a:lnTo>
                        <a:pt x="20" y="87"/>
                      </a:lnTo>
                      <a:lnTo>
                        <a:pt x="17" y="85"/>
                      </a:lnTo>
                      <a:lnTo>
                        <a:pt x="14" y="84"/>
                      </a:lnTo>
                      <a:lnTo>
                        <a:pt x="12" y="81"/>
                      </a:lnTo>
                      <a:lnTo>
                        <a:pt x="11" y="79"/>
                      </a:lnTo>
                      <a:lnTo>
                        <a:pt x="9" y="78"/>
                      </a:lnTo>
                      <a:lnTo>
                        <a:pt x="7" y="76"/>
                      </a:lnTo>
                      <a:lnTo>
                        <a:pt x="6" y="73"/>
                      </a:lnTo>
                      <a:lnTo>
                        <a:pt x="4" y="71"/>
                      </a:lnTo>
                      <a:lnTo>
                        <a:pt x="3" y="69"/>
                      </a:lnTo>
                      <a:lnTo>
                        <a:pt x="2" y="66"/>
                      </a:lnTo>
                      <a:lnTo>
                        <a:pt x="1" y="64"/>
                      </a:lnTo>
                      <a:lnTo>
                        <a:pt x="1" y="61"/>
                      </a:lnTo>
                      <a:lnTo>
                        <a:pt x="0" y="57"/>
                      </a:lnTo>
                      <a:lnTo>
                        <a:pt x="0" y="54"/>
                      </a:lnTo>
                      <a:lnTo>
                        <a:pt x="0" y="51"/>
                      </a:lnTo>
                      <a:lnTo>
                        <a:pt x="0" y="47"/>
                      </a:lnTo>
                      <a:lnTo>
                        <a:pt x="0" y="44"/>
                      </a:lnTo>
                      <a:lnTo>
                        <a:pt x="0" y="41"/>
                      </a:lnTo>
                      <a:lnTo>
                        <a:pt x="0" y="38"/>
                      </a:lnTo>
                      <a:lnTo>
                        <a:pt x="1" y="33"/>
                      </a:lnTo>
                      <a:lnTo>
                        <a:pt x="1" y="31"/>
                      </a:lnTo>
                      <a:lnTo>
                        <a:pt x="2" y="28"/>
                      </a:lnTo>
                      <a:lnTo>
                        <a:pt x="3" y="25"/>
                      </a:lnTo>
                      <a:lnTo>
                        <a:pt x="4" y="22"/>
                      </a:lnTo>
                      <a:lnTo>
                        <a:pt x="6" y="20"/>
                      </a:lnTo>
                      <a:lnTo>
                        <a:pt x="7" y="18"/>
                      </a:lnTo>
                      <a:lnTo>
                        <a:pt x="9" y="16"/>
                      </a:lnTo>
                      <a:lnTo>
                        <a:pt x="11" y="13"/>
                      </a:lnTo>
                      <a:lnTo>
                        <a:pt x="12" y="11"/>
                      </a:lnTo>
                      <a:lnTo>
                        <a:pt x="14" y="9"/>
                      </a:lnTo>
                      <a:lnTo>
                        <a:pt x="17" y="7"/>
                      </a:lnTo>
                      <a:lnTo>
                        <a:pt x="20" y="6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6" y="3"/>
                      </a:lnTo>
                      <a:lnTo>
                        <a:pt x="29" y="2"/>
                      </a:lnTo>
                      <a:lnTo>
                        <a:pt x="31" y="1"/>
                      </a:lnTo>
                      <a:lnTo>
                        <a:pt x="34" y="1"/>
                      </a:lnTo>
                      <a:lnTo>
                        <a:pt x="37" y="1"/>
                      </a:lnTo>
                      <a:lnTo>
                        <a:pt x="41" y="0"/>
                      </a:lnTo>
                      <a:lnTo>
                        <a:pt x="43" y="1"/>
                      </a:lnTo>
                      <a:lnTo>
                        <a:pt x="46" y="1"/>
                      </a:lnTo>
                      <a:lnTo>
                        <a:pt x="49" y="1"/>
                      </a:lnTo>
                      <a:lnTo>
                        <a:pt x="51" y="2"/>
                      </a:lnTo>
                      <a:lnTo>
                        <a:pt x="53" y="3"/>
                      </a:lnTo>
                      <a:lnTo>
                        <a:pt x="56" y="4"/>
                      </a:lnTo>
                      <a:lnTo>
                        <a:pt x="58" y="5"/>
                      </a:lnTo>
                      <a:lnTo>
                        <a:pt x="60" y="6"/>
                      </a:lnTo>
                      <a:lnTo>
                        <a:pt x="62" y="7"/>
                      </a:lnTo>
                      <a:lnTo>
                        <a:pt x="65" y="9"/>
                      </a:lnTo>
                      <a:lnTo>
                        <a:pt x="67" y="11"/>
                      </a:lnTo>
                      <a:lnTo>
                        <a:pt x="69" y="13"/>
                      </a:lnTo>
                      <a:lnTo>
                        <a:pt x="70" y="15"/>
                      </a:lnTo>
                      <a:lnTo>
                        <a:pt x="72" y="17"/>
                      </a:lnTo>
                      <a:lnTo>
                        <a:pt x="73" y="20"/>
                      </a:lnTo>
                      <a:lnTo>
                        <a:pt x="75" y="22"/>
                      </a:lnTo>
                      <a:lnTo>
                        <a:pt x="76" y="24"/>
                      </a:lnTo>
                      <a:lnTo>
                        <a:pt x="77" y="27"/>
                      </a:lnTo>
                      <a:lnTo>
                        <a:pt x="78" y="30"/>
                      </a:lnTo>
                      <a:lnTo>
                        <a:pt x="78" y="33"/>
                      </a:lnTo>
                      <a:lnTo>
                        <a:pt x="79" y="37"/>
                      </a:lnTo>
                      <a:lnTo>
                        <a:pt x="79" y="40"/>
                      </a:lnTo>
                      <a:lnTo>
                        <a:pt x="79" y="43"/>
                      </a:lnTo>
                      <a:lnTo>
                        <a:pt x="80" y="46"/>
                      </a:lnTo>
                      <a:lnTo>
                        <a:pt x="79" y="47"/>
                      </a:lnTo>
                      <a:lnTo>
                        <a:pt x="79" y="48"/>
                      </a:lnTo>
                      <a:lnTo>
                        <a:pt x="79" y="49"/>
                      </a:lnTo>
                      <a:lnTo>
                        <a:pt x="80" y="49"/>
                      </a:lnTo>
                      <a:lnTo>
                        <a:pt x="16" y="49"/>
                      </a:lnTo>
                      <a:lnTo>
                        <a:pt x="16" y="52"/>
                      </a:lnTo>
                      <a:lnTo>
                        <a:pt x="16" y="54"/>
                      </a:lnTo>
                      <a:lnTo>
                        <a:pt x="16" y="56"/>
                      </a:lnTo>
                      <a:lnTo>
                        <a:pt x="16" y="58"/>
                      </a:lnTo>
                      <a:lnTo>
                        <a:pt x="17" y="61"/>
                      </a:lnTo>
                      <a:lnTo>
                        <a:pt x="17" y="63"/>
                      </a:lnTo>
                      <a:lnTo>
                        <a:pt x="18" y="64"/>
                      </a:lnTo>
                      <a:lnTo>
                        <a:pt x="19" y="66"/>
                      </a:lnTo>
                      <a:lnTo>
                        <a:pt x="19" y="68"/>
                      </a:lnTo>
                      <a:lnTo>
                        <a:pt x="20" y="69"/>
                      </a:lnTo>
                      <a:lnTo>
                        <a:pt x="21" y="70"/>
                      </a:lnTo>
                      <a:lnTo>
                        <a:pt x="23" y="71"/>
                      </a:lnTo>
                      <a:lnTo>
                        <a:pt x="24" y="73"/>
                      </a:lnTo>
                      <a:lnTo>
                        <a:pt x="25" y="74"/>
                      </a:lnTo>
                      <a:lnTo>
                        <a:pt x="26" y="75"/>
                      </a:lnTo>
                      <a:lnTo>
                        <a:pt x="28" y="76"/>
                      </a:lnTo>
                      <a:lnTo>
                        <a:pt x="29" y="77"/>
                      </a:lnTo>
                      <a:lnTo>
                        <a:pt x="31" y="78"/>
                      </a:lnTo>
                      <a:lnTo>
                        <a:pt x="32" y="78"/>
                      </a:lnTo>
                      <a:lnTo>
                        <a:pt x="34" y="79"/>
                      </a:lnTo>
                      <a:lnTo>
                        <a:pt x="35" y="79"/>
                      </a:lnTo>
                      <a:lnTo>
                        <a:pt x="37" y="79"/>
                      </a:lnTo>
                      <a:lnTo>
                        <a:pt x="40" y="79"/>
                      </a:lnTo>
                      <a:lnTo>
                        <a:pt x="42" y="79"/>
                      </a:lnTo>
                      <a:lnTo>
                        <a:pt x="43" y="79"/>
                      </a:lnTo>
                      <a:lnTo>
                        <a:pt x="44" y="79"/>
                      </a:lnTo>
                      <a:lnTo>
                        <a:pt x="45" y="79"/>
                      </a:lnTo>
                      <a:lnTo>
                        <a:pt x="47" y="79"/>
                      </a:lnTo>
                      <a:lnTo>
                        <a:pt x="48" y="79"/>
                      </a:lnTo>
                      <a:lnTo>
                        <a:pt x="49" y="78"/>
                      </a:lnTo>
                      <a:lnTo>
                        <a:pt x="50" y="78"/>
                      </a:lnTo>
                      <a:lnTo>
                        <a:pt x="51" y="78"/>
                      </a:lnTo>
                      <a:lnTo>
                        <a:pt x="52" y="77"/>
                      </a:lnTo>
                      <a:lnTo>
                        <a:pt x="53" y="77"/>
                      </a:lnTo>
                      <a:lnTo>
                        <a:pt x="54" y="76"/>
                      </a:lnTo>
                      <a:lnTo>
                        <a:pt x="55" y="75"/>
                      </a:lnTo>
                      <a:lnTo>
                        <a:pt x="56" y="74"/>
                      </a:lnTo>
                      <a:lnTo>
                        <a:pt x="57" y="73"/>
                      </a:lnTo>
                      <a:lnTo>
                        <a:pt x="58" y="72"/>
                      </a:lnTo>
                      <a:lnTo>
                        <a:pt x="59" y="71"/>
                      </a:lnTo>
                      <a:lnTo>
                        <a:pt x="60" y="70"/>
                      </a:lnTo>
                      <a:lnTo>
                        <a:pt x="60" y="69"/>
                      </a:lnTo>
                      <a:lnTo>
                        <a:pt x="61" y="68"/>
                      </a:lnTo>
                      <a:lnTo>
                        <a:pt x="62" y="67"/>
                      </a:lnTo>
                      <a:lnTo>
                        <a:pt x="62" y="65"/>
                      </a:lnTo>
                      <a:lnTo>
                        <a:pt x="64" y="64"/>
                      </a:lnTo>
                      <a:lnTo>
                        <a:pt x="65" y="62"/>
                      </a:lnTo>
                      <a:close/>
                      <a:moveTo>
                        <a:pt x="17" y="38"/>
                      </a:moveTo>
                      <a:lnTo>
                        <a:pt x="65" y="38"/>
                      </a:lnTo>
                      <a:lnTo>
                        <a:pt x="64" y="37"/>
                      </a:lnTo>
                      <a:lnTo>
                        <a:pt x="64" y="34"/>
                      </a:lnTo>
                      <a:lnTo>
                        <a:pt x="64" y="32"/>
                      </a:lnTo>
                      <a:lnTo>
                        <a:pt x="62" y="31"/>
                      </a:lnTo>
                      <a:lnTo>
                        <a:pt x="62" y="29"/>
                      </a:lnTo>
                      <a:lnTo>
                        <a:pt x="62" y="28"/>
                      </a:lnTo>
                      <a:lnTo>
                        <a:pt x="61" y="27"/>
                      </a:lnTo>
                      <a:lnTo>
                        <a:pt x="61" y="25"/>
                      </a:lnTo>
                      <a:lnTo>
                        <a:pt x="60" y="24"/>
                      </a:lnTo>
                      <a:lnTo>
                        <a:pt x="60" y="23"/>
                      </a:lnTo>
                      <a:lnTo>
                        <a:pt x="59" y="22"/>
                      </a:lnTo>
                      <a:lnTo>
                        <a:pt x="59" y="21"/>
                      </a:lnTo>
                      <a:lnTo>
                        <a:pt x="57" y="20"/>
                      </a:lnTo>
                      <a:lnTo>
                        <a:pt x="56" y="19"/>
                      </a:lnTo>
                      <a:lnTo>
                        <a:pt x="55" y="18"/>
                      </a:lnTo>
                      <a:lnTo>
                        <a:pt x="53" y="17"/>
                      </a:lnTo>
                      <a:lnTo>
                        <a:pt x="52" y="16"/>
                      </a:lnTo>
                      <a:lnTo>
                        <a:pt x="50" y="15"/>
                      </a:lnTo>
                      <a:lnTo>
                        <a:pt x="49" y="15"/>
                      </a:lnTo>
                      <a:lnTo>
                        <a:pt x="47" y="14"/>
                      </a:lnTo>
                      <a:lnTo>
                        <a:pt x="46" y="14"/>
                      </a:lnTo>
                      <a:lnTo>
                        <a:pt x="44" y="14"/>
                      </a:lnTo>
                      <a:lnTo>
                        <a:pt x="42" y="14"/>
                      </a:lnTo>
                      <a:lnTo>
                        <a:pt x="41" y="13"/>
                      </a:lnTo>
                      <a:lnTo>
                        <a:pt x="38" y="14"/>
                      </a:lnTo>
                      <a:lnTo>
                        <a:pt x="36" y="14"/>
                      </a:lnTo>
                      <a:lnTo>
                        <a:pt x="35" y="14"/>
                      </a:lnTo>
                      <a:lnTo>
                        <a:pt x="33" y="14"/>
                      </a:lnTo>
                      <a:lnTo>
                        <a:pt x="32" y="15"/>
                      </a:lnTo>
                      <a:lnTo>
                        <a:pt x="30" y="15"/>
                      </a:lnTo>
                      <a:lnTo>
                        <a:pt x="29" y="16"/>
                      </a:lnTo>
                      <a:lnTo>
                        <a:pt x="28" y="17"/>
                      </a:lnTo>
                      <a:lnTo>
                        <a:pt x="27" y="17"/>
                      </a:lnTo>
                      <a:lnTo>
                        <a:pt x="26" y="18"/>
                      </a:lnTo>
                      <a:lnTo>
                        <a:pt x="25" y="19"/>
                      </a:lnTo>
                      <a:lnTo>
                        <a:pt x="24" y="20"/>
                      </a:lnTo>
                      <a:lnTo>
                        <a:pt x="22" y="22"/>
                      </a:lnTo>
                      <a:lnTo>
                        <a:pt x="21" y="23"/>
                      </a:lnTo>
                      <a:lnTo>
                        <a:pt x="20" y="24"/>
                      </a:lnTo>
                      <a:lnTo>
                        <a:pt x="20" y="25"/>
                      </a:lnTo>
                      <a:lnTo>
                        <a:pt x="19" y="26"/>
                      </a:lnTo>
                      <a:lnTo>
                        <a:pt x="18" y="28"/>
                      </a:lnTo>
                      <a:lnTo>
                        <a:pt x="18" y="29"/>
                      </a:lnTo>
                      <a:lnTo>
                        <a:pt x="17" y="31"/>
                      </a:lnTo>
                      <a:lnTo>
                        <a:pt x="17" y="32"/>
                      </a:lnTo>
                      <a:lnTo>
                        <a:pt x="17" y="34"/>
                      </a:lnTo>
                      <a:lnTo>
                        <a:pt x="17" y="37"/>
                      </a:lnTo>
                      <a:lnTo>
                        <a:pt x="17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36" name="Freeform 406"/>
                <p:cNvSpPr>
                  <a:spLocks noEditPoints="1"/>
                </p:cNvSpPr>
                <p:nvPr/>
              </p:nvSpPr>
              <p:spPr bwMode="auto">
                <a:xfrm>
                  <a:off x="5161" y="1889"/>
                  <a:ext cx="38" cy="61"/>
                </a:xfrm>
                <a:custGeom>
                  <a:avLst/>
                  <a:gdLst>
                    <a:gd name="T0" fmla="*/ 8 w 75"/>
                    <a:gd name="T1" fmla="*/ 14 h 121"/>
                    <a:gd name="T2" fmla="*/ 7 w 75"/>
                    <a:gd name="T3" fmla="*/ 15 h 121"/>
                    <a:gd name="T4" fmla="*/ 6 w 75"/>
                    <a:gd name="T5" fmla="*/ 16 h 121"/>
                    <a:gd name="T6" fmla="*/ 5 w 75"/>
                    <a:gd name="T7" fmla="*/ 16 h 121"/>
                    <a:gd name="T8" fmla="*/ 4 w 75"/>
                    <a:gd name="T9" fmla="*/ 15 h 121"/>
                    <a:gd name="T10" fmla="*/ 3 w 75"/>
                    <a:gd name="T11" fmla="*/ 15 h 121"/>
                    <a:gd name="T12" fmla="*/ 2 w 75"/>
                    <a:gd name="T13" fmla="*/ 15 h 121"/>
                    <a:gd name="T14" fmla="*/ 2 w 75"/>
                    <a:gd name="T15" fmla="*/ 14 h 121"/>
                    <a:gd name="T16" fmla="*/ 1 w 75"/>
                    <a:gd name="T17" fmla="*/ 13 h 121"/>
                    <a:gd name="T18" fmla="*/ 1 w 75"/>
                    <a:gd name="T19" fmla="*/ 13 h 121"/>
                    <a:gd name="T20" fmla="*/ 0 w 75"/>
                    <a:gd name="T21" fmla="*/ 12 h 121"/>
                    <a:gd name="T22" fmla="*/ 0 w 75"/>
                    <a:gd name="T23" fmla="*/ 11 h 121"/>
                    <a:gd name="T24" fmla="*/ 0 w 75"/>
                    <a:gd name="T25" fmla="*/ 10 h 121"/>
                    <a:gd name="T26" fmla="*/ 1 w 75"/>
                    <a:gd name="T27" fmla="*/ 8 h 121"/>
                    <a:gd name="T28" fmla="*/ 1 w 75"/>
                    <a:gd name="T29" fmla="*/ 7 h 121"/>
                    <a:gd name="T30" fmla="*/ 1 w 75"/>
                    <a:gd name="T31" fmla="*/ 7 h 121"/>
                    <a:gd name="T32" fmla="*/ 2 w 75"/>
                    <a:gd name="T33" fmla="*/ 6 h 121"/>
                    <a:gd name="T34" fmla="*/ 2 w 75"/>
                    <a:gd name="T35" fmla="*/ 5 h 121"/>
                    <a:gd name="T36" fmla="*/ 3 w 75"/>
                    <a:gd name="T37" fmla="*/ 5 h 121"/>
                    <a:gd name="T38" fmla="*/ 4 w 75"/>
                    <a:gd name="T39" fmla="*/ 4 h 121"/>
                    <a:gd name="T40" fmla="*/ 4 w 75"/>
                    <a:gd name="T41" fmla="*/ 4 h 121"/>
                    <a:gd name="T42" fmla="*/ 5 w 75"/>
                    <a:gd name="T43" fmla="*/ 4 h 121"/>
                    <a:gd name="T44" fmla="*/ 6 w 75"/>
                    <a:gd name="T45" fmla="*/ 4 h 121"/>
                    <a:gd name="T46" fmla="*/ 6 w 75"/>
                    <a:gd name="T47" fmla="*/ 5 h 121"/>
                    <a:gd name="T48" fmla="*/ 7 w 75"/>
                    <a:gd name="T49" fmla="*/ 5 h 121"/>
                    <a:gd name="T50" fmla="*/ 7 w 75"/>
                    <a:gd name="T51" fmla="*/ 5 h 121"/>
                    <a:gd name="T52" fmla="*/ 8 w 75"/>
                    <a:gd name="T53" fmla="*/ 6 h 121"/>
                    <a:gd name="T54" fmla="*/ 10 w 75"/>
                    <a:gd name="T55" fmla="*/ 0 h 121"/>
                    <a:gd name="T56" fmla="*/ 2 w 75"/>
                    <a:gd name="T57" fmla="*/ 10 h 121"/>
                    <a:gd name="T58" fmla="*/ 2 w 75"/>
                    <a:gd name="T59" fmla="*/ 11 h 121"/>
                    <a:gd name="T60" fmla="*/ 3 w 75"/>
                    <a:gd name="T61" fmla="*/ 12 h 121"/>
                    <a:gd name="T62" fmla="*/ 3 w 75"/>
                    <a:gd name="T63" fmla="*/ 13 h 121"/>
                    <a:gd name="T64" fmla="*/ 4 w 75"/>
                    <a:gd name="T65" fmla="*/ 14 h 121"/>
                    <a:gd name="T66" fmla="*/ 4 w 75"/>
                    <a:gd name="T67" fmla="*/ 14 h 121"/>
                    <a:gd name="T68" fmla="*/ 5 w 75"/>
                    <a:gd name="T69" fmla="*/ 14 h 121"/>
                    <a:gd name="T70" fmla="*/ 6 w 75"/>
                    <a:gd name="T71" fmla="*/ 14 h 121"/>
                    <a:gd name="T72" fmla="*/ 7 w 75"/>
                    <a:gd name="T73" fmla="*/ 14 h 121"/>
                    <a:gd name="T74" fmla="*/ 7 w 75"/>
                    <a:gd name="T75" fmla="*/ 13 h 121"/>
                    <a:gd name="T76" fmla="*/ 8 w 75"/>
                    <a:gd name="T77" fmla="*/ 12 h 121"/>
                    <a:gd name="T78" fmla="*/ 8 w 75"/>
                    <a:gd name="T79" fmla="*/ 11 h 121"/>
                    <a:gd name="T80" fmla="*/ 8 w 75"/>
                    <a:gd name="T81" fmla="*/ 10 h 121"/>
                    <a:gd name="T82" fmla="*/ 8 w 75"/>
                    <a:gd name="T83" fmla="*/ 9 h 121"/>
                    <a:gd name="T84" fmla="*/ 8 w 75"/>
                    <a:gd name="T85" fmla="*/ 8 h 121"/>
                    <a:gd name="T86" fmla="*/ 7 w 75"/>
                    <a:gd name="T87" fmla="*/ 7 h 121"/>
                    <a:gd name="T88" fmla="*/ 7 w 75"/>
                    <a:gd name="T89" fmla="*/ 6 h 121"/>
                    <a:gd name="T90" fmla="*/ 6 w 75"/>
                    <a:gd name="T91" fmla="*/ 6 h 121"/>
                    <a:gd name="T92" fmla="*/ 5 w 75"/>
                    <a:gd name="T93" fmla="*/ 6 h 121"/>
                    <a:gd name="T94" fmla="*/ 4 w 75"/>
                    <a:gd name="T95" fmla="*/ 6 h 121"/>
                    <a:gd name="T96" fmla="*/ 4 w 75"/>
                    <a:gd name="T97" fmla="*/ 6 h 121"/>
                    <a:gd name="T98" fmla="*/ 3 w 75"/>
                    <a:gd name="T99" fmla="*/ 7 h 121"/>
                    <a:gd name="T100" fmla="*/ 3 w 75"/>
                    <a:gd name="T101" fmla="*/ 8 h 121"/>
                    <a:gd name="T102" fmla="*/ 2 w 75"/>
                    <a:gd name="T103" fmla="*/ 9 h 121"/>
                    <a:gd name="T104" fmla="*/ 2 w 75"/>
                    <a:gd name="T105" fmla="*/ 10 h 12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5"/>
                    <a:gd name="T160" fmla="*/ 0 h 121"/>
                    <a:gd name="T161" fmla="*/ 75 w 75"/>
                    <a:gd name="T162" fmla="*/ 121 h 12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5" h="121">
                      <a:moveTo>
                        <a:pt x="61" y="119"/>
                      </a:moveTo>
                      <a:lnTo>
                        <a:pt x="61" y="108"/>
                      </a:lnTo>
                      <a:lnTo>
                        <a:pt x="59" y="110"/>
                      </a:lnTo>
                      <a:lnTo>
                        <a:pt x="58" y="112"/>
                      </a:lnTo>
                      <a:lnTo>
                        <a:pt x="56" y="115"/>
                      </a:lnTo>
                      <a:lnTo>
                        <a:pt x="54" y="116"/>
                      </a:lnTo>
                      <a:lnTo>
                        <a:pt x="53" y="117"/>
                      </a:lnTo>
                      <a:lnTo>
                        <a:pt x="51" y="119"/>
                      </a:lnTo>
                      <a:lnTo>
                        <a:pt x="49" y="119"/>
                      </a:lnTo>
                      <a:lnTo>
                        <a:pt x="47" y="120"/>
                      </a:lnTo>
                      <a:lnTo>
                        <a:pt x="45" y="121"/>
                      </a:lnTo>
                      <a:lnTo>
                        <a:pt x="42" y="121"/>
                      </a:lnTo>
                      <a:lnTo>
                        <a:pt x="39" y="121"/>
                      </a:lnTo>
                      <a:lnTo>
                        <a:pt x="37" y="121"/>
                      </a:lnTo>
                      <a:lnTo>
                        <a:pt x="35" y="121"/>
                      </a:lnTo>
                      <a:lnTo>
                        <a:pt x="33" y="121"/>
                      </a:lnTo>
                      <a:lnTo>
                        <a:pt x="32" y="121"/>
                      </a:lnTo>
                      <a:lnTo>
                        <a:pt x="30" y="121"/>
                      </a:lnTo>
                      <a:lnTo>
                        <a:pt x="28" y="121"/>
                      </a:lnTo>
                      <a:lnTo>
                        <a:pt x="27" y="120"/>
                      </a:lnTo>
                      <a:lnTo>
                        <a:pt x="25" y="120"/>
                      </a:lnTo>
                      <a:lnTo>
                        <a:pt x="24" y="119"/>
                      </a:lnTo>
                      <a:lnTo>
                        <a:pt x="22" y="119"/>
                      </a:lnTo>
                      <a:lnTo>
                        <a:pt x="21" y="118"/>
                      </a:lnTo>
                      <a:lnTo>
                        <a:pt x="19" y="117"/>
                      </a:lnTo>
                      <a:lnTo>
                        <a:pt x="17" y="116"/>
                      </a:lnTo>
                      <a:lnTo>
                        <a:pt x="15" y="115"/>
                      </a:lnTo>
                      <a:lnTo>
                        <a:pt x="14" y="114"/>
                      </a:lnTo>
                      <a:lnTo>
                        <a:pt x="13" y="112"/>
                      </a:lnTo>
                      <a:lnTo>
                        <a:pt x="11" y="111"/>
                      </a:lnTo>
                      <a:lnTo>
                        <a:pt x="10" y="110"/>
                      </a:lnTo>
                      <a:lnTo>
                        <a:pt x="9" y="109"/>
                      </a:lnTo>
                      <a:lnTo>
                        <a:pt x="8" y="107"/>
                      </a:lnTo>
                      <a:lnTo>
                        <a:pt x="7" y="106"/>
                      </a:lnTo>
                      <a:lnTo>
                        <a:pt x="6" y="105"/>
                      </a:lnTo>
                      <a:lnTo>
                        <a:pt x="5" y="103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3" y="99"/>
                      </a:lnTo>
                      <a:lnTo>
                        <a:pt x="2" y="97"/>
                      </a:lnTo>
                      <a:lnTo>
                        <a:pt x="2" y="95"/>
                      </a:lnTo>
                      <a:lnTo>
                        <a:pt x="1" y="93"/>
                      </a:lnTo>
                      <a:lnTo>
                        <a:pt x="1" y="92"/>
                      </a:lnTo>
                      <a:lnTo>
                        <a:pt x="0" y="90"/>
                      </a:lnTo>
                      <a:lnTo>
                        <a:pt x="0" y="87"/>
                      </a:lnTo>
                      <a:lnTo>
                        <a:pt x="0" y="85"/>
                      </a:lnTo>
                      <a:lnTo>
                        <a:pt x="0" y="83"/>
                      </a:lnTo>
                      <a:lnTo>
                        <a:pt x="0" y="81"/>
                      </a:lnTo>
                      <a:lnTo>
                        <a:pt x="0" y="79"/>
                      </a:lnTo>
                      <a:lnTo>
                        <a:pt x="0" y="76"/>
                      </a:lnTo>
                      <a:lnTo>
                        <a:pt x="0" y="75"/>
                      </a:lnTo>
                      <a:lnTo>
                        <a:pt x="0" y="73"/>
                      </a:lnTo>
                      <a:lnTo>
                        <a:pt x="0" y="71"/>
                      </a:lnTo>
                      <a:lnTo>
                        <a:pt x="0" y="69"/>
                      </a:lnTo>
                      <a:lnTo>
                        <a:pt x="0" y="67"/>
                      </a:lnTo>
                      <a:lnTo>
                        <a:pt x="1" y="64"/>
                      </a:lnTo>
                      <a:lnTo>
                        <a:pt x="1" y="62"/>
                      </a:lnTo>
                      <a:lnTo>
                        <a:pt x="1" y="60"/>
                      </a:lnTo>
                      <a:lnTo>
                        <a:pt x="2" y="58"/>
                      </a:lnTo>
                      <a:lnTo>
                        <a:pt x="2" y="56"/>
                      </a:lnTo>
                      <a:lnTo>
                        <a:pt x="3" y="54"/>
                      </a:lnTo>
                      <a:lnTo>
                        <a:pt x="4" y="52"/>
                      </a:lnTo>
                      <a:lnTo>
                        <a:pt x="4" y="51"/>
                      </a:lnTo>
                      <a:lnTo>
                        <a:pt x="5" y="49"/>
                      </a:lnTo>
                      <a:lnTo>
                        <a:pt x="6" y="48"/>
                      </a:lnTo>
                      <a:lnTo>
                        <a:pt x="7" y="46"/>
                      </a:lnTo>
                      <a:lnTo>
                        <a:pt x="8" y="45"/>
                      </a:lnTo>
                      <a:lnTo>
                        <a:pt x="9" y="44"/>
                      </a:lnTo>
                      <a:lnTo>
                        <a:pt x="10" y="43"/>
                      </a:lnTo>
                      <a:lnTo>
                        <a:pt x="11" y="40"/>
                      </a:lnTo>
                      <a:lnTo>
                        <a:pt x="12" y="39"/>
                      </a:lnTo>
                      <a:lnTo>
                        <a:pt x="13" y="38"/>
                      </a:lnTo>
                      <a:lnTo>
                        <a:pt x="14" y="37"/>
                      </a:lnTo>
                      <a:lnTo>
                        <a:pt x="16" y="36"/>
                      </a:lnTo>
                      <a:lnTo>
                        <a:pt x="17" y="36"/>
                      </a:lnTo>
                      <a:lnTo>
                        <a:pt x="20" y="35"/>
                      </a:lnTo>
                      <a:lnTo>
                        <a:pt x="21" y="34"/>
                      </a:lnTo>
                      <a:lnTo>
                        <a:pt x="23" y="33"/>
                      </a:lnTo>
                      <a:lnTo>
                        <a:pt x="24" y="33"/>
                      </a:lnTo>
                      <a:lnTo>
                        <a:pt x="26" y="32"/>
                      </a:lnTo>
                      <a:lnTo>
                        <a:pt x="27" y="32"/>
                      </a:lnTo>
                      <a:lnTo>
                        <a:pt x="29" y="31"/>
                      </a:lnTo>
                      <a:lnTo>
                        <a:pt x="31" y="31"/>
                      </a:lnTo>
                      <a:lnTo>
                        <a:pt x="32" y="31"/>
                      </a:lnTo>
                      <a:lnTo>
                        <a:pt x="34" y="31"/>
                      </a:lnTo>
                      <a:lnTo>
                        <a:pt x="36" y="30"/>
                      </a:lnTo>
                      <a:lnTo>
                        <a:pt x="37" y="31"/>
                      </a:lnTo>
                      <a:lnTo>
                        <a:pt x="38" y="31"/>
                      </a:lnTo>
                      <a:lnTo>
                        <a:pt x="39" y="31"/>
                      </a:lnTo>
                      <a:lnTo>
                        <a:pt x="40" y="31"/>
                      </a:lnTo>
                      <a:lnTo>
                        <a:pt x="42" y="31"/>
                      </a:lnTo>
                      <a:lnTo>
                        <a:pt x="43" y="32"/>
                      </a:lnTo>
                      <a:lnTo>
                        <a:pt x="44" y="32"/>
                      </a:lnTo>
                      <a:lnTo>
                        <a:pt x="45" y="32"/>
                      </a:lnTo>
                      <a:lnTo>
                        <a:pt x="46" y="33"/>
                      </a:lnTo>
                      <a:lnTo>
                        <a:pt x="47" y="33"/>
                      </a:lnTo>
                      <a:lnTo>
                        <a:pt x="48" y="34"/>
                      </a:lnTo>
                      <a:lnTo>
                        <a:pt x="50" y="34"/>
                      </a:lnTo>
                      <a:lnTo>
                        <a:pt x="50" y="35"/>
                      </a:lnTo>
                      <a:lnTo>
                        <a:pt x="51" y="36"/>
                      </a:lnTo>
                      <a:lnTo>
                        <a:pt x="52" y="36"/>
                      </a:lnTo>
                      <a:lnTo>
                        <a:pt x="53" y="37"/>
                      </a:lnTo>
                      <a:lnTo>
                        <a:pt x="54" y="37"/>
                      </a:lnTo>
                      <a:lnTo>
                        <a:pt x="55" y="38"/>
                      </a:lnTo>
                      <a:lnTo>
                        <a:pt x="56" y="39"/>
                      </a:lnTo>
                      <a:lnTo>
                        <a:pt x="57" y="39"/>
                      </a:lnTo>
                      <a:lnTo>
                        <a:pt x="57" y="40"/>
                      </a:lnTo>
                      <a:lnTo>
                        <a:pt x="58" y="41"/>
                      </a:lnTo>
                      <a:lnTo>
                        <a:pt x="59" y="43"/>
                      </a:lnTo>
                      <a:lnTo>
                        <a:pt x="60" y="43"/>
                      </a:lnTo>
                      <a:lnTo>
                        <a:pt x="60" y="0"/>
                      </a:lnTo>
                      <a:lnTo>
                        <a:pt x="75" y="0"/>
                      </a:lnTo>
                      <a:lnTo>
                        <a:pt x="75" y="119"/>
                      </a:lnTo>
                      <a:lnTo>
                        <a:pt x="61" y="119"/>
                      </a:lnTo>
                      <a:close/>
                      <a:moveTo>
                        <a:pt x="14" y="76"/>
                      </a:moveTo>
                      <a:lnTo>
                        <a:pt x="14" y="79"/>
                      </a:lnTo>
                      <a:lnTo>
                        <a:pt x="14" y="82"/>
                      </a:lnTo>
                      <a:lnTo>
                        <a:pt x="14" y="84"/>
                      </a:lnTo>
                      <a:lnTo>
                        <a:pt x="14" y="86"/>
                      </a:lnTo>
                      <a:lnTo>
                        <a:pt x="15" y="88"/>
                      </a:lnTo>
                      <a:lnTo>
                        <a:pt x="15" y="92"/>
                      </a:lnTo>
                      <a:lnTo>
                        <a:pt x="16" y="93"/>
                      </a:lnTo>
                      <a:lnTo>
                        <a:pt x="17" y="95"/>
                      </a:lnTo>
                      <a:lnTo>
                        <a:pt x="17" y="97"/>
                      </a:lnTo>
                      <a:lnTo>
                        <a:pt x="19" y="99"/>
                      </a:lnTo>
                      <a:lnTo>
                        <a:pt x="20" y="100"/>
                      </a:lnTo>
                      <a:lnTo>
                        <a:pt x="22" y="101"/>
                      </a:lnTo>
                      <a:lnTo>
                        <a:pt x="23" y="103"/>
                      </a:lnTo>
                      <a:lnTo>
                        <a:pt x="24" y="104"/>
                      </a:lnTo>
                      <a:lnTo>
                        <a:pt x="25" y="105"/>
                      </a:lnTo>
                      <a:lnTo>
                        <a:pt x="26" y="106"/>
                      </a:lnTo>
                      <a:lnTo>
                        <a:pt x="28" y="107"/>
                      </a:lnTo>
                      <a:lnTo>
                        <a:pt x="29" y="108"/>
                      </a:lnTo>
                      <a:lnTo>
                        <a:pt x="30" y="108"/>
                      </a:lnTo>
                      <a:lnTo>
                        <a:pt x="32" y="109"/>
                      </a:lnTo>
                      <a:lnTo>
                        <a:pt x="33" y="109"/>
                      </a:lnTo>
                      <a:lnTo>
                        <a:pt x="35" y="109"/>
                      </a:lnTo>
                      <a:lnTo>
                        <a:pt x="36" y="109"/>
                      </a:lnTo>
                      <a:lnTo>
                        <a:pt x="38" y="109"/>
                      </a:lnTo>
                      <a:lnTo>
                        <a:pt x="39" y="109"/>
                      </a:lnTo>
                      <a:lnTo>
                        <a:pt x="40" y="109"/>
                      </a:lnTo>
                      <a:lnTo>
                        <a:pt x="43" y="109"/>
                      </a:lnTo>
                      <a:lnTo>
                        <a:pt x="44" y="109"/>
                      </a:lnTo>
                      <a:lnTo>
                        <a:pt x="46" y="108"/>
                      </a:lnTo>
                      <a:lnTo>
                        <a:pt x="47" y="107"/>
                      </a:lnTo>
                      <a:lnTo>
                        <a:pt x="48" y="107"/>
                      </a:lnTo>
                      <a:lnTo>
                        <a:pt x="50" y="106"/>
                      </a:lnTo>
                      <a:lnTo>
                        <a:pt x="51" y="105"/>
                      </a:lnTo>
                      <a:lnTo>
                        <a:pt x="52" y="104"/>
                      </a:lnTo>
                      <a:lnTo>
                        <a:pt x="53" y="103"/>
                      </a:lnTo>
                      <a:lnTo>
                        <a:pt x="55" y="101"/>
                      </a:lnTo>
                      <a:lnTo>
                        <a:pt x="55" y="100"/>
                      </a:lnTo>
                      <a:lnTo>
                        <a:pt x="56" y="99"/>
                      </a:lnTo>
                      <a:lnTo>
                        <a:pt x="57" y="97"/>
                      </a:lnTo>
                      <a:lnTo>
                        <a:pt x="58" y="96"/>
                      </a:lnTo>
                      <a:lnTo>
                        <a:pt x="58" y="94"/>
                      </a:lnTo>
                      <a:lnTo>
                        <a:pt x="59" y="92"/>
                      </a:lnTo>
                      <a:lnTo>
                        <a:pt x="59" y="90"/>
                      </a:lnTo>
                      <a:lnTo>
                        <a:pt x="60" y="87"/>
                      </a:lnTo>
                      <a:lnTo>
                        <a:pt x="60" y="85"/>
                      </a:lnTo>
                      <a:lnTo>
                        <a:pt x="60" y="83"/>
                      </a:lnTo>
                      <a:lnTo>
                        <a:pt x="60" y="80"/>
                      </a:lnTo>
                      <a:lnTo>
                        <a:pt x="61" y="77"/>
                      </a:lnTo>
                      <a:lnTo>
                        <a:pt x="60" y="75"/>
                      </a:lnTo>
                      <a:lnTo>
                        <a:pt x="60" y="72"/>
                      </a:lnTo>
                      <a:lnTo>
                        <a:pt x="60" y="70"/>
                      </a:lnTo>
                      <a:lnTo>
                        <a:pt x="60" y="67"/>
                      </a:lnTo>
                      <a:lnTo>
                        <a:pt x="59" y="64"/>
                      </a:lnTo>
                      <a:lnTo>
                        <a:pt x="59" y="62"/>
                      </a:lnTo>
                      <a:lnTo>
                        <a:pt x="58" y="60"/>
                      </a:lnTo>
                      <a:lnTo>
                        <a:pt x="58" y="58"/>
                      </a:lnTo>
                      <a:lnTo>
                        <a:pt x="57" y="56"/>
                      </a:lnTo>
                      <a:lnTo>
                        <a:pt x="56" y="54"/>
                      </a:lnTo>
                      <a:lnTo>
                        <a:pt x="55" y="53"/>
                      </a:lnTo>
                      <a:lnTo>
                        <a:pt x="55" y="51"/>
                      </a:lnTo>
                      <a:lnTo>
                        <a:pt x="53" y="50"/>
                      </a:lnTo>
                      <a:lnTo>
                        <a:pt x="52" y="49"/>
                      </a:lnTo>
                      <a:lnTo>
                        <a:pt x="51" y="48"/>
                      </a:lnTo>
                      <a:lnTo>
                        <a:pt x="49" y="47"/>
                      </a:lnTo>
                      <a:lnTo>
                        <a:pt x="48" y="46"/>
                      </a:lnTo>
                      <a:lnTo>
                        <a:pt x="47" y="45"/>
                      </a:lnTo>
                      <a:lnTo>
                        <a:pt x="45" y="45"/>
                      </a:lnTo>
                      <a:lnTo>
                        <a:pt x="44" y="44"/>
                      </a:lnTo>
                      <a:lnTo>
                        <a:pt x="42" y="44"/>
                      </a:lnTo>
                      <a:lnTo>
                        <a:pt x="40" y="44"/>
                      </a:lnTo>
                      <a:lnTo>
                        <a:pt x="38" y="44"/>
                      </a:lnTo>
                      <a:lnTo>
                        <a:pt x="37" y="43"/>
                      </a:lnTo>
                      <a:lnTo>
                        <a:pt x="35" y="44"/>
                      </a:lnTo>
                      <a:lnTo>
                        <a:pt x="34" y="44"/>
                      </a:lnTo>
                      <a:lnTo>
                        <a:pt x="32" y="44"/>
                      </a:lnTo>
                      <a:lnTo>
                        <a:pt x="31" y="44"/>
                      </a:lnTo>
                      <a:lnTo>
                        <a:pt x="30" y="45"/>
                      </a:lnTo>
                      <a:lnTo>
                        <a:pt x="28" y="46"/>
                      </a:lnTo>
                      <a:lnTo>
                        <a:pt x="27" y="46"/>
                      </a:lnTo>
                      <a:lnTo>
                        <a:pt x="26" y="47"/>
                      </a:lnTo>
                      <a:lnTo>
                        <a:pt x="25" y="48"/>
                      </a:lnTo>
                      <a:lnTo>
                        <a:pt x="24" y="49"/>
                      </a:lnTo>
                      <a:lnTo>
                        <a:pt x="23" y="50"/>
                      </a:lnTo>
                      <a:lnTo>
                        <a:pt x="22" y="51"/>
                      </a:lnTo>
                      <a:lnTo>
                        <a:pt x="20" y="53"/>
                      </a:lnTo>
                      <a:lnTo>
                        <a:pt x="19" y="54"/>
                      </a:lnTo>
                      <a:lnTo>
                        <a:pt x="17" y="56"/>
                      </a:lnTo>
                      <a:lnTo>
                        <a:pt x="17" y="58"/>
                      </a:lnTo>
                      <a:lnTo>
                        <a:pt x="16" y="60"/>
                      </a:lnTo>
                      <a:lnTo>
                        <a:pt x="15" y="62"/>
                      </a:lnTo>
                      <a:lnTo>
                        <a:pt x="15" y="64"/>
                      </a:lnTo>
                      <a:lnTo>
                        <a:pt x="14" y="67"/>
                      </a:lnTo>
                      <a:lnTo>
                        <a:pt x="14" y="69"/>
                      </a:lnTo>
                      <a:lnTo>
                        <a:pt x="14" y="71"/>
                      </a:lnTo>
                      <a:lnTo>
                        <a:pt x="14" y="74"/>
                      </a:lnTo>
                      <a:lnTo>
                        <a:pt x="14" y="7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37" name="Freeform 407"/>
                <p:cNvSpPr>
                  <a:spLocks/>
                </p:cNvSpPr>
                <p:nvPr/>
              </p:nvSpPr>
              <p:spPr bwMode="auto">
                <a:xfrm>
                  <a:off x="4500" y="1888"/>
                  <a:ext cx="188" cy="65"/>
                </a:xfrm>
                <a:custGeom>
                  <a:avLst/>
                  <a:gdLst>
                    <a:gd name="T0" fmla="*/ 0 w 377"/>
                    <a:gd name="T1" fmla="*/ 0 h 130"/>
                    <a:gd name="T2" fmla="*/ 0 w 377"/>
                    <a:gd name="T3" fmla="*/ 17 h 130"/>
                    <a:gd name="T4" fmla="*/ 47 w 377"/>
                    <a:gd name="T5" fmla="*/ 17 h 130"/>
                    <a:gd name="T6" fmla="*/ 47 w 377"/>
                    <a:gd name="T7" fmla="*/ 0 h 130"/>
                    <a:gd name="T8" fmla="*/ 0 w 377"/>
                    <a:gd name="T9" fmla="*/ 0 h 130"/>
                    <a:gd name="T10" fmla="*/ 0 w 377"/>
                    <a:gd name="T11" fmla="*/ 0 h 1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77"/>
                    <a:gd name="T19" fmla="*/ 0 h 130"/>
                    <a:gd name="T20" fmla="*/ 377 w 377"/>
                    <a:gd name="T21" fmla="*/ 130 h 1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77" h="130">
                      <a:moveTo>
                        <a:pt x="0" y="0"/>
                      </a:moveTo>
                      <a:lnTo>
                        <a:pt x="0" y="130"/>
                      </a:lnTo>
                      <a:lnTo>
                        <a:pt x="377" y="130"/>
                      </a:lnTo>
                      <a:lnTo>
                        <a:pt x="37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38" name="Rectangle 408"/>
                <p:cNvSpPr>
                  <a:spLocks noChangeArrowheads="1"/>
                </p:cNvSpPr>
                <p:nvPr/>
              </p:nvSpPr>
              <p:spPr bwMode="auto">
                <a:xfrm>
                  <a:off x="4500" y="1879"/>
                  <a:ext cx="188" cy="1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39" name="Rectangle 409"/>
                <p:cNvSpPr>
                  <a:spLocks noChangeArrowheads="1"/>
                </p:cNvSpPr>
                <p:nvPr/>
              </p:nvSpPr>
              <p:spPr bwMode="auto">
                <a:xfrm>
                  <a:off x="4680" y="1888"/>
                  <a:ext cx="17" cy="6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40" name="Rectangle 410"/>
                <p:cNvSpPr>
                  <a:spLocks noChangeArrowheads="1"/>
                </p:cNvSpPr>
                <p:nvPr/>
              </p:nvSpPr>
              <p:spPr bwMode="auto">
                <a:xfrm>
                  <a:off x="4500" y="1944"/>
                  <a:ext cx="189" cy="1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03" name="Group 411"/>
              <p:cNvGrpSpPr>
                <a:grpSpLocks/>
              </p:cNvGrpSpPr>
              <p:nvPr/>
            </p:nvGrpSpPr>
            <p:grpSpPr bwMode="auto">
              <a:xfrm>
                <a:off x="535" y="1255"/>
                <a:ext cx="4797" cy="2926"/>
                <a:chOff x="535" y="1255"/>
                <a:chExt cx="4797" cy="2926"/>
              </a:xfrm>
            </p:grpSpPr>
            <p:sp>
              <p:nvSpPr>
                <p:cNvPr id="29741" name="Rectangle 412"/>
                <p:cNvSpPr>
                  <a:spLocks noChangeArrowheads="1"/>
                </p:cNvSpPr>
                <p:nvPr/>
              </p:nvSpPr>
              <p:spPr bwMode="auto">
                <a:xfrm>
                  <a:off x="4491" y="1888"/>
                  <a:ext cx="18" cy="6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2" name="Freeform 413"/>
                <p:cNvSpPr>
                  <a:spLocks/>
                </p:cNvSpPr>
                <p:nvPr/>
              </p:nvSpPr>
              <p:spPr bwMode="auto">
                <a:xfrm>
                  <a:off x="4742" y="2067"/>
                  <a:ext cx="47" cy="60"/>
                </a:xfrm>
                <a:custGeom>
                  <a:avLst/>
                  <a:gdLst>
                    <a:gd name="T0" fmla="*/ 0 w 94"/>
                    <a:gd name="T1" fmla="*/ 15 h 119"/>
                    <a:gd name="T2" fmla="*/ 0 w 94"/>
                    <a:gd name="T3" fmla="*/ 0 h 119"/>
                    <a:gd name="T4" fmla="*/ 2 w 94"/>
                    <a:gd name="T5" fmla="*/ 0 h 119"/>
                    <a:gd name="T6" fmla="*/ 10 w 94"/>
                    <a:gd name="T7" fmla="*/ 12 h 119"/>
                    <a:gd name="T8" fmla="*/ 10 w 94"/>
                    <a:gd name="T9" fmla="*/ 0 h 119"/>
                    <a:gd name="T10" fmla="*/ 12 w 94"/>
                    <a:gd name="T11" fmla="*/ 0 h 119"/>
                    <a:gd name="T12" fmla="*/ 12 w 94"/>
                    <a:gd name="T13" fmla="*/ 15 h 119"/>
                    <a:gd name="T14" fmla="*/ 10 w 94"/>
                    <a:gd name="T15" fmla="*/ 15 h 119"/>
                    <a:gd name="T16" fmla="*/ 2 w 94"/>
                    <a:gd name="T17" fmla="*/ 4 h 119"/>
                    <a:gd name="T18" fmla="*/ 2 w 94"/>
                    <a:gd name="T19" fmla="*/ 15 h 119"/>
                    <a:gd name="T20" fmla="*/ 0 w 94"/>
                    <a:gd name="T21" fmla="*/ 15 h 119"/>
                    <a:gd name="T22" fmla="*/ 0 w 94"/>
                    <a:gd name="T23" fmla="*/ 15 h 11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4"/>
                    <a:gd name="T37" fmla="*/ 0 h 119"/>
                    <a:gd name="T38" fmla="*/ 94 w 94"/>
                    <a:gd name="T39" fmla="*/ 119 h 11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4" h="119">
                      <a:moveTo>
                        <a:pt x="0" y="119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79" y="94"/>
                      </a:lnTo>
                      <a:lnTo>
                        <a:pt x="79" y="0"/>
                      </a:lnTo>
                      <a:lnTo>
                        <a:pt x="94" y="0"/>
                      </a:lnTo>
                      <a:lnTo>
                        <a:pt x="94" y="119"/>
                      </a:lnTo>
                      <a:lnTo>
                        <a:pt x="77" y="119"/>
                      </a:lnTo>
                      <a:lnTo>
                        <a:pt x="14" y="25"/>
                      </a:lnTo>
                      <a:lnTo>
                        <a:pt x="14" y="119"/>
                      </a:lnTo>
                      <a:lnTo>
                        <a:pt x="0" y="1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3" name="Freeform 414"/>
                <p:cNvSpPr>
                  <a:spLocks/>
                </p:cNvSpPr>
                <p:nvPr/>
              </p:nvSpPr>
              <p:spPr bwMode="auto">
                <a:xfrm>
                  <a:off x="4801" y="2084"/>
                  <a:ext cx="35" cy="44"/>
                </a:xfrm>
                <a:custGeom>
                  <a:avLst/>
                  <a:gdLst>
                    <a:gd name="T0" fmla="*/ 7 w 70"/>
                    <a:gd name="T1" fmla="*/ 9 h 89"/>
                    <a:gd name="T2" fmla="*/ 6 w 70"/>
                    <a:gd name="T3" fmla="*/ 10 h 89"/>
                    <a:gd name="T4" fmla="*/ 5 w 70"/>
                    <a:gd name="T5" fmla="*/ 10 h 89"/>
                    <a:gd name="T6" fmla="*/ 5 w 70"/>
                    <a:gd name="T7" fmla="*/ 11 h 89"/>
                    <a:gd name="T8" fmla="*/ 4 w 70"/>
                    <a:gd name="T9" fmla="*/ 11 h 89"/>
                    <a:gd name="T10" fmla="*/ 3 w 70"/>
                    <a:gd name="T11" fmla="*/ 11 h 89"/>
                    <a:gd name="T12" fmla="*/ 3 w 70"/>
                    <a:gd name="T13" fmla="*/ 11 h 89"/>
                    <a:gd name="T14" fmla="*/ 2 w 70"/>
                    <a:gd name="T15" fmla="*/ 11 h 89"/>
                    <a:gd name="T16" fmla="*/ 2 w 70"/>
                    <a:gd name="T17" fmla="*/ 10 h 89"/>
                    <a:gd name="T18" fmla="*/ 2 w 70"/>
                    <a:gd name="T19" fmla="*/ 10 h 89"/>
                    <a:gd name="T20" fmla="*/ 1 w 70"/>
                    <a:gd name="T21" fmla="*/ 10 h 89"/>
                    <a:gd name="T22" fmla="*/ 1 w 70"/>
                    <a:gd name="T23" fmla="*/ 10 h 89"/>
                    <a:gd name="T24" fmla="*/ 1 w 70"/>
                    <a:gd name="T25" fmla="*/ 9 h 89"/>
                    <a:gd name="T26" fmla="*/ 1 w 70"/>
                    <a:gd name="T27" fmla="*/ 9 h 89"/>
                    <a:gd name="T28" fmla="*/ 1 w 70"/>
                    <a:gd name="T29" fmla="*/ 9 h 89"/>
                    <a:gd name="T30" fmla="*/ 1 w 70"/>
                    <a:gd name="T31" fmla="*/ 8 h 89"/>
                    <a:gd name="T32" fmla="*/ 0 w 70"/>
                    <a:gd name="T33" fmla="*/ 8 h 89"/>
                    <a:gd name="T34" fmla="*/ 0 w 70"/>
                    <a:gd name="T35" fmla="*/ 8 h 89"/>
                    <a:gd name="T36" fmla="*/ 0 w 70"/>
                    <a:gd name="T37" fmla="*/ 7 h 89"/>
                    <a:gd name="T38" fmla="*/ 0 w 70"/>
                    <a:gd name="T39" fmla="*/ 7 h 89"/>
                    <a:gd name="T40" fmla="*/ 0 w 70"/>
                    <a:gd name="T41" fmla="*/ 0 h 89"/>
                    <a:gd name="T42" fmla="*/ 2 w 70"/>
                    <a:gd name="T43" fmla="*/ 6 h 89"/>
                    <a:gd name="T44" fmla="*/ 2 w 70"/>
                    <a:gd name="T45" fmla="*/ 6 h 89"/>
                    <a:gd name="T46" fmla="*/ 2 w 70"/>
                    <a:gd name="T47" fmla="*/ 7 h 89"/>
                    <a:gd name="T48" fmla="*/ 2 w 70"/>
                    <a:gd name="T49" fmla="*/ 7 h 89"/>
                    <a:gd name="T50" fmla="*/ 2 w 70"/>
                    <a:gd name="T51" fmla="*/ 8 h 89"/>
                    <a:gd name="T52" fmla="*/ 2 w 70"/>
                    <a:gd name="T53" fmla="*/ 8 h 89"/>
                    <a:gd name="T54" fmla="*/ 3 w 70"/>
                    <a:gd name="T55" fmla="*/ 8 h 89"/>
                    <a:gd name="T56" fmla="*/ 3 w 70"/>
                    <a:gd name="T57" fmla="*/ 9 h 89"/>
                    <a:gd name="T58" fmla="*/ 3 w 70"/>
                    <a:gd name="T59" fmla="*/ 9 h 89"/>
                    <a:gd name="T60" fmla="*/ 3 w 70"/>
                    <a:gd name="T61" fmla="*/ 9 h 89"/>
                    <a:gd name="T62" fmla="*/ 4 w 70"/>
                    <a:gd name="T63" fmla="*/ 9 h 89"/>
                    <a:gd name="T64" fmla="*/ 4 w 70"/>
                    <a:gd name="T65" fmla="*/ 9 h 89"/>
                    <a:gd name="T66" fmla="*/ 5 w 70"/>
                    <a:gd name="T67" fmla="*/ 9 h 89"/>
                    <a:gd name="T68" fmla="*/ 5 w 70"/>
                    <a:gd name="T69" fmla="*/ 9 h 89"/>
                    <a:gd name="T70" fmla="*/ 5 w 70"/>
                    <a:gd name="T71" fmla="*/ 9 h 89"/>
                    <a:gd name="T72" fmla="*/ 6 w 70"/>
                    <a:gd name="T73" fmla="*/ 9 h 89"/>
                    <a:gd name="T74" fmla="*/ 6 w 70"/>
                    <a:gd name="T75" fmla="*/ 9 h 89"/>
                    <a:gd name="T76" fmla="*/ 6 w 70"/>
                    <a:gd name="T77" fmla="*/ 8 h 89"/>
                    <a:gd name="T78" fmla="*/ 7 w 70"/>
                    <a:gd name="T79" fmla="*/ 8 h 89"/>
                    <a:gd name="T80" fmla="*/ 7 w 70"/>
                    <a:gd name="T81" fmla="*/ 8 h 89"/>
                    <a:gd name="T82" fmla="*/ 7 w 70"/>
                    <a:gd name="T83" fmla="*/ 7 h 89"/>
                    <a:gd name="T84" fmla="*/ 7 w 70"/>
                    <a:gd name="T85" fmla="*/ 7 h 89"/>
                    <a:gd name="T86" fmla="*/ 7 w 70"/>
                    <a:gd name="T87" fmla="*/ 6 h 89"/>
                    <a:gd name="T88" fmla="*/ 7 w 70"/>
                    <a:gd name="T89" fmla="*/ 6 h 89"/>
                    <a:gd name="T90" fmla="*/ 7 w 70"/>
                    <a:gd name="T91" fmla="*/ 0 h 89"/>
                    <a:gd name="T92" fmla="*/ 7 w 70"/>
                    <a:gd name="T93" fmla="*/ 10 h 8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70"/>
                    <a:gd name="T142" fmla="*/ 0 h 89"/>
                    <a:gd name="T143" fmla="*/ 70 w 70"/>
                    <a:gd name="T144" fmla="*/ 89 h 8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70" h="89">
                      <a:moveTo>
                        <a:pt x="57" y="87"/>
                      </a:moveTo>
                      <a:lnTo>
                        <a:pt x="57" y="74"/>
                      </a:lnTo>
                      <a:lnTo>
                        <a:pt x="55" y="77"/>
                      </a:lnTo>
                      <a:lnTo>
                        <a:pt x="53" y="79"/>
                      </a:lnTo>
                      <a:lnTo>
                        <a:pt x="51" y="81"/>
                      </a:lnTo>
                      <a:lnTo>
                        <a:pt x="49" y="82"/>
                      </a:lnTo>
                      <a:lnTo>
                        <a:pt x="47" y="85"/>
                      </a:lnTo>
                      <a:lnTo>
                        <a:pt x="45" y="86"/>
                      </a:lnTo>
                      <a:lnTo>
                        <a:pt x="41" y="87"/>
                      </a:lnTo>
                      <a:lnTo>
                        <a:pt x="39" y="88"/>
                      </a:lnTo>
                      <a:lnTo>
                        <a:pt x="37" y="89"/>
                      </a:lnTo>
                      <a:lnTo>
                        <a:pt x="34" y="89"/>
                      </a:lnTo>
                      <a:lnTo>
                        <a:pt x="31" y="89"/>
                      </a:lnTo>
                      <a:lnTo>
                        <a:pt x="29" y="89"/>
                      </a:lnTo>
                      <a:lnTo>
                        <a:pt x="27" y="89"/>
                      </a:lnTo>
                      <a:lnTo>
                        <a:pt x="26" y="89"/>
                      </a:lnTo>
                      <a:lnTo>
                        <a:pt x="25" y="89"/>
                      </a:lnTo>
                      <a:lnTo>
                        <a:pt x="24" y="89"/>
                      </a:lnTo>
                      <a:lnTo>
                        <a:pt x="23" y="89"/>
                      </a:lnTo>
                      <a:lnTo>
                        <a:pt x="21" y="89"/>
                      </a:lnTo>
                      <a:lnTo>
                        <a:pt x="19" y="89"/>
                      </a:lnTo>
                      <a:lnTo>
                        <a:pt x="18" y="89"/>
                      </a:lnTo>
                      <a:lnTo>
                        <a:pt x="17" y="88"/>
                      </a:lnTo>
                      <a:lnTo>
                        <a:pt x="16" y="88"/>
                      </a:lnTo>
                      <a:lnTo>
                        <a:pt x="15" y="88"/>
                      </a:lnTo>
                      <a:lnTo>
                        <a:pt x="14" y="87"/>
                      </a:lnTo>
                      <a:lnTo>
                        <a:pt x="13" y="87"/>
                      </a:lnTo>
                      <a:lnTo>
                        <a:pt x="12" y="86"/>
                      </a:lnTo>
                      <a:lnTo>
                        <a:pt x="11" y="86"/>
                      </a:lnTo>
                      <a:lnTo>
                        <a:pt x="10" y="85"/>
                      </a:lnTo>
                      <a:lnTo>
                        <a:pt x="9" y="85"/>
                      </a:lnTo>
                      <a:lnTo>
                        <a:pt x="8" y="84"/>
                      </a:lnTo>
                      <a:lnTo>
                        <a:pt x="8" y="82"/>
                      </a:lnTo>
                      <a:lnTo>
                        <a:pt x="7" y="82"/>
                      </a:lnTo>
                      <a:lnTo>
                        <a:pt x="6" y="81"/>
                      </a:lnTo>
                      <a:lnTo>
                        <a:pt x="6" y="80"/>
                      </a:lnTo>
                      <a:lnTo>
                        <a:pt x="5" y="79"/>
                      </a:lnTo>
                      <a:lnTo>
                        <a:pt x="5" y="78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3" y="76"/>
                      </a:lnTo>
                      <a:lnTo>
                        <a:pt x="2" y="75"/>
                      </a:lnTo>
                      <a:lnTo>
                        <a:pt x="2" y="74"/>
                      </a:lnTo>
                      <a:lnTo>
                        <a:pt x="2" y="73"/>
                      </a:lnTo>
                      <a:lnTo>
                        <a:pt x="1" y="72"/>
                      </a:lnTo>
                      <a:lnTo>
                        <a:pt x="1" y="71"/>
                      </a:lnTo>
                      <a:lnTo>
                        <a:pt x="1" y="70"/>
                      </a:lnTo>
                      <a:lnTo>
                        <a:pt x="1" y="69"/>
                      </a:lnTo>
                      <a:lnTo>
                        <a:pt x="1" y="68"/>
                      </a:lnTo>
                      <a:lnTo>
                        <a:pt x="0" y="68"/>
                      </a:lnTo>
                      <a:lnTo>
                        <a:pt x="0" y="67"/>
                      </a:lnTo>
                      <a:lnTo>
                        <a:pt x="0" y="66"/>
                      </a:lnTo>
                      <a:lnTo>
                        <a:pt x="0" y="65"/>
                      </a:lnTo>
                      <a:lnTo>
                        <a:pt x="0" y="64"/>
                      </a:lnTo>
                      <a:lnTo>
                        <a:pt x="0" y="63"/>
                      </a:lnTo>
                      <a:lnTo>
                        <a:pt x="0" y="62"/>
                      </a:lnTo>
                      <a:lnTo>
                        <a:pt x="0" y="61"/>
                      </a:lnTo>
                      <a:lnTo>
                        <a:pt x="0" y="60"/>
                      </a:lnTo>
                      <a:lnTo>
                        <a:pt x="0" y="57"/>
                      </a:lnTo>
                      <a:lnTo>
                        <a:pt x="0" y="56"/>
                      </a:lnTo>
                      <a:lnTo>
                        <a:pt x="0" y="54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48"/>
                      </a:lnTo>
                      <a:lnTo>
                        <a:pt x="14" y="50"/>
                      </a:lnTo>
                      <a:lnTo>
                        <a:pt x="14" y="52"/>
                      </a:lnTo>
                      <a:lnTo>
                        <a:pt x="14" y="54"/>
                      </a:lnTo>
                      <a:lnTo>
                        <a:pt x="14" y="55"/>
                      </a:lnTo>
                      <a:lnTo>
                        <a:pt x="14" y="56"/>
                      </a:lnTo>
                      <a:lnTo>
                        <a:pt x="14" y="58"/>
                      </a:lnTo>
                      <a:lnTo>
                        <a:pt x="14" y="60"/>
                      </a:lnTo>
                      <a:lnTo>
                        <a:pt x="14" y="61"/>
                      </a:lnTo>
                      <a:lnTo>
                        <a:pt x="14" y="62"/>
                      </a:lnTo>
                      <a:lnTo>
                        <a:pt x="14" y="63"/>
                      </a:lnTo>
                      <a:lnTo>
                        <a:pt x="14" y="64"/>
                      </a:lnTo>
                      <a:lnTo>
                        <a:pt x="15" y="64"/>
                      </a:lnTo>
                      <a:lnTo>
                        <a:pt x="15" y="65"/>
                      </a:lnTo>
                      <a:lnTo>
                        <a:pt x="15" y="66"/>
                      </a:lnTo>
                      <a:lnTo>
                        <a:pt x="15" y="67"/>
                      </a:lnTo>
                      <a:lnTo>
                        <a:pt x="16" y="68"/>
                      </a:lnTo>
                      <a:lnTo>
                        <a:pt x="16" y="69"/>
                      </a:lnTo>
                      <a:lnTo>
                        <a:pt x="16" y="70"/>
                      </a:lnTo>
                      <a:lnTo>
                        <a:pt x="17" y="70"/>
                      </a:lnTo>
                      <a:lnTo>
                        <a:pt x="17" y="71"/>
                      </a:lnTo>
                      <a:lnTo>
                        <a:pt x="18" y="72"/>
                      </a:lnTo>
                      <a:lnTo>
                        <a:pt x="19" y="73"/>
                      </a:lnTo>
                      <a:lnTo>
                        <a:pt x="21" y="73"/>
                      </a:lnTo>
                      <a:lnTo>
                        <a:pt x="21" y="74"/>
                      </a:lnTo>
                      <a:lnTo>
                        <a:pt x="22" y="74"/>
                      </a:lnTo>
                      <a:lnTo>
                        <a:pt x="23" y="75"/>
                      </a:lnTo>
                      <a:lnTo>
                        <a:pt x="24" y="75"/>
                      </a:lnTo>
                      <a:lnTo>
                        <a:pt x="25" y="75"/>
                      </a:lnTo>
                      <a:lnTo>
                        <a:pt x="26" y="76"/>
                      </a:lnTo>
                      <a:lnTo>
                        <a:pt x="27" y="76"/>
                      </a:lnTo>
                      <a:lnTo>
                        <a:pt x="28" y="76"/>
                      </a:lnTo>
                      <a:lnTo>
                        <a:pt x="29" y="76"/>
                      </a:lnTo>
                      <a:lnTo>
                        <a:pt x="30" y="76"/>
                      </a:lnTo>
                      <a:lnTo>
                        <a:pt x="31" y="76"/>
                      </a:lnTo>
                      <a:lnTo>
                        <a:pt x="32" y="76"/>
                      </a:lnTo>
                      <a:lnTo>
                        <a:pt x="33" y="76"/>
                      </a:lnTo>
                      <a:lnTo>
                        <a:pt x="34" y="76"/>
                      </a:lnTo>
                      <a:lnTo>
                        <a:pt x="35" y="76"/>
                      </a:lnTo>
                      <a:lnTo>
                        <a:pt x="36" y="76"/>
                      </a:lnTo>
                      <a:lnTo>
                        <a:pt x="37" y="76"/>
                      </a:lnTo>
                      <a:lnTo>
                        <a:pt x="38" y="76"/>
                      </a:lnTo>
                      <a:lnTo>
                        <a:pt x="39" y="75"/>
                      </a:lnTo>
                      <a:lnTo>
                        <a:pt x="40" y="75"/>
                      </a:lnTo>
                      <a:lnTo>
                        <a:pt x="41" y="75"/>
                      </a:lnTo>
                      <a:lnTo>
                        <a:pt x="42" y="74"/>
                      </a:lnTo>
                      <a:lnTo>
                        <a:pt x="43" y="74"/>
                      </a:lnTo>
                      <a:lnTo>
                        <a:pt x="45" y="73"/>
                      </a:lnTo>
                      <a:lnTo>
                        <a:pt x="46" y="72"/>
                      </a:lnTo>
                      <a:lnTo>
                        <a:pt x="47" y="72"/>
                      </a:lnTo>
                      <a:lnTo>
                        <a:pt x="48" y="71"/>
                      </a:lnTo>
                      <a:lnTo>
                        <a:pt x="48" y="70"/>
                      </a:lnTo>
                      <a:lnTo>
                        <a:pt x="49" y="70"/>
                      </a:lnTo>
                      <a:lnTo>
                        <a:pt x="50" y="69"/>
                      </a:lnTo>
                      <a:lnTo>
                        <a:pt x="50" y="68"/>
                      </a:lnTo>
                      <a:lnTo>
                        <a:pt x="51" y="67"/>
                      </a:lnTo>
                      <a:lnTo>
                        <a:pt x="51" y="66"/>
                      </a:lnTo>
                      <a:lnTo>
                        <a:pt x="52" y="65"/>
                      </a:lnTo>
                      <a:lnTo>
                        <a:pt x="53" y="64"/>
                      </a:lnTo>
                      <a:lnTo>
                        <a:pt x="53" y="63"/>
                      </a:lnTo>
                      <a:lnTo>
                        <a:pt x="53" y="62"/>
                      </a:lnTo>
                      <a:lnTo>
                        <a:pt x="53" y="61"/>
                      </a:lnTo>
                      <a:lnTo>
                        <a:pt x="54" y="60"/>
                      </a:lnTo>
                      <a:lnTo>
                        <a:pt x="54" y="58"/>
                      </a:lnTo>
                      <a:lnTo>
                        <a:pt x="54" y="56"/>
                      </a:lnTo>
                      <a:lnTo>
                        <a:pt x="54" y="55"/>
                      </a:lnTo>
                      <a:lnTo>
                        <a:pt x="54" y="54"/>
                      </a:lnTo>
                      <a:lnTo>
                        <a:pt x="54" y="52"/>
                      </a:lnTo>
                      <a:lnTo>
                        <a:pt x="54" y="51"/>
                      </a:lnTo>
                      <a:lnTo>
                        <a:pt x="54" y="49"/>
                      </a:lnTo>
                      <a:lnTo>
                        <a:pt x="55" y="47"/>
                      </a:lnTo>
                      <a:lnTo>
                        <a:pt x="55" y="0"/>
                      </a:lnTo>
                      <a:lnTo>
                        <a:pt x="70" y="0"/>
                      </a:lnTo>
                      <a:lnTo>
                        <a:pt x="70" y="87"/>
                      </a:lnTo>
                      <a:lnTo>
                        <a:pt x="57" y="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4" name="Freeform 415"/>
                <p:cNvSpPr>
                  <a:spLocks/>
                </p:cNvSpPr>
                <p:nvPr/>
              </p:nvSpPr>
              <p:spPr bwMode="auto">
                <a:xfrm>
                  <a:off x="4848" y="2082"/>
                  <a:ext cx="59" cy="45"/>
                </a:xfrm>
                <a:custGeom>
                  <a:avLst/>
                  <a:gdLst>
                    <a:gd name="T0" fmla="*/ 2 w 117"/>
                    <a:gd name="T1" fmla="*/ 2 h 89"/>
                    <a:gd name="T2" fmla="*/ 2 w 117"/>
                    <a:gd name="T3" fmla="*/ 2 h 89"/>
                    <a:gd name="T4" fmla="*/ 3 w 117"/>
                    <a:gd name="T5" fmla="*/ 1 h 89"/>
                    <a:gd name="T6" fmla="*/ 3 w 117"/>
                    <a:gd name="T7" fmla="*/ 1 h 89"/>
                    <a:gd name="T8" fmla="*/ 4 w 117"/>
                    <a:gd name="T9" fmla="*/ 1 h 89"/>
                    <a:gd name="T10" fmla="*/ 5 w 117"/>
                    <a:gd name="T11" fmla="*/ 1 h 89"/>
                    <a:gd name="T12" fmla="*/ 5 w 117"/>
                    <a:gd name="T13" fmla="*/ 0 h 89"/>
                    <a:gd name="T14" fmla="*/ 6 w 117"/>
                    <a:gd name="T15" fmla="*/ 1 h 89"/>
                    <a:gd name="T16" fmla="*/ 7 w 117"/>
                    <a:gd name="T17" fmla="*/ 1 h 89"/>
                    <a:gd name="T18" fmla="*/ 7 w 117"/>
                    <a:gd name="T19" fmla="*/ 1 h 89"/>
                    <a:gd name="T20" fmla="*/ 8 w 117"/>
                    <a:gd name="T21" fmla="*/ 1 h 89"/>
                    <a:gd name="T22" fmla="*/ 8 w 117"/>
                    <a:gd name="T23" fmla="*/ 2 h 89"/>
                    <a:gd name="T24" fmla="*/ 8 w 117"/>
                    <a:gd name="T25" fmla="*/ 2 h 89"/>
                    <a:gd name="T26" fmla="*/ 9 w 117"/>
                    <a:gd name="T27" fmla="*/ 1 h 89"/>
                    <a:gd name="T28" fmla="*/ 10 w 117"/>
                    <a:gd name="T29" fmla="*/ 1 h 89"/>
                    <a:gd name="T30" fmla="*/ 12 w 117"/>
                    <a:gd name="T31" fmla="*/ 0 h 89"/>
                    <a:gd name="T32" fmla="*/ 13 w 117"/>
                    <a:gd name="T33" fmla="*/ 1 h 89"/>
                    <a:gd name="T34" fmla="*/ 14 w 117"/>
                    <a:gd name="T35" fmla="*/ 1 h 89"/>
                    <a:gd name="T36" fmla="*/ 14 w 117"/>
                    <a:gd name="T37" fmla="*/ 1 h 89"/>
                    <a:gd name="T38" fmla="*/ 15 w 117"/>
                    <a:gd name="T39" fmla="*/ 2 h 89"/>
                    <a:gd name="T40" fmla="*/ 15 w 117"/>
                    <a:gd name="T41" fmla="*/ 3 h 89"/>
                    <a:gd name="T42" fmla="*/ 15 w 117"/>
                    <a:gd name="T43" fmla="*/ 4 h 89"/>
                    <a:gd name="T44" fmla="*/ 13 w 117"/>
                    <a:gd name="T45" fmla="*/ 5 h 89"/>
                    <a:gd name="T46" fmla="*/ 13 w 117"/>
                    <a:gd name="T47" fmla="*/ 4 h 89"/>
                    <a:gd name="T48" fmla="*/ 13 w 117"/>
                    <a:gd name="T49" fmla="*/ 4 h 89"/>
                    <a:gd name="T50" fmla="*/ 13 w 117"/>
                    <a:gd name="T51" fmla="*/ 3 h 89"/>
                    <a:gd name="T52" fmla="*/ 13 w 117"/>
                    <a:gd name="T53" fmla="*/ 3 h 89"/>
                    <a:gd name="T54" fmla="*/ 13 w 117"/>
                    <a:gd name="T55" fmla="*/ 3 h 89"/>
                    <a:gd name="T56" fmla="*/ 12 w 117"/>
                    <a:gd name="T57" fmla="*/ 2 h 89"/>
                    <a:gd name="T58" fmla="*/ 12 w 117"/>
                    <a:gd name="T59" fmla="*/ 2 h 89"/>
                    <a:gd name="T60" fmla="*/ 12 w 117"/>
                    <a:gd name="T61" fmla="*/ 2 h 89"/>
                    <a:gd name="T62" fmla="*/ 11 w 117"/>
                    <a:gd name="T63" fmla="*/ 2 h 89"/>
                    <a:gd name="T64" fmla="*/ 10 w 117"/>
                    <a:gd name="T65" fmla="*/ 2 h 89"/>
                    <a:gd name="T66" fmla="*/ 10 w 117"/>
                    <a:gd name="T67" fmla="*/ 3 h 89"/>
                    <a:gd name="T68" fmla="*/ 9 w 117"/>
                    <a:gd name="T69" fmla="*/ 3 h 89"/>
                    <a:gd name="T70" fmla="*/ 9 w 117"/>
                    <a:gd name="T71" fmla="*/ 4 h 89"/>
                    <a:gd name="T72" fmla="*/ 9 w 117"/>
                    <a:gd name="T73" fmla="*/ 5 h 89"/>
                    <a:gd name="T74" fmla="*/ 9 w 117"/>
                    <a:gd name="T75" fmla="*/ 12 h 89"/>
                    <a:gd name="T76" fmla="*/ 7 w 117"/>
                    <a:gd name="T77" fmla="*/ 4 h 89"/>
                    <a:gd name="T78" fmla="*/ 7 w 117"/>
                    <a:gd name="T79" fmla="*/ 4 h 89"/>
                    <a:gd name="T80" fmla="*/ 7 w 117"/>
                    <a:gd name="T81" fmla="*/ 3 h 89"/>
                    <a:gd name="T82" fmla="*/ 6 w 117"/>
                    <a:gd name="T83" fmla="*/ 3 h 89"/>
                    <a:gd name="T84" fmla="*/ 6 w 117"/>
                    <a:gd name="T85" fmla="*/ 2 h 89"/>
                    <a:gd name="T86" fmla="*/ 5 w 117"/>
                    <a:gd name="T87" fmla="*/ 2 h 89"/>
                    <a:gd name="T88" fmla="*/ 5 w 117"/>
                    <a:gd name="T89" fmla="*/ 2 h 89"/>
                    <a:gd name="T90" fmla="*/ 4 w 117"/>
                    <a:gd name="T91" fmla="*/ 2 h 89"/>
                    <a:gd name="T92" fmla="*/ 4 w 117"/>
                    <a:gd name="T93" fmla="*/ 3 h 89"/>
                    <a:gd name="T94" fmla="*/ 3 w 117"/>
                    <a:gd name="T95" fmla="*/ 3 h 89"/>
                    <a:gd name="T96" fmla="*/ 3 w 117"/>
                    <a:gd name="T97" fmla="*/ 3 h 89"/>
                    <a:gd name="T98" fmla="*/ 3 w 117"/>
                    <a:gd name="T99" fmla="*/ 4 h 89"/>
                    <a:gd name="T100" fmla="*/ 2 w 117"/>
                    <a:gd name="T101" fmla="*/ 4 h 89"/>
                    <a:gd name="T102" fmla="*/ 2 w 117"/>
                    <a:gd name="T103" fmla="*/ 5 h 89"/>
                    <a:gd name="T104" fmla="*/ 2 w 117"/>
                    <a:gd name="T105" fmla="*/ 6 h 89"/>
                    <a:gd name="T106" fmla="*/ 0 w 117"/>
                    <a:gd name="T107" fmla="*/ 12 h 89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17"/>
                    <a:gd name="T163" fmla="*/ 0 h 89"/>
                    <a:gd name="T164" fmla="*/ 117 w 117"/>
                    <a:gd name="T165" fmla="*/ 89 h 89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17" h="89">
                      <a:moveTo>
                        <a:pt x="0" y="89"/>
                      </a:moveTo>
                      <a:lnTo>
                        <a:pt x="0" y="2"/>
                      </a:lnTo>
                      <a:lnTo>
                        <a:pt x="13" y="2"/>
                      </a:lnTo>
                      <a:lnTo>
                        <a:pt x="13" y="15"/>
                      </a:lnTo>
                      <a:lnTo>
                        <a:pt x="14" y="14"/>
                      </a:lnTo>
                      <a:lnTo>
                        <a:pt x="15" y="12"/>
                      </a:lnTo>
                      <a:lnTo>
                        <a:pt x="15" y="11"/>
                      </a:lnTo>
                      <a:lnTo>
                        <a:pt x="16" y="10"/>
                      </a:lnTo>
                      <a:lnTo>
                        <a:pt x="17" y="9"/>
                      </a:lnTo>
                      <a:lnTo>
                        <a:pt x="18" y="8"/>
                      </a:lnTo>
                      <a:lnTo>
                        <a:pt x="19" y="7"/>
                      </a:lnTo>
                      <a:lnTo>
                        <a:pt x="20" y="7"/>
                      </a:lnTo>
                      <a:lnTo>
                        <a:pt x="21" y="6"/>
                      </a:lnTo>
                      <a:lnTo>
                        <a:pt x="22" y="5"/>
                      </a:lnTo>
                      <a:lnTo>
                        <a:pt x="24" y="4"/>
                      </a:lnTo>
                      <a:lnTo>
                        <a:pt x="25" y="4"/>
                      </a:lnTo>
                      <a:lnTo>
                        <a:pt x="26" y="3"/>
                      </a:lnTo>
                      <a:lnTo>
                        <a:pt x="27" y="3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1" y="1"/>
                      </a:lnTo>
                      <a:lnTo>
                        <a:pt x="32" y="1"/>
                      </a:lnTo>
                      <a:lnTo>
                        <a:pt x="33" y="1"/>
                      </a:lnTo>
                      <a:lnTo>
                        <a:pt x="35" y="1"/>
                      </a:lnTo>
                      <a:lnTo>
                        <a:pt x="36" y="1"/>
                      </a:lnTo>
                      <a:lnTo>
                        <a:pt x="37" y="1"/>
                      </a:lnTo>
                      <a:lnTo>
                        <a:pt x="39" y="0"/>
                      </a:lnTo>
                      <a:lnTo>
                        <a:pt x="40" y="1"/>
                      </a:lnTo>
                      <a:lnTo>
                        <a:pt x="41" y="1"/>
                      </a:lnTo>
                      <a:lnTo>
                        <a:pt x="43" y="1"/>
                      </a:lnTo>
                      <a:lnTo>
                        <a:pt x="44" y="1"/>
                      </a:lnTo>
                      <a:lnTo>
                        <a:pt x="45" y="1"/>
                      </a:lnTo>
                      <a:lnTo>
                        <a:pt x="48" y="2"/>
                      </a:lnTo>
                      <a:lnTo>
                        <a:pt x="49" y="2"/>
                      </a:lnTo>
                      <a:lnTo>
                        <a:pt x="50" y="2"/>
                      </a:lnTo>
                      <a:lnTo>
                        <a:pt x="51" y="3"/>
                      </a:lnTo>
                      <a:lnTo>
                        <a:pt x="52" y="3"/>
                      </a:lnTo>
                      <a:lnTo>
                        <a:pt x="53" y="4"/>
                      </a:lnTo>
                      <a:lnTo>
                        <a:pt x="55" y="4"/>
                      </a:lnTo>
                      <a:lnTo>
                        <a:pt x="55" y="5"/>
                      </a:lnTo>
                      <a:lnTo>
                        <a:pt x="56" y="6"/>
                      </a:lnTo>
                      <a:lnTo>
                        <a:pt x="57" y="7"/>
                      </a:lnTo>
                      <a:lnTo>
                        <a:pt x="58" y="8"/>
                      </a:lnTo>
                      <a:lnTo>
                        <a:pt x="59" y="8"/>
                      </a:lnTo>
                      <a:lnTo>
                        <a:pt x="60" y="9"/>
                      </a:lnTo>
                      <a:lnTo>
                        <a:pt x="60" y="10"/>
                      </a:lnTo>
                      <a:lnTo>
                        <a:pt x="61" y="11"/>
                      </a:lnTo>
                      <a:lnTo>
                        <a:pt x="62" y="12"/>
                      </a:lnTo>
                      <a:lnTo>
                        <a:pt x="62" y="14"/>
                      </a:lnTo>
                      <a:lnTo>
                        <a:pt x="63" y="15"/>
                      </a:lnTo>
                      <a:lnTo>
                        <a:pt x="64" y="16"/>
                      </a:lnTo>
                      <a:lnTo>
                        <a:pt x="65" y="14"/>
                      </a:lnTo>
                      <a:lnTo>
                        <a:pt x="67" y="11"/>
                      </a:lnTo>
                      <a:lnTo>
                        <a:pt x="69" y="9"/>
                      </a:lnTo>
                      <a:lnTo>
                        <a:pt x="72" y="7"/>
                      </a:lnTo>
                      <a:lnTo>
                        <a:pt x="74" y="6"/>
                      </a:lnTo>
                      <a:lnTo>
                        <a:pt x="76" y="4"/>
                      </a:lnTo>
                      <a:lnTo>
                        <a:pt x="78" y="3"/>
                      </a:lnTo>
                      <a:lnTo>
                        <a:pt x="80" y="2"/>
                      </a:lnTo>
                      <a:lnTo>
                        <a:pt x="82" y="1"/>
                      </a:lnTo>
                      <a:lnTo>
                        <a:pt x="85" y="1"/>
                      </a:lnTo>
                      <a:lnTo>
                        <a:pt x="87" y="1"/>
                      </a:lnTo>
                      <a:lnTo>
                        <a:pt x="90" y="0"/>
                      </a:lnTo>
                      <a:lnTo>
                        <a:pt x="92" y="1"/>
                      </a:lnTo>
                      <a:lnTo>
                        <a:pt x="95" y="1"/>
                      </a:lnTo>
                      <a:lnTo>
                        <a:pt x="97" y="1"/>
                      </a:lnTo>
                      <a:lnTo>
                        <a:pt x="98" y="1"/>
                      </a:lnTo>
                      <a:lnTo>
                        <a:pt x="100" y="2"/>
                      </a:lnTo>
                      <a:lnTo>
                        <a:pt x="102" y="2"/>
                      </a:lnTo>
                      <a:lnTo>
                        <a:pt x="103" y="3"/>
                      </a:lnTo>
                      <a:lnTo>
                        <a:pt x="105" y="4"/>
                      </a:lnTo>
                      <a:lnTo>
                        <a:pt x="106" y="4"/>
                      </a:lnTo>
                      <a:lnTo>
                        <a:pt x="107" y="5"/>
                      </a:lnTo>
                      <a:lnTo>
                        <a:pt x="108" y="6"/>
                      </a:lnTo>
                      <a:lnTo>
                        <a:pt x="110" y="7"/>
                      </a:lnTo>
                      <a:lnTo>
                        <a:pt x="111" y="9"/>
                      </a:lnTo>
                      <a:lnTo>
                        <a:pt x="112" y="10"/>
                      </a:lnTo>
                      <a:lnTo>
                        <a:pt x="113" y="12"/>
                      </a:lnTo>
                      <a:lnTo>
                        <a:pt x="113" y="14"/>
                      </a:lnTo>
                      <a:lnTo>
                        <a:pt x="114" y="16"/>
                      </a:lnTo>
                      <a:lnTo>
                        <a:pt x="115" y="18"/>
                      </a:lnTo>
                      <a:lnTo>
                        <a:pt x="115" y="19"/>
                      </a:lnTo>
                      <a:lnTo>
                        <a:pt x="116" y="21"/>
                      </a:lnTo>
                      <a:lnTo>
                        <a:pt x="116" y="24"/>
                      </a:lnTo>
                      <a:lnTo>
                        <a:pt x="116" y="26"/>
                      </a:lnTo>
                      <a:lnTo>
                        <a:pt x="116" y="28"/>
                      </a:lnTo>
                      <a:lnTo>
                        <a:pt x="117" y="30"/>
                      </a:lnTo>
                      <a:lnTo>
                        <a:pt x="117" y="89"/>
                      </a:lnTo>
                      <a:lnTo>
                        <a:pt x="103" y="89"/>
                      </a:lnTo>
                      <a:lnTo>
                        <a:pt x="103" y="34"/>
                      </a:lnTo>
                      <a:lnTo>
                        <a:pt x="102" y="33"/>
                      </a:lnTo>
                      <a:lnTo>
                        <a:pt x="102" y="32"/>
                      </a:lnTo>
                      <a:lnTo>
                        <a:pt x="102" y="31"/>
                      </a:lnTo>
                      <a:lnTo>
                        <a:pt x="102" y="30"/>
                      </a:lnTo>
                      <a:lnTo>
                        <a:pt x="102" y="29"/>
                      </a:lnTo>
                      <a:lnTo>
                        <a:pt x="102" y="27"/>
                      </a:lnTo>
                      <a:lnTo>
                        <a:pt x="102" y="26"/>
                      </a:lnTo>
                      <a:lnTo>
                        <a:pt x="102" y="25"/>
                      </a:lnTo>
                      <a:lnTo>
                        <a:pt x="102" y="24"/>
                      </a:lnTo>
                      <a:lnTo>
                        <a:pt x="102" y="23"/>
                      </a:lnTo>
                      <a:lnTo>
                        <a:pt x="102" y="22"/>
                      </a:lnTo>
                      <a:lnTo>
                        <a:pt x="101" y="22"/>
                      </a:lnTo>
                      <a:lnTo>
                        <a:pt x="101" y="21"/>
                      </a:lnTo>
                      <a:lnTo>
                        <a:pt x="100" y="21"/>
                      </a:lnTo>
                      <a:lnTo>
                        <a:pt x="100" y="20"/>
                      </a:lnTo>
                      <a:lnTo>
                        <a:pt x="99" y="19"/>
                      </a:lnTo>
                      <a:lnTo>
                        <a:pt x="98" y="18"/>
                      </a:lnTo>
                      <a:lnTo>
                        <a:pt x="97" y="17"/>
                      </a:lnTo>
                      <a:lnTo>
                        <a:pt x="97" y="16"/>
                      </a:lnTo>
                      <a:lnTo>
                        <a:pt x="96" y="16"/>
                      </a:lnTo>
                      <a:lnTo>
                        <a:pt x="95" y="16"/>
                      </a:lnTo>
                      <a:lnTo>
                        <a:pt x="93" y="16"/>
                      </a:lnTo>
                      <a:lnTo>
                        <a:pt x="93" y="15"/>
                      </a:lnTo>
                      <a:lnTo>
                        <a:pt x="92" y="15"/>
                      </a:lnTo>
                      <a:lnTo>
                        <a:pt x="91" y="15"/>
                      </a:lnTo>
                      <a:lnTo>
                        <a:pt x="90" y="15"/>
                      </a:lnTo>
                      <a:lnTo>
                        <a:pt x="89" y="15"/>
                      </a:lnTo>
                      <a:lnTo>
                        <a:pt x="88" y="15"/>
                      </a:lnTo>
                      <a:lnTo>
                        <a:pt x="87" y="15"/>
                      </a:lnTo>
                      <a:lnTo>
                        <a:pt x="87" y="14"/>
                      </a:lnTo>
                      <a:lnTo>
                        <a:pt x="85" y="15"/>
                      </a:lnTo>
                      <a:lnTo>
                        <a:pt x="84" y="15"/>
                      </a:lnTo>
                      <a:lnTo>
                        <a:pt x="82" y="15"/>
                      </a:lnTo>
                      <a:lnTo>
                        <a:pt x="81" y="15"/>
                      </a:lnTo>
                      <a:lnTo>
                        <a:pt x="80" y="16"/>
                      </a:lnTo>
                      <a:lnTo>
                        <a:pt x="78" y="16"/>
                      </a:lnTo>
                      <a:lnTo>
                        <a:pt x="77" y="17"/>
                      </a:lnTo>
                      <a:lnTo>
                        <a:pt x="76" y="17"/>
                      </a:lnTo>
                      <a:lnTo>
                        <a:pt x="75" y="18"/>
                      </a:lnTo>
                      <a:lnTo>
                        <a:pt x="74" y="19"/>
                      </a:lnTo>
                      <a:lnTo>
                        <a:pt x="73" y="20"/>
                      </a:lnTo>
                      <a:lnTo>
                        <a:pt x="72" y="20"/>
                      </a:lnTo>
                      <a:lnTo>
                        <a:pt x="70" y="21"/>
                      </a:lnTo>
                      <a:lnTo>
                        <a:pt x="69" y="22"/>
                      </a:lnTo>
                      <a:lnTo>
                        <a:pt x="68" y="24"/>
                      </a:lnTo>
                      <a:lnTo>
                        <a:pt x="68" y="25"/>
                      </a:lnTo>
                      <a:lnTo>
                        <a:pt x="67" y="26"/>
                      </a:lnTo>
                      <a:lnTo>
                        <a:pt x="67" y="28"/>
                      </a:lnTo>
                      <a:lnTo>
                        <a:pt x="66" y="29"/>
                      </a:lnTo>
                      <a:lnTo>
                        <a:pt x="66" y="31"/>
                      </a:lnTo>
                      <a:lnTo>
                        <a:pt x="66" y="33"/>
                      </a:lnTo>
                      <a:lnTo>
                        <a:pt x="66" y="34"/>
                      </a:lnTo>
                      <a:lnTo>
                        <a:pt x="66" y="36"/>
                      </a:lnTo>
                      <a:lnTo>
                        <a:pt x="66" y="39"/>
                      </a:lnTo>
                      <a:lnTo>
                        <a:pt x="66" y="89"/>
                      </a:lnTo>
                      <a:lnTo>
                        <a:pt x="52" y="89"/>
                      </a:lnTo>
                      <a:lnTo>
                        <a:pt x="52" y="33"/>
                      </a:lnTo>
                      <a:lnTo>
                        <a:pt x="51" y="32"/>
                      </a:lnTo>
                      <a:lnTo>
                        <a:pt x="51" y="30"/>
                      </a:lnTo>
                      <a:lnTo>
                        <a:pt x="51" y="29"/>
                      </a:lnTo>
                      <a:lnTo>
                        <a:pt x="51" y="27"/>
                      </a:lnTo>
                      <a:lnTo>
                        <a:pt x="51" y="26"/>
                      </a:lnTo>
                      <a:lnTo>
                        <a:pt x="50" y="25"/>
                      </a:lnTo>
                      <a:lnTo>
                        <a:pt x="50" y="24"/>
                      </a:lnTo>
                      <a:lnTo>
                        <a:pt x="50" y="22"/>
                      </a:lnTo>
                      <a:lnTo>
                        <a:pt x="49" y="21"/>
                      </a:lnTo>
                      <a:lnTo>
                        <a:pt x="49" y="20"/>
                      </a:lnTo>
                      <a:lnTo>
                        <a:pt x="48" y="19"/>
                      </a:lnTo>
                      <a:lnTo>
                        <a:pt x="48" y="18"/>
                      </a:lnTo>
                      <a:lnTo>
                        <a:pt x="46" y="18"/>
                      </a:lnTo>
                      <a:lnTo>
                        <a:pt x="45" y="17"/>
                      </a:lnTo>
                      <a:lnTo>
                        <a:pt x="44" y="16"/>
                      </a:lnTo>
                      <a:lnTo>
                        <a:pt x="43" y="16"/>
                      </a:lnTo>
                      <a:lnTo>
                        <a:pt x="42" y="15"/>
                      </a:lnTo>
                      <a:lnTo>
                        <a:pt x="41" y="15"/>
                      </a:lnTo>
                      <a:lnTo>
                        <a:pt x="40" y="15"/>
                      </a:lnTo>
                      <a:lnTo>
                        <a:pt x="39" y="15"/>
                      </a:lnTo>
                      <a:lnTo>
                        <a:pt x="38" y="15"/>
                      </a:lnTo>
                      <a:lnTo>
                        <a:pt x="37" y="15"/>
                      </a:lnTo>
                      <a:lnTo>
                        <a:pt x="36" y="14"/>
                      </a:lnTo>
                      <a:lnTo>
                        <a:pt x="35" y="15"/>
                      </a:lnTo>
                      <a:lnTo>
                        <a:pt x="34" y="15"/>
                      </a:lnTo>
                      <a:lnTo>
                        <a:pt x="33" y="15"/>
                      </a:lnTo>
                      <a:lnTo>
                        <a:pt x="32" y="15"/>
                      </a:lnTo>
                      <a:lnTo>
                        <a:pt x="31" y="15"/>
                      </a:lnTo>
                      <a:lnTo>
                        <a:pt x="30" y="15"/>
                      </a:lnTo>
                      <a:lnTo>
                        <a:pt x="29" y="16"/>
                      </a:lnTo>
                      <a:lnTo>
                        <a:pt x="28" y="16"/>
                      </a:lnTo>
                      <a:lnTo>
                        <a:pt x="27" y="16"/>
                      </a:lnTo>
                      <a:lnTo>
                        <a:pt x="26" y="17"/>
                      </a:lnTo>
                      <a:lnTo>
                        <a:pt x="25" y="17"/>
                      </a:lnTo>
                      <a:lnTo>
                        <a:pt x="24" y="18"/>
                      </a:lnTo>
                      <a:lnTo>
                        <a:pt x="22" y="19"/>
                      </a:lnTo>
                      <a:lnTo>
                        <a:pt x="21" y="19"/>
                      </a:lnTo>
                      <a:lnTo>
                        <a:pt x="20" y="20"/>
                      </a:lnTo>
                      <a:lnTo>
                        <a:pt x="20" y="21"/>
                      </a:lnTo>
                      <a:lnTo>
                        <a:pt x="19" y="21"/>
                      </a:lnTo>
                      <a:lnTo>
                        <a:pt x="19" y="22"/>
                      </a:lnTo>
                      <a:lnTo>
                        <a:pt x="18" y="23"/>
                      </a:lnTo>
                      <a:lnTo>
                        <a:pt x="18" y="24"/>
                      </a:lnTo>
                      <a:lnTo>
                        <a:pt x="17" y="25"/>
                      </a:lnTo>
                      <a:lnTo>
                        <a:pt x="17" y="26"/>
                      </a:lnTo>
                      <a:lnTo>
                        <a:pt x="16" y="28"/>
                      </a:lnTo>
                      <a:lnTo>
                        <a:pt x="16" y="29"/>
                      </a:lnTo>
                      <a:lnTo>
                        <a:pt x="15" y="30"/>
                      </a:lnTo>
                      <a:lnTo>
                        <a:pt x="15" y="31"/>
                      </a:lnTo>
                      <a:lnTo>
                        <a:pt x="15" y="32"/>
                      </a:lnTo>
                      <a:lnTo>
                        <a:pt x="14" y="34"/>
                      </a:lnTo>
                      <a:lnTo>
                        <a:pt x="14" y="35"/>
                      </a:lnTo>
                      <a:lnTo>
                        <a:pt x="14" y="38"/>
                      </a:lnTo>
                      <a:lnTo>
                        <a:pt x="14" y="39"/>
                      </a:lnTo>
                      <a:lnTo>
                        <a:pt x="14" y="41"/>
                      </a:lnTo>
                      <a:lnTo>
                        <a:pt x="14" y="43"/>
                      </a:lnTo>
                      <a:lnTo>
                        <a:pt x="14" y="44"/>
                      </a:lnTo>
                      <a:lnTo>
                        <a:pt x="14" y="89"/>
                      </a:lnTo>
                      <a:lnTo>
                        <a:pt x="0" y="8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5" name="Freeform 416"/>
                <p:cNvSpPr>
                  <a:spLocks noEditPoints="1"/>
                </p:cNvSpPr>
                <p:nvPr/>
              </p:nvSpPr>
              <p:spPr bwMode="auto">
                <a:xfrm>
                  <a:off x="4918" y="2067"/>
                  <a:ext cx="37" cy="61"/>
                </a:xfrm>
                <a:custGeom>
                  <a:avLst/>
                  <a:gdLst>
                    <a:gd name="T0" fmla="*/ 1 w 76"/>
                    <a:gd name="T1" fmla="*/ 0 h 121"/>
                    <a:gd name="T2" fmla="*/ 2 w 76"/>
                    <a:gd name="T3" fmla="*/ 5 h 121"/>
                    <a:gd name="T4" fmla="*/ 3 w 76"/>
                    <a:gd name="T5" fmla="*/ 5 h 121"/>
                    <a:gd name="T6" fmla="*/ 4 w 76"/>
                    <a:gd name="T7" fmla="*/ 4 h 121"/>
                    <a:gd name="T8" fmla="*/ 5 w 76"/>
                    <a:gd name="T9" fmla="*/ 4 h 121"/>
                    <a:gd name="T10" fmla="*/ 5 w 76"/>
                    <a:gd name="T11" fmla="*/ 4 h 121"/>
                    <a:gd name="T12" fmla="*/ 6 w 76"/>
                    <a:gd name="T13" fmla="*/ 5 h 121"/>
                    <a:gd name="T14" fmla="*/ 7 w 76"/>
                    <a:gd name="T15" fmla="*/ 5 h 121"/>
                    <a:gd name="T16" fmla="*/ 7 w 76"/>
                    <a:gd name="T17" fmla="*/ 5 h 121"/>
                    <a:gd name="T18" fmla="*/ 7 w 76"/>
                    <a:gd name="T19" fmla="*/ 6 h 121"/>
                    <a:gd name="T20" fmla="*/ 8 w 76"/>
                    <a:gd name="T21" fmla="*/ 6 h 121"/>
                    <a:gd name="T22" fmla="*/ 8 w 76"/>
                    <a:gd name="T23" fmla="*/ 7 h 121"/>
                    <a:gd name="T24" fmla="*/ 8 w 76"/>
                    <a:gd name="T25" fmla="*/ 7 h 121"/>
                    <a:gd name="T26" fmla="*/ 9 w 76"/>
                    <a:gd name="T27" fmla="*/ 8 h 121"/>
                    <a:gd name="T28" fmla="*/ 9 w 76"/>
                    <a:gd name="T29" fmla="*/ 9 h 121"/>
                    <a:gd name="T30" fmla="*/ 9 w 76"/>
                    <a:gd name="T31" fmla="*/ 10 h 121"/>
                    <a:gd name="T32" fmla="*/ 9 w 76"/>
                    <a:gd name="T33" fmla="*/ 11 h 121"/>
                    <a:gd name="T34" fmla="*/ 8 w 76"/>
                    <a:gd name="T35" fmla="*/ 13 h 121"/>
                    <a:gd name="T36" fmla="*/ 8 w 76"/>
                    <a:gd name="T37" fmla="*/ 14 h 121"/>
                    <a:gd name="T38" fmla="*/ 7 w 76"/>
                    <a:gd name="T39" fmla="*/ 15 h 121"/>
                    <a:gd name="T40" fmla="*/ 6 w 76"/>
                    <a:gd name="T41" fmla="*/ 15 h 121"/>
                    <a:gd name="T42" fmla="*/ 4 w 76"/>
                    <a:gd name="T43" fmla="*/ 16 h 121"/>
                    <a:gd name="T44" fmla="*/ 3 w 76"/>
                    <a:gd name="T45" fmla="*/ 16 h 121"/>
                    <a:gd name="T46" fmla="*/ 2 w 76"/>
                    <a:gd name="T47" fmla="*/ 15 h 121"/>
                    <a:gd name="T48" fmla="*/ 1 w 76"/>
                    <a:gd name="T49" fmla="*/ 14 h 121"/>
                    <a:gd name="T50" fmla="*/ 1 w 76"/>
                    <a:gd name="T51" fmla="*/ 10 h 121"/>
                    <a:gd name="T52" fmla="*/ 1 w 76"/>
                    <a:gd name="T53" fmla="*/ 11 h 121"/>
                    <a:gd name="T54" fmla="*/ 1 w 76"/>
                    <a:gd name="T55" fmla="*/ 12 h 121"/>
                    <a:gd name="T56" fmla="*/ 2 w 76"/>
                    <a:gd name="T57" fmla="*/ 13 h 121"/>
                    <a:gd name="T58" fmla="*/ 2 w 76"/>
                    <a:gd name="T59" fmla="*/ 14 h 121"/>
                    <a:gd name="T60" fmla="*/ 3 w 76"/>
                    <a:gd name="T61" fmla="*/ 14 h 121"/>
                    <a:gd name="T62" fmla="*/ 4 w 76"/>
                    <a:gd name="T63" fmla="*/ 14 h 121"/>
                    <a:gd name="T64" fmla="*/ 5 w 76"/>
                    <a:gd name="T65" fmla="*/ 14 h 121"/>
                    <a:gd name="T66" fmla="*/ 5 w 76"/>
                    <a:gd name="T67" fmla="*/ 14 h 121"/>
                    <a:gd name="T68" fmla="*/ 6 w 76"/>
                    <a:gd name="T69" fmla="*/ 13 h 121"/>
                    <a:gd name="T70" fmla="*/ 7 w 76"/>
                    <a:gd name="T71" fmla="*/ 12 h 121"/>
                    <a:gd name="T72" fmla="*/ 7 w 76"/>
                    <a:gd name="T73" fmla="*/ 11 h 121"/>
                    <a:gd name="T74" fmla="*/ 7 w 76"/>
                    <a:gd name="T75" fmla="*/ 10 h 121"/>
                    <a:gd name="T76" fmla="*/ 7 w 76"/>
                    <a:gd name="T77" fmla="*/ 9 h 121"/>
                    <a:gd name="T78" fmla="*/ 7 w 76"/>
                    <a:gd name="T79" fmla="*/ 8 h 121"/>
                    <a:gd name="T80" fmla="*/ 6 w 76"/>
                    <a:gd name="T81" fmla="*/ 7 h 121"/>
                    <a:gd name="T82" fmla="*/ 5 w 76"/>
                    <a:gd name="T83" fmla="*/ 6 h 121"/>
                    <a:gd name="T84" fmla="*/ 5 w 76"/>
                    <a:gd name="T85" fmla="*/ 6 h 121"/>
                    <a:gd name="T86" fmla="*/ 4 w 76"/>
                    <a:gd name="T87" fmla="*/ 6 h 121"/>
                    <a:gd name="T88" fmla="*/ 3 w 76"/>
                    <a:gd name="T89" fmla="*/ 6 h 121"/>
                    <a:gd name="T90" fmla="*/ 3 w 76"/>
                    <a:gd name="T91" fmla="*/ 6 h 121"/>
                    <a:gd name="T92" fmla="*/ 2 w 76"/>
                    <a:gd name="T93" fmla="*/ 7 h 121"/>
                    <a:gd name="T94" fmla="*/ 2 w 76"/>
                    <a:gd name="T95" fmla="*/ 8 h 121"/>
                    <a:gd name="T96" fmla="*/ 1 w 76"/>
                    <a:gd name="T97" fmla="*/ 9 h 121"/>
                    <a:gd name="T98" fmla="*/ 1 w 76"/>
                    <a:gd name="T99" fmla="*/ 10 h 12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76"/>
                    <a:gd name="T151" fmla="*/ 0 h 121"/>
                    <a:gd name="T152" fmla="*/ 76 w 76"/>
                    <a:gd name="T153" fmla="*/ 121 h 12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76" h="121">
                      <a:moveTo>
                        <a:pt x="14" y="119"/>
                      </a:moveTo>
                      <a:lnTo>
                        <a:pt x="0" y="119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15" y="42"/>
                      </a:lnTo>
                      <a:lnTo>
                        <a:pt x="16" y="41"/>
                      </a:lnTo>
                      <a:lnTo>
                        <a:pt x="18" y="39"/>
                      </a:lnTo>
                      <a:lnTo>
                        <a:pt x="19" y="37"/>
                      </a:lnTo>
                      <a:lnTo>
                        <a:pt x="21" y="36"/>
                      </a:lnTo>
                      <a:lnTo>
                        <a:pt x="23" y="35"/>
                      </a:lnTo>
                      <a:lnTo>
                        <a:pt x="25" y="33"/>
                      </a:lnTo>
                      <a:lnTo>
                        <a:pt x="28" y="33"/>
                      </a:lnTo>
                      <a:lnTo>
                        <a:pt x="30" y="32"/>
                      </a:lnTo>
                      <a:lnTo>
                        <a:pt x="32" y="31"/>
                      </a:lnTo>
                      <a:lnTo>
                        <a:pt x="34" y="31"/>
                      </a:lnTo>
                      <a:lnTo>
                        <a:pt x="36" y="31"/>
                      </a:lnTo>
                      <a:lnTo>
                        <a:pt x="39" y="30"/>
                      </a:lnTo>
                      <a:lnTo>
                        <a:pt x="40" y="31"/>
                      </a:lnTo>
                      <a:lnTo>
                        <a:pt x="41" y="31"/>
                      </a:lnTo>
                      <a:lnTo>
                        <a:pt x="42" y="31"/>
                      </a:lnTo>
                      <a:lnTo>
                        <a:pt x="43" y="31"/>
                      </a:lnTo>
                      <a:lnTo>
                        <a:pt x="44" y="31"/>
                      </a:lnTo>
                      <a:lnTo>
                        <a:pt x="46" y="32"/>
                      </a:lnTo>
                      <a:lnTo>
                        <a:pt x="47" y="32"/>
                      </a:lnTo>
                      <a:lnTo>
                        <a:pt x="48" y="32"/>
                      </a:lnTo>
                      <a:lnTo>
                        <a:pt x="49" y="33"/>
                      </a:lnTo>
                      <a:lnTo>
                        <a:pt x="50" y="33"/>
                      </a:lnTo>
                      <a:lnTo>
                        <a:pt x="52" y="34"/>
                      </a:lnTo>
                      <a:lnTo>
                        <a:pt x="54" y="34"/>
                      </a:lnTo>
                      <a:lnTo>
                        <a:pt x="55" y="35"/>
                      </a:lnTo>
                      <a:lnTo>
                        <a:pt x="56" y="36"/>
                      </a:lnTo>
                      <a:lnTo>
                        <a:pt x="57" y="36"/>
                      </a:lnTo>
                      <a:lnTo>
                        <a:pt x="58" y="37"/>
                      </a:lnTo>
                      <a:lnTo>
                        <a:pt x="59" y="37"/>
                      </a:lnTo>
                      <a:lnTo>
                        <a:pt x="60" y="38"/>
                      </a:lnTo>
                      <a:lnTo>
                        <a:pt x="61" y="39"/>
                      </a:lnTo>
                      <a:lnTo>
                        <a:pt x="62" y="39"/>
                      </a:lnTo>
                      <a:lnTo>
                        <a:pt x="62" y="40"/>
                      </a:lnTo>
                      <a:lnTo>
                        <a:pt x="63" y="41"/>
                      </a:lnTo>
                      <a:lnTo>
                        <a:pt x="64" y="42"/>
                      </a:lnTo>
                      <a:lnTo>
                        <a:pt x="65" y="42"/>
                      </a:lnTo>
                      <a:lnTo>
                        <a:pt x="65" y="45"/>
                      </a:lnTo>
                      <a:lnTo>
                        <a:pt x="66" y="46"/>
                      </a:lnTo>
                      <a:lnTo>
                        <a:pt x="67" y="47"/>
                      </a:lnTo>
                      <a:lnTo>
                        <a:pt x="68" y="48"/>
                      </a:lnTo>
                      <a:lnTo>
                        <a:pt x="68" y="49"/>
                      </a:lnTo>
                      <a:lnTo>
                        <a:pt x="69" y="50"/>
                      </a:lnTo>
                      <a:lnTo>
                        <a:pt x="69" y="51"/>
                      </a:lnTo>
                      <a:lnTo>
                        <a:pt x="70" y="52"/>
                      </a:lnTo>
                      <a:lnTo>
                        <a:pt x="70" y="54"/>
                      </a:lnTo>
                      <a:lnTo>
                        <a:pt x="71" y="55"/>
                      </a:lnTo>
                      <a:lnTo>
                        <a:pt x="71" y="56"/>
                      </a:lnTo>
                      <a:lnTo>
                        <a:pt x="72" y="57"/>
                      </a:lnTo>
                      <a:lnTo>
                        <a:pt x="72" y="59"/>
                      </a:lnTo>
                      <a:lnTo>
                        <a:pt x="72" y="60"/>
                      </a:lnTo>
                      <a:lnTo>
                        <a:pt x="73" y="62"/>
                      </a:lnTo>
                      <a:lnTo>
                        <a:pt x="73" y="63"/>
                      </a:lnTo>
                      <a:lnTo>
                        <a:pt x="73" y="64"/>
                      </a:lnTo>
                      <a:lnTo>
                        <a:pt x="74" y="66"/>
                      </a:lnTo>
                      <a:lnTo>
                        <a:pt x="74" y="68"/>
                      </a:lnTo>
                      <a:lnTo>
                        <a:pt x="74" y="70"/>
                      </a:lnTo>
                      <a:lnTo>
                        <a:pt x="74" y="71"/>
                      </a:lnTo>
                      <a:lnTo>
                        <a:pt x="74" y="73"/>
                      </a:lnTo>
                      <a:lnTo>
                        <a:pt x="74" y="74"/>
                      </a:lnTo>
                      <a:lnTo>
                        <a:pt x="76" y="75"/>
                      </a:lnTo>
                      <a:lnTo>
                        <a:pt x="74" y="79"/>
                      </a:lnTo>
                      <a:lnTo>
                        <a:pt x="74" y="82"/>
                      </a:lnTo>
                      <a:lnTo>
                        <a:pt x="74" y="85"/>
                      </a:lnTo>
                      <a:lnTo>
                        <a:pt x="73" y="89"/>
                      </a:lnTo>
                      <a:lnTo>
                        <a:pt x="73" y="92"/>
                      </a:lnTo>
                      <a:lnTo>
                        <a:pt x="72" y="95"/>
                      </a:lnTo>
                      <a:lnTo>
                        <a:pt x="71" y="98"/>
                      </a:lnTo>
                      <a:lnTo>
                        <a:pt x="70" y="101"/>
                      </a:lnTo>
                      <a:lnTo>
                        <a:pt x="68" y="103"/>
                      </a:lnTo>
                      <a:lnTo>
                        <a:pt x="67" y="105"/>
                      </a:lnTo>
                      <a:lnTo>
                        <a:pt x="65" y="107"/>
                      </a:lnTo>
                      <a:lnTo>
                        <a:pt x="64" y="109"/>
                      </a:lnTo>
                      <a:lnTo>
                        <a:pt x="62" y="111"/>
                      </a:lnTo>
                      <a:lnTo>
                        <a:pt x="60" y="113"/>
                      </a:lnTo>
                      <a:lnTo>
                        <a:pt x="58" y="114"/>
                      </a:lnTo>
                      <a:lnTo>
                        <a:pt x="56" y="117"/>
                      </a:lnTo>
                      <a:lnTo>
                        <a:pt x="54" y="118"/>
                      </a:lnTo>
                      <a:lnTo>
                        <a:pt x="52" y="119"/>
                      </a:lnTo>
                      <a:lnTo>
                        <a:pt x="49" y="120"/>
                      </a:lnTo>
                      <a:lnTo>
                        <a:pt x="47" y="120"/>
                      </a:lnTo>
                      <a:lnTo>
                        <a:pt x="45" y="121"/>
                      </a:lnTo>
                      <a:lnTo>
                        <a:pt x="42" y="121"/>
                      </a:lnTo>
                      <a:lnTo>
                        <a:pt x="40" y="121"/>
                      </a:lnTo>
                      <a:lnTo>
                        <a:pt x="38" y="121"/>
                      </a:lnTo>
                      <a:lnTo>
                        <a:pt x="35" y="121"/>
                      </a:lnTo>
                      <a:lnTo>
                        <a:pt x="33" y="121"/>
                      </a:lnTo>
                      <a:lnTo>
                        <a:pt x="30" y="121"/>
                      </a:lnTo>
                      <a:lnTo>
                        <a:pt x="28" y="120"/>
                      </a:lnTo>
                      <a:lnTo>
                        <a:pt x="25" y="119"/>
                      </a:lnTo>
                      <a:lnTo>
                        <a:pt x="23" y="118"/>
                      </a:lnTo>
                      <a:lnTo>
                        <a:pt x="21" y="117"/>
                      </a:lnTo>
                      <a:lnTo>
                        <a:pt x="20" y="116"/>
                      </a:lnTo>
                      <a:lnTo>
                        <a:pt x="18" y="114"/>
                      </a:lnTo>
                      <a:lnTo>
                        <a:pt x="16" y="112"/>
                      </a:lnTo>
                      <a:lnTo>
                        <a:pt x="15" y="110"/>
                      </a:lnTo>
                      <a:lnTo>
                        <a:pt x="14" y="108"/>
                      </a:lnTo>
                      <a:lnTo>
                        <a:pt x="14" y="119"/>
                      </a:lnTo>
                      <a:close/>
                      <a:moveTo>
                        <a:pt x="14" y="75"/>
                      </a:moveTo>
                      <a:lnTo>
                        <a:pt x="14" y="78"/>
                      </a:lnTo>
                      <a:lnTo>
                        <a:pt x="14" y="80"/>
                      </a:lnTo>
                      <a:lnTo>
                        <a:pt x="14" y="83"/>
                      </a:lnTo>
                      <a:lnTo>
                        <a:pt x="14" y="85"/>
                      </a:lnTo>
                      <a:lnTo>
                        <a:pt x="14" y="87"/>
                      </a:lnTo>
                      <a:lnTo>
                        <a:pt x="15" y="89"/>
                      </a:lnTo>
                      <a:lnTo>
                        <a:pt x="15" y="90"/>
                      </a:lnTo>
                      <a:lnTo>
                        <a:pt x="15" y="93"/>
                      </a:lnTo>
                      <a:lnTo>
                        <a:pt x="16" y="95"/>
                      </a:lnTo>
                      <a:lnTo>
                        <a:pt x="16" y="96"/>
                      </a:lnTo>
                      <a:lnTo>
                        <a:pt x="17" y="97"/>
                      </a:lnTo>
                      <a:lnTo>
                        <a:pt x="18" y="98"/>
                      </a:lnTo>
                      <a:lnTo>
                        <a:pt x="19" y="100"/>
                      </a:lnTo>
                      <a:lnTo>
                        <a:pt x="20" y="102"/>
                      </a:lnTo>
                      <a:lnTo>
                        <a:pt x="21" y="103"/>
                      </a:lnTo>
                      <a:lnTo>
                        <a:pt x="22" y="105"/>
                      </a:lnTo>
                      <a:lnTo>
                        <a:pt x="24" y="106"/>
                      </a:lnTo>
                      <a:lnTo>
                        <a:pt x="25" y="107"/>
                      </a:lnTo>
                      <a:lnTo>
                        <a:pt x="28" y="108"/>
                      </a:lnTo>
                      <a:lnTo>
                        <a:pt x="29" y="108"/>
                      </a:lnTo>
                      <a:lnTo>
                        <a:pt x="31" y="109"/>
                      </a:lnTo>
                      <a:lnTo>
                        <a:pt x="33" y="109"/>
                      </a:lnTo>
                      <a:lnTo>
                        <a:pt x="35" y="109"/>
                      </a:lnTo>
                      <a:lnTo>
                        <a:pt x="37" y="109"/>
                      </a:lnTo>
                      <a:lnTo>
                        <a:pt x="38" y="109"/>
                      </a:lnTo>
                      <a:lnTo>
                        <a:pt x="39" y="109"/>
                      </a:lnTo>
                      <a:lnTo>
                        <a:pt x="41" y="109"/>
                      </a:lnTo>
                      <a:lnTo>
                        <a:pt x="42" y="109"/>
                      </a:lnTo>
                      <a:lnTo>
                        <a:pt x="44" y="108"/>
                      </a:lnTo>
                      <a:lnTo>
                        <a:pt x="45" y="107"/>
                      </a:lnTo>
                      <a:lnTo>
                        <a:pt x="46" y="107"/>
                      </a:lnTo>
                      <a:lnTo>
                        <a:pt x="48" y="106"/>
                      </a:lnTo>
                      <a:lnTo>
                        <a:pt x="49" y="105"/>
                      </a:lnTo>
                      <a:lnTo>
                        <a:pt x="50" y="104"/>
                      </a:lnTo>
                      <a:lnTo>
                        <a:pt x="52" y="103"/>
                      </a:lnTo>
                      <a:lnTo>
                        <a:pt x="54" y="101"/>
                      </a:lnTo>
                      <a:lnTo>
                        <a:pt x="55" y="100"/>
                      </a:lnTo>
                      <a:lnTo>
                        <a:pt x="56" y="99"/>
                      </a:lnTo>
                      <a:lnTo>
                        <a:pt x="57" y="97"/>
                      </a:lnTo>
                      <a:lnTo>
                        <a:pt x="57" y="95"/>
                      </a:lnTo>
                      <a:lnTo>
                        <a:pt x="58" y="93"/>
                      </a:lnTo>
                      <a:lnTo>
                        <a:pt x="59" y="90"/>
                      </a:lnTo>
                      <a:lnTo>
                        <a:pt x="59" y="88"/>
                      </a:lnTo>
                      <a:lnTo>
                        <a:pt x="60" y="86"/>
                      </a:lnTo>
                      <a:lnTo>
                        <a:pt x="60" y="84"/>
                      </a:lnTo>
                      <a:lnTo>
                        <a:pt x="60" y="82"/>
                      </a:lnTo>
                      <a:lnTo>
                        <a:pt x="60" y="79"/>
                      </a:lnTo>
                      <a:lnTo>
                        <a:pt x="61" y="76"/>
                      </a:lnTo>
                      <a:lnTo>
                        <a:pt x="60" y="74"/>
                      </a:lnTo>
                      <a:lnTo>
                        <a:pt x="60" y="71"/>
                      </a:lnTo>
                      <a:lnTo>
                        <a:pt x="60" y="69"/>
                      </a:lnTo>
                      <a:lnTo>
                        <a:pt x="60" y="66"/>
                      </a:lnTo>
                      <a:lnTo>
                        <a:pt x="59" y="64"/>
                      </a:lnTo>
                      <a:lnTo>
                        <a:pt x="59" y="61"/>
                      </a:lnTo>
                      <a:lnTo>
                        <a:pt x="58" y="60"/>
                      </a:lnTo>
                      <a:lnTo>
                        <a:pt x="57" y="58"/>
                      </a:lnTo>
                      <a:lnTo>
                        <a:pt x="57" y="56"/>
                      </a:lnTo>
                      <a:lnTo>
                        <a:pt x="56" y="54"/>
                      </a:lnTo>
                      <a:lnTo>
                        <a:pt x="55" y="53"/>
                      </a:lnTo>
                      <a:lnTo>
                        <a:pt x="54" y="51"/>
                      </a:lnTo>
                      <a:lnTo>
                        <a:pt x="52" y="50"/>
                      </a:lnTo>
                      <a:lnTo>
                        <a:pt x="50" y="49"/>
                      </a:lnTo>
                      <a:lnTo>
                        <a:pt x="49" y="48"/>
                      </a:lnTo>
                      <a:lnTo>
                        <a:pt x="48" y="47"/>
                      </a:lnTo>
                      <a:lnTo>
                        <a:pt x="47" y="46"/>
                      </a:lnTo>
                      <a:lnTo>
                        <a:pt x="45" y="45"/>
                      </a:lnTo>
                      <a:lnTo>
                        <a:pt x="44" y="45"/>
                      </a:lnTo>
                      <a:lnTo>
                        <a:pt x="43" y="44"/>
                      </a:lnTo>
                      <a:lnTo>
                        <a:pt x="41" y="44"/>
                      </a:lnTo>
                      <a:lnTo>
                        <a:pt x="40" y="44"/>
                      </a:lnTo>
                      <a:lnTo>
                        <a:pt x="38" y="44"/>
                      </a:lnTo>
                      <a:lnTo>
                        <a:pt x="37" y="42"/>
                      </a:lnTo>
                      <a:lnTo>
                        <a:pt x="35" y="44"/>
                      </a:lnTo>
                      <a:lnTo>
                        <a:pt x="34" y="44"/>
                      </a:lnTo>
                      <a:lnTo>
                        <a:pt x="32" y="44"/>
                      </a:lnTo>
                      <a:lnTo>
                        <a:pt x="31" y="44"/>
                      </a:lnTo>
                      <a:lnTo>
                        <a:pt x="29" y="45"/>
                      </a:lnTo>
                      <a:lnTo>
                        <a:pt x="28" y="46"/>
                      </a:lnTo>
                      <a:lnTo>
                        <a:pt x="26" y="46"/>
                      </a:lnTo>
                      <a:lnTo>
                        <a:pt x="24" y="47"/>
                      </a:lnTo>
                      <a:lnTo>
                        <a:pt x="23" y="48"/>
                      </a:lnTo>
                      <a:lnTo>
                        <a:pt x="22" y="49"/>
                      </a:lnTo>
                      <a:lnTo>
                        <a:pt x="21" y="50"/>
                      </a:lnTo>
                      <a:lnTo>
                        <a:pt x="20" y="51"/>
                      </a:lnTo>
                      <a:lnTo>
                        <a:pt x="19" y="53"/>
                      </a:lnTo>
                      <a:lnTo>
                        <a:pt x="18" y="54"/>
                      </a:lnTo>
                      <a:lnTo>
                        <a:pt x="17" y="56"/>
                      </a:lnTo>
                      <a:lnTo>
                        <a:pt x="16" y="58"/>
                      </a:lnTo>
                      <a:lnTo>
                        <a:pt x="16" y="59"/>
                      </a:lnTo>
                      <a:lnTo>
                        <a:pt x="15" y="61"/>
                      </a:lnTo>
                      <a:lnTo>
                        <a:pt x="15" y="63"/>
                      </a:lnTo>
                      <a:lnTo>
                        <a:pt x="14" y="65"/>
                      </a:lnTo>
                      <a:lnTo>
                        <a:pt x="14" y="68"/>
                      </a:lnTo>
                      <a:lnTo>
                        <a:pt x="14" y="71"/>
                      </a:lnTo>
                      <a:lnTo>
                        <a:pt x="14" y="73"/>
                      </a:lnTo>
                      <a:lnTo>
                        <a:pt x="14" y="7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6" name="Freeform 417"/>
                <p:cNvSpPr>
                  <a:spLocks noEditPoints="1"/>
                </p:cNvSpPr>
                <p:nvPr/>
              </p:nvSpPr>
              <p:spPr bwMode="auto">
                <a:xfrm>
                  <a:off x="4962" y="2082"/>
                  <a:ext cx="40" cy="46"/>
                </a:xfrm>
                <a:custGeom>
                  <a:avLst/>
                  <a:gdLst>
                    <a:gd name="T0" fmla="*/ 10 w 79"/>
                    <a:gd name="T1" fmla="*/ 9 h 91"/>
                    <a:gd name="T2" fmla="*/ 10 w 79"/>
                    <a:gd name="T3" fmla="*/ 10 h 91"/>
                    <a:gd name="T4" fmla="*/ 9 w 79"/>
                    <a:gd name="T5" fmla="*/ 11 h 91"/>
                    <a:gd name="T6" fmla="*/ 8 w 79"/>
                    <a:gd name="T7" fmla="*/ 11 h 91"/>
                    <a:gd name="T8" fmla="*/ 7 w 79"/>
                    <a:gd name="T9" fmla="*/ 12 h 91"/>
                    <a:gd name="T10" fmla="*/ 6 w 79"/>
                    <a:gd name="T11" fmla="*/ 12 h 91"/>
                    <a:gd name="T12" fmla="*/ 5 w 79"/>
                    <a:gd name="T13" fmla="*/ 12 h 91"/>
                    <a:gd name="T14" fmla="*/ 3 w 79"/>
                    <a:gd name="T15" fmla="*/ 12 h 91"/>
                    <a:gd name="T16" fmla="*/ 2 w 79"/>
                    <a:gd name="T17" fmla="*/ 11 h 91"/>
                    <a:gd name="T18" fmla="*/ 1 w 79"/>
                    <a:gd name="T19" fmla="*/ 10 h 91"/>
                    <a:gd name="T20" fmla="*/ 1 w 79"/>
                    <a:gd name="T21" fmla="*/ 9 h 91"/>
                    <a:gd name="T22" fmla="*/ 0 w 79"/>
                    <a:gd name="T23" fmla="*/ 7 h 91"/>
                    <a:gd name="T24" fmla="*/ 0 w 79"/>
                    <a:gd name="T25" fmla="*/ 6 h 91"/>
                    <a:gd name="T26" fmla="*/ 1 w 79"/>
                    <a:gd name="T27" fmla="*/ 4 h 91"/>
                    <a:gd name="T28" fmla="*/ 1 w 79"/>
                    <a:gd name="T29" fmla="*/ 3 h 91"/>
                    <a:gd name="T30" fmla="*/ 2 w 79"/>
                    <a:gd name="T31" fmla="*/ 2 h 91"/>
                    <a:gd name="T32" fmla="*/ 3 w 79"/>
                    <a:gd name="T33" fmla="*/ 1 h 91"/>
                    <a:gd name="T34" fmla="*/ 5 w 79"/>
                    <a:gd name="T35" fmla="*/ 1 h 91"/>
                    <a:gd name="T36" fmla="*/ 6 w 79"/>
                    <a:gd name="T37" fmla="*/ 1 h 91"/>
                    <a:gd name="T38" fmla="*/ 7 w 79"/>
                    <a:gd name="T39" fmla="*/ 1 h 91"/>
                    <a:gd name="T40" fmla="*/ 9 w 79"/>
                    <a:gd name="T41" fmla="*/ 2 h 91"/>
                    <a:gd name="T42" fmla="*/ 9 w 79"/>
                    <a:gd name="T43" fmla="*/ 3 h 91"/>
                    <a:gd name="T44" fmla="*/ 10 w 79"/>
                    <a:gd name="T45" fmla="*/ 4 h 91"/>
                    <a:gd name="T46" fmla="*/ 10 w 79"/>
                    <a:gd name="T47" fmla="*/ 5 h 91"/>
                    <a:gd name="T48" fmla="*/ 10 w 79"/>
                    <a:gd name="T49" fmla="*/ 6 h 91"/>
                    <a:gd name="T50" fmla="*/ 10 w 79"/>
                    <a:gd name="T51" fmla="*/ 6 h 91"/>
                    <a:gd name="T52" fmla="*/ 10 w 79"/>
                    <a:gd name="T53" fmla="*/ 7 h 91"/>
                    <a:gd name="T54" fmla="*/ 2 w 79"/>
                    <a:gd name="T55" fmla="*/ 7 h 91"/>
                    <a:gd name="T56" fmla="*/ 2 w 79"/>
                    <a:gd name="T57" fmla="*/ 8 h 91"/>
                    <a:gd name="T58" fmla="*/ 3 w 79"/>
                    <a:gd name="T59" fmla="*/ 9 h 91"/>
                    <a:gd name="T60" fmla="*/ 3 w 79"/>
                    <a:gd name="T61" fmla="*/ 10 h 91"/>
                    <a:gd name="T62" fmla="*/ 4 w 79"/>
                    <a:gd name="T63" fmla="*/ 10 h 91"/>
                    <a:gd name="T64" fmla="*/ 5 w 79"/>
                    <a:gd name="T65" fmla="*/ 10 h 91"/>
                    <a:gd name="T66" fmla="*/ 6 w 79"/>
                    <a:gd name="T67" fmla="*/ 10 h 91"/>
                    <a:gd name="T68" fmla="*/ 6 w 79"/>
                    <a:gd name="T69" fmla="*/ 10 h 91"/>
                    <a:gd name="T70" fmla="*/ 7 w 79"/>
                    <a:gd name="T71" fmla="*/ 10 h 91"/>
                    <a:gd name="T72" fmla="*/ 7 w 79"/>
                    <a:gd name="T73" fmla="*/ 10 h 91"/>
                    <a:gd name="T74" fmla="*/ 8 w 79"/>
                    <a:gd name="T75" fmla="*/ 9 h 91"/>
                    <a:gd name="T76" fmla="*/ 8 w 79"/>
                    <a:gd name="T77" fmla="*/ 9 h 91"/>
                    <a:gd name="T78" fmla="*/ 8 w 79"/>
                    <a:gd name="T79" fmla="*/ 8 h 91"/>
                    <a:gd name="T80" fmla="*/ 8 w 79"/>
                    <a:gd name="T81" fmla="*/ 5 h 91"/>
                    <a:gd name="T82" fmla="*/ 8 w 79"/>
                    <a:gd name="T83" fmla="*/ 4 h 91"/>
                    <a:gd name="T84" fmla="*/ 8 w 79"/>
                    <a:gd name="T85" fmla="*/ 3 h 91"/>
                    <a:gd name="T86" fmla="*/ 7 w 79"/>
                    <a:gd name="T87" fmla="*/ 3 h 91"/>
                    <a:gd name="T88" fmla="*/ 7 w 79"/>
                    <a:gd name="T89" fmla="*/ 2 h 91"/>
                    <a:gd name="T90" fmla="*/ 6 w 79"/>
                    <a:gd name="T91" fmla="*/ 2 h 91"/>
                    <a:gd name="T92" fmla="*/ 5 w 79"/>
                    <a:gd name="T93" fmla="*/ 2 h 91"/>
                    <a:gd name="T94" fmla="*/ 4 w 79"/>
                    <a:gd name="T95" fmla="*/ 2 h 91"/>
                    <a:gd name="T96" fmla="*/ 4 w 79"/>
                    <a:gd name="T97" fmla="*/ 3 h 91"/>
                    <a:gd name="T98" fmla="*/ 3 w 79"/>
                    <a:gd name="T99" fmla="*/ 3 h 91"/>
                    <a:gd name="T100" fmla="*/ 3 w 79"/>
                    <a:gd name="T101" fmla="*/ 4 h 91"/>
                    <a:gd name="T102" fmla="*/ 2 w 79"/>
                    <a:gd name="T103" fmla="*/ 4 h 91"/>
                    <a:gd name="T104" fmla="*/ 2 w 79"/>
                    <a:gd name="T105" fmla="*/ 5 h 9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9"/>
                    <a:gd name="T160" fmla="*/ 0 h 91"/>
                    <a:gd name="T161" fmla="*/ 79 w 79"/>
                    <a:gd name="T162" fmla="*/ 91 h 9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9" h="91">
                      <a:moveTo>
                        <a:pt x="64" y="62"/>
                      </a:moveTo>
                      <a:lnTo>
                        <a:pt x="79" y="63"/>
                      </a:lnTo>
                      <a:lnTo>
                        <a:pt x="78" y="66"/>
                      </a:lnTo>
                      <a:lnTo>
                        <a:pt x="77" y="68"/>
                      </a:lnTo>
                      <a:lnTo>
                        <a:pt x="76" y="70"/>
                      </a:lnTo>
                      <a:lnTo>
                        <a:pt x="75" y="72"/>
                      </a:lnTo>
                      <a:lnTo>
                        <a:pt x="74" y="73"/>
                      </a:lnTo>
                      <a:lnTo>
                        <a:pt x="73" y="75"/>
                      </a:lnTo>
                      <a:lnTo>
                        <a:pt x="72" y="77"/>
                      </a:lnTo>
                      <a:lnTo>
                        <a:pt x="71" y="78"/>
                      </a:lnTo>
                      <a:lnTo>
                        <a:pt x="70" y="80"/>
                      </a:lnTo>
                      <a:lnTo>
                        <a:pt x="68" y="81"/>
                      </a:lnTo>
                      <a:lnTo>
                        <a:pt x="67" y="82"/>
                      </a:lnTo>
                      <a:lnTo>
                        <a:pt x="66" y="83"/>
                      </a:lnTo>
                      <a:lnTo>
                        <a:pt x="64" y="86"/>
                      </a:lnTo>
                      <a:lnTo>
                        <a:pt x="62" y="87"/>
                      </a:lnTo>
                      <a:lnTo>
                        <a:pt x="60" y="88"/>
                      </a:lnTo>
                      <a:lnTo>
                        <a:pt x="57" y="88"/>
                      </a:lnTo>
                      <a:lnTo>
                        <a:pt x="55" y="89"/>
                      </a:lnTo>
                      <a:lnTo>
                        <a:pt x="53" y="90"/>
                      </a:lnTo>
                      <a:lnTo>
                        <a:pt x="51" y="90"/>
                      </a:lnTo>
                      <a:lnTo>
                        <a:pt x="49" y="91"/>
                      </a:lnTo>
                      <a:lnTo>
                        <a:pt x="47" y="91"/>
                      </a:lnTo>
                      <a:lnTo>
                        <a:pt x="45" y="91"/>
                      </a:lnTo>
                      <a:lnTo>
                        <a:pt x="43" y="91"/>
                      </a:lnTo>
                      <a:lnTo>
                        <a:pt x="41" y="91"/>
                      </a:lnTo>
                      <a:lnTo>
                        <a:pt x="38" y="91"/>
                      </a:lnTo>
                      <a:lnTo>
                        <a:pt x="35" y="91"/>
                      </a:lnTo>
                      <a:lnTo>
                        <a:pt x="31" y="91"/>
                      </a:lnTo>
                      <a:lnTo>
                        <a:pt x="28" y="90"/>
                      </a:lnTo>
                      <a:lnTo>
                        <a:pt x="26" y="90"/>
                      </a:lnTo>
                      <a:lnTo>
                        <a:pt x="23" y="89"/>
                      </a:lnTo>
                      <a:lnTo>
                        <a:pt x="21" y="88"/>
                      </a:lnTo>
                      <a:lnTo>
                        <a:pt x="19" y="87"/>
                      </a:lnTo>
                      <a:lnTo>
                        <a:pt x="16" y="84"/>
                      </a:lnTo>
                      <a:lnTo>
                        <a:pt x="14" y="83"/>
                      </a:lnTo>
                      <a:lnTo>
                        <a:pt x="12" y="81"/>
                      </a:lnTo>
                      <a:lnTo>
                        <a:pt x="11" y="79"/>
                      </a:lnTo>
                      <a:lnTo>
                        <a:pt x="8" y="78"/>
                      </a:lnTo>
                      <a:lnTo>
                        <a:pt x="6" y="76"/>
                      </a:lnTo>
                      <a:lnTo>
                        <a:pt x="5" y="73"/>
                      </a:lnTo>
                      <a:lnTo>
                        <a:pt x="4" y="71"/>
                      </a:lnTo>
                      <a:lnTo>
                        <a:pt x="3" y="69"/>
                      </a:lnTo>
                      <a:lnTo>
                        <a:pt x="2" y="66"/>
                      </a:lnTo>
                      <a:lnTo>
                        <a:pt x="1" y="64"/>
                      </a:lnTo>
                      <a:lnTo>
                        <a:pt x="1" y="60"/>
                      </a:lnTo>
                      <a:lnTo>
                        <a:pt x="0" y="57"/>
                      </a:lnTo>
                      <a:lnTo>
                        <a:pt x="0" y="54"/>
                      </a:lnTo>
                      <a:lnTo>
                        <a:pt x="0" y="51"/>
                      </a:lnTo>
                      <a:lnTo>
                        <a:pt x="0" y="47"/>
                      </a:lnTo>
                      <a:lnTo>
                        <a:pt x="0" y="44"/>
                      </a:lnTo>
                      <a:lnTo>
                        <a:pt x="0" y="41"/>
                      </a:lnTo>
                      <a:lnTo>
                        <a:pt x="0" y="38"/>
                      </a:lnTo>
                      <a:lnTo>
                        <a:pt x="1" y="33"/>
                      </a:lnTo>
                      <a:lnTo>
                        <a:pt x="1" y="31"/>
                      </a:lnTo>
                      <a:lnTo>
                        <a:pt x="2" y="28"/>
                      </a:lnTo>
                      <a:lnTo>
                        <a:pt x="3" y="25"/>
                      </a:lnTo>
                      <a:lnTo>
                        <a:pt x="4" y="22"/>
                      </a:lnTo>
                      <a:lnTo>
                        <a:pt x="5" y="20"/>
                      </a:lnTo>
                      <a:lnTo>
                        <a:pt x="6" y="18"/>
                      </a:lnTo>
                      <a:lnTo>
                        <a:pt x="8" y="16"/>
                      </a:lnTo>
                      <a:lnTo>
                        <a:pt x="11" y="12"/>
                      </a:lnTo>
                      <a:lnTo>
                        <a:pt x="12" y="11"/>
                      </a:lnTo>
                      <a:lnTo>
                        <a:pt x="14" y="9"/>
                      </a:lnTo>
                      <a:lnTo>
                        <a:pt x="16" y="7"/>
                      </a:lnTo>
                      <a:lnTo>
                        <a:pt x="19" y="6"/>
                      </a:lnTo>
                      <a:lnTo>
                        <a:pt x="21" y="5"/>
                      </a:lnTo>
                      <a:lnTo>
                        <a:pt x="23" y="3"/>
                      </a:lnTo>
                      <a:lnTo>
                        <a:pt x="25" y="3"/>
                      </a:lnTo>
                      <a:lnTo>
                        <a:pt x="28" y="2"/>
                      </a:lnTo>
                      <a:lnTo>
                        <a:pt x="30" y="1"/>
                      </a:lnTo>
                      <a:lnTo>
                        <a:pt x="33" y="1"/>
                      </a:lnTo>
                      <a:lnTo>
                        <a:pt x="37" y="1"/>
                      </a:lnTo>
                      <a:lnTo>
                        <a:pt x="40" y="0"/>
                      </a:lnTo>
                      <a:lnTo>
                        <a:pt x="42" y="1"/>
                      </a:lnTo>
                      <a:lnTo>
                        <a:pt x="45" y="1"/>
                      </a:lnTo>
                      <a:lnTo>
                        <a:pt x="48" y="1"/>
                      </a:lnTo>
                      <a:lnTo>
                        <a:pt x="50" y="2"/>
                      </a:lnTo>
                      <a:lnTo>
                        <a:pt x="53" y="3"/>
                      </a:lnTo>
                      <a:lnTo>
                        <a:pt x="55" y="4"/>
                      </a:lnTo>
                      <a:lnTo>
                        <a:pt x="57" y="5"/>
                      </a:lnTo>
                      <a:lnTo>
                        <a:pt x="61" y="6"/>
                      </a:lnTo>
                      <a:lnTo>
                        <a:pt x="63" y="7"/>
                      </a:lnTo>
                      <a:lnTo>
                        <a:pt x="65" y="9"/>
                      </a:lnTo>
                      <a:lnTo>
                        <a:pt x="67" y="11"/>
                      </a:lnTo>
                      <a:lnTo>
                        <a:pt x="69" y="12"/>
                      </a:lnTo>
                      <a:lnTo>
                        <a:pt x="70" y="15"/>
                      </a:lnTo>
                      <a:lnTo>
                        <a:pt x="72" y="17"/>
                      </a:lnTo>
                      <a:lnTo>
                        <a:pt x="73" y="20"/>
                      </a:lnTo>
                      <a:lnTo>
                        <a:pt x="74" y="22"/>
                      </a:lnTo>
                      <a:lnTo>
                        <a:pt x="75" y="24"/>
                      </a:lnTo>
                      <a:lnTo>
                        <a:pt x="76" y="27"/>
                      </a:lnTo>
                      <a:lnTo>
                        <a:pt x="77" y="30"/>
                      </a:lnTo>
                      <a:lnTo>
                        <a:pt x="77" y="33"/>
                      </a:lnTo>
                      <a:lnTo>
                        <a:pt x="78" y="36"/>
                      </a:lnTo>
                      <a:lnTo>
                        <a:pt x="78" y="40"/>
                      </a:lnTo>
                      <a:lnTo>
                        <a:pt x="78" y="43"/>
                      </a:lnTo>
                      <a:lnTo>
                        <a:pt x="79" y="46"/>
                      </a:lnTo>
                      <a:lnTo>
                        <a:pt x="78" y="47"/>
                      </a:lnTo>
                      <a:lnTo>
                        <a:pt x="78" y="48"/>
                      </a:lnTo>
                      <a:lnTo>
                        <a:pt x="78" y="49"/>
                      </a:lnTo>
                      <a:lnTo>
                        <a:pt x="79" y="49"/>
                      </a:lnTo>
                      <a:lnTo>
                        <a:pt x="15" y="49"/>
                      </a:lnTo>
                      <a:lnTo>
                        <a:pt x="15" y="52"/>
                      </a:lnTo>
                      <a:lnTo>
                        <a:pt x="15" y="54"/>
                      </a:lnTo>
                      <a:lnTo>
                        <a:pt x="15" y="56"/>
                      </a:lnTo>
                      <a:lnTo>
                        <a:pt x="16" y="58"/>
                      </a:lnTo>
                      <a:lnTo>
                        <a:pt x="16" y="60"/>
                      </a:lnTo>
                      <a:lnTo>
                        <a:pt x="17" y="63"/>
                      </a:lnTo>
                      <a:lnTo>
                        <a:pt x="18" y="64"/>
                      </a:lnTo>
                      <a:lnTo>
                        <a:pt x="19" y="66"/>
                      </a:lnTo>
                      <a:lnTo>
                        <a:pt x="19" y="68"/>
                      </a:lnTo>
                      <a:lnTo>
                        <a:pt x="20" y="69"/>
                      </a:lnTo>
                      <a:lnTo>
                        <a:pt x="21" y="70"/>
                      </a:lnTo>
                      <a:lnTo>
                        <a:pt x="23" y="71"/>
                      </a:lnTo>
                      <a:lnTo>
                        <a:pt x="24" y="73"/>
                      </a:lnTo>
                      <a:lnTo>
                        <a:pt x="25" y="74"/>
                      </a:lnTo>
                      <a:lnTo>
                        <a:pt x="26" y="75"/>
                      </a:lnTo>
                      <a:lnTo>
                        <a:pt x="28" y="76"/>
                      </a:lnTo>
                      <a:lnTo>
                        <a:pt x="29" y="77"/>
                      </a:lnTo>
                      <a:lnTo>
                        <a:pt x="30" y="78"/>
                      </a:lnTo>
                      <a:lnTo>
                        <a:pt x="32" y="78"/>
                      </a:lnTo>
                      <a:lnTo>
                        <a:pt x="33" y="79"/>
                      </a:lnTo>
                      <a:lnTo>
                        <a:pt x="36" y="79"/>
                      </a:lnTo>
                      <a:lnTo>
                        <a:pt x="37" y="79"/>
                      </a:lnTo>
                      <a:lnTo>
                        <a:pt x="39" y="79"/>
                      </a:lnTo>
                      <a:lnTo>
                        <a:pt x="41" y="79"/>
                      </a:lnTo>
                      <a:lnTo>
                        <a:pt x="42" y="79"/>
                      </a:lnTo>
                      <a:lnTo>
                        <a:pt x="43" y="79"/>
                      </a:lnTo>
                      <a:lnTo>
                        <a:pt x="44" y="79"/>
                      </a:lnTo>
                      <a:lnTo>
                        <a:pt x="46" y="79"/>
                      </a:lnTo>
                      <a:lnTo>
                        <a:pt x="47" y="79"/>
                      </a:lnTo>
                      <a:lnTo>
                        <a:pt x="48" y="78"/>
                      </a:lnTo>
                      <a:lnTo>
                        <a:pt x="49" y="78"/>
                      </a:lnTo>
                      <a:lnTo>
                        <a:pt x="50" y="78"/>
                      </a:lnTo>
                      <a:lnTo>
                        <a:pt x="51" y="77"/>
                      </a:lnTo>
                      <a:lnTo>
                        <a:pt x="52" y="77"/>
                      </a:lnTo>
                      <a:lnTo>
                        <a:pt x="53" y="76"/>
                      </a:lnTo>
                      <a:lnTo>
                        <a:pt x="54" y="75"/>
                      </a:lnTo>
                      <a:lnTo>
                        <a:pt x="55" y="74"/>
                      </a:lnTo>
                      <a:lnTo>
                        <a:pt x="56" y="73"/>
                      </a:lnTo>
                      <a:lnTo>
                        <a:pt x="57" y="72"/>
                      </a:lnTo>
                      <a:lnTo>
                        <a:pt x="59" y="71"/>
                      </a:lnTo>
                      <a:lnTo>
                        <a:pt x="60" y="70"/>
                      </a:lnTo>
                      <a:lnTo>
                        <a:pt x="60" y="69"/>
                      </a:lnTo>
                      <a:lnTo>
                        <a:pt x="61" y="68"/>
                      </a:lnTo>
                      <a:lnTo>
                        <a:pt x="62" y="67"/>
                      </a:lnTo>
                      <a:lnTo>
                        <a:pt x="62" y="65"/>
                      </a:lnTo>
                      <a:lnTo>
                        <a:pt x="63" y="64"/>
                      </a:lnTo>
                      <a:lnTo>
                        <a:pt x="64" y="62"/>
                      </a:lnTo>
                      <a:close/>
                      <a:moveTo>
                        <a:pt x="16" y="38"/>
                      </a:moveTo>
                      <a:lnTo>
                        <a:pt x="64" y="38"/>
                      </a:lnTo>
                      <a:lnTo>
                        <a:pt x="63" y="36"/>
                      </a:lnTo>
                      <a:lnTo>
                        <a:pt x="63" y="34"/>
                      </a:lnTo>
                      <a:lnTo>
                        <a:pt x="63" y="32"/>
                      </a:lnTo>
                      <a:lnTo>
                        <a:pt x="62" y="31"/>
                      </a:lnTo>
                      <a:lnTo>
                        <a:pt x="62" y="29"/>
                      </a:lnTo>
                      <a:lnTo>
                        <a:pt x="62" y="28"/>
                      </a:lnTo>
                      <a:lnTo>
                        <a:pt x="61" y="27"/>
                      </a:lnTo>
                      <a:lnTo>
                        <a:pt x="61" y="25"/>
                      </a:lnTo>
                      <a:lnTo>
                        <a:pt x="60" y="24"/>
                      </a:lnTo>
                      <a:lnTo>
                        <a:pt x="60" y="23"/>
                      </a:lnTo>
                      <a:lnTo>
                        <a:pt x="59" y="22"/>
                      </a:lnTo>
                      <a:lnTo>
                        <a:pt x="59" y="21"/>
                      </a:lnTo>
                      <a:lnTo>
                        <a:pt x="56" y="20"/>
                      </a:lnTo>
                      <a:lnTo>
                        <a:pt x="55" y="19"/>
                      </a:lnTo>
                      <a:lnTo>
                        <a:pt x="54" y="18"/>
                      </a:lnTo>
                      <a:lnTo>
                        <a:pt x="52" y="17"/>
                      </a:lnTo>
                      <a:lnTo>
                        <a:pt x="51" y="16"/>
                      </a:lnTo>
                      <a:lnTo>
                        <a:pt x="49" y="15"/>
                      </a:lnTo>
                      <a:lnTo>
                        <a:pt x="48" y="15"/>
                      </a:lnTo>
                      <a:lnTo>
                        <a:pt x="46" y="14"/>
                      </a:lnTo>
                      <a:lnTo>
                        <a:pt x="45" y="14"/>
                      </a:lnTo>
                      <a:lnTo>
                        <a:pt x="43" y="14"/>
                      </a:lnTo>
                      <a:lnTo>
                        <a:pt x="41" y="14"/>
                      </a:lnTo>
                      <a:lnTo>
                        <a:pt x="40" y="12"/>
                      </a:lnTo>
                      <a:lnTo>
                        <a:pt x="38" y="14"/>
                      </a:lnTo>
                      <a:lnTo>
                        <a:pt x="37" y="14"/>
                      </a:lnTo>
                      <a:lnTo>
                        <a:pt x="35" y="14"/>
                      </a:lnTo>
                      <a:lnTo>
                        <a:pt x="33" y="14"/>
                      </a:lnTo>
                      <a:lnTo>
                        <a:pt x="31" y="15"/>
                      </a:lnTo>
                      <a:lnTo>
                        <a:pt x="30" y="15"/>
                      </a:lnTo>
                      <a:lnTo>
                        <a:pt x="29" y="16"/>
                      </a:lnTo>
                      <a:lnTo>
                        <a:pt x="27" y="17"/>
                      </a:lnTo>
                      <a:lnTo>
                        <a:pt x="26" y="17"/>
                      </a:lnTo>
                      <a:lnTo>
                        <a:pt x="25" y="18"/>
                      </a:lnTo>
                      <a:lnTo>
                        <a:pt x="24" y="19"/>
                      </a:lnTo>
                      <a:lnTo>
                        <a:pt x="23" y="20"/>
                      </a:lnTo>
                      <a:lnTo>
                        <a:pt x="21" y="22"/>
                      </a:lnTo>
                      <a:lnTo>
                        <a:pt x="20" y="23"/>
                      </a:lnTo>
                      <a:lnTo>
                        <a:pt x="19" y="24"/>
                      </a:lnTo>
                      <a:lnTo>
                        <a:pt x="19" y="25"/>
                      </a:lnTo>
                      <a:lnTo>
                        <a:pt x="18" y="26"/>
                      </a:lnTo>
                      <a:lnTo>
                        <a:pt x="17" y="28"/>
                      </a:lnTo>
                      <a:lnTo>
                        <a:pt x="17" y="29"/>
                      </a:lnTo>
                      <a:lnTo>
                        <a:pt x="16" y="31"/>
                      </a:lnTo>
                      <a:lnTo>
                        <a:pt x="16" y="32"/>
                      </a:lnTo>
                      <a:lnTo>
                        <a:pt x="16" y="34"/>
                      </a:lnTo>
                      <a:lnTo>
                        <a:pt x="16" y="36"/>
                      </a:lnTo>
                      <a:lnTo>
                        <a:pt x="16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7" name="Freeform 418"/>
                <p:cNvSpPr>
                  <a:spLocks/>
                </p:cNvSpPr>
                <p:nvPr/>
              </p:nvSpPr>
              <p:spPr bwMode="auto">
                <a:xfrm>
                  <a:off x="5011" y="2082"/>
                  <a:ext cx="24" cy="45"/>
                </a:xfrm>
                <a:custGeom>
                  <a:avLst/>
                  <a:gdLst>
                    <a:gd name="T0" fmla="*/ 0 w 48"/>
                    <a:gd name="T1" fmla="*/ 1 h 89"/>
                    <a:gd name="T2" fmla="*/ 2 w 48"/>
                    <a:gd name="T3" fmla="*/ 2 h 89"/>
                    <a:gd name="T4" fmla="*/ 2 w 48"/>
                    <a:gd name="T5" fmla="*/ 2 h 89"/>
                    <a:gd name="T6" fmla="*/ 3 w 48"/>
                    <a:gd name="T7" fmla="*/ 2 h 89"/>
                    <a:gd name="T8" fmla="*/ 3 w 48"/>
                    <a:gd name="T9" fmla="*/ 1 h 89"/>
                    <a:gd name="T10" fmla="*/ 3 w 48"/>
                    <a:gd name="T11" fmla="*/ 1 h 89"/>
                    <a:gd name="T12" fmla="*/ 3 w 48"/>
                    <a:gd name="T13" fmla="*/ 1 h 89"/>
                    <a:gd name="T14" fmla="*/ 3 w 48"/>
                    <a:gd name="T15" fmla="*/ 1 h 89"/>
                    <a:gd name="T16" fmla="*/ 3 w 48"/>
                    <a:gd name="T17" fmla="*/ 1 h 89"/>
                    <a:gd name="T18" fmla="*/ 3 w 48"/>
                    <a:gd name="T19" fmla="*/ 1 h 89"/>
                    <a:gd name="T20" fmla="*/ 4 w 48"/>
                    <a:gd name="T21" fmla="*/ 1 h 89"/>
                    <a:gd name="T22" fmla="*/ 4 w 48"/>
                    <a:gd name="T23" fmla="*/ 1 h 89"/>
                    <a:gd name="T24" fmla="*/ 4 w 48"/>
                    <a:gd name="T25" fmla="*/ 1 h 89"/>
                    <a:gd name="T26" fmla="*/ 4 w 48"/>
                    <a:gd name="T27" fmla="*/ 0 h 89"/>
                    <a:gd name="T28" fmla="*/ 5 w 48"/>
                    <a:gd name="T29" fmla="*/ 1 h 89"/>
                    <a:gd name="T30" fmla="*/ 5 w 48"/>
                    <a:gd name="T31" fmla="*/ 1 h 89"/>
                    <a:gd name="T32" fmla="*/ 5 w 48"/>
                    <a:gd name="T33" fmla="*/ 1 h 89"/>
                    <a:gd name="T34" fmla="*/ 6 w 48"/>
                    <a:gd name="T35" fmla="*/ 1 h 89"/>
                    <a:gd name="T36" fmla="*/ 6 w 48"/>
                    <a:gd name="T37" fmla="*/ 1 h 89"/>
                    <a:gd name="T38" fmla="*/ 6 w 48"/>
                    <a:gd name="T39" fmla="*/ 1 h 89"/>
                    <a:gd name="T40" fmla="*/ 6 w 48"/>
                    <a:gd name="T41" fmla="*/ 3 h 89"/>
                    <a:gd name="T42" fmla="*/ 5 w 48"/>
                    <a:gd name="T43" fmla="*/ 3 h 89"/>
                    <a:gd name="T44" fmla="*/ 5 w 48"/>
                    <a:gd name="T45" fmla="*/ 3 h 89"/>
                    <a:gd name="T46" fmla="*/ 5 w 48"/>
                    <a:gd name="T47" fmla="*/ 3 h 89"/>
                    <a:gd name="T48" fmla="*/ 5 w 48"/>
                    <a:gd name="T49" fmla="*/ 3 h 89"/>
                    <a:gd name="T50" fmla="*/ 4 w 48"/>
                    <a:gd name="T51" fmla="*/ 3 h 89"/>
                    <a:gd name="T52" fmla="*/ 4 w 48"/>
                    <a:gd name="T53" fmla="*/ 3 h 89"/>
                    <a:gd name="T54" fmla="*/ 4 w 48"/>
                    <a:gd name="T55" fmla="*/ 3 h 89"/>
                    <a:gd name="T56" fmla="*/ 4 w 48"/>
                    <a:gd name="T57" fmla="*/ 3 h 89"/>
                    <a:gd name="T58" fmla="*/ 3 w 48"/>
                    <a:gd name="T59" fmla="*/ 3 h 89"/>
                    <a:gd name="T60" fmla="*/ 3 w 48"/>
                    <a:gd name="T61" fmla="*/ 3 h 89"/>
                    <a:gd name="T62" fmla="*/ 3 w 48"/>
                    <a:gd name="T63" fmla="*/ 3 h 89"/>
                    <a:gd name="T64" fmla="*/ 3 w 48"/>
                    <a:gd name="T65" fmla="*/ 3 h 89"/>
                    <a:gd name="T66" fmla="*/ 3 w 48"/>
                    <a:gd name="T67" fmla="*/ 3 h 89"/>
                    <a:gd name="T68" fmla="*/ 3 w 48"/>
                    <a:gd name="T69" fmla="*/ 3 h 89"/>
                    <a:gd name="T70" fmla="*/ 3 w 48"/>
                    <a:gd name="T71" fmla="*/ 3 h 89"/>
                    <a:gd name="T72" fmla="*/ 3 w 48"/>
                    <a:gd name="T73" fmla="*/ 4 h 89"/>
                    <a:gd name="T74" fmla="*/ 3 w 48"/>
                    <a:gd name="T75" fmla="*/ 4 h 89"/>
                    <a:gd name="T76" fmla="*/ 3 w 48"/>
                    <a:gd name="T77" fmla="*/ 4 h 89"/>
                    <a:gd name="T78" fmla="*/ 2 w 48"/>
                    <a:gd name="T79" fmla="*/ 4 h 89"/>
                    <a:gd name="T80" fmla="*/ 2 w 48"/>
                    <a:gd name="T81" fmla="*/ 5 h 89"/>
                    <a:gd name="T82" fmla="*/ 2 w 48"/>
                    <a:gd name="T83" fmla="*/ 5 h 89"/>
                    <a:gd name="T84" fmla="*/ 2 w 48"/>
                    <a:gd name="T85" fmla="*/ 5 h 89"/>
                    <a:gd name="T86" fmla="*/ 2 w 48"/>
                    <a:gd name="T87" fmla="*/ 6 h 89"/>
                    <a:gd name="T88" fmla="*/ 2 w 48"/>
                    <a:gd name="T89" fmla="*/ 12 h 89"/>
                    <a:gd name="T90" fmla="*/ 0 w 48"/>
                    <a:gd name="T91" fmla="*/ 12 h 8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48"/>
                    <a:gd name="T139" fmla="*/ 0 h 89"/>
                    <a:gd name="T140" fmla="*/ 48 w 48"/>
                    <a:gd name="T141" fmla="*/ 89 h 89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48" h="89">
                      <a:moveTo>
                        <a:pt x="0" y="89"/>
                      </a:moveTo>
                      <a:lnTo>
                        <a:pt x="0" y="2"/>
                      </a:lnTo>
                      <a:lnTo>
                        <a:pt x="14" y="2"/>
                      </a:lnTo>
                      <a:lnTo>
                        <a:pt x="14" y="16"/>
                      </a:lnTo>
                      <a:lnTo>
                        <a:pt x="14" y="15"/>
                      </a:lnTo>
                      <a:lnTo>
                        <a:pt x="15" y="14"/>
                      </a:lnTo>
                      <a:lnTo>
                        <a:pt x="16" y="11"/>
                      </a:lnTo>
                      <a:lnTo>
                        <a:pt x="17" y="10"/>
                      </a:lnTo>
                      <a:lnTo>
                        <a:pt x="17" y="9"/>
                      </a:lnTo>
                      <a:lnTo>
                        <a:pt x="18" y="8"/>
                      </a:lnTo>
                      <a:lnTo>
                        <a:pt x="19" y="7"/>
                      </a:lnTo>
                      <a:lnTo>
                        <a:pt x="20" y="6"/>
                      </a:lnTo>
                      <a:lnTo>
                        <a:pt x="20" y="5"/>
                      </a:lnTo>
                      <a:lnTo>
                        <a:pt x="21" y="5"/>
                      </a:lnTo>
                      <a:lnTo>
                        <a:pt x="22" y="4"/>
                      </a:lnTo>
                      <a:lnTo>
                        <a:pt x="23" y="3"/>
                      </a:lnTo>
                      <a:lnTo>
                        <a:pt x="24" y="3"/>
                      </a:lnTo>
                      <a:lnTo>
                        <a:pt x="25" y="2"/>
                      </a:lnTo>
                      <a:lnTo>
                        <a:pt x="26" y="2"/>
                      </a:lnTo>
                      <a:lnTo>
                        <a:pt x="27" y="1"/>
                      </a:lnTo>
                      <a:lnTo>
                        <a:pt x="28" y="1"/>
                      </a:lnTo>
                      <a:lnTo>
                        <a:pt x="29" y="1"/>
                      </a:lnTo>
                      <a:lnTo>
                        <a:pt x="30" y="1"/>
                      </a:lnTo>
                      <a:lnTo>
                        <a:pt x="31" y="1"/>
                      </a:lnTo>
                      <a:lnTo>
                        <a:pt x="32" y="0"/>
                      </a:lnTo>
                      <a:lnTo>
                        <a:pt x="34" y="1"/>
                      </a:lnTo>
                      <a:lnTo>
                        <a:pt x="35" y="1"/>
                      </a:lnTo>
                      <a:lnTo>
                        <a:pt x="36" y="1"/>
                      </a:lnTo>
                      <a:lnTo>
                        <a:pt x="37" y="1"/>
                      </a:lnTo>
                      <a:lnTo>
                        <a:pt x="39" y="1"/>
                      </a:lnTo>
                      <a:lnTo>
                        <a:pt x="40" y="2"/>
                      </a:lnTo>
                      <a:lnTo>
                        <a:pt x="41" y="2"/>
                      </a:lnTo>
                      <a:lnTo>
                        <a:pt x="42" y="3"/>
                      </a:lnTo>
                      <a:lnTo>
                        <a:pt x="44" y="3"/>
                      </a:lnTo>
                      <a:lnTo>
                        <a:pt x="45" y="4"/>
                      </a:lnTo>
                      <a:lnTo>
                        <a:pt x="46" y="5"/>
                      </a:lnTo>
                      <a:lnTo>
                        <a:pt x="48" y="5"/>
                      </a:lnTo>
                      <a:lnTo>
                        <a:pt x="42" y="19"/>
                      </a:lnTo>
                      <a:lnTo>
                        <a:pt x="41" y="19"/>
                      </a:lnTo>
                      <a:lnTo>
                        <a:pt x="40" y="19"/>
                      </a:lnTo>
                      <a:lnTo>
                        <a:pt x="39" y="18"/>
                      </a:lnTo>
                      <a:lnTo>
                        <a:pt x="38" y="18"/>
                      </a:lnTo>
                      <a:lnTo>
                        <a:pt x="37" y="18"/>
                      </a:lnTo>
                      <a:lnTo>
                        <a:pt x="36" y="17"/>
                      </a:lnTo>
                      <a:lnTo>
                        <a:pt x="35" y="17"/>
                      </a:lnTo>
                      <a:lnTo>
                        <a:pt x="34" y="17"/>
                      </a:lnTo>
                      <a:lnTo>
                        <a:pt x="32" y="17"/>
                      </a:lnTo>
                      <a:lnTo>
                        <a:pt x="31" y="17"/>
                      </a:lnTo>
                      <a:lnTo>
                        <a:pt x="31" y="16"/>
                      </a:lnTo>
                      <a:lnTo>
                        <a:pt x="30" y="17"/>
                      </a:lnTo>
                      <a:lnTo>
                        <a:pt x="29" y="17"/>
                      </a:lnTo>
                      <a:lnTo>
                        <a:pt x="28" y="17"/>
                      </a:lnTo>
                      <a:lnTo>
                        <a:pt x="27" y="17"/>
                      </a:lnTo>
                      <a:lnTo>
                        <a:pt x="26" y="17"/>
                      </a:lnTo>
                      <a:lnTo>
                        <a:pt x="25" y="18"/>
                      </a:lnTo>
                      <a:lnTo>
                        <a:pt x="24" y="18"/>
                      </a:lnTo>
                      <a:lnTo>
                        <a:pt x="24" y="19"/>
                      </a:lnTo>
                      <a:lnTo>
                        <a:pt x="23" y="19"/>
                      </a:lnTo>
                      <a:lnTo>
                        <a:pt x="22" y="20"/>
                      </a:lnTo>
                      <a:lnTo>
                        <a:pt x="21" y="21"/>
                      </a:lnTo>
                      <a:lnTo>
                        <a:pt x="20" y="22"/>
                      </a:lnTo>
                      <a:lnTo>
                        <a:pt x="19" y="23"/>
                      </a:lnTo>
                      <a:lnTo>
                        <a:pt x="19" y="24"/>
                      </a:lnTo>
                      <a:lnTo>
                        <a:pt x="18" y="24"/>
                      </a:lnTo>
                      <a:lnTo>
                        <a:pt x="18" y="25"/>
                      </a:lnTo>
                      <a:lnTo>
                        <a:pt x="18" y="26"/>
                      </a:lnTo>
                      <a:lnTo>
                        <a:pt x="18" y="27"/>
                      </a:lnTo>
                      <a:lnTo>
                        <a:pt x="17" y="29"/>
                      </a:lnTo>
                      <a:lnTo>
                        <a:pt x="17" y="30"/>
                      </a:lnTo>
                      <a:lnTo>
                        <a:pt x="16" y="31"/>
                      </a:lnTo>
                      <a:lnTo>
                        <a:pt x="16" y="32"/>
                      </a:lnTo>
                      <a:lnTo>
                        <a:pt x="16" y="34"/>
                      </a:lnTo>
                      <a:lnTo>
                        <a:pt x="15" y="35"/>
                      </a:lnTo>
                      <a:lnTo>
                        <a:pt x="15" y="36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5" y="42"/>
                      </a:lnTo>
                      <a:lnTo>
                        <a:pt x="15" y="43"/>
                      </a:lnTo>
                      <a:lnTo>
                        <a:pt x="15" y="44"/>
                      </a:lnTo>
                      <a:lnTo>
                        <a:pt x="15" y="89"/>
                      </a:lnTo>
                      <a:lnTo>
                        <a:pt x="0" y="8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8" name="Freeform 419"/>
                <p:cNvSpPr>
                  <a:spLocks noEditPoints="1"/>
                </p:cNvSpPr>
                <p:nvPr/>
              </p:nvSpPr>
              <p:spPr bwMode="auto">
                <a:xfrm>
                  <a:off x="5059" y="2082"/>
                  <a:ext cx="41" cy="46"/>
                </a:xfrm>
                <a:custGeom>
                  <a:avLst/>
                  <a:gdLst>
                    <a:gd name="T0" fmla="*/ 0 w 82"/>
                    <a:gd name="T1" fmla="*/ 5 h 91"/>
                    <a:gd name="T2" fmla="*/ 1 w 82"/>
                    <a:gd name="T3" fmla="*/ 3 h 91"/>
                    <a:gd name="T4" fmla="*/ 2 w 82"/>
                    <a:gd name="T5" fmla="*/ 2 h 91"/>
                    <a:gd name="T6" fmla="*/ 3 w 82"/>
                    <a:gd name="T7" fmla="*/ 1 h 91"/>
                    <a:gd name="T8" fmla="*/ 4 w 82"/>
                    <a:gd name="T9" fmla="*/ 1 h 91"/>
                    <a:gd name="T10" fmla="*/ 5 w 82"/>
                    <a:gd name="T11" fmla="*/ 1 h 91"/>
                    <a:gd name="T12" fmla="*/ 6 w 82"/>
                    <a:gd name="T13" fmla="*/ 1 h 91"/>
                    <a:gd name="T14" fmla="*/ 8 w 82"/>
                    <a:gd name="T15" fmla="*/ 1 h 91"/>
                    <a:gd name="T16" fmla="*/ 9 w 82"/>
                    <a:gd name="T17" fmla="*/ 2 h 91"/>
                    <a:gd name="T18" fmla="*/ 10 w 82"/>
                    <a:gd name="T19" fmla="*/ 3 h 91"/>
                    <a:gd name="T20" fmla="*/ 10 w 82"/>
                    <a:gd name="T21" fmla="*/ 4 h 91"/>
                    <a:gd name="T22" fmla="*/ 11 w 82"/>
                    <a:gd name="T23" fmla="*/ 6 h 91"/>
                    <a:gd name="T24" fmla="*/ 11 w 82"/>
                    <a:gd name="T25" fmla="*/ 7 h 91"/>
                    <a:gd name="T26" fmla="*/ 10 w 82"/>
                    <a:gd name="T27" fmla="*/ 8 h 91"/>
                    <a:gd name="T28" fmla="*/ 10 w 82"/>
                    <a:gd name="T29" fmla="*/ 9 h 91"/>
                    <a:gd name="T30" fmla="*/ 10 w 82"/>
                    <a:gd name="T31" fmla="*/ 10 h 91"/>
                    <a:gd name="T32" fmla="*/ 9 w 82"/>
                    <a:gd name="T33" fmla="*/ 11 h 91"/>
                    <a:gd name="T34" fmla="*/ 8 w 82"/>
                    <a:gd name="T35" fmla="*/ 11 h 91"/>
                    <a:gd name="T36" fmla="*/ 7 w 82"/>
                    <a:gd name="T37" fmla="*/ 12 h 91"/>
                    <a:gd name="T38" fmla="*/ 6 w 82"/>
                    <a:gd name="T39" fmla="*/ 12 h 91"/>
                    <a:gd name="T40" fmla="*/ 6 w 82"/>
                    <a:gd name="T41" fmla="*/ 12 h 91"/>
                    <a:gd name="T42" fmla="*/ 4 w 82"/>
                    <a:gd name="T43" fmla="*/ 12 h 91"/>
                    <a:gd name="T44" fmla="*/ 3 w 82"/>
                    <a:gd name="T45" fmla="*/ 11 h 91"/>
                    <a:gd name="T46" fmla="*/ 2 w 82"/>
                    <a:gd name="T47" fmla="*/ 11 h 91"/>
                    <a:gd name="T48" fmla="*/ 1 w 82"/>
                    <a:gd name="T49" fmla="*/ 10 h 91"/>
                    <a:gd name="T50" fmla="*/ 1 w 82"/>
                    <a:gd name="T51" fmla="*/ 8 h 91"/>
                    <a:gd name="T52" fmla="*/ 0 w 82"/>
                    <a:gd name="T53" fmla="*/ 7 h 91"/>
                    <a:gd name="T54" fmla="*/ 2 w 82"/>
                    <a:gd name="T55" fmla="*/ 6 h 91"/>
                    <a:gd name="T56" fmla="*/ 2 w 82"/>
                    <a:gd name="T57" fmla="*/ 7 h 91"/>
                    <a:gd name="T58" fmla="*/ 3 w 82"/>
                    <a:gd name="T59" fmla="*/ 9 h 91"/>
                    <a:gd name="T60" fmla="*/ 3 w 82"/>
                    <a:gd name="T61" fmla="*/ 9 h 91"/>
                    <a:gd name="T62" fmla="*/ 4 w 82"/>
                    <a:gd name="T63" fmla="*/ 10 h 91"/>
                    <a:gd name="T64" fmla="*/ 5 w 82"/>
                    <a:gd name="T65" fmla="*/ 10 h 91"/>
                    <a:gd name="T66" fmla="*/ 6 w 82"/>
                    <a:gd name="T67" fmla="*/ 10 h 91"/>
                    <a:gd name="T68" fmla="*/ 6 w 82"/>
                    <a:gd name="T69" fmla="*/ 10 h 91"/>
                    <a:gd name="T70" fmla="*/ 7 w 82"/>
                    <a:gd name="T71" fmla="*/ 10 h 91"/>
                    <a:gd name="T72" fmla="*/ 8 w 82"/>
                    <a:gd name="T73" fmla="*/ 9 h 91"/>
                    <a:gd name="T74" fmla="*/ 8 w 82"/>
                    <a:gd name="T75" fmla="*/ 9 h 91"/>
                    <a:gd name="T76" fmla="*/ 9 w 82"/>
                    <a:gd name="T77" fmla="*/ 7 h 91"/>
                    <a:gd name="T78" fmla="*/ 9 w 82"/>
                    <a:gd name="T79" fmla="*/ 6 h 91"/>
                    <a:gd name="T80" fmla="*/ 9 w 82"/>
                    <a:gd name="T81" fmla="*/ 5 h 91"/>
                    <a:gd name="T82" fmla="*/ 8 w 82"/>
                    <a:gd name="T83" fmla="*/ 4 h 91"/>
                    <a:gd name="T84" fmla="*/ 8 w 82"/>
                    <a:gd name="T85" fmla="*/ 3 h 91"/>
                    <a:gd name="T86" fmla="*/ 7 w 82"/>
                    <a:gd name="T87" fmla="*/ 3 h 91"/>
                    <a:gd name="T88" fmla="*/ 6 w 82"/>
                    <a:gd name="T89" fmla="*/ 2 h 91"/>
                    <a:gd name="T90" fmla="*/ 6 w 82"/>
                    <a:gd name="T91" fmla="*/ 2 h 91"/>
                    <a:gd name="T92" fmla="*/ 5 w 82"/>
                    <a:gd name="T93" fmla="*/ 2 h 91"/>
                    <a:gd name="T94" fmla="*/ 4 w 82"/>
                    <a:gd name="T95" fmla="*/ 3 h 91"/>
                    <a:gd name="T96" fmla="*/ 3 w 82"/>
                    <a:gd name="T97" fmla="*/ 3 h 91"/>
                    <a:gd name="T98" fmla="*/ 3 w 82"/>
                    <a:gd name="T99" fmla="*/ 4 h 91"/>
                    <a:gd name="T100" fmla="*/ 2 w 82"/>
                    <a:gd name="T101" fmla="*/ 5 h 91"/>
                    <a:gd name="T102" fmla="*/ 2 w 82"/>
                    <a:gd name="T103" fmla="*/ 6 h 9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82"/>
                    <a:gd name="T157" fmla="*/ 0 h 91"/>
                    <a:gd name="T158" fmla="*/ 82 w 82"/>
                    <a:gd name="T159" fmla="*/ 91 h 91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82" h="91">
                      <a:moveTo>
                        <a:pt x="0" y="46"/>
                      </a:moveTo>
                      <a:lnTo>
                        <a:pt x="0" y="43"/>
                      </a:lnTo>
                      <a:lnTo>
                        <a:pt x="0" y="39"/>
                      </a:lnTo>
                      <a:lnTo>
                        <a:pt x="0" y="35"/>
                      </a:lnTo>
                      <a:lnTo>
                        <a:pt x="1" y="31"/>
                      </a:lnTo>
                      <a:lnTo>
                        <a:pt x="2" y="28"/>
                      </a:lnTo>
                      <a:lnTo>
                        <a:pt x="3" y="25"/>
                      </a:lnTo>
                      <a:lnTo>
                        <a:pt x="4" y="23"/>
                      </a:lnTo>
                      <a:lnTo>
                        <a:pt x="5" y="20"/>
                      </a:lnTo>
                      <a:lnTo>
                        <a:pt x="8" y="18"/>
                      </a:lnTo>
                      <a:lnTo>
                        <a:pt x="10" y="15"/>
                      </a:lnTo>
                      <a:lnTo>
                        <a:pt x="11" y="12"/>
                      </a:lnTo>
                      <a:lnTo>
                        <a:pt x="14" y="10"/>
                      </a:lnTo>
                      <a:lnTo>
                        <a:pt x="15" y="9"/>
                      </a:lnTo>
                      <a:lnTo>
                        <a:pt x="17" y="7"/>
                      </a:lnTo>
                      <a:lnTo>
                        <a:pt x="19" y="6"/>
                      </a:lnTo>
                      <a:lnTo>
                        <a:pt x="21" y="5"/>
                      </a:lnTo>
                      <a:lnTo>
                        <a:pt x="23" y="4"/>
                      </a:lnTo>
                      <a:lnTo>
                        <a:pt x="25" y="3"/>
                      </a:lnTo>
                      <a:lnTo>
                        <a:pt x="27" y="2"/>
                      </a:lnTo>
                      <a:lnTo>
                        <a:pt x="30" y="2"/>
                      </a:lnTo>
                      <a:lnTo>
                        <a:pt x="33" y="1"/>
                      </a:lnTo>
                      <a:lnTo>
                        <a:pt x="35" y="1"/>
                      </a:lnTo>
                      <a:lnTo>
                        <a:pt x="38" y="1"/>
                      </a:lnTo>
                      <a:lnTo>
                        <a:pt x="41" y="0"/>
                      </a:lnTo>
                      <a:lnTo>
                        <a:pt x="43" y="1"/>
                      </a:lnTo>
                      <a:lnTo>
                        <a:pt x="46" y="1"/>
                      </a:lnTo>
                      <a:lnTo>
                        <a:pt x="49" y="1"/>
                      </a:lnTo>
                      <a:lnTo>
                        <a:pt x="51" y="2"/>
                      </a:lnTo>
                      <a:lnTo>
                        <a:pt x="54" y="3"/>
                      </a:lnTo>
                      <a:lnTo>
                        <a:pt x="57" y="4"/>
                      </a:lnTo>
                      <a:lnTo>
                        <a:pt x="59" y="5"/>
                      </a:lnTo>
                      <a:lnTo>
                        <a:pt x="62" y="6"/>
                      </a:lnTo>
                      <a:lnTo>
                        <a:pt x="64" y="7"/>
                      </a:lnTo>
                      <a:lnTo>
                        <a:pt x="66" y="9"/>
                      </a:lnTo>
                      <a:lnTo>
                        <a:pt x="68" y="11"/>
                      </a:lnTo>
                      <a:lnTo>
                        <a:pt x="70" y="12"/>
                      </a:lnTo>
                      <a:lnTo>
                        <a:pt x="71" y="15"/>
                      </a:lnTo>
                      <a:lnTo>
                        <a:pt x="73" y="17"/>
                      </a:lnTo>
                      <a:lnTo>
                        <a:pt x="74" y="20"/>
                      </a:lnTo>
                      <a:lnTo>
                        <a:pt x="76" y="22"/>
                      </a:lnTo>
                      <a:lnTo>
                        <a:pt x="77" y="24"/>
                      </a:lnTo>
                      <a:lnTo>
                        <a:pt x="78" y="27"/>
                      </a:lnTo>
                      <a:lnTo>
                        <a:pt x="80" y="29"/>
                      </a:lnTo>
                      <a:lnTo>
                        <a:pt x="80" y="32"/>
                      </a:lnTo>
                      <a:lnTo>
                        <a:pt x="81" y="35"/>
                      </a:lnTo>
                      <a:lnTo>
                        <a:pt x="81" y="39"/>
                      </a:lnTo>
                      <a:lnTo>
                        <a:pt x="81" y="42"/>
                      </a:lnTo>
                      <a:lnTo>
                        <a:pt x="82" y="45"/>
                      </a:lnTo>
                      <a:lnTo>
                        <a:pt x="81" y="48"/>
                      </a:lnTo>
                      <a:lnTo>
                        <a:pt x="81" y="51"/>
                      </a:lnTo>
                      <a:lnTo>
                        <a:pt x="81" y="53"/>
                      </a:lnTo>
                      <a:lnTo>
                        <a:pt x="81" y="55"/>
                      </a:lnTo>
                      <a:lnTo>
                        <a:pt x="81" y="58"/>
                      </a:lnTo>
                      <a:lnTo>
                        <a:pt x="80" y="60"/>
                      </a:lnTo>
                      <a:lnTo>
                        <a:pt x="80" y="63"/>
                      </a:lnTo>
                      <a:lnTo>
                        <a:pt x="78" y="65"/>
                      </a:lnTo>
                      <a:lnTo>
                        <a:pt x="78" y="67"/>
                      </a:lnTo>
                      <a:lnTo>
                        <a:pt x="77" y="68"/>
                      </a:lnTo>
                      <a:lnTo>
                        <a:pt x="76" y="70"/>
                      </a:lnTo>
                      <a:lnTo>
                        <a:pt x="76" y="71"/>
                      </a:lnTo>
                      <a:lnTo>
                        <a:pt x="75" y="73"/>
                      </a:lnTo>
                      <a:lnTo>
                        <a:pt x="74" y="74"/>
                      </a:lnTo>
                      <a:lnTo>
                        <a:pt x="73" y="76"/>
                      </a:lnTo>
                      <a:lnTo>
                        <a:pt x="72" y="77"/>
                      </a:lnTo>
                      <a:lnTo>
                        <a:pt x="71" y="78"/>
                      </a:lnTo>
                      <a:lnTo>
                        <a:pt x="69" y="80"/>
                      </a:lnTo>
                      <a:lnTo>
                        <a:pt x="68" y="81"/>
                      </a:lnTo>
                      <a:lnTo>
                        <a:pt x="67" y="82"/>
                      </a:lnTo>
                      <a:lnTo>
                        <a:pt x="66" y="83"/>
                      </a:lnTo>
                      <a:lnTo>
                        <a:pt x="64" y="84"/>
                      </a:lnTo>
                      <a:lnTo>
                        <a:pt x="63" y="86"/>
                      </a:lnTo>
                      <a:lnTo>
                        <a:pt x="62" y="86"/>
                      </a:lnTo>
                      <a:lnTo>
                        <a:pt x="60" y="87"/>
                      </a:lnTo>
                      <a:lnTo>
                        <a:pt x="58" y="88"/>
                      </a:lnTo>
                      <a:lnTo>
                        <a:pt x="57" y="89"/>
                      </a:lnTo>
                      <a:lnTo>
                        <a:pt x="54" y="89"/>
                      </a:lnTo>
                      <a:lnTo>
                        <a:pt x="53" y="90"/>
                      </a:lnTo>
                      <a:lnTo>
                        <a:pt x="51" y="90"/>
                      </a:lnTo>
                      <a:lnTo>
                        <a:pt x="49" y="91"/>
                      </a:lnTo>
                      <a:lnTo>
                        <a:pt x="48" y="91"/>
                      </a:lnTo>
                      <a:lnTo>
                        <a:pt x="46" y="91"/>
                      </a:lnTo>
                      <a:lnTo>
                        <a:pt x="44" y="91"/>
                      </a:lnTo>
                      <a:lnTo>
                        <a:pt x="42" y="91"/>
                      </a:lnTo>
                      <a:lnTo>
                        <a:pt x="41" y="91"/>
                      </a:lnTo>
                      <a:lnTo>
                        <a:pt x="38" y="91"/>
                      </a:lnTo>
                      <a:lnTo>
                        <a:pt x="35" y="91"/>
                      </a:lnTo>
                      <a:lnTo>
                        <a:pt x="32" y="91"/>
                      </a:lnTo>
                      <a:lnTo>
                        <a:pt x="28" y="90"/>
                      </a:lnTo>
                      <a:lnTo>
                        <a:pt x="26" y="90"/>
                      </a:lnTo>
                      <a:lnTo>
                        <a:pt x="23" y="89"/>
                      </a:lnTo>
                      <a:lnTo>
                        <a:pt x="21" y="88"/>
                      </a:lnTo>
                      <a:lnTo>
                        <a:pt x="19" y="87"/>
                      </a:lnTo>
                      <a:lnTo>
                        <a:pt x="17" y="84"/>
                      </a:lnTo>
                      <a:lnTo>
                        <a:pt x="15" y="83"/>
                      </a:lnTo>
                      <a:lnTo>
                        <a:pt x="13" y="81"/>
                      </a:lnTo>
                      <a:lnTo>
                        <a:pt x="12" y="79"/>
                      </a:lnTo>
                      <a:lnTo>
                        <a:pt x="10" y="78"/>
                      </a:lnTo>
                      <a:lnTo>
                        <a:pt x="8" y="76"/>
                      </a:lnTo>
                      <a:lnTo>
                        <a:pt x="6" y="73"/>
                      </a:lnTo>
                      <a:lnTo>
                        <a:pt x="4" y="71"/>
                      </a:lnTo>
                      <a:lnTo>
                        <a:pt x="3" y="69"/>
                      </a:lnTo>
                      <a:lnTo>
                        <a:pt x="2" y="66"/>
                      </a:lnTo>
                      <a:lnTo>
                        <a:pt x="1" y="63"/>
                      </a:lnTo>
                      <a:lnTo>
                        <a:pt x="1" y="59"/>
                      </a:lnTo>
                      <a:lnTo>
                        <a:pt x="0" y="56"/>
                      </a:lnTo>
                      <a:lnTo>
                        <a:pt x="0" y="53"/>
                      </a:lnTo>
                      <a:lnTo>
                        <a:pt x="0" y="50"/>
                      </a:lnTo>
                      <a:lnTo>
                        <a:pt x="0" y="46"/>
                      </a:lnTo>
                      <a:close/>
                      <a:moveTo>
                        <a:pt x="15" y="46"/>
                      </a:moveTo>
                      <a:lnTo>
                        <a:pt x="15" y="49"/>
                      </a:lnTo>
                      <a:lnTo>
                        <a:pt x="15" y="52"/>
                      </a:lnTo>
                      <a:lnTo>
                        <a:pt x="15" y="54"/>
                      </a:lnTo>
                      <a:lnTo>
                        <a:pt x="15" y="56"/>
                      </a:lnTo>
                      <a:lnTo>
                        <a:pt x="16" y="58"/>
                      </a:lnTo>
                      <a:lnTo>
                        <a:pt x="16" y="62"/>
                      </a:lnTo>
                      <a:lnTo>
                        <a:pt x="17" y="63"/>
                      </a:lnTo>
                      <a:lnTo>
                        <a:pt x="18" y="65"/>
                      </a:lnTo>
                      <a:lnTo>
                        <a:pt x="18" y="67"/>
                      </a:lnTo>
                      <a:lnTo>
                        <a:pt x="19" y="69"/>
                      </a:lnTo>
                      <a:lnTo>
                        <a:pt x="20" y="70"/>
                      </a:lnTo>
                      <a:lnTo>
                        <a:pt x="22" y="71"/>
                      </a:lnTo>
                      <a:lnTo>
                        <a:pt x="23" y="73"/>
                      </a:lnTo>
                      <a:lnTo>
                        <a:pt x="24" y="74"/>
                      </a:lnTo>
                      <a:lnTo>
                        <a:pt x="25" y="75"/>
                      </a:lnTo>
                      <a:lnTo>
                        <a:pt x="27" y="76"/>
                      </a:lnTo>
                      <a:lnTo>
                        <a:pt x="28" y="77"/>
                      </a:lnTo>
                      <a:lnTo>
                        <a:pt x="30" y="78"/>
                      </a:lnTo>
                      <a:lnTo>
                        <a:pt x="32" y="78"/>
                      </a:lnTo>
                      <a:lnTo>
                        <a:pt x="34" y="79"/>
                      </a:lnTo>
                      <a:lnTo>
                        <a:pt x="35" y="79"/>
                      </a:lnTo>
                      <a:lnTo>
                        <a:pt x="37" y="79"/>
                      </a:lnTo>
                      <a:lnTo>
                        <a:pt x="39" y="79"/>
                      </a:lnTo>
                      <a:lnTo>
                        <a:pt x="41" y="79"/>
                      </a:lnTo>
                      <a:lnTo>
                        <a:pt x="42" y="79"/>
                      </a:lnTo>
                      <a:lnTo>
                        <a:pt x="44" y="79"/>
                      </a:lnTo>
                      <a:lnTo>
                        <a:pt x="45" y="79"/>
                      </a:lnTo>
                      <a:lnTo>
                        <a:pt x="47" y="79"/>
                      </a:lnTo>
                      <a:lnTo>
                        <a:pt x="48" y="78"/>
                      </a:lnTo>
                      <a:lnTo>
                        <a:pt x="50" y="77"/>
                      </a:lnTo>
                      <a:lnTo>
                        <a:pt x="51" y="77"/>
                      </a:lnTo>
                      <a:lnTo>
                        <a:pt x="53" y="76"/>
                      </a:lnTo>
                      <a:lnTo>
                        <a:pt x="54" y="75"/>
                      </a:lnTo>
                      <a:lnTo>
                        <a:pt x="56" y="74"/>
                      </a:lnTo>
                      <a:lnTo>
                        <a:pt x="57" y="73"/>
                      </a:lnTo>
                      <a:lnTo>
                        <a:pt x="59" y="71"/>
                      </a:lnTo>
                      <a:lnTo>
                        <a:pt x="60" y="70"/>
                      </a:lnTo>
                      <a:lnTo>
                        <a:pt x="61" y="69"/>
                      </a:lnTo>
                      <a:lnTo>
                        <a:pt x="62" y="67"/>
                      </a:lnTo>
                      <a:lnTo>
                        <a:pt x="62" y="65"/>
                      </a:lnTo>
                      <a:lnTo>
                        <a:pt x="63" y="63"/>
                      </a:lnTo>
                      <a:lnTo>
                        <a:pt x="64" y="60"/>
                      </a:lnTo>
                      <a:lnTo>
                        <a:pt x="64" y="58"/>
                      </a:lnTo>
                      <a:lnTo>
                        <a:pt x="65" y="56"/>
                      </a:lnTo>
                      <a:lnTo>
                        <a:pt x="65" y="53"/>
                      </a:lnTo>
                      <a:lnTo>
                        <a:pt x="65" y="51"/>
                      </a:lnTo>
                      <a:lnTo>
                        <a:pt x="65" y="48"/>
                      </a:lnTo>
                      <a:lnTo>
                        <a:pt x="66" y="45"/>
                      </a:lnTo>
                      <a:lnTo>
                        <a:pt x="65" y="43"/>
                      </a:lnTo>
                      <a:lnTo>
                        <a:pt x="65" y="41"/>
                      </a:lnTo>
                      <a:lnTo>
                        <a:pt x="65" y="38"/>
                      </a:lnTo>
                      <a:lnTo>
                        <a:pt x="65" y="35"/>
                      </a:lnTo>
                      <a:lnTo>
                        <a:pt x="64" y="33"/>
                      </a:lnTo>
                      <a:lnTo>
                        <a:pt x="64" y="31"/>
                      </a:lnTo>
                      <a:lnTo>
                        <a:pt x="63" y="29"/>
                      </a:lnTo>
                      <a:lnTo>
                        <a:pt x="62" y="28"/>
                      </a:lnTo>
                      <a:lnTo>
                        <a:pt x="62" y="26"/>
                      </a:lnTo>
                      <a:lnTo>
                        <a:pt x="61" y="24"/>
                      </a:lnTo>
                      <a:lnTo>
                        <a:pt x="60" y="23"/>
                      </a:lnTo>
                      <a:lnTo>
                        <a:pt x="59" y="21"/>
                      </a:lnTo>
                      <a:lnTo>
                        <a:pt x="57" y="20"/>
                      </a:lnTo>
                      <a:lnTo>
                        <a:pt x="56" y="19"/>
                      </a:lnTo>
                      <a:lnTo>
                        <a:pt x="54" y="18"/>
                      </a:lnTo>
                      <a:lnTo>
                        <a:pt x="52" y="17"/>
                      </a:lnTo>
                      <a:lnTo>
                        <a:pt x="51" y="16"/>
                      </a:lnTo>
                      <a:lnTo>
                        <a:pt x="50" y="15"/>
                      </a:lnTo>
                      <a:lnTo>
                        <a:pt x="48" y="15"/>
                      </a:lnTo>
                      <a:lnTo>
                        <a:pt x="47" y="14"/>
                      </a:lnTo>
                      <a:lnTo>
                        <a:pt x="45" y="14"/>
                      </a:lnTo>
                      <a:lnTo>
                        <a:pt x="44" y="14"/>
                      </a:lnTo>
                      <a:lnTo>
                        <a:pt x="42" y="14"/>
                      </a:lnTo>
                      <a:lnTo>
                        <a:pt x="41" y="12"/>
                      </a:lnTo>
                      <a:lnTo>
                        <a:pt x="39" y="14"/>
                      </a:lnTo>
                      <a:lnTo>
                        <a:pt x="37" y="14"/>
                      </a:lnTo>
                      <a:lnTo>
                        <a:pt x="35" y="14"/>
                      </a:lnTo>
                      <a:lnTo>
                        <a:pt x="34" y="14"/>
                      </a:lnTo>
                      <a:lnTo>
                        <a:pt x="32" y="15"/>
                      </a:lnTo>
                      <a:lnTo>
                        <a:pt x="29" y="16"/>
                      </a:lnTo>
                      <a:lnTo>
                        <a:pt x="28" y="16"/>
                      </a:lnTo>
                      <a:lnTo>
                        <a:pt x="27" y="17"/>
                      </a:lnTo>
                      <a:lnTo>
                        <a:pt x="25" y="18"/>
                      </a:lnTo>
                      <a:lnTo>
                        <a:pt x="24" y="19"/>
                      </a:lnTo>
                      <a:lnTo>
                        <a:pt x="23" y="20"/>
                      </a:lnTo>
                      <a:lnTo>
                        <a:pt x="22" y="21"/>
                      </a:lnTo>
                      <a:lnTo>
                        <a:pt x="20" y="23"/>
                      </a:lnTo>
                      <a:lnTo>
                        <a:pt x="19" y="24"/>
                      </a:lnTo>
                      <a:lnTo>
                        <a:pt x="18" y="26"/>
                      </a:lnTo>
                      <a:lnTo>
                        <a:pt x="18" y="28"/>
                      </a:lnTo>
                      <a:lnTo>
                        <a:pt x="17" y="30"/>
                      </a:lnTo>
                      <a:lnTo>
                        <a:pt x="16" y="32"/>
                      </a:lnTo>
                      <a:lnTo>
                        <a:pt x="16" y="34"/>
                      </a:lnTo>
                      <a:lnTo>
                        <a:pt x="15" y="36"/>
                      </a:lnTo>
                      <a:lnTo>
                        <a:pt x="15" y="39"/>
                      </a:lnTo>
                      <a:lnTo>
                        <a:pt x="15" y="41"/>
                      </a:lnTo>
                      <a:lnTo>
                        <a:pt x="15" y="44"/>
                      </a:lnTo>
                      <a:lnTo>
                        <a:pt x="15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9" name="Freeform 420"/>
                <p:cNvSpPr>
                  <a:spLocks/>
                </p:cNvSpPr>
                <p:nvPr/>
              </p:nvSpPr>
              <p:spPr bwMode="auto">
                <a:xfrm>
                  <a:off x="5103" y="2066"/>
                  <a:ext cx="26" cy="61"/>
                </a:xfrm>
                <a:custGeom>
                  <a:avLst/>
                  <a:gdLst>
                    <a:gd name="T0" fmla="*/ 2 w 51"/>
                    <a:gd name="T1" fmla="*/ 6 h 121"/>
                    <a:gd name="T2" fmla="*/ 0 w 51"/>
                    <a:gd name="T3" fmla="*/ 5 h 121"/>
                    <a:gd name="T4" fmla="*/ 2 w 51"/>
                    <a:gd name="T5" fmla="*/ 4 h 121"/>
                    <a:gd name="T6" fmla="*/ 2 w 51"/>
                    <a:gd name="T7" fmla="*/ 3 h 121"/>
                    <a:gd name="T8" fmla="*/ 2 w 51"/>
                    <a:gd name="T9" fmla="*/ 3 h 121"/>
                    <a:gd name="T10" fmla="*/ 2 w 51"/>
                    <a:gd name="T11" fmla="*/ 3 h 121"/>
                    <a:gd name="T12" fmla="*/ 2 w 51"/>
                    <a:gd name="T13" fmla="*/ 2 h 121"/>
                    <a:gd name="T14" fmla="*/ 2 w 51"/>
                    <a:gd name="T15" fmla="*/ 2 h 121"/>
                    <a:gd name="T16" fmla="*/ 2 w 51"/>
                    <a:gd name="T17" fmla="*/ 2 h 121"/>
                    <a:gd name="T18" fmla="*/ 2 w 51"/>
                    <a:gd name="T19" fmla="*/ 2 h 121"/>
                    <a:gd name="T20" fmla="*/ 2 w 51"/>
                    <a:gd name="T21" fmla="*/ 2 h 121"/>
                    <a:gd name="T22" fmla="*/ 3 w 51"/>
                    <a:gd name="T23" fmla="*/ 1 h 121"/>
                    <a:gd name="T24" fmla="*/ 3 w 51"/>
                    <a:gd name="T25" fmla="*/ 1 h 121"/>
                    <a:gd name="T26" fmla="*/ 3 w 51"/>
                    <a:gd name="T27" fmla="*/ 1 h 121"/>
                    <a:gd name="T28" fmla="*/ 3 w 51"/>
                    <a:gd name="T29" fmla="*/ 1 h 121"/>
                    <a:gd name="T30" fmla="*/ 3 w 51"/>
                    <a:gd name="T31" fmla="*/ 1 h 121"/>
                    <a:gd name="T32" fmla="*/ 4 w 51"/>
                    <a:gd name="T33" fmla="*/ 1 h 121"/>
                    <a:gd name="T34" fmla="*/ 4 w 51"/>
                    <a:gd name="T35" fmla="*/ 1 h 121"/>
                    <a:gd name="T36" fmla="*/ 4 w 51"/>
                    <a:gd name="T37" fmla="*/ 1 h 121"/>
                    <a:gd name="T38" fmla="*/ 5 w 51"/>
                    <a:gd name="T39" fmla="*/ 1 h 121"/>
                    <a:gd name="T40" fmla="*/ 5 w 51"/>
                    <a:gd name="T41" fmla="*/ 0 h 121"/>
                    <a:gd name="T42" fmla="*/ 5 w 51"/>
                    <a:gd name="T43" fmla="*/ 1 h 121"/>
                    <a:gd name="T44" fmla="*/ 6 w 51"/>
                    <a:gd name="T45" fmla="*/ 1 h 121"/>
                    <a:gd name="T46" fmla="*/ 6 w 51"/>
                    <a:gd name="T47" fmla="*/ 1 h 121"/>
                    <a:gd name="T48" fmla="*/ 6 w 51"/>
                    <a:gd name="T49" fmla="*/ 1 h 121"/>
                    <a:gd name="T50" fmla="*/ 6 w 51"/>
                    <a:gd name="T51" fmla="*/ 1 h 121"/>
                    <a:gd name="T52" fmla="*/ 7 w 51"/>
                    <a:gd name="T53" fmla="*/ 1 h 121"/>
                    <a:gd name="T54" fmla="*/ 6 w 51"/>
                    <a:gd name="T55" fmla="*/ 2 h 121"/>
                    <a:gd name="T56" fmla="*/ 6 w 51"/>
                    <a:gd name="T57" fmla="*/ 2 h 121"/>
                    <a:gd name="T58" fmla="*/ 6 w 51"/>
                    <a:gd name="T59" fmla="*/ 2 h 121"/>
                    <a:gd name="T60" fmla="*/ 6 w 51"/>
                    <a:gd name="T61" fmla="*/ 2 h 121"/>
                    <a:gd name="T62" fmla="*/ 6 w 51"/>
                    <a:gd name="T63" fmla="*/ 2 h 121"/>
                    <a:gd name="T64" fmla="*/ 5 w 51"/>
                    <a:gd name="T65" fmla="*/ 2 h 121"/>
                    <a:gd name="T66" fmla="*/ 5 w 51"/>
                    <a:gd name="T67" fmla="*/ 2 h 121"/>
                    <a:gd name="T68" fmla="*/ 5 w 51"/>
                    <a:gd name="T69" fmla="*/ 2 h 121"/>
                    <a:gd name="T70" fmla="*/ 5 w 51"/>
                    <a:gd name="T71" fmla="*/ 2 h 121"/>
                    <a:gd name="T72" fmla="*/ 5 w 51"/>
                    <a:gd name="T73" fmla="*/ 2 h 121"/>
                    <a:gd name="T74" fmla="*/ 4 w 51"/>
                    <a:gd name="T75" fmla="*/ 2 h 121"/>
                    <a:gd name="T76" fmla="*/ 4 w 51"/>
                    <a:gd name="T77" fmla="*/ 2 h 121"/>
                    <a:gd name="T78" fmla="*/ 4 w 51"/>
                    <a:gd name="T79" fmla="*/ 2 h 121"/>
                    <a:gd name="T80" fmla="*/ 4 w 51"/>
                    <a:gd name="T81" fmla="*/ 3 h 121"/>
                    <a:gd name="T82" fmla="*/ 4 w 51"/>
                    <a:gd name="T83" fmla="*/ 3 h 121"/>
                    <a:gd name="T84" fmla="*/ 4 w 51"/>
                    <a:gd name="T85" fmla="*/ 3 h 121"/>
                    <a:gd name="T86" fmla="*/ 4 w 51"/>
                    <a:gd name="T87" fmla="*/ 3 h 121"/>
                    <a:gd name="T88" fmla="*/ 4 w 51"/>
                    <a:gd name="T89" fmla="*/ 4 h 121"/>
                    <a:gd name="T90" fmla="*/ 4 w 51"/>
                    <a:gd name="T91" fmla="*/ 5 h 121"/>
                    <a:gd name="T92" fmla="*/ 6 w 51"/>
                    <a:gd name="T93" fmla="*/ 6 h 121"/>
                    <a:gd name="T94" fmla="*/ 4 w 51"/>
                    <a:gd name="T95" fmla="*/ 16 h 121"/>
                    <a:gd name="T96" fmla="*/ 2 w 51"/>
                    <a:gd name="T97" fmla="*/ 16 h 12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1"/>
                    <a:gd name="T148" fmla="*/ 0 h 121"/>
                    <a:gd name="T149" fmla="*/ 51 w 51"/>
                    <a:gd name="T150" fmla="*/ 121 h 12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1" h="121">
                      <a:moveTo>
                        <a:pt x="13" y="121"/>
                      </a:moveTo>
                      <a:lnTo>
                        <a:pt x="13" y="46"/>
                      </a:lnTo>
                      <a:lnTo>
                        <a:pt x="0" y="46"/>
                      </a:lnTo>
                      <a:lnTo>
                        <a:pt x="0" y="34"/>
                      </a:lnTo>
                      <a:lnTo>
                        <a:pt x="13" y="34"/>
                      </a:lnTo>
                      <a:lnTo>
                        <a:pt x="13" y="25"/>
                      </a:lnTo>
                      <a:lnTo>
                        <a:pt x="13" y="24"/>
                      </a:lnTo>
                      <a:lnTo>
                        <a:pt x="13" y="23"/>
                      </a:lnTo>
                      <a:lnTo>
                        <a:pt x="13" y="22"/>
                      </a:lnTo>
                      <a:lnTo>
                        <a:pt x="13" y="20"/>
                      </a:lnTo>
                      <a:lnTo>
                        <a:pt x="13" y="19"/>
                      </a:lnTo>
                      <a:lnTo>
                        <a:pt x="13" y="17"/>
                      </a:lnTo>
                      <a:lnTo>
                        <a:pt x="13" y="16"/>
                      </a:lnTo>
                      <a:lnTo>
                        <a:pt x="13" y="15"/>
                      </a:lnTo>
                      <a:lnTo>
                        <a:pt x="13" y="14"/>
                      </a:lnTo>
                      <a:lnTo>
                        <a:pt x="13" y="13"/>
                      </a:lnTo>
                      <a:lnTo>
                        <a:pt x="15" y="12"/>
                      </a:lnTo>
                      <a:lnTo>
                        <a:pt x="15" y="11"/>
                      </a:lnTo>
                      <a:lnTo>
                        <a:pt x="16" y="10"/>
                      </a:lnTo>
                      <a:lnTo>
                        <a:pt x="16" y="9"/>
                      </a:lnTo>
                      <a:lnTo>
                        <a:pt x="17" y="9"/>
                      </a:lnTo>
                      <a:lnTo>
                        <a:pt x="17" y="8"/>
                      </a:lnTo>
                      <a:lnTo>
                        <a:pt x="18" y="7"/>
                      </a:lnTo>
                      <a:lnTo>
                        <a:pt x="19" y="6"/>
                      </a:lnTo>
                      <a:lnTo>
                        <a:pt x="20" y="5"/>
                      </a:lnTo>
                      <a:lnTo>
                        <a:pt x="21" y="4"/>
                      </a:lnTo>
                      <a:lnTo>
                        <a:pt x="22" y="3"/>
                      </a:lnTo>
                      <a:lnTo>
                        <a:pt x="23" y="3"/>
                      </a:lnTo>
                      <a:lnTo>
                        <a:pt x="24" y="2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28" y="1"/>
                      </a:lnTo>
                      <a:lnTo>
                        <a:pt x="29" y="1"/>
                      </a:lnTo>
                      <a:lnTo>
                        <a:pt x="30" y="1"/>
                      </a:lnTo>
                      <a:lnTo>
                        <a:pt x="32" y="1"/>
                      </a:lnTo>
                      <a:lnTo>
                        <a:pt x="33" y="1"/>
                      </a:lnTo>
                      <a:lnTo>
                        <a:pt x="35" y="1"/>
                      </a:lnTo>
                      <a:lnTo>
                        <a:pt x="37" y="0"/>
                      </a:lnTo>
                      <a:lnTo>
                        <a:pt x="39" y="1"/>
                      </a:lnTo>
                      <a:lnTo>
                        <a:pt x="40" y="1"/>
                      </a:lnTo>
                      <a:lnTo>
                        <a:pt x="41" y="1"/>
                      </a:lnTo>
                      <a:lnTo>
                        <a:pt x="42" y="1"/>
                      </a:lnTo>
                      <a:lnTo>
                        <a:pt x="43" y="1"/>
                      </a:lnTo>
                      <a:lnTo>
                        <a:pt x="44" y="1"/>
                      </a:lnTo>
                      <a:lnTo>
                        <a:pt x="45" y="1"/>
                      </a:lnTo>
                      <a:lnTo>
                        <a:pt x="46" y="1"/>
                      </a:lnTo>
                      <a:lnTo>
                        <a:pt x="47" y="1"/>
                      </a:lnTo>
                      <a:lnTo>
                        <a:pt x="48" y="1"/>
                      </a:lnTo>
                      <a:lnTo>
                        <a:pt x="49" y="1"/>
                      </a:lnTo>
                      <a:lnTo>
                        <a:pt x="51" y="1"/>
                      </a:lnTo>
                      <a:lnTo>
                        <a:pt x="49" y="13"/>
                      </a:lnTo>
                      <a:lnTo>
                        <a:pt x="48" y="13"/>
                      </a:lnTo>
                      <a:lnTo>
                        <a:pt x="47" y="13"/>
                      </a:lnTo>
                      <a:lnTo>
                        <a:pt x="46" y="13"/>
                      </a:lnTo>
                      <a:lnTo>
                        <a:pt x="45" y="13"/>
                      </a:lnTo>
                      <a:lnTo>
                        <a:pt x="44" y="13"/>
                      </a:lnTo>
                      <a:lnTo>
                        <a:pt x="43" y="13"/>
                      </a:lnTo>
                      <a:lnTo>
                        <a:pt x="42" y="13"/>
                      </a:lnTo>
                      <a:lnTo>
                        <a:pt x="41" y="13"/>
                      </a:lnTo>
                      <a:lnTo>
                        <a:pt x="40" y="13"/>
                      </a:lnTo>
                      <a:lnTo>
                        <a:pt x="39" y="14"/>
                      </a:lnTo>
                      <a:lnTo>
                        <a:pt x="37" y="14"/>
                      </a:lnTo>
                      <a:lnTo>
                        <a:pt x="36" y="14"/>
                      </a:lnTo>
                      <a:lnTo>
                        <a:pt x="35" y="14"/>
                      </a:lnTo>
                      <a:lnTo>
                        <a:pt x="34" y="14"/>
                      </a:lnTo>
                      <a:lnTo>
                        <a:pt x="33" y="14"/>
                      </a:lnTo>
                      <a:lnTo>
                        <a:pt x="32" y="14"/>
                      </a:lnTo>
                      <a:lnTo>
                        <a:pt x="31" y="15"/>
                      </a:lnTo>
                      <a:lnTo>
                        <a:pt x="30" y="15"/>
                      </a:lnTo>
                      <a:lnTo>
                        <a:pt x="29" y="16"/>
                      </a:lnTo>
                      <a:lnTo>
                        <a:pt x="29" y="17"/>
                      </a:lnTo>
                      <a:lnTo>
                        <a:pt x="28" y="18"/>
                      </a:lnTo>
                      <a:lnTo>
                        <a:pt x="28" y="19"/>
                      </a:lnTo>
                      <a:lnTo>
                        <a:pt x="28" y="20"/>
                      </a:lnTo>
                      <a:lnTo>
                        <a:pt x="28" y="22"/>
                      </a:lnTo>
                      <a:lnTo>
                        <a:pt x="28" y="23"/>
                      </a:lnTo>
                      <a:lnTo>
                        <a:pt x="28" y="24"/>
                      </a:lnTo>
                      <a:lnTo>
                        <a:pt x="28" y="25"/>
                      </a:lnTo>
                      <a:lnTo>
                        <a:pt x="28" y="26"/>
                      </a:lnTo>
                      <a:lnTo>
                        <a:pt x="28" y="27"/>
                      </a:lnTo>
                      <a:lnTo>
                        <a:pt x="28" y="34"/>
                      </a:lnTo>
                      <a:lnTo>
                        <a:pt x="45" y="34"/>
                      </a:lnTo>
                      <a:lnTo>
                        <a:pt x="45" y="46"/>
                      </a:lnTo>
                      <a:lnTo>
                        <a:pt x="28" y="46"/>
                      </a:lnTo>
                      <a:lnTo>
                        <a:pt x="28" y="121"/>
                      </a:lnTo>
                      <a:lnTo>
                        <a:pt x="13" y="1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50" name="Freeform 421"/>
                <p:cNvSpPr>
                  <a:spLocks/>
                </p:cNvSpPr>
                <p:nvPr/>
              </p:nvSpPr>
              <p:spPr bwMode="auto">
                <a:xfrm>
                  <a:off x="5156" y="2067"/>
                  <a:ext cx="40" cy="60"/>
                </a:xfrm>
                <a:custGeom>
                  <a:avLst/>
                  <a:gdLst>
                    <a:gd name="T0" fmla="*/ 0 w 81"/>
                    <a:gd name="T1" fmla="*/ 15 h 119"/>
                    <a:gd name="T2" fmla="*/ 0 w 81"/>
                    <a:gd name="T3" fmla="*/ 0 h 119"/>
                    <a:gd name="T4" fmla="*/ 10 w 81"/>
                    <a:gd name="T5" fmla="*/ 0 h 119"/>
                    <a:gd name="T6" fmla="*/ 10 w 81"/>
                    <a:gd name="T7" fmla="*/ 2 h 119"/>
                    <a:gd name="T8" fmla="*/ 2 w 81"/>
                    <a:gd name="T9" fmla="*/ 2 h 119"/>
                    <a:gd name="T10" fmla="*/ 2 w 81"/>
                    <a:gd name="T11" fmla="*/ 7 h 119"/>
                    <a:gd name="T12" fmla="*/ 9 w 81"/>
                    <a:gd name="T13" fmla="*/ 7 h 119"/>
                    <a:gd name="T14" fmla="*/ 9 w 81"/>
                    <a:gd name="T15" fmla="*/ 8 h 119"/>
                    <a:gd name="T16" fmla="*/ 2 w 81"/>
                    <a:gd name="T17" fmla="*/ 8 h 119"/>
                    <a:gd name="T18" fmla="*/ 2 w 81"/>
                    <a:gd name="T19" fmla="*/ 15 h 119"/>
                    <a:gd name="T20" fmla="*/ 0 w 81"/>
                    <a:gd name="T21" fmla="*/ 15 h 119"/>
                    <a:gd name="T22" fmla="*/ 0 w 81"/>
                    <a:gd name="T23" fmla="*/ 15 h 11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1"/>
                    <a:gd name="T37" fmla="*/ 0 h 119"/>
                    <a:gd name="T38" fmla="*/ 81 w 81"/>
                    <a:gd name="T39" fmla="*/ 119 h 11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1" h="119">
                      <a:moveTo>
                        <a:pt x="0" y="119"/>
                      </a:moveTo>
                      <a:lnTo>
                        <a:pt x="0" y="0"/>
                      </a:lnTo>
                      <a:lnTo>
                        <a:pt x="81" y="0"/>
                      </a:lnTo>
                      <a:lnTo>
                        <a:pt x="81" y="13"/>
                      </a:lnTo>
                      <a:lnTo>
                        <a:pt x="16" y="13"/>
                      </a:lnTo>
                      <a:lnTo>
                        <a:pt x="16" y="51"/>
                      </a:lnTo>
                      <a:lnTo>
                        <a:pt x="72" y="51"/>
                      </a:lnTo>
                      <a:lnTo>
                        <a:pt x="72" y="64"/>
                      </a:lnTo>
                      <a:lnTo>
                        <a:pt x="16" y="64"/>
                      </a:lnTo>
                      <a:lnTo>
                        <a:pt x="16" y="119"/>
                      </a:lnTo>
                      <a:lnTo>
                        <a:pt x="0" y="1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51" name="Freeform 422"/>
                <p:cNvSpPr>
                  <a:spLocks noEditPoints="1"/>
                </p:cNvSpPr>
                <p:nvPr/>
              </p:nvSpPr>
              <p:spPr bwMode="auto">
                <a:xfrm>
                  <a:off x="5206" y="2067"/>
                  <a:ext cx="7" cy="60"/>
                </a:xfrm>
                <a:custGeom>
                  <a:avLst/>
                  <a:gdLst>
                    <a:gd name="T0" fmla="*/ 0 w 15"/>
                    <a:gd name="T1" fmla="*/ 2 h 119"/>
                    <a:gd name="T2" fmla="*/ 0 w 15"/>
                    <a:gd name="T3" fmla="*/ 0 h 119"/>
                    <a:gd name="T4" fmla="*/ 1 w 15"/>
                    <a:gd name="T5" fmla="*/ 0 h 119"/>
                    <a:gd name="T6" fmla="*/ 1 w 15"/>
                    <a:gd name="T7" fmla="*/ 2 h 119"/>
                    <a:gd name="T8" fmla="*/ 0 w 15"/>
                    <a:gd name="T9" fmla="*/ 2 h 119"/>
                    <a:gd name="T10" fmla="*/ 0 w 15"/>
                    <a:gd name="T11" fmla="*/ 2 h 119"/>
                    <a:gd name="T12" fmla="*/ 0 w 15"/>
                    <a:gd name="T13" fmla="*/ 15 h 119"/>
                    <a:gd name="T14" fmla="*/ 0 w 15"/>
                    <a:gd name="T15" fmla="*/ 4 h 119"/>
                    <a:gd name="T16" fmla="*/ 1 w 15"/>
                    <a:gd name="T17" fmla="*/ 4 h 119"/>
                    <a:gd name="T18" fmla="*/ 1 w 15"/>
                    <a:gd name="T19" fmla="*/ 15 h 119"/>
                    <a:gd name="T20" fmla="*/ 0 w 15"/>
                    <a:gd name="T21" fmla="*/ 15 h 119"/>
                    <a:gd name="T22" fmla="*/ 0 w 15"/>
                    <a:gd name="T23" fmla="*/ 15 h 11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"/>
                    <a:gd name="T37" fmla="*/ 0 h 119"/>
                    <a:gd name="T38" fmla="*/ 15 w 15"/>
                    <a:gd name="T39" fmla="*/ 119 h 11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" h="119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15" y="16"/>
                      </a:lnTo>
                      <a:lnTo>
                        <a:pt x="0" y="16"/>
                      </a:lnTo>
                      <a:close/>
                      <a:moveTo>
                        <a:pt x="0" y="119"/>
                      </a:moveTo>
                      <a:lnTo>
                        <a:pt x="0" y="32"/>
                      </a:lnTo>
                      <a:lnTo>
                        <a:pt x="15" y="32"/>
                      </a:lnTo>
                      <a:lnTo>
                        <a:pt x="15" y="119"/>
                      </a:lnTo>
                      <a:lnTo>
                        <a:pt x="0" y="1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52" name="Freeform 423"/>
                <p:cNvSpPr>
                  <a:spLocks/>
                </p:cNvSpPr>
                <p:nvPr/>
              </p:nvSpPr>
              <p:spPr bwMode="auto">
                <a:xfrm>
                  <a:off x="5224" y="2082"/>
                  <a:ext cx="24" cy="45"/>
                </a:xfrm>
                <a:custGeom>
                  <a:avLst/>
                  <a:gdLst>
                    <a:gd name="T0" fmla="*/ 0 w 48"/>
                    <a:gd name="T1" fmla="*/ 1 h 89"/>
                    <a:gd name="T2" fmla="*/ 2 w 48"/>
                    <a:gd name="T3" fmla="*/ 2 h 89"/>
                    <a:gd name="T4" fmla="*/ 2 w 48"/>
                    <a:gd name="T5" fmla="*/ 2 h 89"/>
                    <a:gd name="T6" fmla="*/ 3 w 48"/>
                    <a:gd name="T7" fmla="*/ 2 h 89"/>
                    <a:gd name="T8" fmla="*/ 3 w 48"/>
                    <a:gd name="T9" fmla="*/ 1 h 89"/>
                    <a:gd name="T10" fmla="*/ 3 w 48"/>
                    <a:gd name="T11" fmla="*/ 1 h 89"/>
                    <a:gd name="T12" fmla="*/ 3 w 48"/>
                    <a:gd name="T13" fmla="*/ 1 h 89"/>
                    <a:gd name="T14" fmla="*/ 3 w 48"/>
                    <a:gd name="T15" fmla="*/ 1 h 89"/>
                    <a:gd name="T16" fmla="*/ 3 w 48"/>
                    <a:gd name="T17" fmla="*/ 1 h 89"/>
                    <a:gd name="T18" fmla="*/ 3 w 48"/>
                    <a:gd name="T19" fmla="*/ 1 h 89"/>
                    <a:gd name="T20" fmla="*/ 4 w 48"/>
                    <a:gd name="T21" fmla="*/ 1 h 89"/>
                    <a:gd name="T22" fmla="*/ 4 w 48"/>
                    <a:gd name="T23" fmla="*/ 1 h 89"/>
                    <a:gd name="T24" fmla="*/ 4 w 48"/>
                    <a:gd name="T25" fmla="*/ 1 h 89"/>
                    <a:gd name="T26" fmla="*/ 4 w 48"/>
                    <a:gd name="T27" fmla="*/ 0 h 89"/>
                    <a:gd name="T28" fmla="*/ 5 w 48"/>
                    <a:gd name="T29" fmla="*/ 1 h 89"/>
                    <a:gd name="T30" fmla="*/ 5 w 48"/>
                    <a:gd name="T31" fmla="*/ 1 h 89"/>
                    <a:gd name="T32" fmla="*/ 5 w 48"/>
                    <a:gd name="T33" fmla="*/ 1 h 89"/>
                    <a:gd name="T34" fmla="*/ 6 w 48"/>
                    <a:gd name="T35" fmla="*/ 1 h 89"/>
                    <a:gd name="T36" fmla="*/ 6 w 48"/>
                    <a:gd name="T37" fmla="*/ 1 h 89"/>
                    <a:gd name="T38" fmla="*/ 6 w 48"/>
                    <a:gd name="T39" fmla="*/ 1 h 89"/>
                    <a:gd name="T40" fmla="*/ 6 w 48"/>
                    <a:gd name="T41" fmla="*/ 3 h 89"/>
                    <a:gd name="T42" fmla="*/ 5 w 48"/>
                    <a:gd name="T43" fmla="*/ 3 h 89"/>
                    <a:gd name="T44" fmla="*/ 5 w 48"/>
                    <a:gd name="T45" fmla="*/ 3 h 89"/>
                    <a:gd name="T46" fmla="*/ 5 w 48"/>
                    <a:gd name="T47" fmla="*/ 3 h 89"/>
                    <a:gd name="T48" fmla="*/ 5 w 48"/>
                    <a:gd name="T49" fmla="*/ 3 h 89"/>
                    <a:gd name="T50" fmla="*/ 4 w 48"/>
                    <a:gd name="T51" fmla="*/ 3 h 89"/>
                    <a:gd name="T52" fmla="*/ 4 w 48"/>
                    <a:gd name="T53" fmla="*/ 3 h 89"/>
                    <a:gd name="T54" fmla="*/ 4 w 48"/>
                    <a:gd name="T55" fmla="*/ 3 h 89"/>
                    <a:gd name="T56" fmla="*/ 4 w 48"/>
                    <a:gd name="T57" fmla="*/ 3 h 89"/>
                    <a:gd name="T58" fmla="*/ 4 w 48"/>
                    <a:gd name="T59" fmla="*/ 3 h 89"/>
                    <a:gd name="T60" fmla="*/ 3 w 48"/>
                    <a:gd name="T61" fmla="*/ 3 h 89"/>
                    <a:gd name="T62" fmla="*/ 3 w 48"/>
                    <a:gd name="T63" fmla="*/ 3 h 89"/>
                    <a:gd name="T64" fmla="*/ 3 w 48"/>
                    <a:gd name="T65" fmla="*/ 3 h 89"/>
                    <a:gd name="T66" fmla="*/ 3 w 48"/>
                    <a:gd name="T67" fmla="*/ 3 h 89"/>
                    <a:gd name="T68" fmla="*/ 3 w 48"/>
                    <a:gd name="T69" fmla="*/ 3 h 89"/>
                    <a:gd name="T70" fmla="*/ 3 w 48"/>
                    <a:gd name="T71" fmla="*/ 3 h 89"/>
                    <a:gd name="T72" fmla="*/ 3 w 48"/>
                    <a:gd name="T73" fmla="*/ 4 h 89"/>
                    <a:gd name="T74" fmla="*/ 3 w 48"/>
                    <a:gd name="T75" fmla="*/ 4 h 89"/>
                    <a:gd name="T76" fmla="*/ 3 w 48"/>
                    <a:gd name="T77" fmla="*/ 4 h 89"/>
                    <a:gd name="T78" fmla="*/ 3 w 48"/>
                    <a:gd name="T79" fmla="*/ 4 h 89"/>
                    <a:gd name="T80" fmla="*/ 2 w 48"/>
                    <a:gd name="T81" fmla="*/ 5 h 89"/>
                    <a:gd name="T82" fmla="*/ 2 w 48"/>
                    <a:gd name="T83" fmla="*/ 5 h 89"/>
                    <a:gd name="T84" fmla="*/ 2 w 48"/>
                    <a:gd name="T85" fmla="*/ 5 h 89"/>
                    <a:gd name="T86" fmla="*/ 2 w 48"/>
                    <a:gd name="T87" fmla="*/ 6 h 89"/>
                    <a:gd name="T88" fmla="*/ 2 w 48"/>
                    <a:gd name="T89" fmla="*/ 12 h 89"/>
                    <a:gd name="T90" fmla="*/ 0 w 48"/>
                    <a:gd name="T91" fmla="*/ 12 h 8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48"/>
                    <a:gd name="T139" fmla="*/ 0 h 89"/>
                    <a:gd name="T140" fmla="*/ 48 w 48"/>
                    <a:gd name="T141" fmla="*/ 89 h 89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48" h="89">
                      <a:moveTo>
                        <a:pt x="0" y="89"/>
                      </a:moveTo>
                      <a:lnTo>
                        <a:pt x="0" y="2"/>
                      </a:lnTo>
                      <a:lnTo>
                        <a:pt x="14" y="2"/>
                      </a:lnTo>
                      <a:lnTo>
                        <a:pt x="14" y="16"/>
                      </a:lnTo>
                      <a:lnTo>
                        <a:pt x="14" y="15"/>
                      </a:lnTo>
                      <a:lnTo>
                        <a:pt x="15" y="14"/>
                      </a:lnTo>
                      <a:lnTo>
                        <a:pt x="16" y="11"/>
                      </a:lnTo>
                      <a:lnTo>
                        <a:pt x="17" y="10"/>
                      </a:lnTo>
                      <a:lnTo>
                        <a:pt x="17" y="9"/>
                      </a:lnTo>
                      <a:lnTo>
                        <a:pt x="18" y="8"/>
                      </a:lnTo>
                      <a:lnTo>
                        <a:pt x="19" y="7"/>
                      </a:lnTo>
                      <a:lnTo>
                        <a:pt x="20" y="6"/>
                      </a:lnTo>
                      <a:lnTo>
                        <a:pt x="20" y="5"/>
                      </a:lnTo>
                      <a:lnTo>
                        <a:pt x="21" y="5"/>
                      </a:lnTo>
                      <a:lnTo>
                        <a:pt x="22" y="4"/>
                      </a:lnTo>
                      <a:lnTo>
                        <a:pt x="23" y="3"/>
                      </a:lnTo>
                      <a:lnTo>
                        <a:pt x="24" y="3"/>
                      </a:lnTo>
                      <a:lnTo>
                        <a:pt x="25" y="2"/>
                      </a:lnTo>
                      <a:lnTo>
                        <a:pt x="26" y="2"/>
                      </a:lnTo>
                      <a:lnTo>
                        <a:pt x="27" y="1"/>
                      </a:lnTo>
                      <a:lnTo>
                        <a:pt x="28" y="1"/>
                      </a:lnTo>
                      <a:lnTo>
                        <a:pt x="29" y="1"/>
                      </a:lnTo>
                      <a:lnTo>
                        <a:pt x="30" y="1"/>
                      </a:lnTo>
                      <a:lnTo>
                        <a:pt x="31" y="1"/>
                      </a:lnTo>
                      <a:lnTo>
                        <a:pt x="32" y="0"/>
                      </a:lnTo>
                      <a:lnTo>
                        <a:pt x="33" y="1"/>
                      </a:lnTo>
                      <a:lnTo>
                        <a:pt x="34" y="1"/>
                      </a:lnTo>
                      <a:lnTo>
                        <a:pt x="35" y="1"/>
                      </a:lnTo>
                      <a:lnTo>
                        <a:pt x="37" y="1"/>
                      </a:lnTo>
                      <a:lnTo>
                        <a:pt x="39" y="1"/>
                      </a:lnTo>
                      <a:lnTo>
                        <a:pt x="40" y="2"/>
                      </a:lnTo>
                      <a:lnTo>
                        <a:pt x="41" y="2"/>
                      </a:lnTo>
                      <a:lnTo>
                        <a:pt x="42" y="3"/>
                      </a:lnTo>
                      <a:lnTo>
                        <a:pt x="44" y="3"/>
                      </a:lnTo>
                      <a:lnTo>
                        <a:pt x="45" y="4"/>
                      </a:lnTo>
                      <a:lnTo>
                        <a:pt x="46" y="5"/>
                      </a:lnTo>
                      <a:lnTo>
                        <a:pt x="48" y="5"/>
                      </a:lnTo>
                      <a:lnTo>
                        <a:pt x="43" y="19"/>
                      </a:lnTo>
                      <a:lnTo>
                        <a:pt x="42" y="19"/>
                      </a:lnTo>
                      <a:lnTo>
                        <a:pt x="41" y="19"/>
                      </a:lnTo>
                      <a:lnTo>
                        <a:pt x="40" y="18"/>
                      </a:lnTo>
                      <a:lnTo>
                        <a:pt x="39" y="18"/>
                      </a:lnTo>
                      <a:lnTo>
                        <a:pt x="38" y="18"/>
                      </a:lnTo>
                      <a:lnTo>
                        <a:pt x="37" y="17"/>
                      </a:lnTo>
                      <a:lnTo>
                        <a:pt x="35" y="17"/>
                      </a:lnTo>
                      <a:lnTo>
                        <a:pt x="34" y="17"/>
                      </a:lnTo>
                      <a:lnTo>
                        <a:pt x="33" y="17"/>
                      </a:lnTo>
                      <a:lnTo>
                        <a:pt x="32" y="17"/>
                      </a:lnTo>
                      <a:lnTo>
                        <a:pt x="31" y="17"/>
                      </a:lnTo>
                      <a:lnTo>
                        <a:pt x="31" y="16"/>
                      </a:lnTo>
                      <a:lnTo>
                        <a:pt x="30" y="17"/>
                      </a:lnTo>
                      <a:lnTo>
                        <a:pt x="29" y="17"/>
                      </a:lnTo>
                      <a:lnTo>
                        <a:pt x="28" y="17"/>
                      </a:lnTo>
                      <a:lnTo>
                        <a:pt x="27" y="17"/>
                      </a:lnTo>
                      <a:lnTo>
                        <a:pt x="26" y="17"/>
                      </a:lnTo>
                      <a:lnTo>
                        <a:pt x="26" y="18"/>
                      </a:lnTo>
                      <a:lnTo>
                        <a:pt x="25" y="18"/>
                      </a:lnTo>
                      <a:lnTo>
                        <a:pt x="24" y="18"/>
                      </a:lnTo>
                      <a:lnTo>
                        <a:pt x="24" y="19"/>
                      </a:lnTo>
                      <a:lnTo>
                        <a:pt x="23" y="19"/>
                      </a:lnTo>
                      <a:lnTo>
                        <a:pt x="22" y="20"/>
                      </a:lnTo>
                      <a:lnTo>
                        <a:pt x="21" y="21"/>
                      </a:lnTo>
                      <a:lnTo>
                        <a:pt x="20" y="22"/>
                      </a:lnTo>
                      <a:lnTo>
                        <a:pt x="19" y="23"/>
                      </a:lnTo>
                      <a:lnTo>
                        <a:pt x="19" y="24"/>
                      </a:lnTo>
                      <a:lnTo>
                        <a:pt x="18" y="24"/>
                      </a:lnTo>
                      <a:lnTo>
                        <a:pt x="18" y="25"/>
                      </a:lnTo>
                      <a:lnTo>
                        <a:pt x="18" y="26"/>
                      </a:lnTo>
                      <a:lnTo>
                        <a:pt x="18" y="27"/>
                      </a:lnTo>
                      <a:lnTo>
                        <a:pt x="17" y="29"/>
                      </a:lnTo>
                      <a:lnTo>
                        <a:pt x="17" y="30"/>
                      </a:lnTo>
                      <a:lnTo>
                        <a:pt x="17" y="31"/>
                      </a:lnTo>
                      <a:lnTo>
                        <a:pt x="16" y="32"/>
                      </a:lnTo>
                      <a:lnTo>
                        <a:pt x="16" y="34"/>
                      </a:lnTo>
                      <a:lnTo>
                        <a:pt x="16" y="35"/>
                      </a:lnTo>
                      <a:lnTo>
                        <a:pt x="16" y="36"/>
                      </a:lnTo>
                      <a:lnTo>
                        <a:pt x="16" y="39"/>
                      </a:lnTo>
                      <a:lnTo>
                        <a:pt x="16" y="40"/>
                      </a:lnTo>
                      <a:lnTo>
                        <a:pt x="16" y="42"/>
                      </a:lnTo>
                      <a:lnTo>
                        <a:pt x="16" y="43"/>
                      </a:lnTo>
                      <a:lnTo>
                        <a:pt x="16" y="44"/>
                      </a:lnTo>
                      <a:lnTo>
                        <a:pt x="16" y="89"/>
                      </a:lnTo>
                      <a:lnTo>
                        <a:pt x="0" y="8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53" name="Freeform 424"/>
                <p:cNvSpPr>
                  <a:spLocks noEditPoints="1"/>
                </p:cNvSpPr>
                <p:nvPr/>
              </p:nvSpPr>
              <p:spPr bwMode="auto">
                <a:xfrm>
                  <a:off x="5250" y="2082"/>
                  <a:ext cx="40" cy="46"/>
                </a:xfrm>
                <a:custGeom>
                  <a:avLst/>
                  <a:gdLst>
                    <a:gd name="T0" fmla="*/ 10 w 79"/>
                    <a:gd name="T1" fmla="*/ 9 h 91"/>
                    <a:gd name="T2" fmla="*/ 10 w 79"/>
                    <a:gd name="T3" fmla="*/ 10 h 91"/>
                    <a:gd name="T4" fmla="*/ 9 w 79"/>
                    <a:gd name="T5" fmla="*/ 11 h 91"/>
                    <a:gd name="T6" fmla="*/ 8 w 79"/>
                    <a:gd name="T7" fmla="*/ 11 h 91"/>
                    <a:gd name="T8" fmla="*/ 7 w 79"/>
                    <a:gd name="T9" fmla="*/ 12 h 91"/>
                    <a:gd name="T10" fmla="*/ 6 w 79"/>
                    <a:gd name="T11" fmla="*/ 12 h 91"/>
                    <a:gd name="T12" fmla="*/ 5 w 79"/>
                    <a:gd name="T13" fmla="*/ 12 h 91"/>
                    <a:gd name="T14" fmla="*/ 3 w 79"/>
                    <a:gd name="T15" fmla="*/ 12 h 91"/>
                    <a:gd name="T16" fmla="*/ 2 w 79"/>
                    <a:gd name="T17" fmla="*/ 11 h 91"/>
                    <a:gd name="T18" fmla="*/ 1 w 79"/>
                    <a:gd name="T19" fmla="*/ 10 h 91"/>
                    <a:gd name="T20" fmla="*/ 1 w 79"/>
                    <a:gd name="T21" fmla="*/ 9 h 91"/>
                    <a:gd name="T22" fmla="*/ 0 w 79"/>
                    <a:gd name="T23" fmla="*/ 7 h 91"/>
                    <a:gd name="T24" fmla="*/ 0 w 79"/>
                    <a:gd name="T25" fmla="*/ 6 h 91"/>
                    <a:gd name="T26" fmla="*/ 1 w 79"/>
                    <a:gd name="T27" fmla="*/ 4 h 91"/>
                    <a:gd name="T28" fmla="*/ 1 w 79"/>
                    <a:gd name="T29" fmla="*/ 3 h 91"/>
                    <a:gd name="T30" fmla="*/ 2 w 79"/>
                    <a:gd name="T31" fmla="*/ 2 h 91"/>
                    <a:gd name="T32" fmla="*/ 3 w 79"/>
                    <a:gd name="T33" fmla="*/ 1 h 91"/>
                    <a:gd name="T34" fmla="*/ 5 w 79"/>
                    <a:gd name="T35" fmla="*/ 1 h 91"/>
                    <a:gd name="T36" fmla="*/ 6 w 79"/>
                    <a:gd name="T37" fmla="*/ 1 h 91"/>
                    <a:gd name="T38" fmla="*/ 7 w 79"/>
                    <a:gd name="T39" fmla="*/ 1 h 91"/>
                    <a:gd name="T40" fmla="*/ 8 w 79"/>
                    <a:gd name="T41" fmla="*/ 2 h 91"/>
                    <a:gd name="T42" fmla="*/ 9 w 79"/>
                    <a:gd name="T43" fmla="*/ 3 h 91"/>
                    <a:gd name="T44" fmla="*/ 10 w 79"/>
                    <a:gd name="T45" fmla="*/ 4 h 91"/>
                    <a:gd name="T46" fmla="*/ 10 w 79"/>
                    <a:gd name="T47" fmla="*/ 5 h 91"/>
                    <a:gd name="T48" fmla="*/ 10 w 79"/>
                    <a:gd name="T49" fmla="*/ 6 h 91"/>
                    <a:gd name="T50" fmla="*/ 10 w 79"/>
                    <a:gd name="T51" fmla="*/ 6 h 91"/>
                    <a:gd name="T52" fmla="*/ 10 w 79"/>
                    <a:gd name="T53" fmla="*/ 7 h 91"/>
                    <a:gd name="T54" fmla="*/ 2 w 79"/>
                    <a:gd name="T55" fmla="*/ 7 h 91"/>
                    <a:gd name="T56" fmla="*/ 2 w 79"/>
                    <a:gd name="T57" fmla="*/ 8 h 91"/>
                    <a:gd name="T58" fmla="*/ 3 w 79"/>
                    <a:gd name="T59" fmla="*/ 9 h 91"/>
                    <a:gd name="T60" fmla="*/ 3 w 79"/>
                    <a:gd name="T61" fmla="*/ 10 h 91"/>
                    <a:gd name="T62" fmla="*/ 4 w 79"/>
                    <a:gd name="T63" fmla="*/ 10 h 91"/>
                    <a:gd name="T64" fmla="*/ 5 w 79"/>
                    <a:gd name="T65" fmla="*/ 10 h 91"/>
                    <a:gd name="T66" fmla="*/ 6 w 79"/>
                    <a:gd name="T67" fmla="*/ 10 h 91"/>
                    <a:gd name="T68" fmla="*/ 6 w 79"/>
                    <a:gd name="T69" fmla="*/ 10 h 91"/>
                    <a:gd name="T70" fmla="*/ 7 w 79"/>
                    <a:gd name="T71" fmla="*/ 10 h 91"/>
                    <a:gd name="T72" fmla="*/ 7 w 79"/>
                    <a:gd name="T73" fmla="*/ 10 h 91"/>
                    <a:gd name="T74" fmla="*/ 8 w 79"/>
                    <a:gd name="T75" fmla="*/ 9 h 91"/>
                    <a:gd name="T76" fmla="*/ 8 w 79"/>
                    <a:gd name="T77" fmla="*/ 9 h 91"/>
                    <a:gd name="T78" fmla="*/ 8 w 79"/>
                    <a:gd name="T79" fmla="*/ 8 h 91"/>
                    <a:gd name="T80" fmla="*/ 8 w 79"/>
                    <a:gd name="T81" fmla="*/ 5 h 91"/>
                    <a:gd name="T82" fmla="*/ 8 w 79"/>
                    <a:gd name="T83" fmla="*/ 4 h 91"/>
                    <a:gd name="T84" fmla="*/ 8 w 79"/>
                    <a:gd name="T85" fmla="*/ 3 h 91"/>
                    <a:gd name="T86" fmla="*/ 8 w 79"/>
                    <a:gd name="T87" fmla="*/ 3 h 91"/>
                    <a:gd name="T88" fmla="*/ 7 w 79"/>
                    <a:gd name="T89" fmla="*/ 2 h 91"/>
                    <a:gd name="T90" fmla="*/ 6 w 79"/>
                    <a:gd name="T91" fmla="*/ 2 h 91"/>
                    <a:gd name="T92" fmla="*/ 5 w 79"/>
                    <a:gd name="T93" fmla="*/ 2 h 91"/>
                    <a:gd name="T94" fmla="*/ 4 w 79"/>
                    <a:gd name="T95" fmla="*/ 2 h 91"/>
                    <a:gd name="T96" fmla="*/ 4 w 79"/>
                    <a:gd name="T97" fmla="*/ 3 h 91"/>
                    <a:gd name="T98" fmla="*/ 3 w 79"/>
                    <a:gd name="T99" fmla="*/ 3 h 91"/>
                    <a:gd name="T100" fmla="*/ 3 w 79"/>
                    <a:gd name="T101" fmla="*/ 4 h 91"/>
                    <a:gd name="T102" fmla="*/ 2 w 79"/>
                    <a:gd name="T103" fmla="*/ 4 h 91"/>
                    <a:gd name="T104" fmla="*/ 2 w 79"/>
                    <a:gd name="T105" fmla="*/ 5 h 9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9"/>
                    <a:gd name="T160" fmla="*/ 0 h 91"/>
                    <a:gd name="T161" fmla="*/ 79 w 79"/>
                    <a:gd name="T162" fmla="*/ 91 h 9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9" h="91">
                      <a:moveTo>
                        <a:pt x="64" y="62"/>
                      </a:moveTo>
                      <a:lnTo>
                        <a:pt x="79" y="63"/>
                      </a:lnTo>
                      <a:lnTo>
                        <a:pt x="78" y="66"/>
                      </a:lnTo>
                      <a:lnTo>
                        <a:pt x="77" y="68"/>
                      </a:lnTo>
                      <a:lnTo>
                        <a:pt x="76" y="70"/>
                      </a:lnTo>
                      <a:lnTo>
                        <a:pt x="75" y="72"/>
                      </a:lnTo>
                      <a:lnTo>
                        <a:pt x="74" y="73"/>
                      </a:lnTo>
                      <a:lnTo>
                        <a:pt x="73" y="75"/>
                      </a:lnTo>
                      <a:lnTo>
                        <a:pt x="72" y="77"/>
                      </a:lnTo>
                      <a:lnTo>
                        <a:pt x="71" y="78"/>
                      </a:lnTo>
                      <a:lnTo>
                        <a:pt x="70" y="80"/>
                      </a:lnTo>
                      <a:lnTo>
                        <a:pt x="68" y="81"/>
                      </a:lnTo>
                      <a:lnTo>
                        <a:pt x="67" y="82"/>
                      </a:lnTo>
                      <a:lnTo>
                        <a:pt x="66" y="83"/>
                      </a:lnTo>
                      <a:lnTo>
                        <a:pt x="64" y="86"/>
                      </a:lnTo>
                      <a:lnTo>
                        <a:pt x="62" y="87"/>
                      </a:lnTo>
                      <a:lnTo>
                        <a:pt x="60" y="88"/>
                      </a:lnTo>
                      <a:lnTo>
                        <a:pt x="58" y="88"/>
                      </a:lnTo>
                      <a:lnTo>
                        <a:pt x="55" y="89"/>
                      </a:lnTo>
                      <a:lnTo>
                        <a:pt x="53" y="90"/>
                      </a:lnTo>
                      <a:lnTo>
                        <a:pt x="51" y="90"/>
                      </a:lnTo>
                      <a:lnTo>
                        <a:pt x="49" y="91"/>
                      </a:lnTo>
                      <a:lnTo>
                        <a:pt x="47" y="91"/>
                      </a:lnTo>
                      <a:lnTo>
                        <a:pt x="45" y="91"/>
                      </a:lnTo>
                      <a:lnTo>
                        <a:pt x="43" y="91"/>
                      </a:lnTo>
                      <a:lnTo>
                        <a:pt x="41" y="91"/>
                      </a:lnTo>
                      <a:lnTo>
                        <a:pt x="38" y="91"/>
                      </a:lnTo>
                      <a:lnTo>
                        <a:pt x="35" y="91"/>
                      </a:lnTo>
                      <a:lnTo>
                        <a:pt x="31" y="91"/>
                      </a:lnTo>
                      <a:lnTo>
                        <a:pt x="28" y="90"/>
                      </a:lnTo>
                      <a:lnTo>
                        <a:pt x="26" y="90"/>
                      </a:lnTo>
                      <a:lnTo>
                        <a:pt x="23" y="89"/>
                      </a:lnTo>
                      <a:lnTo>
                        <a:pt x="21" y="88"/>
                      </a:lnTo>
                      <a:lnTo>
                        <a:pt x="19" y="87"/>
                      </a:lnTo>
                      <a:lnTo>
                        <a:pt x="16" y="84"/>
                      </a:lnTo>
                      <a:lnTo>
                        <a:pt x="14" y="83"/>
                      </a:lnTo>
                      <a:lnTo>
                        <a:pt x="12" y="81"/>
                      </a:lnTo>
                      <a:lnTo>
                        <a:pt x="11" y="79"/>
                      </a:lnTo>
                      <a:lnTo>
                        <a:pt x="9" y="78"/>
                      </a:lnTo>
                      <a:lnTo>
                        <a:pt x="6" y="76"/>
                      </a:lnTo>
                      <a:lnTo>
                        <a:pt x="5" y="73"/>
                      </a:lnTo>
                      <a:lnTo>
                        <a:pt x="4" y="71"/>
                      </a:lnTo>
                      <a:lnTo>
                        <a:pt x="3" y="69"/>
                      </a:lnTo>
                      <a:lnTo>
                        <a:pt x="2" y="66"/>
                      </a:lnTo>
                      <a:lnTo>
                        <a:pt x="1" y="64"/>
                      </a:lnTo>
                      <a:lnTo>
                        <a:pt x="1" y="60"/>
                      </a:lnTo>
                      <a:lnTo>
                        <a:pt x="0" y="57"/>
                      </a:lnTo>
                      <a:lnTo>
                        <a:pt x="0" y="54"/>
                      </a:lnTo>
                      <a:lnTo>
                        <a:pt x="0" y="51"/>
                      </a:lnTo>
                      <a:lnTo>
                        <a:pt x="0" y="47"/>
                      </a:lnTo>
                      <a:lnTo>
                        <a:pt x="0" y="44"/>
                      </a:lnTo>
                      <a:lnTo>
                        <a:pt x="0" y="41"/>
                      </a:lnTo>
                      <a:lnTo>
                        <a:pt x="0" y="38"/>
                      </a:lnTo>
                      <a:lnTo>
                        <a:pt x="1" y="33"/>
                      </a:lnTo>
                      <a:lnTo>
                        <a:pt x="1" y="31"/>
                      </a:lnTo>
                      <a:lnTo>
                        <a:pt x="2" y="28"/>
                      </a:lnTo>
                      <a:lnTo>
                        <a:pt x="3" y="25"/>
                      </a:lnTo>
                      <a:lnTo>
                        <a:pt x="4" y="22"/>
                      </a:lnTo>
                      <a:lnTo>
                        <a:pt x="5" y="20"/>
                      </a:lnTo>
                      <a:lnTo>
                        <a:pt x="6" y="18"/>
                      </a:lnTo>
                      <a:lnTo>
                        <a:pt x="9" y="16"/>
                      </a:lnTo>
                      <a:lnTo>
                        <a:pt x="11" y="12"/>
                      </a:lnTo>
                      <a:lnTo>
                        <a:pt x="12" y="11"/>
                      </a:lnTo>
                      <a:lnTo>
                        <a:pt x="14" y="9"/>
                      </a:lnTo>
                      <a:lnTo>
                        <a:pt x="16" y="7"/>
                      </a:lnTo>
                      <a:lnTo>
                        <a:pt x="19" y="6"/>
                      </a:lnTo>
                      <a:lnTo>
                        <a:pt x="21" y="5"/>
                      </a:lnTo>
                      <a:lnTo>
                        <a:pt x="23" y="3"/>
                      </a:lnTo>
                      <a:lnTo>
                        <a:pt x="25" y="3"/>
                      </a:lnTo>
                      <a:lnTo>
                        <a:pt x="28" y="2"/>
                      </a:lnTo>
                      <a:lnTo>
                        <a:pt x="30" y="1"/>
                      </a:lnTo>
                      <a:lnTo>
                        <a:pt x="34" y="1"/>
                      </a:lnTo>
                      <a:lnTo>
                        <a:pt x="37" y="1"/>
                      </a:lnTo>
                      <a:lnTo>
                        <a:pt x="40" y="0"/>
                      </a:lnTo>
                      <a:lnTo>
                        <a:pt x="42" y="1"/>
                      </a:lnTo>
                      <a:lnTo>
                        <a:pt x="45" y="1"/>
                      </a:lnTo>
                      <a:lnTo>
                        <a:pt x="48" y="1"/>
                      </a:lnTo>
                      <a:lnTo>
                        <a:pt x="50" y="2"/>
                      </a:lnTo>
                      <a:lnTo>
                        <a:pt x="52" y="3"/>
                      </a:lnTo>
                      <a:lnTo>
                        <a:pt x="55" y="4"/>
                      </a:lnTo>
                      <a:lnTo>
                        <a:pt x="58" y="5"/>
                      </a:lnTo>
                      <a:lnTo>
                        <a:pt x="60" y="6"/>
                      </a:lnTo>
                      <a:lnTo>
                        <a:pt x="62" y="7"/>
                      </a:lnTo>
                      <a:lnTo>
                        <a:pt x="64" y="9"/>
                      </a:lnTo>
                      <a:lnTo>
                        <a:pt x="66" y="11"/>
                      </a:lnTo>
                      <a:lnTo>
                        <a:pt x="68" y="12"/>
                      </a:lnTo>
                      <a:lnTo>
                        <a:pt x="69" y="15"/>
                      </a:lnTo>
                      <a:lnTo>
                        <a:pt x="71" y="17"/>
                      </a:lnTo>
                      <a:lnTo>
                        <a:pt x="72" y="20"/>
                      </a:lnTo>
                      <a:lnTo>
                        <a:pt x="74" y="22"/>
                      </a:lnTo>
                      <a:lnTo>
                        <a:pt x="75" y="24"/>
                      </a:lnTo>
                      <a:lnTo>
                        <a:pt x="76" y="27"/>
                      </a:lnTo>
                      <a:lnTo>
                        <a:pt x="77" y="30"/>
                      </a:lnTo>
                      <a:lnTo>
                        <a:pt x="77" y="33"/>
                      </a:lnTo>
                      <a:lnTo>
                        <a:pt x="78" y="36"/>
                      </a:lnTo>
                      <a:lnTo>
                        <a:pt x="78" y="40"/>
                      </a:lnTo>
                      <a:lnTo>
                        <a:pt x="78" y="43"/>
                      </a:lnTo>
                      <a:lnTo>
                        <a:pt x="79" y="46"/>
                      </a:lnTo>
                      <a:lnTo>
                        <a:pt x="78" y="47"/>
                      </a:lnTo>
                      <a:lnTo>
                        <a:pt x="78" y="48"/>
                      </a:lnTo>
                      <a:lnTo>
                        <a:pt x="78" y="49"/>
                      </a:lnTo>
                      <a:lnTo>
                        <a:pt x="79" y="49"/>
                      </a:lnTo>
                      <a:lnTo>
                        <a:pt x="15" y="49"/>
                      </a:lnTo>
                      <a:lnTo>
                        <a:pt x="15" y="52"/>
                      </a:lnTo>
                      <a:lnTo>
                        <a:pt x="15" y="54"/>
                      </a:lnTo>
                      <a:lnTo>
                        <a:pt x="15" y="56"/>
                      </a:lnTo>
                      <a:lnTo>
                        <a:pt x="16" y="58"/>
                      </a:lnTo>
                      <a:lnTo>
                        <a:pt x="16" y="60"/>
                      </a:lnTo>
                      <a:lnTo>
                        <a:pt x="17" y="63"/>
                      </a:lnTo>
                      <a:lnTo>
                        <a:pt x="18" y="64"/>
                      </a:lnTo>
                      <a:lnTo>
                        <a:pt x="19" y="66"/>
                      </a:lnTo>
                      <a:lnTo>
                        <a:pt x="19" y="68"/>
                      </a:lnTo>
                      <a:lnTo>
                        <a:pt x="20" y="69"/>
                      </a:lnTo>
                      <a:lnTo>
                        <a:pt x="21" y="70"/>
                      </a:lnTo>
                      <a:lnTo>
                        <a:pt x="23" y="71"/>
                      </a:lnTo>
                      <a:lnTo>
                        <a:pt x="24" y="73"/>
                      </a:lnTo>
                      <a:lnTo>
                        <a:pt x="25" y="74"/>
                      </a:lnTo>
                      <a:lnTo>
                        <a:pt x="26" y="75"/>
                      </a:lnTo>
                      <a:lnTo>
                        <a:pt x="28" y="76"/>
                      </a:lnTo>
                      <a:lnTo>
                        <a:pt x="29" y="77"/>
                      </a:lnTo>
                      <a:lnTo>
                        <a:pt x="30" y="78"/>
                      </a:lnTo>
                      <a:lnTo>
                        <a:pt x="33" y="78"/>
                      </a:lnTo>
                      <a:lnTo>
                        <a:pt x="34" y="79"/>
                      </a:lnTo>
                      <a:lnTo>
                        <a:pt x="36" y="79"/>
                      </a:lnTo>
                      <a:lnTo>
                        <a:pt x="37" y="79"/>
                      </a:lnTo>
                      <a:lnTo>
                        <a:pt x="39" y="79"/>
                      </a:lnTo>
                      <a:lnTo>
                        <a:pt x="41" y="79"/>
                      </a:lnTo>
                      <a:lnTo>
                        <a:pt x="42" y="79"/>
                      </a:lnTo>
                      <a:lnTo>
                        <a:pt x="43" y="79"/>
                      </a:lnTo>
                      <a:lnTo>
                        <a:pt x="44" y="79"/>
                      </a:lnTo>
                      <a:lnTo>
                        <a:pt x="46" y="79"/>
                      </a:lnTo>
                      <a:lnTo>
                        <a:pt x="47" y="79"/>
                      </a:lnTo>
                      <a:lnTo>
                        <a:pt x="48" y="78"/>
                      </a:lnTo>
                      <a:lnTo>
                        <a:pt x="49" y="78"/>
                      </a:lnTo>
                      <a:lnTo>
                        <a:pt x="50" y="78"/>
                      </a:lnTo>
                      <a:lnTo>
                        <a:pt x="51" y="77"/>
                      </a:lnTo>
                      <a:lnTo>
                        <a:pt x="52" y="77"/>
                      </a:lnTo>
                      <a:lnTo>
                        <a:pt x="53" y="76"/>
                      </a:lnTo>
                      <a:lnTo>
                        <a:pt x="54" y="75"/>
                      </a:lnTo>
                      <a:lnTo>
                        <a:pt x="55" y="74"/>
                      </a:lnTo>
                      <a:lnTo>
                        <a:pt x="57" y="73"/>
                      </a:lnTo>
                      <a:lnTo>
                        <a:pt x="58" y="72"/>
                      </a:lnTo>
                      <a:lnTo>
                        <a:pt x="59" y="71"/>
                      </a:lnTo>
                      <a:lnTo>
                        <a:pt x="60" y="70"/>
                      </a:lnTo>
                      <a:lnTo>
                        <a:pt x="60" y="69"/>
                      </a:lnTo>
                      <a:lnTo>
                        <a:pt x="61" y="68"/>
                      </a:lnTo>
                      <a:lnTo>
                        <a:pt x="62" y="67"/>
                      </a:lnTo>
                      <a:lnTo>
                        <a:pt x="62" y="65"/>
                      </a:lnTo>
                      <a:lnTo>
                        <a:pt x="63" y="64"/>
                      </a:lnTo>
                      <a:lnTo>
                        <a:pt x="64" y="62"/>
                      </a:lnTo>
                      <a:close/>
                      <a:moveTo>
                        <a:pt x="16" y="38"/>
                      </a:moveTo>
                      <a:lnTo>
                        <a:pt x="64" y="38"/>
                      </a:lnTo>
                      <a:lnTo>
                        <a:pt x="63" y="36"/>
                      </a:lnTo>
                      <a:lnTo>
                        <a:pt x="63" y="34"/>
                      </a:lnTo>
                      <a:lnTo>
                        <a:pt x="63" y="32"/>
                      </a:lnTo>
                      <a:lnTo>
                        <a:pt x="62" y="31"/>
                      </a:lnTo>
                      <a:lnTo>
                        <a:pt x="62" y="29"/>
                      </a:lnTo>
                      <a:lnTo>
                        <a:pt x="62" y="28"/>
                      </a:lnTo>
                      <a:lnTo>
                        <a:pt x="61" y="27"/>
                      </a:lnTo>
                      <a:lnTo>
                        <a:pt x="61" y="25"/>
                      </a:lnTo>
                      <a:lnTo>
                        <a:pt x="60" y="24"/>
                      </a:lnTo>
                      <a:lnTo>
                        <a:pt x="60" y="23"/>
                      </a:lnTo>
                      <a:lnTo>
                        <a:pt x="59" y="22"/>
                      </a:lnTo>
                      <a:lnTo>
                        <a:pt x="59" y="21"/>
                      </a:lnTo>
                      <a:lnTo>
                        <a:pt x="57" y="20"/>
                      </a:lnTo>
                      <a:lnTo>
                        <a:pt x="55" y="19"/>
                      </a:lnTo>
                      <a:lnTo>
                        <a:pt x="54" y="18"/>
                      </a:lnTo>
                      <a:lnTo>
                        <a:pt x="52" y="17"/>
                      </a:lnTo>
                      <a:lnTo>
                        <a:pt x="51" y="16"/>
                      </a:lnTo>
                      <a:lnTo>
                        <a:pt x="49" y="15"/>
                      </a:lnTo>
                      <a:lnTo>
                        <a:pt x="48" y="15"/>
                      </a:lnTo>
                      <a:lnTo>
                        <a:pt x="46" y="14"/>
                      </a:lnTo>
                      <a:lnTo>
                        <a:pt x="45" y="14"/>
                      </a:lnTo>
                      <a:lnTo>
                        <a:pt x="43" y="14"/>
                      </a:lnTo>
                      <a:lnTo>
                        <a:pt x="41" y="14"/>
                      </a:lnTo>
                      <a:lnTo>
                        <a:pt x="40" y="12"/>
                      </a:lnTo>
                      <a:lnTo>
                        <a:pt x="38" y="14"/>
                      </a:lnTo>
                      <a:lnTo>
                        <a:pt x="37" y="14"/>
                      </a:lnTo>
                      <a:lnTo>
                        <a:pt x="35" y="14"/>
                      </a:lnTo>
                      <a:lnTo>
                        <a:pt x="34" y="14"/>
                      </a:lnTo>
                      <a:lnTo>
                        <a:pt x="31" y="15"/>
                      </a:lnTo>
                      <a:lnTo>
                        <a:pt x="30" y="15"/>
                      </a:lnTo>
                      <a:lnTo>
                        <a:pt x="29" y="16"/>
                      </a:lnTo>
                      <a:lnTo>
                        <a:pt x="27" y="17"/>
                      </a:lnTo>
                      <a:lnTo>
                        <a:pt x="26" y="17"/>
                      </a:lnTo>
                      <a:lnTo>
                        <a:pt x="25" y="18"/>
                      </a:lnTo>
                      <a:lnTo>
                        <a:pt x="24" y="19"/>
                      </a:lnTo>
                      <a:lnTo>
                        <a:pt x="23" y="20"/>
                      </a:lnTo>
                      <a:lnTo>
                        <a:pt x="21" y="22"/>
                      </a:lnTo>
                      <a:lnTo>
                        <a:pt x="20" y="23"/>
                      </a:lnTo>
                      <a:lnTo>
                        <a:pt x="19" y="24"/>
                      </a:lnTo>
                      <a:lnTo>
                        <a:pt x="19" y="25"/>
                      </a:lnTo>
                      <a:lnTo>
                        <a:pt x="18" y="26"/>
                      </a:lnTo>
                      <a:lnTo>
                        <a:pt x="17" y="28"/>
                      </a:lnTo>
                      <a:lnTo>
                        <a:pt x="17" y="29"/>
                      </a:lnTo>
                      <a:lnTo>
                        <a:pt x="16" y="31"/>
                      </a:lnTo>
                      <a:lnTo>
                        <a:pt x="16" y="32"/>
                      </a:lnTo>
                      <a:lnTo>
                        <a:pt x="16" y="34"/>
                      </a:lnTo>
                      <a:lnTo>
                        <a:pt x="16" y="36"/>
                      </a:lnTo>
                      <a:lnTo>
                        <a:pt x="16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54" name="Freeform 425"/>
                <p:cNvSpPr>
                  <a:spLocks/>
                </p:cNvSpPr>
                <p:nvPr/>
              </p:nvSpPr>
              <p:spPr bwMode="auto">
                <a:xfrm>
                  <a:off x="5296" y="2082"/>
                  <a:ext cx="36" cy="46"/>
                </a:xfrm>
                <a:custGeom>
                  <a:avLst/>
                  <a:gdLst>
                    <a:gd name="T0" fmla="*/ 2 w 72"/>
                    <a:gd name="T1" fmla="*/ 9 h 91"/>
                    <a:gd name="T2" fmla="*/ 3 w 72"/>
                    <a:gd name="T3" fmla="*/ 10 h 91"/>
                    <a:gd name="T4" fmla="*/ 3 w 72"/>
                    <a:gd name="T5" fmla="*/ 10 h 91"/>
                    <a:gd name="T6" fmla="*/ 5 w 72"/>
                    <a:gd name="T7" fmla="*/ 10 h 91"/>
                    <a:gd name="T8" fmla="*/ 6 w 72"/>
                    <a:gd name="T9" fmla="*/ 10 h 91"/>
                    <a:gd name="T10" fmla="*/ 7 w 72"/>
                    <a:gd name="T11" fmla="*/ 10 h 91"/>
                    <a:gd name="T12" fmla="*/ 7 w 72"/>
                    <a:gd name="T13" fmla="*/ 10 h 91"/>
                    <a:gd name="T14" fmla="*/ 7 w 72"/>
                    <a:gd name="T15" fmla="*/ 9 h 91"/>
                    <a:gd name="T16" fmla="*/ 7 w 72"/>
                    <a:gd name="T17" fmla="*/ 8 h 91"/>
                    <a:gd name="T18" fmla="*/ 7 w 72"/>
                    <a:gd name="T19" fmla="*/ 8 h 91"/>
                    <a:gd name="T20" fmla="*/ 6 w 72"/>
                    <a:gd name="T21" fmla="*/ 7 h 91"/>
                    <a:gd name="T22" fmla="*/ 5 w 72"/>
                    <a:gd name="T23" fmla="*/ 7 h 91"/>
                    <a:gd name="T24" fmla="*/ 4 w 72"/>
                    <a:gd name="T25" fmla="*/ 7 h 91"/>
                    <a:gd name="T26" fmla="*/ 3 w 72"/>
                    <a:gd name="T27" fmla="*/ 6 h 91"/>
                    <a:gd name="T28" fmla="*/ 2 w 72"/>
                    <a:gd name="T29" fmla="*/ 6 h 91"/>
                    <a:gd name="T30" fmla="*/ 1 w 72"/>
                    <a:gd name="T31" fmla="*/ 5 h 91"/>
                    <a:gd name="T32" fmla="*/ 1 w 72"/>
                    <a:gd name="T33" fmla="*/ 5 h 91"/>
                    <a:gd name="T34" fmla="*/ 1 w 72"/>
                    <a:gd name="T35" fmla="*/ 4 h 91"/>
                    <a:gd name="T36" fmla="*/ 1 w 72"/>
                    <a:gd name="T37" fmla="*/ 3 h 91"/>
                    <a:gd name="T38" fmla="*/ 1 w 72"/>
                    <a:gd name="T39" fmla="*/ 3 h 91"/>
                    <a:gd name="T40" fmla="*/ 1 w 72"/>
                    <a:gd name="T41" fmla="*/ 2 h 91"/>
                    <a:gd name="T42" fmla="*/ 2 w 72"/>
                    <a:gd name="T43" fmla="*/ 1 h 91"/>
                    <a:gd name="T44" fmla="*/ 2 w 72"/>
                    <a:gd name="T45" fmla="*/ 1 h 91"/>
                    <a:gd name="T46" fmla="*/ 3 w 72"/>
                    <a:gd name="T47" fmla="*/ 1 h 91"/>
                    <a:gd name="T48" fmla="*/ 3 w 72"/>
                    <a:gd name="T49" fmla="*/ 1 h 91"/>
                    <a:gd name="T50" fmla="*/ 4 w 72"/>
                    <a:gd name="T51" fmla="*/ 1 h 91"/>
                    <a:gd name="T52" fmla="*/ 5 w 72"/>
                    <a:gd name="T53" fmla="*/ 1 h 91"/>
                    <a:gd name="T54" fmla="*/ 6 w 72"/>
                    <a:gd name="T55" fmla="*/ 1 h 91"/>
                    <a:gd name="T56" fmla="*/ 7 w 72"/>
                    <a:gd name="T57" fmla="*/ 1 h 91"/>
                    <a:gd name="T58" fmla="*/ 8 w 72"/>
                    <a:gd name="T59" fmla="*/ 2 h 91"/>
                    <a:gd name="T60" fmla="*/ 9 w 72"/>
                    <a:gd name="T61" fmla="*/ 2 h 91"/>
                    <a:gd name="T62" fmla="*/ 9 w 72"/>
                    <a:gd name="T63" fmla="*/ 3 h 91"/>
                    <a:gd name="T64" fmla="*/ 7 w 72"/>
                    <a:gd name="T65" fmla="*/ 3 h 91"/>
                    <a:gd name="T66" fmla="*/ 7 w 72"/>
                    <a:gd name="T67" fmla="*/ 3 h 91"/>
                    <a:gd name="T68" fmla="*/ 6 w 72"/>
                    <a:gd name="T69" fmla="*/ 2 h 91"/>
                    <a:gd name="T70" fmla="*/ 5 w 72"/>
                    <a:gd name="T71" fmla="*/ 2 h 91"/>
                    <a:gd name="T72" fmla="*/ 4 w 72"/>
                    <a:gd name="T73" fmla="*/ 2 h 91"/>
                    <a:gd name="T74" fmla="*/ 3 w 72"/>
                    <a:gd name="T75" fmla="*/ 2 h 91"/>
                    <a:gd name="T76" fmla="*/ 3 w 72"/>
                    <a:gd name="T77" fmla="*/ 3 h 91"/>
                    <a:gd name="T78" fmla="*/ 3 w 72"/>
                    <a:gd name="T79" fmla="*/ 3 h 91"/>
                    <a:gd name="T80" fmla="*/ 3 w 72"/>
                    <a:gd name="T81" fmla="*/ 4 h 91"/>
                    <a:gd name="T82" fmla="*/ 3 w 72"/>
                    <a:gd name="T83" fmla="*/ 4 h 91"/>
                    <a:gd name="T84" fmla="*/ 3 w 72"/>
                    <a:gd name="T85" fmla="*/ 4 h 91"/>
                    <a:gd name="T86" fmla="*/ 3 w 72"/>
                    <a:gd name="T87" fmla="*/ 5 h 91"/>
                    <a:gd name="T88" fmla="*/ 3 w 72"/>
                    <a:gd name="T89" fmla="*/ 5 h 91"/>
                    <a:gd name="T90" fmla="*/ 4 w 72"/>
                    <a:gd name="T91" fmla="*/ 5 h 91"/>
                    <a:gd name="T92" fmla="*/ 6 w 72"/>
                    <a:gd name="T93" fmla="*/ 5 h 91"/>
                    <a:gd name="T94" fmla="*/ 7 w 72"/>
                    <a:gd name="T95" fmla="*/ 6 h 91"/>
                    <a:gd name="T96" fmla="*/ 8 w 72"/>
                    <a:gd name="T97" fmla="*/ 6 h 91"/>
                    <a:gd name="T98" fmla="*/ 9 w 72"/>
                    <a:gd name="T99" fmla="*/ 7 h 91"/>
                    <a:gd name="T100" fmla="*/ 9 w 72"/>
                    <a:gd name="T101" fmla="*/ 7 h 91"/>
                    <a:gd name="T102" fmla="*/ 9 w 72"/>
                    <a:gd name="T103" fmla="*/ 8 h 91"/>
                    <a:gd name="T104" fmla="*/ 9 w 72"/>
                    <a:gd name="T105" fmla="*/ 9 h 91"/>
                    <a:gd name="T106" fmla="*/ 9 w 72"/>
                    <a:gd name="T107" fmla="*/ 10 h 91"/>
                    <a:gd name="T108" fmla="*/ 9 w 72"/>
                    <a:gd name="T109" fmla="*/ 11 h 91"/>
                    <a:gd name="T110" fmla="*/ 8 w 72"/>
                    <a:gd name="T111" fmla="*/ 11 h 91"/>
                    <a:gd name="T112" fmla="*/ 7 w 72"/>
                    <a:gd name="T113" fmla="*/ 12 h 91"/>
                    <a:gd name="T114" fmla="*/ 5 w 72"/>
                    <a:gd name="T115" fmla="*/ 12 h 91"/>
                    <a:gd name="T116" fmla="*/ 4 w 72"/>
                    <a:gd name="T117" fmla="*/ 12 h 91"/>
                    <a:gd name="T118" fmla="*/ 2 w 72"/>
                    <a:gd name="T119" fmla="*/ 11 h 91"/>
                    <a:gd name="T120" fmla="*/ 1 w 72"/>
                    <a:gd name="T121" fmla="*/ 11 h 91"/>
                    <a:gd name="T122" fmla="*/ 1 w 72"/>
                    <a:gd name="T123" fmla="*/ 9 h 9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72"/>
                    <a:gd name="T187" fmla="*/ 0 h 91"/>
                    <a:gd name="T188" fmla="*/ 72 w 72"/>
                    <a:gd name="T189" fmla="*/ 91 h 9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72" h="91">
                      <a:moveTo>
                        <a:pt x="0" y="64"/>
                      </a:moveTo>
                      <a:lnTo>
                        <a:pt x="15" y="60"/>
                      </a:lnTo>
                      <a:lnTo>
                        <a:pt x="15" y="63"/>
                      </a:lnTo>
                      <a:lnTo>
                        <a:pt x="15" y="64"/>
                      </a:lnTo>
                      <a:lnTo>
                        <a:pt x="15" y="66"/>
                      </a:lnTo>
                      <a:lnTo>
                        <a:pt x="16" y="67"/>
                      </a:lnTo>
                      <a:lnTo>
                        <a:pt x="16" y="68"/>
                      </a:lnTo>
                      <a:lnTo>
                        <a:pt x="17" y="69"/>
                      </a:lnTo>
                      <a:lnTo>
                        <a:pt x="17" y="70"/>
                      </a:lnTo>
                      <a:lnTo>
                        <a:pt x="18" y="71"/>
                      </a:lnTo>
                      <a:lnTo>
                        <a:pt x="18" y="72"/>
                      </a:lnTo>
                      <a:lnTo>
                        <a:pt x="19" y="73"/>
                      </a:lnTo>
                      <a:lnTo>
                        <a:pt x="20" y="74"/>
                      </a:lnTo>
                      <a:lnTo>
                        <a:pt x="21" y="74"/>
                      </a:lnTo>
                      <a:lnTo>
                        <a:pt x="22" y="75"/>
                      </a:lnTo>
                      <a:lnTo>
                        <a:pt x="23" y="76"/>
                      </a:lnTo>
                      <a:lnTo>
                        <a:pt x="24" y="77"/>
                      </a:lnTo>
                      <a:lnTo>
                        <a:pt x="25" y="77"/>
                      </a:lnTo>
                      <a:lnTo>
                        <a:pt x="26" y="78"/>
                      </a:lnTo>
                      <a:lnTo>
                        <a:pt x="27" y="78"/>
                      </a:lnTo>
                      <a:lnTo>
                        <a:pt x="29" y="79"/>
                      </a:lnTo>
                      <a:lnTo>
                        <a:pt x="30" y="79"/>
                      </a:lnTo>
                      <a:lnTo>
                        <a:pt x="31" y="79"/>
                      </a:lnTo>
                      <a:lnTo>
                        <a:pt x="33" y="79"/>
                      </a:lnTo>
                      <a:lnTo>
                        <a:pt x="34" y="79"/>
                      </a:lnTo>
                      <a:lnTo>
                        <a:pt x="37" y="79"/>
                      </a:lnTo>
                      <a:lnTo>
                        <a:pt x="38" y="79"/>
                      </a:lnTo>
                      <a:lnTo>
                        <a:pt x="40" y="79"/>
                      </a:lnTo>
                      <a:lnTo>
                        <a:pt x="41" y="79"/>
                      </a:lnTo>
                      <a:lnTo>
                        <a:pt x="43" y="79"/>
                      </a:lnTo>
                      <a:lnTo>
                        <a:pt x="44" y="79"/>
                      </a:lnTo>
                      <a:lnTo>
                        <a:pt x="45" y="78"/>
                      </a:lnTo>
                      <a:lnTo>
                        <a:pt x="46" y="78"/>
                      </a:lnTo>
                      <a:lnTo>
                        <a:pt x="48" y="78"/>
                      </a:lnTo>
                      <a:lnTo>
                        <a:pt x="49" y="77"/>
                      </a:lnTo>
                      <a:lnTo>
                        <a:pt x="50" y="77"/>
                      </a:lnTo>
                      <a:lnTo>
                        <a:pt x="51" y="76"/>
                      </a:lnTo>
                      <a:lnTo>
                        <a:pt x="52" y="75"/>
                      </a:lnTo>
                      <a:lnTo>
                        <a:pt x="53" y="74"/>
                      </a:lnTo>
                      <a:lnTo>
                        <a:pt x="54" y="73"/>
                      </a:lnTo>
                      <a:lnTo>
                        <a:pt x="55" y="72"/>
                      </a:lnTo>
                      <a:lnTo>
                        <a:pt x="55" y="71"/>
                      </a:lnTo>
                      <a:lnTo>
                        <a:pt x="56" y="70"/>
                      </a:lnTo>
                      <a:lnTo>
                        <a:pt x="56" y="69"/>
                      </a:lnTo>
                      <a:lnTo>
                        <a:pt x="56" y="68"/>
                      </a:lnTo>
                      <a:lnTo>
                        <a:pt x="56" y="67"/>
                      </a:lnTo>
                      <a:lnTo>
                        <a:pt x="57" y="66"/>
                      </a:lnTo>
                      <a:lnTo>
                        <a:pt x="56" y="66"/>
                      </a:lnTo>
                      <a:lnTo>
                        <a:pt x="56" y="65"/>
                      </a:lnTo>
                      <a:lnTo>
                        <a:pt x="56" y="64"/>
                      </a:lnTo>
                      <a:lnTo>
                        <a:pt x="56" y="63"/>
                      </a:lnTo>
                      <a:lnTo>
                        <a:pt x="55" y="62"/>
                      </a:lnTo>
                      <a:lnTo>
                        <a:pt x="55" y="60"/>
                      </a:lnTo>
                      <a:lnTo>
                        <a:pt x="54" y="60"/>
                      </a:lnTo>
                      <a:lnTo>
                        <a:pt x="54" y="59"/>
                      </a:lnTo>
                      <a:lnTo>
                        <a:pt x="53" y="59"/>
                      </a:lnTo>
                      <a:lnTo>
                        <a:pt x="52" y="58"/>
                      </a:lnTo>
                      <a:lnTo>
                        <a:pt x="52" y="57"/>
                      </a:lnTo>
                      <a:lnTo>
                        <a:pt x="51" y="57"/>
                      </a:lnTo>
                      <a:lnTo>
                        <a:pt x="50" y="57"/>
                      </a:lnTo>
                      <a:lnTo>
                        <a:pt x="49" y="56"/>
                      </a:lnTo>
                      <a:lnTo>
                        <a:pt x="48" y="56"/>
                      </a:lnTo>
                      <a:lnTo>
                        <a:pt x="46" y="55"/>
                      </a:lnTo>
                      <a:lnTo>
                        <a:pt x="45" y="55"/>
                      </a:lnTo>
                      <a:lnTo>
                        <a:pt x="44" y="54"/>
                      </a:lnTo>
                      <a:lnTo>
                        <a:pt x="42" y="54"/>
                      </a:lnTo>
                      <a:lnTo>
                        <a:pt x="41" y="53"/>
                      </a:lnTo>
                      <a:lnTo>
                        <a:pt x="39" y="53"/>
                      </a:lnTo>
                      <a:lnTo>
                        <a:pt x="38" y="52"/>
                      </a:lnTo>
                      <a:lnTo>
                        <a:pt x="34" y="52"/>
                      </a:lnTo>
                      <a:lnTo>
                        <a:pt x="31" y="51"/>
                      </a:lnTo>
                      <a:lnTo>
                        <a:pt x="29" y="51"/>
                      </a:lnTo>
                      <a:lnTo>
                        <a:pt x="27" y="50"/>
                      </a:lnTo>
                      <a:lnTo>
                        <a:pt x="25" y="49"/>
                      </a:lnTo>
                      <a:lnTo>
                        <a:pt x="23" y="49"/>
                      </a:lnTo>
                      <a:lnTo>
                        <a:pt x="21" y="48"/>
                      </a:lnTo>
                      <a:lnTo>
                        <a:pt x="20" y="48"/>
                      </a:lnTo>
                      <a:lnTo>
                        <a:pt x="18" y="47"/>
                      </a:lnTo>
                      <a:lnTo>
                        <a:pt x="17" y="47"/>
                      </a:lnTo>
                      <a:lnTo>
                        <a:pt x="16" y="46"/>
                      </a:lnTo>
                      <a:lnTo>
                        <a:pt x="15" y="45"/>
                      </a:lnTo>
                      <a:lnTo>
                        <a:pt x="14" y="45"/>
                      </a:lnTo>
                      <a:lnTo>
                        <a:pt x="13" y="45"/>
                      </a:lnTo>
                      <a:lnTo>
                        <a:pt x="11" y="44"/>
                      </a:lnTo>
                      <a:lnTo>
                        <a:pt x="10" y="44"/>
                      </a:lnTo>
                      <a:lnTo>
                        <a:pt x="9" y="43"/>
                      </a:lnTo>
                      <a:lnTo>
                        <a:pt x="8" y="43"/>
                      </a:lnTo>
                      <a:lnTo>
                        <a:pt x="8" y="42"/>
                      </a:lnTo>
                      <a:lnTo>
                        <a:pt x="7" y="41"/>
                      </a:lnTo>
                      <a:lnTo>
                        <a:pt x="6" y="41"/>
                      </a:lnTo>
                      <a:lnTo>
                        <a:pt x="6" y="40"/>
                      </a:lnTo>
                      <a:lnTo>
                        <a:pt x="5" y="39"/>
                      </a:lnTo>
                      <a:lnTo>
                        <a:pt x="5" y="38"/>
                      </a:lnTo>
                      <a:lnTo>
                        <a:pt x="4" y="38"/>
                      </a:lnTo>
                      <a:lnTo>
                        <a:pt x="4" y="36"/>
                      </a:lnTo>
                      <a:lnTo>
                        <a:pt x="3" y="35"/>
                      </a:lnTo>
                      <a:lnTo>
                        <a:pt x="3" y="34"/>
                      </a:lnTo>
                      <a:lnTo>
                        <a:pt x="3" y="33"/>
                      </a:lnTo>
                      <a:lnTo>
                        <a:pt x="2" y="32"/>
                      </a:lnTo>
                      <a:lnTo>
                        <a:pt x="2" y="31"/>
                      </a:lnTo>
                      <a:lnTo>
                        <a:pt x="2" y="30"/>
                      </a:lnTo>
                      <a:lnTo>
                        <a:pt x="2" y="29"/>
                      </a:lnTo>
                      <a:lnTo>
                        <a:pt x="2" y="28"/>
                      </a:lnTo>
                      <a:lnTo>
                        <a:pt x="2" y="27"/>
                      </a:lnTo>
                      <a:lnTo>
                        <a:pt x="2" y="26"/>
                      </a:lnTo>
                      <a:lnTo>
                        <a:pt x="2" y="25"/>
                      </a:lnTo>
                      <a:lnTo>
                        <a:pt x="2" y="24"/>
                      </a:lnTo>
                      <a:lnTo>
                        <a:pt x="2" y="23"/>
                      </a:lnTo>
                      <a:lnTo>
                        <a:pt x="2" y="22"/>
                      </a:lnTo>
                      <a:lnTo>
                        <a:pt x="2" y="21"/>
                      </a:lnTo>
                      <a:lnTo>
                        <a:pt x="3" y="20"/>
                      </a:lnTo>
                      <a:lnTo>
                        <a:pt x="3" y="19"/>
                      </a:lnTo>
                      <a:lnTo>
                        <a:pt x="3" y="18"/>
                      </a:lnTo>
                      <a:lnTo>
                        <a:pt x="4" y="17"/>
                      </a:lnTo>
                      <a:lnTo>
                        <a:pt x="4" y="16"/>
                      </a:lnTo>
                      <a:lnTo>
                        <a:pt x="5" y="15"/>
                      </a:lnTo>
                      <a:lnTo>
                        <a:pt x="5" y="14"/>
                      </a:lnTo>
                      <a:lnTo>
                        <a:pt x="6" y="12"/>
                      </a:lnTo>
                      <a:lnTo>
                        <a:pt x="6" y="11"/>
                      </a:lnTo>
                      <a:lnTo>
                        <a:pt x="7" y="11"/>
                      </a:lnTo>
                      <a:lnTo>
                        <a:pt x="7" y="10"/>
                      </a:lnTo>
                      <a:lnTo>
                        <a:pt x="8" y="9"/>
                      </a:lnTo>
                      <a:lnTo>
                        <a:pt x="9" y="9"/>
                      </a:lnTo>
                      <a:lnTo>
                        <a:pt x="9" y="8"/>
                      </a:lnTo>
                      <a:lnTo>
                        <a:pt x="10" y="8"/>
                      </a:lnTo>
                      <a:lnTo>
                        <a:pt x="11" y="7"/>
                      </a:lnTo>
                      <a:lnTo>
                        <a:pt x="13" y="6"/>
                      </a:lnTo>
                      <a:lnTo>
                        <a:pt x="14" y="6"/>
                      </a:lnTo>
                      <a:lnTo>
                        <a:pt x="14" y="5"/>
                      </a:lnTo>
                      <a:lnTo>
                        <a:pt x="15" y="5"/>
                      </a:lnTo>
                      <a:lnTo>
                        <a:pt x="16" y="5"/>
                      </a:lnTo>
                      <a:lnTo>
                        <a:pt x="16" y="4"/>
                      </a:lnTo>
                      <a:lnTo>
                        <a:pt x="17" y="4"/>
                      </a:lnTo>
                      <a:lnTo>
                        <a:pt x="18" y="4"/>
                      </a:lnTo>
                      <a:lnTo>
                        <a:pt x="19" y="3"/>
                      </a:lnTo>
                      <a:lnTo>
                        <a:pt x="20" y="3"/>
                      </a:lnTo>
                      <a:lnTo>
                        <a:pt x="21" y="3"/>
                      </a:lnTo>
                      <a:lnTo>
                        <a:pt x="22" y="2"/>
                      </a:lnTo>
                      <a:lnTo>
                        <a:pt x="23" y="2"/>
                      </a:lnTo>
                      <a:lnTo>
                        <a:pt x="24" y="2"/>
                      </a:lnTo>
                      <a:lnTo>
                        <a:pt x="25" y="1"/>
                      </a:lnTo>
                      <a:lnTo>
                        <a:pt x="26" y="1"/>
                      </a:lnTo>
                      <a:lnTo>
                        <a:pt x="27" y="1"/>
                      </a:lnTo>
                      <a:lnTo>
                        <a:pt x="28" y="1"/>
                      </a:lnTo>
                      <a:lnTo>
                        <a:pt x="29" y="1"/>
                      </a:lnTo>
                      <a:lnTo>
                        <a:pt x="30" y="1"/>
                      </a:lnTo>
                      <a:lnTo>
                        <a:pt x="31" y="1"/>
                      </a:lnTo>
                      <a:lnTo>
                        <a:pt x="32" y="1"/>
                      </a:lnTo>
                      <a:lnTo>
                        <a:pt x="34" y="0"/>
                      </a:lnTo>
                      <a:lnTo>
                        <a:pt x="36" y="1"/>
                      </a:lnTo>
                      <a:lnTo>
                        <a:pt x="37" y="1"/>
                      </a:lnTo>
                      <a:lnTo>
                        <a:pt x="39" y="1"/>
                      </a:lnTo>
                      <a:lnTo>
                        <a:pt x="40" y="1"/>
                      </a:lnTo>
                      <a:lnTo>
                        <a:pt x="42" y="1"/>
                      </a:lnTo>
                      <a:lnTo>
                        <a:pt x="43" y="1"/>
                      </a:ln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7" y="2"/>
                      </a:lnTo>
                      <a:lnTo>
                        <a:pt x="49" y="3"/>
                      </a:lnTo>
                      <a:lnTo>
                        <a:pt x="50" y="3"/>
                      </a:lnTo>
                      <a:lnTo>
                        <a:pt x="52" y="3"/>
                      </a:lnTo>
                      <a:lnTo>
                        <a:pt x="53" y="4"/>
                      </a:lnTo>
                      <a:lnTo>
                        <a:pt x="54" y="5"/>
                      </a:lnTo>
                      <a:lnTo>
                        <a:pt x="55" y="5"/>
                      </a:lnTo>
                      <a:lnTo>
                        <a:pt x="56" y="6"/>
                      </a:lnTo>
                      <a:lnTo>
                        <a:pt x="57" y="6"/>
                      </a:lnTo>
                      <a:lnTo>
                        <a:pt x="58" y="7"/>
                      </a:lnTo>
                      <a:lnTo>
                        <a:pt x="60" y="8"/>
                      </a:lnTo>
                      <a:lnTo>
                        <a:pt x="61" y="8"/>
                      </a:lnTo>
                      <a:lnTo>
                        <a:pt x="61" y="9"/>
                      </a:lnTo>
                      <a:lnTo>
                        <a:pt x="62" y="10"/>
                      </a:lnTo>
                      <a:lnTo>
                        <a:pt x="63" y="11"/>
                      </a:lnTo>
                      <a:lnTo>
                        <a:pt x="64" y="11"/>
                      </a:lnTo>
                      <a:lnTo>
                        <a:pt x="64" y="12"/>
                      </a:lnTo>
                      <a:lnTo>
                        <a:pt x="64" y="14"/>
                      </a:lnTo>
                      <a:lnTo>
                        <a:pt x="65" y="15"/>
                      </a:lnTo>
                      <a:lnTo>
                        <a:pt x="65" y="16"/>
                      </a:lnTo>
                      <a:lnTo>
                        <a:pt x="66" y="17"/>
                      </a:lnTo>
                      <a:lnTo>
                        <a:pt x="66" y="18"/>
                      </a:lnTo>
                      <a:lnTo>
                        <a:pt x="67" y="19"/>
                      </a:lnTo>
                      <a:lnTo>
                        <a:pt x="67" y="21"/>
                      </a:lnTo>
                      <a:lnTo>
                        <a:pt x="67" y="22"/>
                      </a:lnTo>
                      <a:lnTo>
                        <a:pt x="68" y="23"/>
                      </a:lnTo>
                      <a:lnTo>
                        <a:pt x="68" y="24"/>
                      </a:lnTo>
                      <a:lnTo>
                        <a:pt x="69" y="25"/>
                      </a:lnTo>
                      <a:lnTo>
                        <a:pt x="54" y="27"/>
                      </a:lnTo>
                      <a:lnTo>
                        <a:pt x="53" y="26"/>
                      </a:lnTo>
                      <a:lnTo>
                        <a:pt x="53" y="25"/>
                      </a:lnTo>
                      <a:lnTo>
                        <a:pt x="53" y="24"/>
                      </a:lnTo>
                      <a:lnTo>
                        <a:pt x="52" y="23"/>
                      </a:lnTo>
                      <a:lnTo>
                        <a:pt x="52" y="22"/>
                      </a:lnTo>
                      <a:lnTo>
                        <a:pt x="51" y="21"/>
                      </a:lnTo>
                      <a:lnTo>
                        <a:pt x="50" y="20"/>
                      </a:lnTo>
                      <a:lnTo>
                        <a:pt x="50" y="19"/>
                      </a:lnTo>
                      <a:lnTo>
                        <a:pt x="49" y="19"/>
                      </a:lnTo>
                      <a:lnTo>
                        <a:pt x="48" y="18"/>
                      </a:lnTo>
                      <a:lnTo>
                        <a:pt x="48" y="17"/>
                      </a:lnTo>
                      <a:lnTo>
                        <a:pt x="47" y="17"/>
                      </a:lnTo>
                      <a:lnTo>
                        <a:pt x="46" y="16"/>
                      </a:lnTo>
                      <a:lnTo>
                        <a:pt x="45" y="16"/>
                      </a:lnTo>
                      <a:lnTo>
                        <a:pt x="44" y="15"/>
                      </a:lnTo>
                      <a:lnTo>
                        <a:pt x="43" y="15"/>
                      </a:lnTo>
                      <a:lnTo>
                        <a:pt x="42" y="14"/>
                      </a:lnTo>
                      <a:lnTo>
                        <a:pt x="41" y="14"/>
                      </a:lnTo>
                      <a:lnTo>
                        <a:pt x="40" y="14"/>
                      </a:lnTo>
                      <a:lnTo>
                        <a:pt x="39" y="14"/>
                      </a:lnTo>
                      <a:lnTo>
                        <a:pt x="38" y="14"/>
                      </a:lnTo>
                      <a:lnTo>
                        <a:pt x="37" y="14"/>
                      </a:lnTo>
                      <a:lnTo>
                        <a:pt x="36" y="12"/>
                      </a:lnTo>
                      <a:lnTo>
                        <a:pt x="33" y="14"/>
                      </a:lnTo>
                      <a:lnTo>
                        <a:pt x="31" y="14"/>
                      </a:lnTo>
                      <a:lnTo>
                        <a:pt x="30" y="14"/>
                      </a:lnTo>
                      <a:lnTo>
                        <a:pt x="28" y="14"/>
                      </a:lnTo>
                      <a:lnTo>
                        <a:pt x="27" y="14"/>
                      </a:lnTo>
                      <a:lnTo>
                        <a:pt x="26" y="14"/>
                      </a:lnTo>
                      <a:lnTo>
                        <a:pt x="25" y="15"/>
                      </a:lnTo>
                      <a:lnTo>
                        <a:pt x="24" y="15"/>
                      </a:lnTo>
                      <a:lnTo>
                        <a:pt x="23" y="15"/>
                      </a:lnTo>
                      <a:lnTo>
                        <a:pt x="22" y="16"/>
                      </a:lnTo>
                      <a:lnTo>
                        <a:pt x="21" y="16"/>
                      </a:lnTo>
                      <a:lnTo>
                        <a:pt x="20" y="17"/>
                      </a:lnTo>
                      <a:lnTo>
                        <a:pt x="19" y="18"/>
                      </a:lnTo>
                      <a:lnTo>
                        <a:pt x="19" y="19"/>
                      </a:lnTo>
                      <a:lnTo>
                        <a:pt x="18" y="19"/>
                      </a:lnTo>
                      <a:lnTo>
                        <a:pt x="18" y="20"/>
                      </a:lnTo>
                      <a:lnTo>
                        <a:pt x="17" y="21"/>
                      </a:lnTo>
                      <a:lnTo>
                        <a:pt x="17" y="22"/>
                      </a:lnTo>
                      <a:lnTo>
                        <a:pt x="17" y="23"/>
                      </a:lnTo>
                      <a:lnTo>
                        <a:pt x="17" y="24"/>
                      </a:lnTo>
                      <a:lnTo>
                        <a:pt x="17" y="25"/>
                      </a:lnTo>
                      <a:lnTo>
                        <a:pt x="17" y="26"/>
                      </a:lnTo>
                      <a:lnTo>
                        <a:pt x="17" y="27"/>
                      </a:lnTo>
                      <a:lnTo>
                        <a:pt x="17" y="28"/>
                      </a:lnTo>
                      <a:lnTo>
                        <a:pt x="17" y="29"/>
                      </a:lnTo>
                      <a:lnTo>
                        <a:pt x="18" y="29"/>
                      </a:lnTo>
                      <a:lnTo>
                        <a:pt x="18" y="30"/>
                      </a:lnTo>
                      <a:lnTo>
                        <a:pt x="19" y="31"/>
                      </a:lnTo>
                      <a:lnTo>
                        <a:pt x="20" y="31"/>
                      </a:lnTo>
                      <a:lnTo>
                        <a:pt x="20" y="32"/>
                      </a:lnTo>
                      <a:lnTo>
                        <a:pt x="21" y="32"/>
                      </a:lnTo>
                      <a:lnTo>
                        <a:pt x="22" y="33"/>
                      </a:lnTo>
                      <a:lnTo>
                        <a:pt x="23" y="33"/>
                      </a:lnTo>
                      <a:lnTo>
                        <a:pt x="24" y="33"/>
                      </a:lnTo>
                      <a:lnTo>
                        <a:pt x="24" y="34"/>
                      </a:lnTo>
                      <a:lnTo>
                        <a:pt x="25" y="34"/>
                      </a:lnTo>
                      <a:lnTo>
                        <a:pt x="26" y="34"/>
                      </a:lnTo>
                      <a:lnTo>
                        <a:pt x="27" y="34"/>
                      </a:lnTo>
                      <a:lnTo>
                        <a:pt x="28" y="34"/>
                      </a:lnTo>
                      <a:lnTo>
                        <a:pt x="29" y="35"/>
                      </a:lnTo>
                      <a:lnTo>
                        <a:pt x="30" y="35"/>
                      </a:lnTo>
                      <a:lnTo>
                        <a:pt x="31" y="35"/>
                      </a:lnTo>
                      <a:lnTo>
                        <a:pt x="32" y="36"/>
                      </a:lnTo>
                      <a:lnTo>
                        <a:pt x="34" y="36"/>
                      </a:lnTo>
                      <a:lnTo>
                        <a:pt x="37" y="36"/>
                      </a:lnTo>
                      <a:lnTo>
                        <a:pt x="39" y="38"/>
                      </a:lnTo>
                      <a:lnTo>
                        <a:pt x="41" y="39"/>
                      </a:lnTo>
                      <a:lnTo>
                        <a:pt x="43" y="39"/>
                      </a:lnTo>
                      <a:lnTo>
                        <a:pt x="46" y="40"/>
                      </a:lnTo>
                      <a:lnTo>
                        <a:pt x="47" y="41"/>
                      </a:lnTo>
                      <a:lnTo>
                        <a:pt x="49" y="41"/>
                      </a:lnTo>
                      <a:lnTo>
                        <a:pt x="51" y="42"/>
                      </a:lnTo>
                      <a:lnTo>
                        <a:pt x="53" y="42"/>
                      </a:lnTo>
                      <a:lnTo>
                        <a:pt x="54" y="43"/>
                      </a:lnTo>
                      <a:lnTo>
                        <a:pt x="55" y="43"/>
                      </a:lnTo>
                      <a:lnTo>
                        <a:pt x="56" y="44"/>
                      </a:lnTo>
                      <a:lnTo>
                        <a:pt x="58" y="44"/>
                      </a:lnTo>
                      <a:lnTo>
                        <a:pt x="58" y="45"/>
                      </a:lnTo>
                      <a:lnTo>
                        <a:pt x="60" y="45"/>
                      </a:lnTo>
                      <a:lnTo>
                        <a:pt x="61" y="46"/>
                      </a:lnTo>
                      <a:lnTo>
                        <a:pt x="62" y="46"/>
                      </a:lnTo>
                      <a:lnTo>
                        <a:pt x="63" y="47"/>
                      </a:lnTo>
                      <a:lnTo>
                        <a:pt x="64" y="47"/>
                      </a:lnTo>
                      <a:lnTo>
                        <a:pt x="64" y="48"/>
                      </a:lnTo>
                      <a:lnTo>
                        <a:pt x="65" y="49"/>
                      </a:lnTo>
                      <a:lnTo>
                        <a:pt x="66" y="49"/>
                      </a:lnTo>
                      <a:lnTo>
                        <a:pt x="66" y="50"/>
                      </a:lnTo>
                      <a:lnTo>
                        <a:pt x="67" y="51"/>
                      </a:lnTo>
                      <a:lnTo>
                        <a:pt x="68" y="51"/>
                      </a:lnTo>
                      <a:lnTo>
                        <a:pt x="68" y="52"/>
                      </a:lnTo>
                      <a:lnTo>
                        <a:pt x="69" y="53"/>
                      </a:lnTo>
                      <a:lnTo>
                        <a:pt x="69" y="54"/>
                      </a:lnTo>
                      <a:lnTo>
                        <a:pt x="70" y="55"/>
                      </a:lnTo>
                      <a:lnTo>
                        <a:pt x="70" y="56"/>
                      </a:lnTo>
                      <a:lnTo>
                        <a:pt x="71" y="57"/>
                      </a:lnTo>
                      <a:lnTo>
                        <a:pt x="71" y="58"/>
                      </a:lnTo>
                      <a:lnTo>
                        <a:pt x="71" y="59"/>
                      </a:lnTo>
                      <a:lnTo>
                        <a:pt x="71" y="60"/>
                      </a:lnTo>
                      <a:lnTo>
                        <a:pt x="71" y="62"/>
                      </a:lnTo>
                      <a:lnTo>
                        <a:pt x="71" y="63"/>
                      </a:lnTo>
                      <a:lnTo>
                        <a:pt x="72" y="64"/>
                      </a:lnTo>
                      <a:lnTo>
                        <a:pt x="71" y="66"/>
                      </a:lnTo>
                      <a:lnTo>
                        <a:pt x="71" y="67"/>
                      </a:lnTo>
                      <a:lnTo>
                        <a:pt x="71" y="68"/>
                      </a:lnTo>
                      <a:lnTo>
                        <a:pt x="71" y="69"/>
                      </a:lnTo>
                      <a:lnTo>
                        <a:pt x="71" y="70"/>
                      </a:lnTo>
                      <a:lnTo>
                        <a:pt x="70" y="71"/>
                      </a:lnTo>
                      <a:lnTo>
                        <a:pt x="70" y="72"/>
                      </a:lnTo>
                      <a:lnTo>
                        <a:pt x="70" y="73"/>
                      </a:lnTo>
                      <a:lnTo>
                        <a:pt x="69" y="74"/>
                      </a:lnTo>
                      <a:lnTo>
                        <a:pt x="69" y="75"/>
                      </a:lnTo>
                      <a:lnTo>
                        <a:pt x="68" y="76"/>
                      </a:lnTo>
                      <a:lnTo>
                        <a:pt x="68" y="77"/>
                      </a:lnTo>
                      <a:lnTo>
                        <a:pt x="67" y="79"/>
                      </a:lnTo>
                      <a:lnTo>
                        <a:pt x="66" y="80"/>
                      </a:lnTo>
                      <a:lnTo>
                        <a:pt x="65" y="81"/>
                      </a:lnTo>
                      <a:lnTo>
                        <a:pt x="64" y="82"/>
                      </a:lnTo>
                      <a:lnTo>
                        <a:pt x="63" y="83"/>
                      </a:lnTo>
                      <a:lnTo>
                        <a:pt x="62" y="84"/>
                      </a:lnTo>
                      <a:lnTo>
                        <a:pt x="61" y="84"/>
                      </a:lnTo>
                      <a:lnTo>
                        <a:pt x="60" y="86"/>
                      </a:lnTo>
                      <a:lnTo>
                        <a:pt x="58" y="87"/>
                      </a:lnTo>
                      <a:lnTo>
                        <a:pt x="57" y="87"/>
                      </a:lnTo>
                      <a:lnTo>
                        <a:pt x="56" y="88"/>
                      </a:lnTo>
                      <a:lnTo>
                        <a:pt x="55" y="88"/>
                      </a:lnTo>
                      <a:lnTo>
                        <a:pt x="53" y="89"/>
                      </a:lnTo>
                      <a:lnTo>
                        <a:pt x="52" y="89"/>
                      </a:lnTo>
                      <a:lnTo>
                        <a:pt x="50" y="90"/>
                      </a:lnTo>
                      <a:lnTo>
                        <a:pt x="49" y="90"/>
                      </a:lnTo>
                      <a:lnTo>
                        <a:pt x="47" y="90"/>
                      </a:lnTo>
                      <a:lnTo>
                        <a:pt x="46" y="91"/>
                      </a:lnTo>
                      <a:lnTo>
                        <a:pt x="44" y="91"/>
                      </a:lnTo>
                      <a:lnTo>
                        <a:pt x="43" y="91"/>
                      </a:lnTo>
                      <a:lnTo>
                        <a:pt x="41" y="91"/>
                      </a:lnTo>
                      <a:lnTo>
                        <a:pt x="40" y="91"/>
                      </a:lnTo>
                      <a:lnTo>
                        <a:pt x="38" y="91"/>
                      </a:lnTo>
                      <a:lnTo>
                        <a:pt x="37" y="91"/>
                      </a:lnTo>
                      <a:lnTo>
                        <a:pt x="33" y="91"/>
                      </a:lnTo>
                      <a:lnTo>
                        <a:pt x="30" y="91"/>
                      </a:lnTo>
                      <a:lnTo>
                        <a:pt x="28" y="91"/>
                      </a:lnTo>
                      <a:lnTo>
                        <a:pt x="26" y="91"/>
                      </a:lnTo>
                      <a:lnTo>
                        <a:pt x="24" y="90"/>
                      </a:lnTo>
                      <a:lnTo>
                        <a:pt x="21" y="90"/>
                      </a:lnTo>
                      <a:lnTo>
                        <a:pt x="20" y="89"/>
                      </a:lnTo>
                      <a:lnTo>
                        <a:pt x="18" y="89"/>
                      </a:lnTo>
                      <a:lnTo>
                        <a:pt x="16" y="88"/>
                      </a:lnTo>
                      <a:lnTo>
                        <a:pt x="14" y="87"/>
                      </a:lnTo>
                      <a:lnTo>
                        <a:pt x="13" y="86"/>
                      </a:lnTo>
                      <a:lnTo>
                        <a:pt x="11" y="84"/>
                      </a:lnTo>
                      <a:lnTo>
                        <a:pt x="9" y="83"/>
                      </a:lnTo>
                      <a:lnTo>
                        <a:pt x="8" y="82"/>
                      </a:lnTo>
                      <a:lnTo>
                        <a:pt x="6" y="81"/>
                      </a:lnTo>
                      <a:lnTo>
                        <a:pt x="5" y="79"/>
                      </a:lnTo>
                      <a:lnTo>
                        <a:pt x="4" y="78"/>
                      </a:lnTo>
                      <a:lnTo>
                        <a:pt x="3" y="76"/>
                      </a:lnTo>
                      <a:lnTo>
                        <a:pt x="2" y="74"/>
                      </a:lnTo>
                      <a:lnTo>
                        <a:pt x="2" y="72"/>
                      </a:lnTo>
                      <a:lnTo>
                        <a:pt x="1" y="71"/>
                      </a:lnTo>
                      <a:lnTo>
                        <a:pt x="0" y="69"/>
                      </a:lnTo>
                      <a:lnTo>
                        <a:pt x="0" y="67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55" name="Rectangle 426"/>
                <p:cNvSpPr>
                  <a:spLocks noChangeArrowheads="1"/>
                </p:cNvSpPr>
                <p:nvPr/>
              </p:nvSpPr>
              <p:spPr bwMode="auto">
                <a:xfrm>
                  <a:off x="4500" y="2089"/>
                  <a:ext cx="188" cy="1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56" name="Freeform 427"/>
                <p:cNvSpPr>
                  <a:spLocks/>
                </p:cNvSpPr>
                <p:nvPr/>
              </p:nvSpPr>
              <p:spPr bwMode="auto">
                <a:xfrm>
                  <a:off x="881" y="1627"/>
                  <a:ext cx="2153" cy="2153"/>
                </a:xfrm>
                <a:custGeom>
                  <a:avLst/>
                  <a:gdLst>
                    <a:gd name="T0" fmla="*/ 0 w 4306"/>
                    <a:gd name="T1" fmla="*/ 0 h 4305"/>
                    <a:gd name="T2" fmla="*/ 0 w 4306"/>
                    <a:gd name="T3" fmla="*/ 539 h 4305"/>
                    <a:gd name="T4" fmla="*/ 539 w 4306"/>
                    <a:gd name="T5" fmla="*/ 539 h 4305"/>
                    <a:gd name="T6" fmla="*/ 539 w 4306"/>
                    <a:gd name="T7" fmla="*/ 0 h 4305"/>
                    <a:gd name="T8" fmla="*/ 0 w 4306"/>
                    <a:gd name="T9" fmla="*/ 0 h 4305"/>
                    <a:gd name="T10" fmla="*/ 0 w 4306"/>
                    <a:gd name="T11" fmla="*/ 0 h 430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306"/>
                    <a:gd name="T19" fmla="*/ 0 h 4305"/>
                    <a:gd name="T20" fmla="*/ 4306 w 4306"/>
                    <a:gd name="T21" fmla="*/ 4305 h 430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306" h="4305">
                      <a:moveTo>
                        <a:pt x="0" y="0"/>
                      </a:moveTo>
                      <a:lnTo>
                        <a:pt x="0" y="4305"/>
                      </a:lnTo>
                      <a:lnTo>
                        <a:pt x="4306" y="4305"/>
                      </a:lnTo>
                      <a:lnTo>
                        <a:pt x="430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57" name="Freeform 428"/>
                <p:cNvSpPr>
                  <a:spLocks/>
                </p:cNvSpPr>
                <p:nvPr/>
              </p:nvSpPr>
              <p:spPr bwMode="auto">
                <a:xfrm>
                  <a:off x="880" y="1627"/>
                  <a:ext cx="2155" cy="2154"/>
                </a:xfrm>
                <a:custGeom>
                  <a:avLst/>
                  <a:gdLst>
                    <a:gd name="T0" fmla="*/ 1 w 4309"/>
                    <a:gd name="T1" fmla="*/ 0 h 4307"/>
                    <a:gd name="T2" fmla="*/ 0 w 4309"/>
                    <a:gd name="T3" fmla="*/ 0 h 4307"/>
                    <a:gd name="T4" fmla="*/ 0 w 4309"/>
                    <a:gd name="T5" fmla="*/ 539 h 4307"/>
                    <a:gd name="T6" fmla="*/ 539 w 4309"/>
                    <a:gd name="T7" fmla="*/ 539 h 4307"/>
                    <a:gd name="T8" fmla="*/ 539 w 4309"/>
                    <a:gd name="T9" fmla="*/ 538 h 4307"/>
                    <a:gd name="T10" fmla="*/ 1 w 4309"/>
                    <a:gd name="T11" fmla="*/ 538 h 4307"/>
                    <a:gd name="T12" fmla="*/ 1 w 4309"/>
                    <a:gd name="T13" fmla="*/ 0 h 430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309"/>
                    <a:gd name="T22" fmla="*/ 0 h 4307"/>
                    <a:gd name="T23" fmla="*/ 4309 w 4309"/>
                    <a:gd name="T24" fmla="*/ 4307 h 430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309" h="4307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0" y="4306"/>
                      </a:lnTo>
                      <a:lnTo>
                        <a:pt x="4309" y="4307"/>
                      </a:lnTo>
                      <a:lnTo>
                        <a:pt x="4306" y="4303"/>
                      </a:lnTo>
                      <a:lnTo>
                        <a:pt x="4" y="4303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58" name="Freeform 429"/>
                <p:cNvSpPr>
                  <a:spLocks/>
                </p:cNvSpPr>
                <p:nvPr/>
              </p:nvSpPr>
              <p:spPr bwMode="auto">
                <a:xfrm>
                  <a:off x="880" y="1626"/>
                  <a:ext cx="2155" cy="2155"/>
                </a:xfrm>
                <a:custGeom>
                  <a:avLst/>
                  <a:gdLst>
                    <a:gd name="T0" fmla="*/ 539 w 4310"/>
                    <a:gd name="T1" fmla="*/ 539 h 4309"/>
                    <a:gd name="T2" fmla="*/ 539 w 4310"/>
                    <a:gd name="T3" fmla="*/ 1 h 4309"/>
                    <a:gd name="T4" fmla="*/ 1 w 4310"/>
                    <a:gd name="T5" fmla="*/ 0 h 4309"/>
                    <a:gd name="T6" fmla="*/ 0 w 4310"/>
                    <a:gd name="T7" fmla="*/ 1 h 4309"/>
                    <a:gd name="T8" fmla="*/ 1 w 4310"/>
                    <a:gd name="T9" fmla="*/ 1 h 4309"/>
                    <a:gd name="T10" fmla="*/ 539 w 4310"/>
                    <a:gd name="T11" fmla="*/ 1 h 4309"/>
                    <a:gd name="T12" fmla="*/ 539 w 4310"/>
                    <a:gd name="T13" fmla="*/ 539 h 4309"/>
                    <a:gd name="T14" fmla="*/ 539 w 4310"/>
                    <a:gd name="T15" fmla="*/ 539 h 430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10"/>
                    <a:gd name="T25" fmla="*/ 0 h 4309"/>
                    <a:gd name="T26" fmla="*/ 4310 w 4310"/>
                    <a:gd name="T27" fmla="*/ 4309 h 430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10" h="4309">
                      <a:moveTo>
                        <a:pt x="4309" y="4309"/>
                      </a:moveTo>
                      <a:lnTo>
                        <a:pt x="4310" y="1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4" y="4"/>
                      </a:lnTo>
                      <a:lnTo>
                        <a:pt x="4306" y="4"/>
                      </a:lnTo>
                      <a:lnTo>
                        <a:pt x="4306" y="4305"/>
                      </a:lnTo>
                      <a:lnTo>
                        <a:pt x="4309" y="4309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59" name="Freeform 430"/>
                <p:cNvSpPr>
                  <a:spLocks/>
                </p:cNvSpPr>
                <p:nvPr/>
              </p:nvSpPr>
              <p:spPr bwMode="auto">
                <a:xfrm>
                  <a:off x="1481" y="4070"/>
                  <a:ext cx="11" cy="86"/>
                </a:xfrm>
                <a:custGeom>
                  <a:avLst/>
                  <a:gdLst>
                    <a:gd name="T0" fmla="*/ 0 w 23"/>
                    <a:gd name="T1" fmla="*/ 22 h 172"/>
                    <a:gd name="T2" fmla="*/ 0 w 23"/>
                    <a:gd name="T3" fmla="*/ 0 h 172"/>
                    <a:gd name="T4" fmla="*/ 2 w 23"/>
                    <a:gd name="T5" fmla="*/ 0 h 172"/>
                    <a:gd name="T6" fmla="*/ 2 w 23"/>
                    <a:gd name="T7" fmla="*/ 22 h 172"/>
                    <a:gd name="T8" fmla="*/ 0 w 23"/>
                    <a:gd name="T9" fmla="*/ 22 h 172"/>
                    <a:gd name="T10" fmla="*/ 0 w 23"/>
                    <a:gd name="T11" fmla="*/ 22 h 17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"/>
                    <a:gd name="T19" fmla="*/ 0 h 172"/>
                    <a:gd name="T20" fmla="*/ 23 w 23"/>
                    <a:gd name="T21" fmla="*/ 172 h 17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" h="172">
                      <a:moveTo>
                        <a:pt x="0" y="172"/>
                      </a:moveTo>
                      <a:lnTo>
                        <a:pt x="0" y="0"/>
                      </a:lnTo>
                      <a:lnTo>
                        <a:pt x="23" y="0"/>
                      </a:lnTo>
                      <a:lnTo>
                        <a:pt x="23" y="172"/>
                      </a:lnTo>
                      <a:lnTo>
                        <a:pt x="0" y="1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60" name="Freeform 431"/>
                <p:cNvSpPr>
                  <a:spLocks/>
                </p:cNvSpPr>
                <p:nvPr/>
              </p:nvSpPr>
              <p:spPr bwMode="auto">
                <a:xfrm>
                  <a:off x="1511" y="4092"/>
                  <a:ext cx="50" cy="64"/>
                </a:xfrm>
                <a:custGeom>
                  <a:avLst/>
                  <a:gdLst>
                    <a:gd name="T0" fmla="*/ 2 w 102"/>
                    <a:gd name="T1" fmla="*/ 1 h 127"/>
                    <a:gd name="T2" fmla="*/ 3 w 102"/>
                    <a:gd name="T3" fmla="*/ 2 h 127"/>
                    <a:gd name="T4" fmla="*/ 4 w 102"/>
                    <a:gd name="T5" fmla="*/ 1 h 127"/>
                    <a:gd name="T6" fmla="*/ 5 w 102"/>
                    <a:gd name="T7" fmla="*/ 1 h 127"/>
                    <a:gd name="T8" fmla="*/ 6 w 102"/>
                    <a:gd name="T9" fmla="*/ 0 h 127"/>
                    <a:gd name="T10" fmla="*/ 7 w 102"/>
                    <a:gd name="T11" fmla="*/ 0 h 127"/>
                    <a:gd name="T12" fmla="*/ 8 w 102"/>
                    <a:gd name="T13" fmla="*/ 0 h 127"/>
                    <a:gd name="T14" fmla="*/ 9 w 102"/>
                    <a:gd name="T15" fmla="*/ 1 h 127"/>
                    <a:gd name="T16" fmla="*/ 9 w 102"/>
                    <a:gd name="T17" fmla="*/ 1 h 127"/>
                    <a:gd name="T18" fmla="*/ 10 w 102"/>
                    <a:gd name="T19" fmla="*/ 1 h 127"/>
                    <a:gd name="T20" fmla="*/ 10 w 102"/>
                    <a:gd name="T21" fmla="*/ 1 h 127"/>
                    <a:gd name="T22" fmla="*/ 11 w 102"/>
                    <a:gd name="T23" fmla="*/ 2 h 127"/>
                    <a:gd name="T24" fmla="*/ 11 w 102"/>
                    <a:gd name="T25" fmla="*/ 2 h 127"/>
                    <a:gd name="T26" fmla="*/ 11 w 102"/>
                    <a:gd name="T27" fmla="*/ 2 h 127"/>
                    <a:gd name="T28" fmla="*/ 12 w 102"/>
                    <a:gd name="T29" fmla="*/ 3 h 127"/>
                    <a:gd name="T30" fmla="*/ 12 w 102"/>
                    <a:gd name="T31" fmla="*/ 3 h 127"/>
                    <a:gd name="T32" fmla="*/ 12 w 102"/>
                    <a:gd name="T33" fmla="*/ 4 h 127"/>
                    <a:gd name="T34" fmla="*/ 12 w 102"/>
                    <a:gd name="T35" fmla="*/ 4 h 127"/>
                    <a:gd name="T36" fmla="*/ 12 w 102"/>
                    <a:gd name="T37" fmla="*/ 5 h 127"/>
                    <a:gd name="T38" fmla="*/ 12 w 102"/>
                    <a:gd name="T39" fmla="*/ 6 h 127"/>
                    <a:gd name="T40" fmla="*/ 12 w 102"/>
                    <a:gd name="T41" fmla="*/ 6 h 127"/>
                    <a:gd name="T42" fmla="*/ 10 w 102"/>
                    <a:gd name="T43" fmla="*/ 16 h 127"/>
                    <a:gd name="T44" fmla="*/ 10 w 102"/>
                    <a:gd name="T45" fmla="*/ 6 h 127"/>
                    <a:gd name="T46" fmla="*/ 10 w 102"/>
                    <a:gd name="T47" fmla="*/ 6 h 127"/>
                    <a:gd name="T48" fmla="*/ 9 w 102"/>
                    <a:gd name="T49" fmla="*/ 5 h 127"/>
                    <a:gd name="T50" fmla="*/ 9 w 102"/>
                    <a:gd name="T51" fmla="*/ 5 h 127"/>
                    <a:gd name="T52" fmla="*/ 9 w 102"/>
                    <a:gd name="T53" fmla="*/ 4 h 127"/>
                    <a:gd name="T54" fmla="*/ 9 w 102"/>
                    <a:gd name="T55" fmla="*/ 4 h 127"/>
                    <a:gd name="T56" fmla="*/ 9 w 102"/>
                    <a:gd name="T57" fmla="*/ 3 h 127"/>
                    <a:gd name="T58" fmla="*/ 8 w 102"/>
                    <a:gd name="T59" fmla="*/ 3 h 127"/>
                    <a:gd name="T60" fmla="*/ 8 w 102"/>
                    <a:gd name="T61" fmla="*/ 3 h 127"/>
                    <a:gd name="T62" fmla="*/ 7 w 102"/>
                    <a:gd name="T63" fmla="*/ 3 h 127"/>
                    <a:gd name="T64" fmla="*/ 7 w 102"/>
                    <a:gd name="T65" fmla="*/ 3 h 127"/>
                    <a:gd name="T66" fmla="*/ 7 w 102"/>
                    <a:gd name="T67" fmla="*/ 3 h 127"/>
                    <a:gd name="T68" fmla="*/ 6 w 102"/>
                    <a:gd name="T69" fmla="*/ 3 h 127"/>
                    <a:gd name="T70" fmla="*/ 5 w 102"/>
                    <a:gd name="T71" fmla="*/ 3 h 127"/>
                    <a:gd name="T72" fmla="*/ 4 w 102"/>
                    <a:gd name="T73" fmla="*/ 3 h 127"/>
                    <a:gd name="T74" fmla="*/ 4 w 102"/>
                    <a:gd name="T75" fmla="*/ 4 h 127"/>
                    <a:gd name="T76" fmla="*/ 3 w 102"/>
                    <a:gd name="T77" fmla="*/ 4 h 127"/>
                    <a:gd name="T78" fmla="*/ 3 w 102"/>
                    <a:gd name="T79" fmla="*/ 5 h 127"/>
                    <a:gd name="T80" fmla="*/ 2 w 102"/>
                    <a:gd name="T81" fmla="*/ 6 h 127"/>
                    <a:gd name="T82" fmla="*/ 2 w 102"/>
                    <a:gd name="T83" fmla="*/ 7 h 127"/>
                    <a:gd name="T84" fmla="*/ 0 w 102"/>
                    <a:gd name="T85" fmla="*/ 16 h 12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2"/>
                    <a:gd name="T130" fmla="*/ 0 h 127"/>
                    <a:gd name="T131" fmla="*/ 102 w 102"/>
                    <a:gd name="T132" fmla="*/ 127 h 12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2" h="127">
                      <a:moveTo>
                        <a:pt x="0" y="127"/>
                      </a:moveTo>
                      <a:lnTo>
                        <a:pt x="0" y="2"/>
                      </a:lnTo>
                      <a:lnTo>
                        <a:pt x="19" y="2"/>
                      </a:lnTo>
                      <a:lnTo>
                        <a:pt x="19" y="19"/>
                      </a:lnTo>
                      <a:lnTo>
                        <a:pt x="22" y="15"/>
                      </a:lnTo>
                      <a:lnTo>
                        <a:pt x="24" y="13"/>
                      </a:lnTo>
                      <a:lnTo>
                        <a:pt x="28" y="10"/>
                      </a:lnTo>
                      <a:lnTo>
                        <a:pt x="31" y="8"/>
                      </a:lnTo>
                      <a:lnTo>
                        <a:pt x="33" y="6"/>
                      </a:lnTo>
                      <a:lnTo>
                        <a:pt x="37" y="4"/>
                      </a:lnTo>
                      <a:lnTo>
                        <a:pt x="40" y="3"/>
                      </a:lnTo>
                      <a:lnTo>
                        <a:pt x="43" y="2"/>
                      </a:lnTo>
                      <a:lnTo>
                        <a:pt x="47" y="1"/>
                      </a:lnTo>
                      <a:lnTo>
                        <a:pt x="52" y="0"/>
                      </a:lnTo>
                      <a:lnTo>
                        <a:pt x="55" y="0"/>
                      </a:lnTo>
                      <a:lnTo>
                        <a:pt x="59" y="0"/>
                      </a:lnTo>
                      <a:lnTo>
                        <a:pt x="61" y="0"/>
                      </a:lnTo>
                      <a:lnTo>
                        <a:pt x="63" y="0"/>
                      </a:lnTo>
                      <a:lnTo>
                        <a:pt x="65" y="0"/>
                      </a:lnTo>
                      <a:lnTo>
                        <a:pt x="67" y="0"/>
                      </a:lnTo>
                      <a:lnTo>
                        <a:pt x="68" y="0"/>
                      </a:lnTo>
                      <a:lnTo>
                        <a:pt x="70" y="1"/>
                      </a:lnTo>
                      <a:lnTo>
                        <a:pt x="72" y="1"/>
                      </a:lnTo>
                      <a:lnTo>
                        <a:pt x="74" y="1"/>
                      </a:lnTo>
                      <a:lnTo>
                        <a:pt x="76" y="2"/>
                      </a:lnTo>
                      <a:lnTo>
                        <a:pt x="77" y="2"/>
                      </a:lnTo>
                      <a:lnTo>
                        <a:pt x="79" y="3"/>
                      </a:lnTo>
                      <a:lnTo>
                        <a:pt x="80" y="4"/>
                      </a:lnTo>
                      <a:lnTo>
                        <a:pt x="82" y="4"/>
                      </a:lnTo>
                      <a:lnTo>
                        <a:pt x="83" y="5"/>
                      </a:lnTo>
                      <a:lnTo>
                        <a:pt x="85" y="6"/>
                      </a:lnTo>
                      <a:lnTo>
                        <a:pt x="86" y="6"/>
                      </a:lnTo>
                      <a:lnTo>
                        <a:pt x="87" y="7"/>
                      </a:lnTo>
                      <a:lnTo>
                        <a:pt x="88" y="8"/>
                      </a:lnTo>
                      <a:lnTo>
                        <a:pt x="89" y="9"/>
                      </a:lnTo>
                      <a:lnTo>
                        <a:pt x="90" y="10"/>
                      </a:lnTo>
                      <a:lnTo>
                        <a:pt x="91" y="11"/>
                      </a:lnTo>
                      <a:lnTo>
                        <a:pt x="92" y="12"/>
                      </a:lnTo>
                      <a:lnTo>
                        <a:pt x="93" y="13"/>
                      </a:lnTo>
                      <a:lnTo>
                        <a:pt x="93" y="14"/>
                      </a:lnTo>
                      <a:lnTo>
                        <a:pt x="94" y="15"/>
                      </a:lnTo>
                      <a:lnTo>
                        <a:pt x="95" y="16"/>
                      </a:lnTo>
                      <a:lnTo>
                        <a:pt x="96" y="17"/>
                      </a:lnTo>
                      <a:lnTo>
                        <a:pt x="98" y="18"/>
                      </a:lnTo>
                      <a:lnTo>
                        <a:pt x="98" y="19"/>
                      </a:lnTo>
                      <a:lnTo>
                        <a:pt x="99" y="20"/>
                      </a:lnTo>
                      <a:lnTo>
                        <a:pt x="99" y="22"/>
                      </a:lnTo>
                      <a:lnTo>
                        <a:pt x="100" y="24"/>
                      </a:lnTo>
                      <a:lnTo>
                        <a:pt x="100" y="25"/>
                      </a:lnTo>
                      <a:lnTo>
                        <a:pt x="101" y="27"/>
                      </a:lnTo>
                      <a:lnTo>
                        <a:pt x="101" y="28"/>
                      </a:lnTo>
                      <a:lnTo>
                        <a:pt x="101" y="30"/>
                      </a:lnTo>
                      <a:lnTo>
                        <a:pt x="102" y="31"/>
                      </a:lnTo>
                      <a:lnTo>
                        <a:pt x="102" y="32"/>
                      </a:lnTo>
                      <a:lnTo>
                        <a:pt x="102" y="33"/>
                      </a:lnTo>
                      <a:lnTo>
                        <a:pt x="102" y="34"/>
                      </a:lnTo>
                      <a:lnTo>
                        <a:pt x="102" y="36"/>
                      </a:lnTo>
                      <a:lnTo>
                        <a:pt x="102" y="38"/>
                      </a:lnTo>
                      <a:lnTo>
                        <a:pt x="102" y="39"/>
                      </a:lnTo>
                      <a:lnTo>
                        <a:pt x="102" y="41"/>
                      </a:lnTo>
                      <a:lnTo>
                        <a:pt x="102" y="43"/>
                      </a:lnTo>
                      <a:lnTo>
                        <a:pt x="102" y="45"/>
                      </a:lnTo>
                      <a:lnTo>
                        <a:pt x="102" y="48"/>
                      </a:lnTo>
                      <a:lnTo>
                        <a:pt x="102" y="51"/>
                      </a:lnTo>
                      <a:lnTo>
                        <a:pt x="102" y="127"/>
                      </a:lnTo>
                      <a:lnTo>
                        <a:pt x="81" y="127"/>
                      </a:lnTo>
                      <a:lnTo>
                        <a:pt x="81" y="51"/>
                      </a:lnTo>
                      <a:lnTo>
                        <a:pt x="81" y="49"/>
                      </a:lnTo>
                      <a:lnTo>
                        <a:pt x="81" y="47"/>
                      </a:lnTo>
                      <a:lnTo>
                        <a:pt x="81" y="44"/>
                      </a:lnTo>
                      <a:lnTo>
                        <a:pt x="81" y="42"/>
                      </a:lnTo>
                      <a:lnTo>
                        <a:pt x="81" y="41"/>
                      </a:lnTo>
                      <a:lnTo>
                        <a:pt x="81" y="39"/>
                      </a:lnTo>
                      <a:lnTo>
                        <a:pt x="80" y="38"/>
                      </a:lnTo>
                      <a:lnTo>
                        <a:pt x="80" y="36"/>
                      </a:lnTo>
                      <a:lnTo>
                        <a:pt x="80" y="35"/>
                      </a:lnTo>
                      <a:lnTo>
                        <a:pt x="79" y="34"/>
                      </a:lnTo>
                      <a:lnTo>
                        <a:pt x="79" y="33"/>
                      </a:lnTo>
                      <a:lnTo>
                        <a:pt x="78" y="32"/>
                      </a:lnTo>
                      <a:lnTo>
                        <a:pt x="78" y="31"/>
                      </a:lnTo>
                      <a:lnTo>
                        <a:pt x="78" y="30"/>
                      </a:lnTo>
                      <a:lnTo>
                        <a:pt x="77" y="29"/>
                      </a:lnTo>
                      <a:lnTo>
                        <a:pt x="77" y="28"/>
                      </a:lnTo>
                      <a:lnTo>
                        <a:pt x="76" y="27"/>
                      </a:lnTo>
                      <a:lnTo>
                        <a:pt x="75" y="26"/>
                      </a:lnTo>
                      <a:lnTo>
                        <a:pt x="75" y="25"/>
                      </a:lnTo>
                      <a:lnTo>
                        <a:pt x="74" y="24"/>
                      </a:lnTo>
                      <a:lnTo>
                        <a:pt x="72" y="24"/>
                      </a:lnTo>
                      <a:lnTo>
                        <a:pt x="71" y="22"/>
                      </a:lnTo>
                      <a:lnTo>
                        <a:pt x="70" y="21"/>
                      </a:lnTo>
                      <a:lnTo>
                        <a:pt x="69" y="21"/>
                      </a:lnTo>
                      <a:lnTo>
                        <a:pt x="68" y="20"/>
                      </a:lnTo>
                      <a:lnTo>
                        <a:pt x="67" y="19"/>
                      </a:lnTo>
                      <a:lnTo>
                        <a:pt x="66" y="19"/>
                      </a:lnTo>
                      <a:lnTo>
                        <a:pt x="65" y="18"/>
                      </a:lnTo>
                      <a:lnTo>
                        <a:pt x="64" y="18"/>
                      </a:lnTo>
                      <a:lnTo>
                        <a:pt x="63" y="17"/>
                      </a:lnTo>
                      <a:lnTo>
                        <a:pt x="62" y="17"/>
                      </a:lnTo>
                      <a:lnTo>
                        <a:pt x="61" y="17"/>
                      </a:lnTo>
                      <a:lnTo>
                        <a:pt x="59" y="17"/>
                      </a:lnTo>
                      <a:lnTo>
                        <a:pt x="58" y="17"/>
                      </a:lnTo>
                      <a:lnTo>
                        <a:pt x="57" y="17"/>
                      </a:lnTo>
                      <a:lnTo>
                        <a:pt x="55" y="17"/>
                      </a:lnTo>
                      <a:lnTo>
                        <a:pt x="53" y="17"/>
                      </a:lnTo>
                      <a:lnTo>
                        <a:pt x="51" y="17"/>
                      </a:lnTo>
                      <a:lnTo>
                        <a:pt x="48" y="17"/>
                      </a:lnTo>
                      <a:lnTo>
                        <a:pt x="46" y="18"/>
                      </a:lnTo>
                      <a:lnTo>
                        <a:pt x="44" y="18"/>
                      </a:lnTo>
                      <a:lnTo>
                        <a:pt x="42" y="19"/>
                      </a:lnTo>
                      <a:lnTo>
                        <a:pt x="41" y="20"/>
                      </a:lnTo>
                      <a:lnTo>
                        <a:pt x="39" y="21"/>
                      </a:lnTo>
                      <a:lnTo>
                        <a:pt x="37" y="22"/>
                      </a:lnTo>
                      <a:lnTo>
                        <a:pt x="36" y="24"/>
                      </a:lnTo>
                      <a:lnTo>
                        <a:pt x="34" y="25"/>
                      </a:lnTo>
                      <a:lnTo>
                        <a:pt x="32" y="27"/>
                      </a:lnTo>
                      <a:lnTo>
                        <a:pt x="31" y="28"/>
                      </a:lnTo>
                      <a:lnTo>
                        <a:pt x="29" y="30"/>
                      </a:lnTo>
                      <a:lnTo>
                        <a:pt x="28" y="31"/>
                      </a:lnTo>
                      <a:lnTo>
                        <a:pt x="27" y="34"/>
                      </a:lnTo>
                      <a:lnTo>
                        <a:pt x="25" y="36"/>
                      </a:lnTo>
                      <a:lnTo>
                        <a:pt x="24" y="38"/>
                      </a:lnTo>
                      <a:lnTo>
                        <a:pt x="23" y="41"/>
                      </a:lnTo>
                      <a:lnTo>
                        <a:pt x="23" y="44"/>
                      </a:lnTo>
                      <a:lnTo>
                        <a:pt x="22" y="48"/>
                      </a:lnTo>
                      <a:lnTo>
                        <a:pt x="22" y="51"/>
                      </a:lnTo>
                      <a:lnTo>
                        <a:pt x="22" y="55"/>
                      </a:lnTo>
                      <a:lnTo>
                        <a:pt x="21" y="59"/>
                      </a:lnTo>
                      <a:lnTo>
                        <a:pt x="21" y="127"/>
                      </a:lnTo>
                      <a:lnTo>
                        <a:pt x="0" y="1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61" name="Freeform 432"/>
                <p:cNvSpPr>
                  <a:spLocks/>
                </p:cNvSpPr>
                <p:nvPr/>
              </p:nvSpPr>
              <p:spPr bwMode="auto">
                <a:xfrm>
                  <a:off x="1572" y="4072"/>
                  <a:ext cx="30" cy="84"/>
                </a:xfrm>
                <a:custGeom>
                  <a:avLst/>
                  <a:gdLst>
                    <a:gd name="T0" fmla="*/ 8 w 60"/>
                    <a:gd name="T1" fmla="*/ 21 h 169"/>
                    <a:gd name="T2" fmla="*/ 8 w 60"/>
                    <a:gd name="T3" fmla="*/ 21 h 169"/>
                    <a:gd name="T4" fmla="*/ 7 w 60"/>
                    <a:gd name="T5" fmla="*/ 21 h 169"/>
                    <a:gd name="T6" fmla="*/ 7 w 60"/>
                    <a:gd name="T7" fmla="*/ 21 h 169"/>
                    <a:gd name="T8" fmla="*/ 7 w 60"/>
                    <a:gd name="T9" fmla="*/ 21 h 169"/>
                    <a:gd name="T10" fmla="*/ 6 w 60"/>
                    <a:gd name="T11" fmla="*/ 21 h 169"/>
                    <a:gd name="T12" fmla="*/ 6 w 60"/>
                    <a:gd name="T13" fmla="*/ 21 h 169"/>
                    <a:gd name="T14" fmla="*/ 5 w 60"/>
                    <a:gd name="T15" fmla="*/ 21 h 169"/>
                    <a:gd name="T16" fmla="*/ 5 w 60"/>
                    <a:gd name="T17" fmla="*/ 21 h 169"/>
                    <a:gd name="T18" fmla="*/ 5 w 60"/>
                    <a:gd name="T19" fmla="*/ 21 h 169"/>
                    <a:gd name="T20" fmla="*/ 4 w 60"/>
                    <a:gd name="T21" fmla="*/ 20 h 169"/>
                    <a:gd name="T22" fmla="*/ 4 w 60"/>
                    <a:gd name="T23" fmla="*/ 20 h 169"/>
                    <a:gd name="T24" fmla="*/ 4 w 60"/>
                    <a:gd name="T25" fmla="*/ 20 h 169"/>
                    <a:gd name="T26" fmla="*/ 4 w 60"/>
                    <a:gd name="T27" fmla="*/ 20 h 169"/>
                    <a:gd name="T28" fmla="*/ 3 w 60"/>
                    <a:gd name="T29" fmla="*/ 20 h 169"/>
                    <a:gd name="T30" fmla="*/ 3 w 60"/>
                    <a:gd name="T31" fmla="*/ 20 h 169"/>
                    <a:gd name="T32" fmla="*/ 3 w 60"/>
                    <a:gd name="T33" fmla="*/ 20 h 169"/>
                    <a:gd name="T34" fmla="*/ 3 w 60"/>
                    <a:gd name="T35" fmla="*/ 19 h 169"/>
                    <a:gd name="T36" fmla="*/ 3 w 60"/>
                    <a:gd name="T37" fmla="*/ 19 h 169"/>
                    <a:gd name="T38" fmla="*/ 3 w 60"/>
                    <a:gd name="T39" fmla="*/ 19 h 169"/>
                    <a:gd name="T40" fmla="*/ 2 w 60"/>
                    <a:gd name="T41" fmla="*/ 18 h 169"/>
                    <a:gd name="T42" fmla="*/ 2 w 60"/>
                    <a:gd name="T43" fmla="*/ 18 h 169"/>
                    <a:gd name="T44" fmla="*/ 2 w 60"/>
                    <a:gd name="T45" fmla="*/ 17 h 169"/>
                    <a:gd name="T46" fmla="*/ 2 w 60"/>
                    <a:gd name="T47" fmla="*/ 17 h 169"/>
                    <a:gd name="T48" fmla="*/ 2 w 60"/>
                    <a:gd name="T49" fmla="*/ 16 h 169"/>
                    <a:gd name="T50" fmla="*/ 0 w 60"/>
                    <a:gd name="T51" fmla="*/ 7 h 169"/>
                    <a:gd name="T52" fmla="*/ 2 w 60"/>
                    <a:gd name="T53" fmla="*/ 5 h 169"/>
                    <a:gd name="T54" fmla="*/ 5 w 60"/>
                    <a:gd name="T55" fmla="*/ 0 h 169"/>
                    <a:gd name="T56" fmla="*/ 8 w 60"/>
                    <a:gd name="T57" fmla="*/ 5 h 169"/>
                    <a:gd name="T58" fmla="*/ 5 w 60"/>
                    <a:gd name="T59" fmla="*/ 7 h 169"/>
                    <a:gd name="T60" fmla="*/ 5 w 60"/>
                    <a:gd name="T61" fmla="*/ 16 h 169"/>
                    <a:gd name="T62" fmla="*/ 5 w 60"/>
                    <a:gd name="T63" fmla="*/ 17 h 169"/>
                    <a:gd name="T64" fmla="*/ 5 w 60"/>
                    <a:gd name="T65" fmla="*/ 17 h 169"/>
                    <a:gd name="T66" fmla="*/ 5 w 60"/>
                    <a:gd name="T67" fmla="*/ 17 h 169"/>
                    <a:gd name="T68" fmla="*/ 5 w 60"/>
                    <a:gd name="T69" fmla="*/ 17 h 169"/>
                    <a:gd name="T70" fmla="*/ 5 w 60"/>
                    <a:gd name="T71" fmla="*/ 17 h 169"/>
                    <a:gd name="T72" fmla="*/ 5 w 60"/>
                    <a:gd name="T73" fmla="*/ 18 h 169"/>
                    <a:gd name="T74" fmla="*/ 5 w 60"/>
                    <a:gd name="T75" fmla="*/ 18 h 169"/>
                    <a:gd name="T76" fmla="*/ 5 w 60"/>
                    <a:gd name="T77" fmla="*/ 18 h 169"/>
                    <a:gd name="T78" fmla="*/ 5 w 60"/>
                    <a:gd name="T79" fmla="*/ 18 h 169"/>
                    <a:gd name="T80" fmla="*/ 5 w 60"/>
                    <a:gd name="T81" fmla="*/ 18 h 169"/>
                    <a:gd name="T82" fmla="*/ 5 w 60"/>
                    <a:gd name="T83" fmla="*/ 18 h 169"/>
                    <a:gd name="T84" fmla="*/ 6 w 60"/>
                    <a:gd name="T85" fmla="*/ 18 h 169"/>
                    <a:gd name="T86" fmla="*/ 6 w 60"/>
                    <a:gd name="T87" fmla="*/ 18 h 169"/>
                    <a:gd name="T88" fmla="*/ 6 w 60"/>
                    <a:gd name="T89" fmla="*/ 18 h 169"/>
                    <a:gd name="T90" fmla="*/ 6 w 60"/>
                    <a:gd name="T91" fmla="*/ 18 h 169"/>
                    <a:gd name="T92" fmla="*/ 6 w 60"/>
                    <a:gd name="T93" fmla="*/ 18 h 169"/>
                    <a:gd name="T94" fmla="*/ 6 w 60"/>
                    <a:gd name="T95" fmla="*/ 18 h 169"/>
                    <a:gd name="T96" fmla="*/ 7 w 60"/>
                    <a:gd name="T97" fmla="*/ 18 h 169"/>
                    <a:gd name="T98" fmla="*/ 7 w 60"/>
                    <a:gd name="T99" fmla="*/ 18 h 169"/>
                    <a:gd name="T100" fmla="*/ 7 w 60"/>
                    <a:gd name="T101" fmla="*/ 18 h 169"/>
                    <a:gd name="T102" fmla="*/ 7 w 60"/>
                    <a:gd name="T103" fmla="*/ 18 h 169"/>
                    <a:gd name="T104" fmla="*/ 7 w 60"/>
                    <a:gd name="T105" fmla="*/ 18 h 169"/>
                    <a:gd name="T106" fmla="*/ 8 w 60"/>
                    <a:gd name="T107" fmla="*/ 18 h 169"/>
                    <a:gd name="T108" fmla="*/ 8 w 60"/>
                    <a:gd name="T109" fmla="*/ 18 h 16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0"/>
                    <a:gd name="T166" fmla="*/ 0 h 169"/>
                    <a:gd name="T167" fmla="*/ 60 w 60"/>
                    <a:gd name="T168" fmla="*/ 169 h 16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0" h="169">
                      <a:moveTo>
                        <a:pt x="57" y="149"/>
                      </a:moveTo>
                      <a:lnTo>
                        <a:pt x="60" y="168"/>
                      </a:lnTo>
                      <a:lnTo>
                        <a:pt x="59" y="168"/>
                      </a:lnTo>
                      <a:lnTo>
                        <a:pt x="58" y="168"/>
                      </a:lnTo>
                      <a:lnTo>
                        <a:pt x="56" y="168"/>
                      </a:lnTo>
                      <a:lnTo>
                        <a:pt x="55" y="168"/>
                      </a:lnTo>
                      <a:lnTo>
                        <a:pt x="53" y="168"/>
                      </a:lnTo>
                      <a:lnTo>
                        <a:pt x="52" y="168"/>
                      </a:lnTo>
                      <a:lnTo>
                        <a:pt x="51" y="168"/>
                      </a:lnTo>
                      <a:lnTo>
                        <a:pt x="49" y="168"/>
                      </a:lnTo>
                      <a:lnTo>
                        <a:pt x="48" y="168"/>
                      </a:lnTo>
                      <a:lnTo>
                        <a:pt x="47" y="168"/>
                      </a:lnTo>
                      <a:lnTo>
                        <a:pt x="45" y="168"/>
                      </a:lnTo>
                      <a:lnTo>
                        <a:pt x="43" y="169"/>
                      </a:lnTo>
                      <a:lnTo>
                        <a:pt x="42" y="168"/>
                      </a:lnTo>
                      <a:lnTo>
                        <a:pt x="40" y="168"/>
                      </a:lnTo>
                      <a:lnTo>
                        <a:pt x="38" y="168"/>
                      </a:lnTo>
                      <a:lnTo>
                        <a:pt x="37" y="168"/>
                      </a:lnTo>
                      <a:lnTo>
                        <a:pt x="35" y="168"/>
                      </a:lnTo>
                      <a:lnTo>
                        <a:pt x="34" y="168"/>
                      </a:lnTo>
                      <a:lnTo>
                        <a:pt x="32" y="167"/>
                      </a:lnTo>
                      <a:lnTo>
                        <a:pt x="31" y="167"/>
                      </a:lnTo>
                      <a:lnTo>
                        <a:pt x="30" y="167"/>
                      </a:lnTo>
                      <a:lnTo>
                        <a:pt x="29" y="166"/>
                      </a:lnTo>
                      <a:lnTo>
                        <a:pt x="28" y="166"/>
                      </a:lnTo>
                      <a:lnTo>
                        <a:pt x="26" y="166"/>
                      </a:lnTo>
                      <a:lnTo>
                        <a:pt x="26" y="165"/>
                      </a:lnTo>
                      <a:lnTo>
                        <a:pt x="25" y="164"/>
                      </a:lnTo>
                      <a:lnTo>
                        <a:pt x="24" y="163"/>
                      </a:lnTo>
                      <a:lnTo>
                        <a:pt x="23" y="163"/>
                      </a:lnTo>
                      <a:lnTo>
                        <a:pt x="21" y="162"/>
                      </a:lnTo>
                      <a:lnTo>
                        <a:pt x="20" y="161"/>
                      </a:lnTo>
                      <a:lnTo>
                        <a:pt x="20" y="160"/>
                      </a:lnTo>
                      <a:lnTo>
                        <a:pt x="19" y="160"/>
                      </a:lnTo>
                      <a:lnTo>
                        <a:pt x="19" y="158"/>
                      </a:lnTo>
                      <a:lnTo>
                        <a:pt x="18" y="157"/>
                      </a:lnTo>
                      <a:lnTo>
                        <a:pt x="18" y="156"/>
                      </a:lnTo>
                      <a:lnTo>
                        <a:pt x="17" y="156"/>
                      </a:lnTo>
                      <a:lnTo>
                        <a:pt x="17" y="154"/>
                      </a:lnTo>
                      <a:lnTo>
                        <a:pt x="17" y="153"/>
                      </a:lnTo>
                      <a:lnTo>
                        <a:pt x="16" y="152"/>
                      </a:lnTo>
                      <a:lnTo>
                        <a:pt x="16" y="150"/>
                      </a:lnTo>
                      <a:lnTo>
                        <a:pt x="16" y="148"/>
                      </a:lnTo>
                      <a:lnTo>
                        <a:pt x="15" y="146"/>
                      </a:lnTo>
                      <a:lnTo>
                        <a:pt x="15" y="144"/>
                      </a:lnTo>
                      <a:lnTo>
                        <a:pt x="15" y="142"/>
                      </a:lnTo>
                      <a:lnTo>
                        <a:pt x="15" y="140"/>
                      </a:lnTo>
                      <a:lnTo>
                        <a:pt x="15" y="137"/>
                      </a:lnTo>
                      <a:lnTo>
                        <a:pt x="15" y="133"/>
                      </a:lnTo>
                      <a:lnTo>
                        <a:pt x="14" y="131"/>
                      </a:lnTo>
                      <a:lnTo>
                        <a:pt x="14" y="59"/>
                      </a:lnTo>
                      <a:lnTo>
                        <a:pt x="0" y="59"/>
                      </a:lnTo>
                      <a:lnTo>
                        <a:pt x="0" y="43"/>
                      </a:lnTo>
                      <a:lnTo>
                        <a:pt x="14" y="43"/>
                      </a:lnTo>
                      <a:lnTo>
                        <a:pt x="14" y="12"/>
                      </a:lnTo>
                      <a:lnTo>
                        <a:pt x="36" y="0"/>
                      </a:lnTo>
                      <a:lnTo>
                        <a:pt x="36" y="43"/>
                      </a:lnTo>
                      <a:lnTo>
                        <a:pt x="57" y="43"/>
                      </a:lnTo>
                      <a:lnTo>
                        <a:pt x="57" y="59"/>
                      </a:lnTo>
                      <a:lnTo>
                        <a:pt x="36" y="59"/>
                      </a:lnTo>
                      <a:lnTo>
                        <a:pt x="36" y="132"/>
                      </a:lnTo>
                      <a:lnTo>
                        <a:pt x="37" y="133"/>
                      </a:lnTo>
                      <a:lnTo>
                        <a:pt x="37" y="134"/>
                      </a:lnTo>
                      <a:lnTo>
                        <a:pt x="37" y="137"/>
                      </a:lnTo>
                      <a:lnTo>
                        <a:pt x="37" y="138"/>
                      </a:lnTo>
                      <a:lnTo>
                        <a:pt x="37" y="139"/>
                      </a:lnTo>
                      <a:lnTo>
                        <a:pt x="37" y="140"/>
                      </a:lnTo>
                      <a:lnTo>
                        <a:pt x="37" y="141"/>
                      </a:lnTo>
                      <a:lnTo>
                        <a:pt x="37" y="142"/>
                      </a:lnTo>
                      <a:lnTo>
                        <a:pt x="37" y="143"/>
                      </a:lnTo>
                      <a:lnTo>
                        <a:pt x="37" y="144"/>
                      </a:lnTo>
                      <a:lnTo>
                        <a:pt x="38" y="144"/>
                      </a:lnTo>
                      <a:lnTo>
                        <a:pt x="38" y="145"/>
                      </a:lnTo>
                      <a:lnTo>
                        <a:pt x="39" y="146"/>
                      </a:lnTo>
                      <a:lnTo>
                        <a:pt x="39" y="147"/>
                      </a:lnTo>
                      <a:lnTo>
                        <a:pt x="40" y="147"/>
                      </a:lnTo>
                      <a:lnTo>
                        <a:pt x="40" y="148"/>
                      </a:lnTo>
                      <a:lnTo>
                        <a:pt x="41" y="148"/>
                      </a:lnTo>
                      <a:lnTo>
                        <a:pt x="42" y="148"/>
                      </a:lnTo>
                      <a:lnTo>
                        <a:pt x="43" y="148"/>
                      </a:lnTo>
                      <a:lnTo>
                        <a:pt x="44" y="148"/>
                      </a:lnTo>
                      <a:lnTo>
                        <a:pt x="45" y="148"/>
                      </a:lnTo>
                      <a:lnTo>
                        <a:pt x="47" y="148"/>
                      </a:lnTo>
                      <a:lnTo>
                        <a:pt x="48" y="148"/>
                      </a:lnTo>
                      <a:lnTo>
                        <a:pt x="48" y="149"/>
                      </a:lnTo>
                      <a:lnTo>
                        <a:pt x="49" y="148"/>
                      </a:lnTo>
                      <a:lnTo>
                        <a:pt x="50" y="148"/>
                      </a:lnTo>
                      <a:lnTo>
                        <a:pt x="51" y="148"/>
                      </a:lnTo>
                      <a:lnTo>
                        <a:pt x="52" y="148"/>
                      </a:lnTo>
                      <a:lnTo>
                        <a:pt x="53" y="148"/>
                      </a:lnTo>
                      <a:lnTo>
                        <a:pt x="54" y="148"/>
                      </a:lnTo>
                      <a:lnTo>
                        <a:pt x="55" y="148"/>
                      </a:lnTo>
                      <a:lnTo>
                        <a:pt x="56" y="148"/>
                      </a:lnTo>
                      <a:lnTo>
                        <a:pt x="57" y="148"/>
                      </a:lnTo>
                      <a:lnTo>
                        <a:pt x="57" y="1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62" name="Freeform 433"/>
                <p:cNvSpPr>
                  <a:spLocks/>
                </p:cNvSpPr>
                <p:nvPr/>
              </p:nvSpPr>
              <p:spPr bwMode="auto">
                <a:xfrm>
                  <a:off x="1610" y="4092"/>
                  <a:ext cx="34" cy="64"/>
                </a:xfrm>
                <a:custGeom>
                  <a:avLst/>
                  <a:gdLst>
                    <a:gd name="T0" fmla="*/ 0 w 68"/>
                    <a:gd name="T1" fmla="*/ 1 h 127"/>
                    <a:gd name="T2" fmla="*/ 3 w 68"/>
                    <a:gd name="T3" fmla="*/ 3 h 127"/>
                    <a:gd name="T4" fmla="*/ 3 w 68"/>
                    <a:gd name="T5" fmla="*/ 2 h 127"/>
                    <a:gd name="T6" fmla="*/ 3 w 68"/>
                    <a:gd name="T7" fmla="*/ 2 h 127"/>
                    <a:gd name="T8" fmla="*/ 4 w 68"/>
                    <a:gd name="T9" fmla="*/ 2 h 127"/>
                    <a:gd name="T10" fmla="*/ 4 w 68"/>
                    <a:gd name="T11" fmla="*/ 1 h 127"/>
                    <a:gd name="T12" fmla="*/ 4 w 68"/>
                    <a:gd name="T13" fmla="*/ 1 h 127"/>
                    <a:gd name="T14" fmla="*/ 4 w 68"/>
                    <a:gd name="T15" fmla="*/ 1 h 127"/>
                    <a:gd name="T16" fmla="*/ 5 w 68"/>
                    <a:gd name="T17" fmla="*/ 1 h 127"/>
                    <a:gd name="T18" fmla="*/ 5 w 68"/>
                    <a:gd name="T19" fmla="*/ 1 h 127"/>
                    <a:gd name="T20" fmla="*/ 5 w 68"/>
                    <a:gd name="T21" fmla="*/ 0 h 127"/>
                    <a:gd name="T22" fmla="*/ 6 w 68"/>
                    <a:gd name="T23" fmla="*/ 0 h 127"/>
                    <a:gd name="T24" fmla="*/ 6 w 68"/>
                    <a:gd name="T25" fmla="*/ 0 h 127"/>
                    <a:gd name="T26" fmla="*/ 6 w 68"/>
                    <a:gd name="T27" fmla="*/ 0 h 127"/>
                    <a:gd name="T28" fmla="*/ 7 w 68"/>
                    <a:gd name="T29" fmla="*/ 0 h 127"/>
                    <a:gd name="T30" fmla="*/ 7 w 68"/>
                    <a:gd name="T31" fmla="*/ 0 h 127"/>
                    <a:gd name="T32" fmla="*/ 7 w 68"/>
                    <a:gd name="T33" fmla="*/ 1 h 127"/>
                    <a:gd name="T34" fmla="*/ 8 w 68"/>
                    <a:gd name="T35" fmla="*/ 1 h 127"/>
                    <a:gd name="T36" fmla="*/ 8 w 68"/>
                    <a:gd name="T37" fmla="*/ 1 h 127"/>
                    <a:gd name="T38" fmla="*/ 9 w 68"/>
                    <a:gd name="T39" fmla="*/ 1 h 127"/>
                    <a:gd name="T40" fmla="*/ 8 w 68"/>
                    <a:gd name="T41" fmla="*/ 4 h 127"/>
                    <a:gd name="T42" fmla="*/ 7 w 68"/>
                    <a:gd name="T43" fmla="*/ 3 h 127"/>
                    <a:gd name="T44" fmla="*/ 7 w 68"/>
                    <a:gd name="T45" fmla="*/ 3 h 127"/>
                    <a:gd name="T46" fmla="*/ 7 w 68"/>
                    <a:gd name="T47" fmla="*/ 3 h 127"/>
                    <a:gd name="T48" fmla="*/ 6 w 68"/>
                    <a:gd name="T49" fmla="*/ 3 h 127"/>
                    <a:gd name="T50" fmla="*/ 6 w 68"/>
                    <a:gd name="T51" fmla="*/ 3 h 127"/>
                    <a:gd name="T52" fmla="*/ 6 w 68"/>
                    <a:gd name="T53" fmla="*/ 3 h 127"/>
                    <a:gd name="T54" fmla="*/ 6 w 68"/>
                    <a:gd name="T55" fmla="*/ 3 h 127"/>
                    <a:gd name="T56" fmla="*/ 5 w 68"/>
                    <a:gd name="T57" fmla="*/ 3 h 127"/>
                    <a:gd name="T58" fmla="*/ 5 w 68"/>
                    <a:gd name="T59" fmla="*/ 3 h 127"/>
                    <a:gd name="T60" fmla="*/ 5 w 68"/>
                    <a:gd name="T61" fmla="*/ 3 h 127"/>
                    <a:gd name="T62" fmla="*/ 5 w 68"/>
                    <a:gd name="T63" fmla="*/ 4 h 127"/>
                    <a:gd name="T64" fmla="*/ 4 w 68"/>
                    <a:gd name="T65" fmla="*/ 4 h 127"/>
                    <a:gd name="T66" fmla="*/ 4 w 68"/>
                    <a:gd name="T67" fmla="*/ 4 h 127"/>
                    <a:gd name="T68" fmla="*/ 4 w 68"/>
                    <a:gd name="T69" fmla="*/ 4 h 127"/>
                    <a:gd name="T70" fmla="*/ 4 w 68"/>
                    <a:gd name="T71" fmla="*/ 4 h 127"/>
                    <a:gd name="T72" fmla="*/ 4 w 68"/>
                    <a:gd name="T73" fmla="*/ 5 h 127"/>
                    <a:gd name="T74" fmla="*/ 4 w 68"/>
                    <a:gd name="T75" fmla="*/ 5 h 127"/>
                    <a:gd name="T76" fmla="*/ 3 w 68"/>
                    <a:gd name="T77" fmla="*/ 5 h 127"/>
                    <a:gd name="T78" fmla="*/ 3 w 68"/>
                    <a:gd name="T79" fmla="*/ 6 h 127"/>
                    <a:gd name="T80" fmla="*/ 3 w 68"/>
                    <a:gd name="T81" fmla="*/ 6 h 127"/>
                    <a:gd name="T82" fmla="*/ 3 w 68"/>
                    <a:gd name="T83" fmla="*/ 7 h 127"/>
                    <a:gd name="T84" fmla="*/ 3 w 68"/>
                    <a:gd name="T85" fmla="*/ 7 h 127"/>
                    <a:gd name="T86" fmla="*/ 3 w 68"/>
                    <a:gd name="T87" fmla="*/ 8 h 127"/>
                    <a:gd name="T88" fmla="*/ 3 w 68"/>
                    <a:gd name="T89" fmla="*/ 16 h 127"/>
                    <a:gd name="T90" fmla="*/ 0 w 68"/>
                    <a:gd name="T91" fmla="*/ 16 h 12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68"/>
                    <a:gd name="T139" fmla="*/ 0 h 127"/>
                    <a:gd name="T140" fmla="*/ 68 w 68"/>
                    <a:gd name="T141" fmla="*/ 127 h 12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68" h="127">
                      <a:moveTo>
                        <a:pt x="0" y="127"/>
                      </a:moveTo>
                      <a:lnTo>
                        <a:pt x="0" y="2"/>
                      </a:lnTo>
                      <a:lnTo>
                        <a:pt x="20" y="2"/>
                      </a:lnTo>
                      <a:lnTo>
                        <a:pt x="20" y="21"/>
                      </a:lnTo>
                      <a:lnTo>
                        <a:pt x="22" y="18"/>
                      </a:lnTo>
                      <a:lnTo>
                        <a:pt x="23" y="16"/>
                      </a:lnTo>
                      <a:lnTo>
                        <a:pt x="24" y="15"/>
                      </a:lnTo>
                      <a:lnTo>
                        <a:pt x="25" y="13"/>
                      </a:lnTo>
                      <a:lnTo>
                        <a:pt x="26" y="11"/>
                      </a:lnTo>
                      <a:lnTo>
                        <a:pt x="27" y="10"/>
                      </a:lnTo>
                      <a:lnTo>
                        <a:pt x="28" y="8"/>
                      </a:lnTo>
                      <a:lnTo>
                        <a:pt x="29" y="7"/>
                      </a:lnTo>
                      <a:lnTo>
                        <a:pt x="30" y="6"/>
                      </a:lnTo>
                      <a:lnTo>
                        <a:pt x="31" y="5"/>
                      </a:lnTo>
                      <a:lnTo>
                        <a:pt x="32" y="4"/>
                      </a:lnTo>
                      <a:lnTo>
                        <a:pt x="34" y="3"/>
                      </a:lnTo>
                      <a:lnTo>
                        <a:pt x="35" y="2"/>
                      </a:lnTo>
                      <a:lnTo>
                        <a:pt x="36" y="2"/>
                      </a:lnTo>
                      <a:lnTo>
                        <a:pt x="37" y="1"/>
                      </a:lnTo>
                      <a:lnTo>
                        <a:pt x="38" y="1"/>
                      </a:lnTo>
                      <a:lnTo>
                        <a:pt x="39" y="0"/>
                      </a:lnTo>
                      <a:lnTo>
                        <a:pt x="40" y="0"/>
                      </a:lnTo>
                      <a:lnTo>
                        <a:pt x="42" y="0"/>
                      </a:lnTo>
                      <a:lnTo>
                        <a:pt x="43" y="0"/>
                      </a:lnTo>
                      <a:lnTo>
                        <a:pt x="44" y="0"/>
                      </a:lnTo>
                      <a:lnTo>
                        <a:pt x="45" y="0"/>
                      </a:lnTo>
                      <a:lnTo>
                        <a:pt x="46" y="0"/>
                      </a:lnTo>
                      <a:lnTo>
                        <a:pt x="48" y="0"/>
                      </a:lnTo>
                      <a:lnTo>
                        <a:pt x="50" y="0"/>
                      </a:lnTo>
                      <a:lnTo>
                        <a:pt x="52" y="0"/>
                      </a:lnTo>
                      <a:lnTo>
                        <a:pt x="54" y="0"/>
                      </a:lnTo>
                      <a:lnTo>
                        <a:pt x="55" y="1"/>
                      </a:lnTo>
                      <a:lnTo>
                        <a:pt x="57" y="1"/>
                      </a:lnTo>
                      <a:lnTo>
                        <a:pt x="59" y="2"/>
                      </a:lnTo>
                      <a:lnTo>
                        <a:pt x="61" y="2"/>
                      </a:lnTo>
                      <a:lnTo>
                        <a:pt x="62" y="3"/>
                      </a:lnTo>
                      <a:lnTo>
                        <a:pt x="64" y="4"/>
                      </a:lnTo>
                      <a:lnTo>
                        <a:pt x="67" y="5"/>
                      </a:lnTo>
                      <a:lnTo>
                        <a:pt x="68" y="6"/>
                      </a:lnTo>
                      <a:lnTo>
                        <a:pt x="60" y="26"/>
                      </a:lnTo>
                      <a:lnTo>
                        <a:pt x="59" y="25"/>
                      </a:lnTo>
                      <a:lnTo>
                        <a:pt x="58" y="24"/>
                      </a:lnTo>
                      <a:lnTo>
                        <a:pt x="57" y="24"/>
                      </a:lnTo>
                      <a:lnTo>
                        <a:pt x="55" y="22"/>
                      </a:lnTo>
                      <a:lnTo>
                        <a:pt x="54" y="22"/>
                      </a:lnTo>
                      <a:lnTo>
                        <a:pt x="53" y="21"/>
                      </a:lnTo>
                      <a:lnTo>
                        <a:pt x="52" y="21"/>
                      </a:lnTo>
                      <a:lnTo>
                        <a:pt x="50" y="21"/>
                      </a:lnTo>
                      <a:lnTo>
                        <a:pt x="49" y="21"/>
                      </a:lnTo>
                      <a:lnTo>
                        <a:pt x="48" y="21"/>
                      </a:lnTo>
                      <a:lnTo>
                        <a:pt x="47" y="21"/>
                      </a:lnTo>
                      <a:lnTo>
                        <a:pt x="45" y="21"/>
                      </a:lnTo>
                      <a:lnTo>
                        <a:pt x="44" y="21"/>
                      </a:lnTo>
                      <a:lnTo>
                        <a:pt x="43" y="21"/>
                      </a:lnTo>
                      <a:lnTo>
                        <a:pt x="42" y="21"/>
                      </a:lnTo>
                      <a:lnTo>
                        <a:pt x="40" y="21"/>
                      </a:lnTo>
                      <a:lnTo>
                        <a:pt x="39" y="21"/>
                      </a:lnTo>
                      <a:lnTo>
                        <a:pt x="38" y="22"/>
                      </a:lnTo>
                      <a:lnTo>
                        <a:pt x="37" y="22"/>
                      </a:lnTo>
                      <a:lnTo>
                        <a:pt x="36" y="22"/>
                      </a:lnTo>
                      <a:lnTo>
                        <a:pt x="35" y="24"/>
                      </a:lnTo>
                      <a:lnTo>
                        <a:pt x="34" y="24"/>
                      </a:lnTo>
                      <a:lnTo>
                        <a:pt x="33" y="25"/>
                      </a:lnTo>
                      <a:lnTo>
                        <a:pt x="32" y="26"/>
                      </a:lnTo>
                      <a:lnTo>
                        <a:pt x="31" y="27"/>
                      </a:lnTo>
                      <a:lnTo>
                        <a:pt x="30" y="28"/>
                      </a:lnTo>
                      <a:lnTo>
                        <a:pt x="29" y="29"/>
                      </a:lnTo>
                      <a:lnTo>
                        <a:pt x="28" y="30"/>
                      </a:lnTo>
                      <a:lnTo>
                        <a:pt x="28" y="31"/>
                      </a:lnTo>
                      <a:lnTo>
                        <a:pt x="27" y="32"/>
                      </a:lnTo>
                      <a:lnTo>
                        <a:pt x="27" y="33"/>
                      </a:lnTo>
                      <a:lnTo>
                        <a:pt x="26" y="34"/>
                      </a:lnTo>
                      <a:lnTo>
                        <a:pt x="26" y="35"/>
                      </a:lnTo>
                      <a:lnTo>
                        <a:pt x="25" y="37"/>
                      </a:lnTo>
                      <a:lnTo>
                        <a:pt x="25" y="38"/>
                      </a:lnTo>
                      <a:lnTo>
                        <a:pt x="25" y="40"/>
                      </a:lnTo>
                      <a:lnTo>
                        <a:pt x="24" y="42"/>
                      </a:lnTo>
                      <a:lnTo>
                        <a:pt x="24" y="44"/>
                      </a:lnTo>
                      <a:lnTo>
                        <a:pt x="24" y="47"/>
                      </a:lnTo>
                      <a:lnTo>
                        <a:pt x="23" y="49"/>
                      </a:lnTo>
                      <a:lnTo>
                        <a:pt x="23" y="51"/>
                      </a:lnTo>
                      <a:lnTo>
                        <a:pt x="23" y="53"/>
                      </a:lnTo>
                      <a:lnTo>
                        <a:pt x="23" y="55"/>
                      </a:lnTo>
                      <a:lnTo>
                        <a:pt x="23" y="57"/>
                      </a:lnTo>
                      <a:lnTo>
                        <a:pt x="23" y="59"/>
                      </a:lnTo>
                      <a:lnTo>
                        <a:pt x="22" y="61"/>
                      </a:lnTo>
                      <a:lnTo>
                        <a:pt x="22" y="127"/>
                      </a:lnTo>
                      <a:lnTo>
                        <a:pt x="0" y="1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63" name="Freeform 434"/>
                <p:cNvSpPr>
                  <a:spLocks noEditPoints="1"/>
                </p:cNvSpPr>
                <p:nvPr/>
              </p:nvSpPr>
              <p:spPr bwMode="auto">
                <a:xfrm>
                  <a:off x="1647" y="4092"/>
                  <a:ext cx="57" cy="65"/>
                </a:xfrm>
                <a:custGeom>
                  <a:avLst/>
                  <a:gdLst>
                    <a:gd name="T0" fmla="*/ 9 w 115"/>
                    <a:gd name="T1" fmla="*/ 15 h 129"/>
                    <a:gd name="T2" fmla="*/ 8 w 115"/>
                    <a:gd name="T3" fmla="*/ 16 h 129"/>
                    <a:gd name="T4" fmla="*/ 6 w 115"/>
                    <a:gd name="T5" fmla="*/ 16 h 129"/>
                    <a:gd name="T6" fmla="*/ 4 w 115"/>
                    <a:gd name="T7" fmla="*/ 16 h 129"/>
                    <a:gd name="T8" fmla="*/ 1 w 115"/>
                    <a:gd name="T9" fmla="*/ 16 h 129"/>
                    <a:gd name="T10" fmla="*/ 0 w 115"/>
                    <a:gd name="T11" fmla="*/ 14 h 129"/>
                    <a:gd name="T12" fmla="*/ 0 w 115"/>
                    <a:gd name="T13" fmla="*/ 12 h 129"/>
                    <a:gd name="T14" fmla="*/ 0 w 115"/>
                    <a:gd name="T15" fmla="*/ 11 h 129"/>
                    <a:gd name="T16" fmla="*/ 0 w 115"/>
                    <a:gd name="T17" fmla="*/ 10 h 129"/>
                    <a:gd name="T18" fmla="*/ 1 w 115"/>
                    <a:gd name="T19" fmla="*/ 9 h 129"/>
                    <a:gd name="T20" fmla="*/ 2 w 115"/>
                    <a:gd name="T21" fmla="*/ 8 h 129"/>
                    <a:gd name="T22" fmla="*/ 3 w 115"/>
                    <a:gd name="T23" fmla="*/ 8 h 129"/>
                    <a:gd name="T24" fmla="*/ 4 w 115"/>
                    <a:gd name="T25" fmla="*/ 7 h 129"/>
                    <a:gd name="T26" fmla="*/ 6 w 115"/>
                    <a:gd name="T27" fmla="*/ 7 h 129"/>
                    <a:gd name="T28" fmla="*/ 9 w 115"/>
                    <a:gd name="T29" fmla="*/ 7 h 129"/>
                    <a:gd name="T30" fmla="*/ 10 w 115"/>
                    <a:gd name="T31" fmla="*/ 6 h 129"/>
                    <a:gd name="T32" fmla="*/ 10 w 115"/>
                    <a:gd name="T33" fmla="*/ 6 h 129"/>
                    <a:gd name="T34" fmla="*/ 10 w 115"/>
                    <a:gd name="T35" fmla="*/ 5 h 129"/>
                    <a:gd name="T36" fmla="*/ 10 w 115"/>
                    <a:gd name="T37" fmla="*/ 4 h 129"/>
                    <a:gd name="T38" fmla="*/ 8 w 115"/>
                    <a:gd name="T39" fmla="*/ 3 h 129"/>
                    <a:gd name="T40" fmla="*/ 6 w 115"/>
                    <a:gd name="T41" fmla="*/ 3 h 129"/>
                    <a:gd name="T42" fmla="*/ 4 w 115"/>
                    <a:gd name="T43" fmla="*/ 3 h 129"/>
                    <a:gd name="T44" fmla="*/ 3 w 115"/>
                    <a:gd name="T45" fmla="*/ 4 h 129"/>
                    <a:gd name="T46" fmla="*/ 3 w 115"/>
                    <a:gd name="T47" fmla="*/ 5 h 129"/>
                    <a:gd name="T48" fmla="*/ 0 w 115"/>
                    <a:gd name="T49" fmla="*/ 4 h 129"/>
                    <a:gd name="T50" fmla="*/ 1 w 115"/>
                    <a:gd name="T51" fmla="*/ 2 h 129"/>
                    <a:gd name="T52" fmla="*/ 2 w 115"/>
                    <a:gd name="T53" fmla="*/ 1 h 129"/>
                    <a:gd name="T54" fmla="*/ 4 w 115"/>
                    <a:gd name="T55" fmla="*/ 1 h 129"/>
                    <a:gd name="T56" fmla="*/ 6 w 115"/>
                    <a:gd name="T57" fmla="*/ 0 h 129"/>
                    <a:gd name="T58" fmla="*/ 8 w 115"/>
                    <a:gd name="T59" fmla="*/ 0 h 129"/>
                    <a:gd name="T60" fmla="*/ 10 w 115"/>
                    <a:gd name="T61" fmla="*/ 1 h 129"/>
                    <a:gd name="T62" fmla="*/ 11 w 115"/>
                    <a:gd name="T63" fmla="*/ 1 h 129"/>
                    <a:gd name="T64" fmla="*/ 12 w 115"/>
                    <a:gd name="T65" fmla="*/ 2 h 129"/>
                    <a:gd name="T66" fmla="*/ 13 w 115"/>
                    <a:gd name="T67" fmla="*/ 3 h 129"/>
                    <a:gd name="T68" fmla="*/ 13 w 115"/>
                    <a:gd name="T69" fmla="*/ 4 h 129"/>
                    <a:gd name="T70" fmla="*/ 13 w 115"/>
                    <a:gd name="T71" fmla="*/ 6 h 129"/>
                    <a:gd name="T72" fmla="*/ 13 w 115"/>
                    <a:gd name="T73" fmla="*/ 12 h 129"/>
                    <a:gd name="T74" fmla="*/ 13 w 115"/>
                    <a:gd name="T75" fmla="*/ 14 h 129"/>
                    <a:gd name="T76" fmla="*/ 14 w 115"/>
                    <a:gd name="T77" fmla="*/ 15 h 129"/>
                    <a:gd name="T78" fmla="*/ 11 w 115"/>
                    <a:gd name="T79" fmla="*/ 16 h 129"/>
                    <a:gd name="T80" fmla="*/ 11 w 115"/>
                    <a:gd name="T81" fmla="*/ 15 h 129"/>
                    <a:gd name="T82" fmla="*/ 11 w 115"/>
                    <a:gd name="T83" fmla="*/ 14 h 129"/>
                    <a:gd name="T84" fmla="*/ 9 w 115"/>
                    <a:gd name="T85" fmla="*/ 9 h 129"/>
                    <a:gd name="T86" fmla="*/ 6 w 115"/>
                    <a:gd name="T87" fmla="*/ 10 h 129"/>
                    <a:gd name="T88" fmla="*/ 4 w 115"/>
                    <a:gd name="T89" fmla="*/ 10 h 129"/>
                    <a:gd name="T90" fmla="*/ 3 w 115"/>
                    <a:gd name="T91" fmla="*/ 10 h 129"/>
                    <a:gd name="T92" fmla="*/ 3 w 115"/>
                    <a:gd name="T93" fmla="*/ 11 h 129"/>
                    <a:gd name="T94" fmla="*/ 3 w 115"/>
                    <a:gd name="T95" fmla="*/ 11 h 129"/>
                    <a:gd name="T96" fmla="*/ 2 w 115"/>
                    <a:gd name="T97" fmla="*/ 12 h 129"/>
                    <a:gd name="T98" fmla="*/ 3 w 115"/>
                    <a:gd name="T99" fmla="*/ 13 h 129"/>
                    <a:gd name="T100" fmla="*/ 4 w 115"/>
                    <a:gd name="T101" fmla="*/ 14 h 129"/>
                    <a:gd name="T102" fmla="*/ 5 w 115"/>
                    <a:gd name="T103" fmla="*/ 14 h 129"/>
                    <a:gd name="T104" fmla="*/ 7 w 115"/>
                    <a:gd name="T105" fmla="*/ 14 h 129"/>
                    <a:gd name="T106" fmla="*/ 8 w 115"/>
                    <a:gd name="T107" fmla="*/ 14 h 129"/>
                    <a:gd name="T108" fmla="*/ 9 w 115"/>
                    <a:gd name="T109" fmla="*/ 13 h 129"/>
                    <a:gd name="T110" fmla="*/ 10 w 115"/>
                    <a:gd name="T111" fmla="*/ 12 h 129"/>
                    <a:gd name="T112" fmla="*/ 10 w 115"/>
                    <a:gd name="T113" fmla="*/ 10 h 129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15"/>
                    <a:gd name="T172" fmla="*/ 0 h 129"/>
                    <a:gd name="T173" fmla="*/ 115 w 115"/>
                    <a:gd name="T174" fmla="*/ 129 h 129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15" h="129">
                      <a:moveTo>
                        <a:pt x="89" y="111"/>
                      </a:moveTo>
                      <a:lnTo>
                        <a:pt x="88" y="112"/>
                      </a:lnTo>
                      <a:lnTo>
                        <a:pt x="85" y="113"/>
                      </a:lnTo>
                      <a:lnTo>
                        <a:pt x="83" y="115"/>
                      </a:lnTo>
                      <a:lnTo>
                        <a:pt x="81" y="116"/>
                      </a:lnTo>
                      <a:lnTo>
                        <a:pt x="79" y="117"/>
                      </a:lnTo>
                      <a:lnTo>
                        <a:pt x="77" y="119"/>
                      </a:lnTo>
                      <a:lnTo>
                        <a:pt x="75" y="120"/>
                      </a:lnTo>
                      <a:lnTo>
                        <a:pt x="73" y="121"/>
                      </a:lnTo>
                      <a:lnTo>
                        <a:pt x="72" y="122"/>
                      </a:lnTo>
                      <a:lnTo>
                        <a:pt x="70" y="123"/>
                      </a:lnTo>
                      <a:lnTo>
                        <a:pt x="68" y="124"/>
                      </a:lnTo>
                      <a:lnTo>
                        <a:pt x="66" y="125"/>
                      </a:lnTo>
                      <a:lnTo>
                        <a:pt x="65" y="125"/>
                      </a:lnTo>
                      <a:lnTo>
                        <a:pt x="62" y="126"/>
                      </a:lnTo>
                      <a:lnTo>
                        <a:pt x="60" y="126"/>
                      </a:lnTo>
                      <a:lnTo>
                        <a:pt x="59" y="127"/>
                      </a:lnTo>
                      <a:lnTo>
                        <a:pt x="57" y="127"/>
                      </a:lnTo>
                      <a:lnTo>
                        <a:pt x="55" y="128"/>
                      </a:lnTo>
                      <a:lnTo>
                        <a:pt x="53" y="128"/>
                      </a:lnTo>
                      <a:lnTo>
                        <a:pt x="51" y="128"/>
                      </a:lnTo>
                      <a:lnTo>
                        <a:pt x="49" y="128"/>
                      </a:lnTo>
                      <a:lnTo>
                        <a:pt x="47" y="128"/>
                      </a:lnTo>
                      <a:lnTo>
                        <a:pt x="45" y="128"/>
                      </a:lnTo>
                      <a:lnTo>
                        <a:pt x="43" y="129"/>
                      </a:lnTo>
                      <a:lnTo>
                        <a:pt x="40" y="128"/>
                      </a:lnTo>
                      <a:lnTo>
                        <a:pt x="36" y="128"/>
                      </a:lnTo>
                      <a:lnTo>
                        <a:pt x="33" y="128"/>
                      </a:lnTo>
                      <a:lnTo>
                        <a:pt x="30" y="127"/>
                      </a:lnTo>
                      <a:lnTo>
                        <a:pt x="27" y="127"/>
                      </a:lnTo>
                      <a:lnTo>
                        <a:pt x="25" y="126"/>
                      </a:lnTo>
                      <a:lnTo>
                        <a:pt x="22" y="125"/>
                      </a:lnTo>
                      <a:lnTo>
                        <a:pt x="20" y="124"/>
                      </a:lnTo>
                      <a:lnTo>
                        <a:pt x="18" y="123"/>
                      </a:lnTo>
                      <a:lnTo>
                        <a:pt x="14" y="122"/>
                      </a:lnTo>
                      <a:lnTo>
                        <a:pt x="12" y="121"/>
                      </a:lnTo>
                      <a:lnTo>
                        <a:pt x="10" y="120"/>
                      </a:lnTo>
                      <a:lnTo>
                        <a:pt x="9" y="117"/>
                      </a:lnTo>
                      <a:lnTo>
                        <a:pt x="7" y="115"/>
                      </a:lnTo>
                      <a:lnTo>
                        <a:pt x="6" y="113"/>
                      </a:lnTo>
                      <a:lnTo>
                        <a:pt x="5" y="111"/>
                      </a:lnTo>
                      <a:lnTo>
                        <a:pt x="4" y="109"/>
                      </a:lnTo>
                      <a:lnTo>
                        <a:pt x="3" y="107"/>
                      </a:lnTo>
                      <a:lnTo>
                        <a:pt x="2" y="105"/>
                      </a:lnTo>
                      <a:lnTo>
                        <a:pt x="2" y="103"/>
                      </a:lnTo>
                      <a:lnTo>
                        <a:pt x="1" y="101"/>
                      </a:lnTo>
                      <a:lnTo>
                        <a:pt x="1" y="98"/>
                      </a:lnTo>
                      <a:lnTo>
                        <a:pt x="1" y="96"/>
                      </a:lnTo>
                      <a:lnTo>
                        <a:pt x="0" y="93"/>
                      </a:lnTo>
                      <a:lnTo>
                        <a:pt x="1" y="91"/>
                      </a:lnTo>
                      <a:lnTo>
                        <a:pt x="1" y="90"/>
                      </a:lnTo>
                      <a:lnTo>
                        <a:pt x="1" y="88"/>
                      </a:lnTo>
                      <a:lnTo>
                        <a:pt x="1" y="87"/>
                      </a:lnTo>
                      <a:lnTo>
                        <a:pt x="1" y="85"/>
                      </a:lnTo>
                      <a:lnTo>
                        <a:pt x="2" y="84"/>
                      </a:lnTo>
                      <a:lnTo>
                        <a:pt x="2" y="83"/>
                      </a:lnTo>
                      <a:lnTo>
                        <a:pt x="2" y="81"/>
                      </a:lnTo>
                      <a:lnTo>
                        <a:pt x="3" y="80"/>
                      </a:lnTo>
                      <a:lnTo>
                        <a:pt x="3" y="79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5" y="75"/>
                      </a:lnTo>
                      <a:lnTo>
                        <a:pt x="6" y="74"/>
                      </a:lnTo>
                      <a:lnTo>
                        <a:pt x="7" y="73"/>
                      </a:lnTo>
                      <a:lnTo>
                        <a:pt x="7" y="72"/>
                      </a:lnTo>
                      <a:lnTo>
                        <a:pt x="8" y="71"/>
                      </a:lnTo>
                      <a:lnTo>
                        <a:pt x="9" y="69"/>
                      </a:lnTo>
                      <a:lnTo>
                        <a:pt x="10" y="68"/>
                      </a:lnTo>
                      <a:lnTo>
                        <a:pt x="11" y="67"/>
                      </a:lnTo>
                      <a:lnTo>
                        <a:pt x="12" y="67"/>
                      </a:lnTo>
                      <a:lnTo>
                        <a:pt x="13" y="66"/>
                      </a:lnTo>
                      <a:lnTo>
                        <a:pt x="14" y="65"/>
                      </a:lnTo>
                      <a:lnTo>
                        <a:pt x="17" y="64"/>
                      </a:lnTo>
                      <a:lnTo>
                        <a:pt x="18" y="63"/>
                      </a:lnTo>
                      <a:lnTo>
                        <a:pt x="19" y="62"/>
                      </a:lnTo>
                      <a:lnTo>
                        <a:pt x="20" y="61"/>
                      </a:lnTo>
                      <a:lnTo>
                        <a:pt x="22" y="61"/>
                      </a:lnTo>
                      <a:lnTo>
                        <a:pt x="23" y="60"/>
                      </a:lnTo>
                      <a:lnTo>
                        <a:pt x="24" y="60"/>
                      </a:lnTo>
                      <a:lnTo>
                        <a:pt x="25" y="59"/>
                      </a:lnTo>
                      <a:lnTo>
                        <a:pt x="27" y="59"/>
                      </a:lnTo>
                      <a:lnTo>
                        <a:pt x="28" y="58"/>
                      </a:lnTo>
                      <a:lnTo>
                        <a:pt x="29" y="58"/>
                      </a:lnTo>
                      <a:lnTo>
                        <a:pt x="30" y="58"/>
                      </a:lnTo>
                      <a:lnTo>
                        <a:pt x="32" y="57"/>
                      </a:lnTo>
                      <a:lnTo>
                        <a:pt x="33" y="57"/>
                      </a:lnTo>
                      <a:lnTo>
                        <a:pt x="34" y="57"/>
                      </a:lnTo>
                      <a:lnTo>
                        <a:pt x="35" y="57"/>
                      </a:lnTo>
                      <a:lnTo>
                        <a:pt x="37" y="56"/>
                      </a:lnTo>
                      <a:lnTo>
                        <a:pt x="38" y="56"/>
                      </a:lnTo>
                      <a:lnTo>
                        <a:pt x="41" y="56"/>
                      </a:lnTo>
                      <a:lnTo>
                        <a:pt x="42" y="56"/>
                      </a:lnTo>
                      <a:lnTo>
                        <a:pt x="44" y="55"/>
                      </a:lnTo>
                      <a:lnTo>
                        <a:pt x="46" y="55"/>
                      </a:lnTo>
                      <a:lnTo>
                        <a:pt x="48" y="55"/>
                      </a:lnTo>
                      <a:lnTo>
                        <a:pt x="49" y="55"/>
                      </a:lnTo>
                      <a:lnTo>
                        <a:pt x="53" y="54"/>
                      </a:lnTo>
                      <a:lnTo>
                        <a:pt x="57" y="53"/>
                      </a:lnTo>
                      <a:lnTo>
                        <a:pt x="61" y="53"/>
                      </a:lnTo>
                      <a:lnTo>
                        <a:pt x="65" y="52"/>
                      </a:lnTo>
                      <a:lnTo>
                        <a:pt x="68" y="52"/>
                      </a:lnTo>
                      <a:lnTo>
                        <a:pt x="72" y="51"/>
                      </a:lnTo>
                      <a:lnTo>
                        <a:pt x="74" y="51"/>
                      </a:lnTo>
                      <a:lnTo>
                        <a:pt x="77" y="50"/>
                      </a:lnTo>
                      <a:lnTo>
                        <a:pt x="80" y="49"/>
                      </a:lnTo>
                      <a:lnTo>
                        <a:pt x="82" y="49"/>
                      </a:lnTo>
                      <a:lnTo>
                        <a:pt x="84" y="48"/>
                      </a:lnTo>
                      <a:lnTo>
                        <a:pt x="86" y="48"/>
                      </a:lnTo>
                      <a:lnTo>
                        <a:pt x="86" y="47"/>
                      </a:lnTo>
                      <a:lnTo>
                        <a:pt x="86" y="45"/>
                      </a:lnTo>
                      <a:lnTo>
                        <a:pt x="86" y="44"/>
                      </a:lnTo>
                      <a:lnTo>
                        <a:pt x="86" y="43"/>
                      </a:lnTo>
                      <a:lnTo>
                        <a:pt x="86" y="42"/>
                      </a:lnTo>
                      <a:lnTo>
                        <a:pt x="86" y="40"/>
                      </a:lnTo>
                      <a:lnTo>
                        <a:pt x="86" y="38"/>
                      </a:lnTo>
                      <a:lnTo>
                        <a:pt x="86" y="36"/>
                      </a:lnTo>
                      <a:lnTo>
                        <a:pt x="86" y="34"/>
                      </a:lnTo>
                      <a:lnTo>
                        <a:pt x="85" y="33"/>
                      </a:lnTo>
                      <a:lnTo>
                        <a:pt x="85" y="31"/>
                      </a:lnTo>
                      <a:lnTo>
                        <a:pt x="84" y="30"/>
                      </a:lnTo>
                      <a:lnTo>
                        <a:pt x="84" y="29"/>
                      </a:lnTo>
                      <a:lnTo>
                        <a:pt x="83" y="27"/>
                      </a:lnTo>
                      <a:lnTo>
                        <a:pt x="82" y="26"/>
                      </a:lnTo>
                      <a:lnTo>
                        <a:pt x="81" y="25"/>
                      </a:lnTo>
                      <a:lnTo>
                        <a:pt x="80" y="25"/>
                      </a:lnTo>
                      <a:lnTo>
                        <a:pt x="79" y="22"/>
                      </a:lnTo>
                      <a:lnTo>
                        <a:pt x="78" y="21"/>
                      </a:lnTo>
                      <a:lnTo>
                        <a:pt x="76" y="20"/>
                      </a:lnTo>
                      <a:lnTo>
                        <a:pt x="75" y="20"/>
                      </a:lnTo>
                      <a:lnTo>
                        <a:pt x="73" y="19"/>
                      </a:lnTo>
                      <a:lnTo>
                        <a:pt x="71" y="18"/>
                      </a:lnTo>
                      <a:lnTo>
                        <a:pt x="69" y="18"/>
                      </a:lnTo>
                      <a:lnTo>
                        <a:pt x="67" y="17"/>
                      </a:lnTo>
                      <a:lnTo>
                        <a:pt x="65" y="17"/>
                      </a:lnTo>
                      <a:lnTo>
                        <a:pt x="62" y="17"/>
                      </a:lnTo>
                      <a:lnTo>
                        <a:pt x="59" y="17"/>
                      </a:lnTo>
                      <a:lnTo>
                        <a:pt x="56" y="17"/>
                      </a:lnTo>
                      <a:lnTo>
                        <a:pt x="54" y="17"/>
                      </a:lnTo>
                      <a:lnTo>
                        <a:pt x="52" y="17"/>
                      </a:lnTo>
                      <a:lnTo>
                        <a:pt x="50" y="17"/>
                      </a:lnTo>
                      <a:lnTo>
                        <a:pt x="48" y="17"/>
                      </a:lnTo>
                      <a:lnTo>
                        <a:pt x="46" y="17"/>
                      </a:lnTo>
                      <a:lnTo>
                        <a:pt x="44" y="18"/>
                      </a:lnTo>
                      <a:lnTo>
                        <a:pt x="43" y="18"/>
                      </a:lnTo>
                      <a:lnTo>
                        <a:pt x="41" y="19"/>
                      </a:lnTo>
                      <a:lnTo>
                        <a:pt x="38" y="19"/>
                      </a:lnTo>
                      <a:lnTo>
                        <a:pt x="37" y="20"/>
                      </a:lnTo>
                      <a:lnTo>
                        <a:pt x="36" y="21"/>
                      </a:lnTo>
                      <a:lnTo>
                        <a:pt x="34" y="22"/>
                      </a:lnTo>
                      <a:lnTo>
                        <a:pt x="33" y="22"/>
                      </a:lnTo>
                      <a:lnTo>
                        <a:pt x="32" y="24"/>
                      </a:lnTo>
                      <a:lnTo>
                        <a:pt x="31" y="25"/>
                      </a:lnTo>
                      <a:lnTo>
                        <a:pt x="30" y="27"/>
                      </a:lnTo>
                      <a:lnTo>
                        <a:pt x="29" y="28"/>
                      </a:lnTo>
                      <a:lnTo>
                        <a:pt x="28" y="29"/>
                      </a:lnTo>
                      <a:lnTo>
                        <a:pt x="28" y="31"/>
                      </a:lnTo>
                      <a:lnTo>
                        <a:pt x="27" y="32"/>
                      </a:lnTo>
                      <a:lnTo>
                        <a:pt x="26" y="34"/>
                      </a:lnTo>
                      <a:lnTo>
                        <a:pt x="26" y="36"/>
                      </a:lnTo>
                      <a:lnTo>
                        <a:pt x="25" y="38"/>
                      </a:lnTo>
                      <a:lnTo>
                        <a:pt x="24" y="40"/>
                      </a:lnTo>
                      <a:lnTo>
                        <a:pt x="4" y="38"/>
                      </a:lnTo>
                      <a:lnTo>
                        <a:pt x="5" y="35"/>
                      </a:lnTo>
                      <a:lnTo>
                        <a:pt x="5" y="33"/>
                      </a:lnTo>
                      <a:lnTo>
                        <a:pt x="6" y="31"/>
                      </a:lnTo>
                      <a:lnTo>
                        <a:pt x="6" y="29"/>
                      </a:lnTo>
                      <a:lnTo>
                        <a:pt x="7" y="28"/>
                      </a:lnTo>
                      <a:lnTo>
                        <a:pt x="8" y="26"/>
                      </a:lnTo>
                      <a:lnTo>
                        <a:pt x="8" y="24"/>
                      </a:lnTo>
                      <a:lnTo>
                        <a:pt x="9" y="21"/>
                      </a:lnTo>
                      <a:lnTo>
                        <a:pt x="10" y="20"/>
                      </a:lnTo>
                      <a:lnTo>
                        <a:pt x="11" y="18"/>
                      </a:lnTo>
                      <a:lnTo>
                        <a:pt x="12" y="17"/>
                      </a:lnTo>
                      <a:lnTo>
                        <a:pt x="12" y="16"/>
                      </a:lnTo>
                      <a:lnTo>
                        <a:pt x="14" y="14"/>
                      </a:lnTo>
                      <a:lnTo>
                        <a:pt x="15" y="13"/>
                      </a:lnTo>
                      <a:lnTo>
                        <a:pt x="17" y="12"/>
                      </a:lnTo>
                      <a:lnTo>
                        <a:pt x="18" y="11"/>
                      </a:lnTo>
                      <a:lnTo>
                        <a:pt x="20" y="10"/>
                      </a:lnTo>
                      <a:lnTo>
                        <a:pt x="21" y="8"/>
                      </a:lnTo>
                      <a:lnTo>
                        <a:pt x="23" y="8"/>
                      </a:lnTo>
                      <a:lnTo>
                        <a:pt x="24" y="7"/>
                      </a:lnTo>
                      <a:lnTo>
                        <a:pt x="26" y="6"/>
                      </a:lnTo>
                      <a:lnTo>
                        <a:pt x="28" y="5"/>
                      </a:lnTo>
                      <a:lnTo>
                        <a:pt x="30" y="4"/>
                      </a:lnTo>
                      <a:lnTo>
                        <a:pt x="31" y="4"/>
                      </a:lnTo>
                      <a:lnTo>
                        <a:pt x="34" y="3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41" y="1"/>
                      </a:lnTo>
                      <a:lnTo>
                        <a:pt x="43" y="1"/>
                      </a:lnTo>
                      <a:lnTo>
                        <a:pt x="45" y="0"/>
                      </a:lnTo>
                      <a:lnTo>
                        <a:pt x="48" y="0"/>
                      </a:lnTo>
                      <a:lnTo>
                        <a:pt x="50" y="0"/>
                      </a:lnTo>
                      <a:lnTo>
                        <a:pt x="52" y="0"/>
                      </a:lnTo>
                      <a:lnTo>
                        <a:pt x="55" y="0"/>
                      </a:lnTo>
                      <a:lnTo>
                        <a:pt x="57" y="0"/>
                      </a:lnTo>
                      <a:lnTo>
                        <a:pt x="59" y="0"/>
                      </a:lnTo>
                      <a:lnTo>
                        <a:pt x="62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5" y="1"/>
                      </a:lnTo>
                      <a:lnTo>
                        <a:pt x="77" y="1"/>
                      </a:lnTo>
                      <a:lnTo>
                        <a:pt x="79" y="1"/>
                      </a:lnTo>
                      <a:lnTo>
                        <a:pt x="81" y="2"/>
                      </a:lnTo>
                      <a:lnTo>
                        <a:pt x="82" y="2"/>
                      </a:lnTo>
                      <a:lnTo>
                        <a:pt x="84" y="3"/>
                      </a:lnTo>
                      <a:lnTo>
                        <a:pt x="85" y="4"/>
                      </a:lnTo>
                      <a:lnTo>
                        <a:pt x="88" y="4"/>
                      </a:lnTo>
                      <a:lnTo>
                        <a:pt x="90" y="5"/>
                      </a:lnTo>
                      <a:lnTo>
                        <a:pt x="91" y="5"/>
                      </a:lnTo>
                      <a:lnTo>
                        <a:pt x="93" y="6"/>
                      </a:lnTo>
                      <a:lnTo>
                        <a:pt x="94" y="7"/>
                      </a:lnTo>
                      <a:lnTo>
                        <a:pt x="95" y="7"/>
                      </a:lnTo>
                      <a:lnTo>
                        <a:pt x="96" y="8"/>
                      </a:lnTo>
                      <a:lnTo>
                        <a:pt x="97" y="9"/>
                      </a:lnTo>
                      <a:lnTo>
                        <a:pt x="98" y="10"/>
                      </a:lnTo>
                      <a:lnTo>
                        <a:pt x="99" y="11"/>
                      </a:lnTo>
                      <a:lnTo>
                        <a:pt x="100" y="12"/>
                      </a:lnTo>
                      <a:lnTo>
                        <a:pt x="100" y="13"/>
                      </a:lnTo>
                      <a:lnTo>
                        <a:pt x="101" y="13"/>
                      </a:lnTo>
                      <a:lnTo>
                        <a:pt x="102" y="14"/>
                      </a:lnTo>
                      <a:lnTo>
                        <a:pt x="103" y="15"/>
                      </a:lnTo>
                      <a:lnTo>
                        <a:pt x="103" y="16"/>
                      </a:lnTo>
                      <a:lnTo>
                        <a:pt x="104" y="17"/>
                      </a:lnTo>
                      <a:lnTo>
                        <a:pt x="105" y="18"/>
                      </a:lnTo>
                      <a:lnTo>
                        <a:pt x="105" y="19"/>
                      </a:lnTo>
                      <a:lnTo>
                        <a:pt x="105" y="21"/>
                      </a:lnTo>
                      <a:lnTo>
                        <a:pt x="106" y="22"/>
                      </a:lnTo>
                      <a:lnTo>
                        <a:pt x="106" y="24"/>
                      </a:lnTo>
                      <a:lnTo>
                        <a:pt x="106" y="25"/>
                      </a:lnTo>
                      <a:lnTo>
                        <a:pt x="106" y="27"/>
                      </a:lnTo>
                      <a:lnTo>
                        <a:pt x="107" y="28"/>
                      </a:lnTo>
                      <a:lnTo>
                        <a:pt x="107" y="29"/>
                      </a:lnTo>
                      <a:lnTo>
                        <a:pt x="107" y="30"/>
                      </a:lnTo>
                      <a:lnTo>
                        <a:pt x="108" y="31"/>
                      </a:lnTo>
                      <a:lnTo>
                        <a:pt x="108" y="33"/>
                      </a:lnTo>
                      <a:lnTo>
                        <a:pt x="108" y="34"/>
                      </a:lnTo>
                      <a:lnTo>
                        <a:pt x="108" y="36"/>
                      </a:lnTo>
                      <a:lnTo>
                        <a:pt x="108" y="38"/>
                      </a:lnTo>
                      <a:lnTo>
                        <a:pt x="108" y="39"/>
                      </a:lnTo>
                      <a:lnTo>
                        <a:pt x="108" y="41"/>
                      </a:lnTo>
                      <a:lnTo>
                        <a:pt x="108" y="43"/>
                      </a:lnTo>
                      <a:lnTo>
                        <a:pt x="108" y="47"/>
                      </a:lnTo>
                      <a:lnTo>
                        <a:pt x="108" y="75"/>
                      </a:lnTo>
                      <a:lnTo>
                        <a:pt x="109" y="79"/>
                      </a:lnTo>
                      <a:lnTo>
                        <a:pt x="109" y="83"/>
                      </a:lnTo>
                      <a:lnTo>
                        <a:pt x="109" y="87"/>
                      </a:lnTo>
                      <a:lnTo>
                        <a:pt x="109" y="91"/>
                      </a:lnTo>
                      <a:lnTo>
                        <a:pt x="109" y="95"/>
                      </a:lnTo>
                      <a:lnTo>
                        <a:pt x="109" y="98"/>
                      </a:lnTo>
                      <a:lnTo>
                        <a:pt x="109" y="101"/>
                      </a:lnTo>
                      <a:lnTo>
                        <a:pt x="109" y="104"/>
                      </a:lnTo>
                      <a:lnTo>
                        <a:pt x="109" y="106"/>
                      </a:lnTo>
                      <a:lnTo>
                        <a:pt x="109" y="108"/>
                      </a:lnTo>
                      <a:lnTo>
                        <a:pt x="109" y="109"/>
                      </a:lnTo>
                      <a:lnTo>
                        <a:pt x="109" y="111"/>
                      </a:lnTo>
                      <a:lnTo>
                        <a:pt x="110" y="112"/>
                      </a:lnTo>
                      <a:lnTo>
                        <a:pt x="110" y="113"/>
                      </a:lnTo>
                      <a:lnTo>
                        <a:pt x="110" y="114"/>
                      </a:lnTo>
                      <a:lnTo>
                        <a:pt x="112" y="116"/>
                      </a:lnTo>
                      <a:lnTo>
                        <a:pt x="112" y="117"/>
                      </a:lnTo>
                      <a:lnTo>
                        <a:pt x="112" y="119"/>
                      </a:lnTo>
                      <a:lnTo>
                        <a:pt x="113" y="120"/>
                      </a:lnTo>
                      <a:lnTo>
                        <a:pt x="113" y="122"/>
                      </a:lnTo>
                      <a:lnTo>
                        <a:pt x="114" y="123"/>
                      </a:lnTo>
                      <a:lnTo>
                        <a:pt x="114" y="124"/>
                      </a:lnTo>
                      <a:lnTo>
                        <a:pt x="115" y="125"/>
                      </a:lnTo>
                      <a:lnTo>
                        <a:pt x="115" y="127"/>
                      </a:lnTo>
                      <a:lnTo>
                        <a:pt x="93" y="127"/>
                      </a:lnTo>
                      <a:lnTo>
                        <a:pt x="93" y="125"/>
                      </a:lnTo>
                      <a:lnTo>
                        <a:pt x="92" y="124"/>
                      </a:lnTo>
                      <a:lnTo>
                        <a:pt x="92" y="123"/>
                      </a:lnTo>
                      <a:lnTo>
                        <a:pt x="91" y="122"/>
                      </a:lnTo>
                      <a:lnTo>
                        <a:pt x="91" y="120"/>
                      </a:lnTo>
                      <a:lnTo>
                        <a:pt x="90" y="119"/>
                      </a:lnTo>
                      <a:lnTo>
                        <a:pt x="90" y="117"/>
                      </a:lnTo>
                      <a:lnTo>
                        <a:pt x="90" y="116"/>
                      </a:lnTo>
                      <a:lnTo>
                        <a:pt x="90" y="114"/>
                      </a:lnTo>
                      <a:lnTo>
                        <a:pt x="90" y="113"/>
                      </a:lnTo>
                      <a:lnTo>
                        <a:pt x="90" y="112"/>
                      </a:lnTo>
                      <a:lnTo>
                        <a:pt x="89" y="111"/>
                      </a:lnTo>
                      <a:close/>
                      <a:moveTo>
                        <a:pt x="86" y="64"/>
                      </a:moveTo>
                      <a:lnTo>
                        <a:pt x="85" y="64"/>
                      </a:lnTo>
                      <a:lnTo>
                        <a:pt x="83" y="65"/>
                      </a:lnTo>
                      <a:lnTo>
                        <a:pt x="80" y="66"/>
                      </a:lnTo>
                      <a:lnTo>
                        <a:pt x="78" y="66"/>
                      </a:lnTo>
                      <a:lnTo>
                        <a:pt x="75" y="67"/>
                      </a:lnTo>
                      <a:lnTo>
                        <a:pt x="73" y="68"/>
                      </a:lnTo>
                      <a:lnTo>
                        <a:pt x="70" y="68"/>
                      </a:lnTo>
                      <a:lnTo>
                        <a:pt x="67" y="69"/>
                      </a:lnTo>
                      <a:lnTo>
                        <a:pt x="64" y="71"/>
                      </a:lnTo>
                      <a:lnTo>
                        <a:pt x="60" y="71"/>
                      </a:lnTo>
                      <a:lnTo>
                        <a:pt x="56" y="72"/>
                      </a:lnTo>
                      <a:lnTo>
                        <a:pt x="52" y="73"/>
                      </a:lnTo>
                      <a:lnTo>
                        <a:pt x="50" y="73"/>
                      </a:lnTo>
                      <a:lnTo>
                        <a:pt x="48" y="73"/>
                      </a:lnTo>
                      <a:lnTo>
                        <a:pt x="46" y="73"/>
                      </a:lnTo>
                      <a:lnTo>
                        <a:pt x="45" y="73"/>
                      </a:lnTo>
                      <a:lnTo>
                        <a:pt x="43" y="74"/>
                      </a:lnTo>
                      <a:lnTo>
                        <a:pt x="41" y="74"/>
                      </a:lnTo>
                      <a:lnTo>
                        <a:pt x="40" y="74"/>
                      </a:lnTo>
                      <a:lnTo>
                        <a:pt x="38" y="75"/>
                      </a:lnTo>
                      <a:lnTo>
                        <a:pt x="36" y="75"/>
                      </a:lnTo>
                      <a:lnTo>
                        <a:pt x="35" y="76"/>
                      </a:lnTo>
                      <a:lnTo>
                        <a:pt x="34" y="76"/>
                      </a:lnTo>
                      <a:lnTo>
                        <a:pt x="33" y="77"/>
                      </a:lnTo>
                      <a:lnTo>
                        <a:pt x="32" y="77"/>
                      </a:lnTo>
                      <a:lnTo>
                        <a:pt x="31" y="78"/>
                      </a:lnTo>
                      <a:lnTo>
                        <a:pt x="30" y="78"/>
                      </a:lnTo>
                      <a:lnTo>
                        <a:pt x="30" y="79"/>
                      </a:lnTo>
                      <a:lnTo>
                        <a:pt x="29" y="79"/>
                      </a:lnTo>
                      <a:lnTo>
                        <a:pt x="28" y="80"/>
                      </a:lnTo>
                      <a:lnTo>
                        <a:pt x="27" y="81"/>
                      </a:lnTo>
                      <a:lnTo>
                        <a:pt x="26" y="82"/>
                      </a:lnTo>
                      <a:lnTo>
                        <a:pt x="25" y="83"/>
                      </a:lnTo>
                      <a:lnTo>
                        <a:pt x="25" y="84"/>
                      </a:lnTo>
                      <a:lnTo>
                        <a:pt x="25" y="85"/>
                      </a:lnTo>
                      <a:lnTo>
                        <a:pt x="24" y="85"/>
                      </a:lnTo>
                      <a:lnTo>
                        <a:pt x="24" y="86"/>
                      </a:lnTo>
                      <a:lnTo>
                        <a:pt x="24" y="87"/>
                      </a:lnTo>
                      <a:lnTo>
                        <a:pt x="24" y="88"/>
                      </a:lnTo>
                      <a:lnTo>
                        <a:pt x="24" y="89"/>
                      </a:lnTo>
                      <a:lnTo>
                        <a:pt x="24" y="90"/>
                      </a:lnTo>
                      <a:lnTo>
                        <a:pt x="24" y="91"/>
                      </a:lnTo>
                      <a:lnTo>
                        <a:pt x="24" y="92"/>
                      </a:lnTo>
                      <a:lnTo>
                        <a:pt x="23" y="93"/>
                      </a:lnTo>
                      <a:lnTo>
                        <a:pt x="24" y="95"/>
                      </a:lnTo>
                      <a:lnTo>
                        <a:pt x="24" y="96"/>
                      </a:lnTo>
                      <a:lnTo>
                        <a:pt x="24" y="97"/>
                      </a:lnTo>
                      <a:lnTo>
                        <a:pt x="24" y="99"/>
                      </a:lnTo>
                      <a:lnTo>
                        <a:pt x="25" y="100"/>
                      </a:lnTo>
                      <a:lnTo>
                        <a:pt x="25" y="101"/>
                      </a:lnTo>
                      <a:lnTo>
                        <a:pt x="26" y="102"/>
                      </a:lnTo>
                      <a:lnTo>
                        <a:pt x="26" y="103"/>
                      </a:lnTo>
                      <a:lnTo>
                        <a:pt x="27" y="104"/>
                      </a:lnTo>
                      <a:lnTo>
                        <a:pt x="28" y="105"/>
                      </a:lnTo>
                      <a:lnTo>
                        <a:pt x="29" y="106"/>
                      </a:lnTo>
                      <a:lnTo>
                        <a:pt x="29" y="107"/>
                      </a:lnTo>
                      <a:lnTo>
                        <a:pt x="31" y="107"/>
                      </a:lnTo>
                      <a:lnTo>
                        <a:pt x="32" y="108"/>
                      </a:lnTo>
                      <a:lnTo>
                        <a:pt x="33" y="109"/>
                      </a:lnTo>
                      <a:lnTo>
                        <a:pt x="34" y="109"/>
                      </a:lnTo>
                      <a:lnTo>
                        <a:pt x="36" y="110"/>
                      </a:lnTo>
                      <a:lnTo>
                        <a:pt x="37" y="110"/>
                      </a:lnTo>
                      <a:lnTo>
                        <a:pt x="40" y="111"/>
                      </a:lnTo>
                      <a:lnTo>
                        <a:pt x="41" y="111"/>
                      </a:lnTo>
                      <a:lnTo>
                        <a:pt x="43" y="111"/>
                      </a:lnTo>
                      <a:lnTo>
                        <a:pt x="45" y="111"/>
                      </a:lnTo>
                      <a:lnTo>
                        <a:pt x="47" y="111"/>
                      </a:lnTo>
                      <a:lnTo>
                        <a:pt x="48" y="112"/>
                      </a:lnTo>
                      <a:lnTo>
                        <a:pt x="50" y="111"/>
                      </a:lnTo>
                      <a:lnTo>
                        <a:pt x="52" y="111"/>
                      </a:lnTo>
                      <a:lnTo>
                        <a:pt x="54" y="111"/>
                      </a:lnTo>
                      <a:lnTo>
                        <a:pt x="56" y="111"/>
                      </a:lnTo>
                      <a:lnTo>
                        <a:pt x="57" y="111"/>
                      </a:lnTo>
                      <a:lnTo>
                        <a:pt x="59" y="110"/>
                      </a:lnTo>
                      <a:lnTo>
                        <a:pt x="61" y="110"/>
                      </a:lnTo>
                      <a:lnTo>
                        <a:pt x="62" y="109"/>
                      </a:lnTo>
                      <a:lnTo>
                        <a:pt x="65" y="109"/>
                      </a:lnTo>
                      <a:lnTo>
                        <a:pt x="66" y="108"/>
                      </a:lnTo>
                      <a:lnTo>
                        <a:pt x="68" y="107"/>
                      </a:lnTo>
                      <a:lnTo>
                        <a:pt x="69" y="107"/>
                      </a:lnTo>
                      <a:lnTo>
                        <a:pt x="71" y="106"/>
                      </a:lnTo>
                      <a:lnTo>
                        <a:pt x="72" y="105"/>
                      </a:lnTo>
                      <a:lnTo>
                        <a:pt x="74" y="104"/>
                      </a:lnTo>
                      <a:lnTo>
                        <a:pt x="75" y="103"/>
                      </a:lnTo>
                      <a:lnTo>
                        <a:pt x="76" y="102"/>
                      </a:lnTo>
                      <a:lnTo>
                        <a:pt x="78" y="100"/>
                      </a:lnTo>
                      <a:lnTo>
                        <a:pt x="79" y="99"/>
                      </a:lnTo>
                      <a:lnTo>
                        <a:pt x="80" y="98"/>
                      </a:lnTo>
                      <a:lnTo>
                        <a:pt x="81" y="97"/>
                      </a:lnTo>
                      <a:lnTo>
                        <a:pt x="82" y="95"/>
                      </a:lnTo>
                      <a:lnTo>
                        <a:pt x="83" y="93"/>
                      </a:lnTo>
                      <a:lnTo>
                        <a:pt x="83" y="92"/>
                      </a:lnTo>
                      <a:lnTo>
                        <a:pt x="84" y="90"/>
                      </a:lnTo>
                      <a:lnTo>
                        <a:pt x="84" y="89"/>
                      </a:lnTo>
                      <a:lnTo>
                        <a:pt x="85" y="88"/>
                      </a:lnTo>
                      <a:lnTo>
                        <a:pt x="85" y="87"/>
                      </a:lnTo>
                      <a:lnTo>
                        <a:pt x="85" y="85"/>
                      </a:lnTo>
                      <a:lnTo>
                        <a:pt x="86" y="83"/>
                      </a:lnTo>
                      <a:lnTo>
                        <a:pt x="86" y="82"/>
                      </a:lnTo>
                      <a:lnTo>
                        <a:pt x="86" y="80"/>
                      </a:lnTo>
                      <a:lnTo>
                        <a:pt x="86" y="78"/>
                      </a:lnTo>
                      <a:lnTo>
                        <a:pt x="86" y="76"/>
                      </a:lnTo>
                      <a:lnTo>
                        <a:pt x="86" y="74"/>
                      </a:lnTo>
                      <a:lnTo>
                        <a:pt x="86" y="72"/>
                      </a:lnTo>
                      <a:lnTo>
                        <a:pt x="86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64" name="Freeform 435"/>
                <p:cNvSpPr>
                  <a:spLocks/>
                </p:cNvSpPr>
                <p:nvPr/>
              </p:nvSpPr>
              <p:spPr bwMode="auto">
                <a:xfrm>
                  <a:off x="1713" y="4119"/>
                  <a:ext cx="33" cy="11"/>
                </a:xfrm>
                <a:custGeom>
                  <a:avLst/>
                  <a:gdLst>
                    <a:gd name="T0" fmla="*/ 0 w 65"/>
                    <a:gd name="T1" fmla="*/ 3 h 21"/>
                    <a:gd name="T2" fmla="*/ 0 w 65"/>
                    <a:gd name="T3" fmla="*/ 0 h 21"/>
                    <a:gd name="T4" fmla="*/ 9 w 65"/>
                    <a:gd name="T5" fmla="*/ 0 h 21"/>
                    <a:gd name="T6" fmla="*/ 9 w 65"/>
                    <a:gd name="T7" fmla="*/ 3 h 21"/>
                    <a:gd name="T8" fmla="*/ 0 w 65"/>
                    <a:gd name="T9" fmla="*/ 3 h 21"/>
                    <a:gd name="T10" fmla="*/ 0 w 65"/>
                    <a:gd name="T11" fmla="*/ 3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5"/>
                    <a:gd name="T19" fmla="*/ 0 h 21"/>
                    <a:gd name="T20" fmla="*/ 65 w 65"/>
                    <a:gd name="T21" fmla="*/ 21 h 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5" h="21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65" y="0"/>
                      </a:lnTo>
                      <a:lnTo>
                        <a:pt x="65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65" name="Freeform 436"/>
                <p:cNvSpPr>
                  <a:spLocks noEditPoints="1"/>
                </p:cNvSpPr>
                <p:nvPr/>
              </p:nvSpPr>
              <p:spPr bwMode="auto">
                <a:xfrm>
                  <a:off x="1759" y="4070"/>
                  <a:ext cx="75" cy="86"/>
                </a:xfrm>
                <a:custGeom>
                  <a:avLst/>
                  <a:gdLst>
                    <a:gd name="T0" fmla="*/ 10 w 150"/>
                    <a:gd name="T1" fmla="*/ 0 h 172"/>
                    <a:gd name="T2" fmla="*/ 12 w 150"/>
                    <a:gd name="T3" fmla="*/ 0 h 172"/>
                    <a:gd name="T4" fmla="*/ 13 w 150"/>
                    <a:gd name="T5" fmla="*/ 1 h 172"/>
                    <a:gd name="T6" fmla="*/ 14 w 150"/>
                    <a:gd name="T7" fmla="*/ 1 h 172"/>
                    <a:gd name="T8" fmla="*/ 15 w 150"/>
                    <a:gd name="T9" fmla="*/ 2 h 172"/>
                    <a:gd name="T10" fmla="*/ 16 w 150"/>
                    <a:gd name="T11" fmla="*/ 2 h 172"/>
                    <a:gd name="T12" fmla="*/ 17 w 150"/>
                    <a:gd name="T13" fmla="*/ 3 h 172"/>
                    <a:gd name="T14" fmla="*/ 17 w 150"/>
                    <a:gd name="T15" fmla="*/ 4 h 172"/>
                    <a:gd name="T16" fmla="*/ 18 w 150"/>
                    <a:gd name="T17" fmla="*/ 5 h 172"/>
                    <a:gd name="T18" fmla="*/ 18 w 150"/>
                    <a:gd name="T19" fmla="*/ 6 h 172"/>
                    <a:gd name="T20" fmla="*/ 17 w 150"/>
                    <a:gd name="T21" fmla="*/ 8 h 172"/>
                    <a:gd name="T22" fmla="*/ 17 w 150"/>
                    <a:gd name="T23" fmla="*/ 9 h 172"/>
                    <a:gd name="T24" fmla="*/ 16 w 150"/>
                    <a:gd name="T25" fmla="*/ 10 h 172"/>
                    <a:gd name="T26" fmla="*/ 15 w 150"/>
                    <a:gd name="T27" fmla="*/ 11 h 172"/>
                    <a:gd name="T28" fmla="*/ 13 w 150"/>
                    <a:gd name="T29" fmla="*/ 12 h 172"/>
                    <a:gd name="T30" fmla="*/ 12 w 150"/>
                    <a:gd name="T31" fmla="*/ 12 h 172"/>
                    <a:gd name="T32" fmla="*/ 12 w 150"/>
                    <a:gd name="T33" fmla="*/ 12 h 172"/>
                    <a:gd name="T34" fmla="*/ 13 w 150"/>
                    <a:gd name="T35" fmla="*/ 13 h 172"/>
                    <a:gd name="T36" fmla="*/ 13 w 150"/>
                    <a:gd name="T37" fmla="*/ 13 h 172"/>
                    <a:gd name="T38" fmla="*/ 14 w 150"/>
                    <a:gd name="T39" fmla="*/ 14 h 172"/>
                    <a:gd name="T40" fmla="*/ 15 w 150"/>
                    <a:gd name="T41" fmla="*/ 15 h 172"/>
                    <a:gd name="T42" fmla="*/ 19 w 150"/>
                    <a:gd name="T43" fmla="*/ 22 h 172"/>
                    <a:gd name="T44" fmla="*/ 12 w 150"/>
                    <a:gd name="T45" fmla="*/ 17 h 172"/>
                    <a:gd name="T46" fmla="*/ 12 w 150"/>
                    <a:gd name="T47" fmla="*/ 16 h 172"/>
                    <a:gd name="T48" fmla="*/ 11 w 150"/>
                    <a:gd name="T49" fmla="*/ 15 h 172"/>
                    <a:gd name="T50" fmla="*/ 11 w 150"/>
                    <a:gd name="T51" fmla="*/ 14 h 172"/>
                    <a:gd name="T52" fmla="*/ 10 w 150"/>
                    <a:gd name="T53" fmla="*/ 13 h 172"/>
                    <a:gd name="T54" fmla="*/ 10 w 150"/>
                    <a:gd name="T55" fmla="*/ 13 h 172"/>
                    <a:gd name="T56" fmla="*/ 9 w 150"/>
                    <a:gd name="T57" fmla="*/ 13 h 172"/>
                    <a:gd name="T58" fmla="*/ 9 w 150"/>
                    <a:gd name="T59" fmla="*/ 13 h 172"/>
                    <a:gd name="T60" fmla="*/ 8 w 150"/>
                    <a:gd name="T61" fmla="*/ 12 h 172"/>
                    <a:gd name="T62" fmla="*/ 8 w 150"/>
                    <a:gd name="T63" fmla="*/ 12 h 172"/>
                    <a:gd name="T64" fmla="*/ 7 w 150"/>
                    <a:gd name="T65" fmla="*/ 12 h 172"/>
                    <a:gd name="T66" fmla="*/ 7 w 150"/>
                    <a:gd name="T67" fmla="*/ 12 h 172"/>
                    <a:gd name="T68" fmla="*/ 3 w 150"/>
                    <a:gd name="T69" fmla="*/ 22 h 172"/>
                    <a:gd name="T70" fmla="*/ 9 w 150"/>
                    <a:gd name="T71" fmla="*/ 10 h 172"/>
                    <a:gd name="T72" fmla="*/ 11 w 150"/>
                    <a:gd name="T73" fmla="*/ 10 h 172"/>
                    <a:gd name="T74" fmla="*/ 11 w 150"/>
                    <a:gd name="T75" fmla="*/ 10 h 172"/>
                    <a:gd name="T76" fmla="*/ 12 w 150"/>
                    <a:gd name="T77" fmla="*/ 10 h 172"/>
                    <a:gd name="T78" fmla="*/ 13 w 150"/>
                    <a:gd name="T79" fmla="*/ 9 h 172"/>
                    <a:gd name="T80" fmla="*/ 14 w 150"/>
                    <a:gd name="T81" fmla="*/ 9 h 172"/>
                    <a:gd name="T82" fmla="*/ 14 w 150"/>
                    <a:gd name="T83" fmla="*/ 8 h 172"/>
                    <a:gd name="T84" fmla="*/ 14 w 150"/>
                    <a:gd name="T85" fmla="*/ 7 h 172"/>
                    <a:gd name="T86" fmla="*/ 15 w 150"/>
                    <a:gd name="T87" fmla="*/ 7 h 172"/>
                    <a:gd name="T88" fmla="*/ 15 w 150"/>
                    <a:gd name="T89" fmla="*/ 6 h 172"/>
                    <a:gd name="T90" fmla="*/ 14 w 150"/>
                    <a:gd name="T91" fmla="*/ 5 h 172"/>
                    <a:gd name="T92" fmla="*/ 14 w 150"/>
                    <a:gd name="T93" fmla="*/ 4 h 172"/>
                    <a:gd name="T94" fmla="*/ 13 w 150"/>
                    <a:gd name="T95" fmla="*/ 4 h 172"/>
                    <a:gd name="T96" fmla="*/ 13 w 150"/>
                    <a:gd name="T97" fmla="*/ 3 h 172"/>
                    <a:gd name="T98" fmla="*/ 11 w 150"/>
                    <a:gd name="T99" fmla="*/ 3 h 172"/>
                    <a:gd name="T100" fmla="*/ 10 w 150"/>
                    <a:gd name="T101" fmla="*/ 3 h 17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50"/>
                    <a:gd name="T154" fmla="*/ 0 h 172"/>
                    <a:gd name="T155" fmla="*/ 150 w 150"/>
                    <a:gd name="T156" fmla="*/ 172 h 17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50" h="172">
                      <a:moveTo>
                        <a:pt x="0" y="172"/>
                      </a:moveTo>
                      <a:lnTo>
                        <a:pt x="0" y="0"/>
                      </a:lnTo>
                      <a:lnTo>
                        <a:pt x="76" y="0"/>
                      </a:lnTo>
                      <a:lnTo>
                        <a:pt x="81" y="0"/>
                      </a:lnTo>
                      <a:lnTo>
                        <a:pt x="85" y="0"/>
                      </a:lnTo>
                      <a:lnTo>
                        <a:pt x="88" y="0"/>
                      </a:lnTo>
                      <a:lnTo>
                        <a:pt x="91" y="0"/>
                      </a:lnTo>
                      <a:lnTo>
                        <a:pt x="94" y="0"/>
                      </a:lnTo>
                      <a:lnTo>
                        <a:pt x="97" y="1"/>
                      </a:lnTo>
                      <a:lnTo>
                        <a:pt x="99" y="1"/>
                      </a:lnTo>
                      <a:lnTo>
                        <a:pt x="102" y="2"/>
                      </a:lnTo>
                      <a:lnTo>
                        <a:pt x="105" y="2"/>
                      </a:lnTo>
                      <a:lnTo>
                        <a:pt x="108" y="3"/>
                      </a:lnTo>
                      <a:lnTo>
                        <a:pt x="110" y="4"/>
                      </a:lnTo>
                      <a:lnTo>
                        <a:pt x="111" y="5"/>
                      </a:lnTo>
                      <a:lnTo>
                        <a:pt x="113" y="5"/>
                      </a:lnTo>
                      <a:lnTo>
                        <a:pt x="115" y="6"/>
                      </a:lnTo>
                      <a:lnTo>
                        <a:pt x="117" y="7"/>
                      </a:lnTo>
                      <a:lnTo>
                        <a:pt x="118" y="8"/>
                      </a:lnTo>
                      <a:lnTo>
                        <a:pt x="120" y="9"/>
                      </a:lnTo>
                      <a:lnTo>
                        <a:pt x="122" y="10"/>
                      </a:lnTo>
                      <a:lnTo>
                        <a:pt x="123" y="12"/>
                      </a:lnTo>
                      <a:lnTo>
                        <a:pt x="124" y="13"/>
                      </a:lnTo>
                      <a:lnTo>
                        <a:pt x="126" y="14"/>
                      </a:lnTo>
                      <a:lnTo>
                        <a:pt x="128" y="16"/>
                      </a:lnTo>
                      <a:lnTo>
                        <a:pt x="129" y="18"/>
                      </a:lnTo>
                      <a:lnTo>
                        <a:pt x="130" y="21"/>
                      </a:lnTo>
                      <a:lnTo>
                        <a:pt x="132" y="23"/>
                      </a:lnTo>
                      <a:lnTo>
                        <a:pt x="133" y="25"/>
                      </a:lnTo>
                      <a:lnTo>
                        <a:pt x="134" y="27"/>
                      </a:lnTo>
                      <a:lnTo>
                        <a:pt x="134" y="29"/>
                      </a:lnTo>
                      <a:lnTo>
                        <a:pt x="135" y="31"/>
                      </a:lnTo>
                      <a:lnTo>
                        <a:pt x="136" y="33"/>
                      </a:lnTo>
                      <a:lnTo>
                        <a:pt x="136" y="35"/>
                      </a:lnTo>
                      <a:lnTo>
                        <a:pt x="137" y="37"/>
                      </a:lnTo>
                      <a:lnTo>
                        <a:pt x="137" y="39"/>
                      </a:lnTo>
                      <a:lnTo>
                        <a:pt x="137" y="41"/>
                      </a:lnTo>
                      <a:lnTo>
                        <a:pt x="137" y="43"/>
                      </a:lnTo>
                      <a:lnTo>
                        <a:pt x="137" y="47"/>
                      </a:lnTo>
                      <a:lnTo>
                        <a:pt x="137" y="49"/>
                      </a:lnTo>
                      <a:lnTo>
                        <a:pt x="137" y="52"/>
                      </a:lnTo>
                      <a:lnTo>
                        <a:pt x="137" y="55"/>
                      </a:lnTo>
                      <a:lnTo>
                        <a:pt x="136" y="58"/>
                      </a:lnTo>
                      <a:lnTo>
                        <a:pt x="136" y="60"/>
                      </a:lnTo>
                      <a:lnTo>
                        <a:pt x="135" y="63"/>
                      </a:lnTo>
                      <a:lnTo>
                        <a:pt x="134" y="65"/>
                      </a:lnTo>
                      <a:lnTo>
                        <a:pt x="133" y="69"/>
                      </a:lnTo>
                      <a:lnTo>
                        <a:pt x="131" y="71"/>
                      </a:lnTo>
                      <a:lnTo>
                        <a:pt x="130" y="73"/>
                      </a:lnTo>
                      <a:lnTo>
                        <a:pt x="128" y="75"/>
                      </a:lnTo>
                      <a:lnTo>
                        <a:pt x="125" y="78"/>
                      </a:lnTo>
                      <a:lnTo>
                        <a:pt x="123" y="79"/>
                      </a:lnTo>
                      <a:lnTo>
                        <a:pt x="121" y="81"/>
                      </a:lnTo>
                      <a:lnTo>
                        <a:pt x="119" y="83"/>
                      </a:lnTo>
                      <a:lnTo>
                        <a:pt x="116" y="85"/>
                      </a:lnTo>
                      <a:lnTo>
                        <a:pt x="114" y="86"/>
                      </a:lnTo>
                      <a:lnTo>
                        <a:pt x="111" y="87"/>
                      </a:lnTo>
                      <a:lnTo>
                        <a:pt x="108" y="88"/>
                      </a:lnTo>
                      <a:lnTo>
                        <a:pt x="105" y="90"/>
                      </a:lnTo>
                      <a:lnTo>
                        <a:pt x="100" y="90"/>
                      </a:lnTo>
                      <a:lnTo>
                        <a:pt x="97" y="92"/>
                      </a:lnTo>
                      <a:lnTo>
                        <a:pt x="93" y="93"/>
                      </a:lnTo>
                      <a:lnTo>
                        <a:pt x="89" y="94"/>
                      </a:lnTo>
                      <a:lnTo>
                        <a:pt x="91" y="94"/>
                      </a:lnTo>
                      <a:lnTo>
                        <a:pt x="92" y="95"/>
                      </a:lnTo>
                      <a:lnTo>
                        <a:pt x="94" y="96"/>
                      </a:lnTo>
                      <a:lnTo>
                        <a:pt x="95" y="96"/>
                      </a:lnTo>
                      <a:lnTo>
                        <a:pt x="96" y="97"/>
                      </a:lnTo>
                      <a:lnTo>
                        <a:pt x="97" y="98"/>
                      </a:lnTo>
                      <a:lnTo>
                        <a:pt x="98" y="98"/>
                      </a:lnTo>
                      <a:lnTo>
                        <a:pt x="99" y="99"/>
                      </a:lnTo>
                      <a:lnTo>
                        <a:pt x="100" y="100"/>
                      </a:lnTo>
                      <a:lnTo>
                        <a:pt x="101" y="100"/>
                      </a:lnTo>
                      <a:lnTo>
                        <a:pt x="102" y="101"/>
                      </a:lnTo>
                      <a:lnTo>
                        <a:pt x="102" y="102"/>
                      </a:lnTo>
                      <a:lnTo>
                        <a:pt x="105" y="103"/>
                      </a:lnTo>
                      <a:lnTo>
                        <a:pt x="107" y="105"/>
                      </a:lnTo>
                      <a:lnTo>
                        <a:pt x="108" y="106"/>
                      </a:lnTo>
                      <a:lnTo>
                        <a:pt x="110" y="108"/>
                      </a:lnTo>
                      <a:lnTo>
                        <a:pt x="111" y="110"/>
                      </a:lnTo>
                      <a:lnTo>
                        <a:pt x="113" y="112"/>
                      </a:lnTo>
                      <a:lnTo>
                        <a:pt x="114" y="113"/>
                      </a:lnTo>
                      <a:lnTo>
                        <a:pt x="116" y="116"/>
                      </a:lnTo>
                      <a:lnTo>
                        <a:pt x="117" y="118"/>
                      </a:lnTo>
                      <a:lnTo>
                        <a:pt x="119" y="120"/>
                      </a:lnTo>
                      <a:lnTo>
                        <a:pt x="120" y="122"/>
                      </a:lnTo>
                      <a:lnTo>
                        <a:pt x="121" y="125"/>
                      </a:lnTo>
                      <a:lnTo>
                        <a:pt x="150" y="172"/>
                      </a:lnTo>
                      <a:lnTo>
                        <a:pt x="122" y="172"/>
                      </a:lnTo>
                      <a:lnTo>
                        <a:pt x="99" y="135"/>
                      </a:lnTo>
                      <a:lnTo>
                        <a:pt x="98" y="132"/>
                      </a:lnTo>
                      <a:lnTo>
                        <a:pt x="97" y="130"/>
                      </a:lnTo>
                      <a:lnTo>
                        <a:pt x="95" y="128"/>
                      </a:lnTo>
                      <a:lnTo>
                        <a:pt x="94" y="126"/>
                      </a:lnTo>
                      <a:lnTo>
                        <a:pt x="93" y="124"/>
                      </a:lnTo>
                      <a:lnTo>
                        <a:pt x="91" y="122"/>
                      </a:lnTo>
                      <a:lnTo>
                        <a:pt x="90" y="120"/>
                      </a:lnTo>
                      <a:lnTo>
                        <a:pt x="89" y="118"/>
                      </a:lnTo>
                      <a:lnTo>
                        <a:pt x="88" y="117"/>
                      </a:lnTo>
                      <a:lnTo>
                        <a:pt x="87" y="114"/>
                      </a:lnTo>
                      <a:lnTo>
                        <a:pt x="86" y="113"/>
                      </a:lnTo>
                      <a:lnTo>
                        <a:pt x="84" y="112"/>
                      </a:lnTo>
                      <a:lnTo>
                        <a:pt x="84" y="110"/>
                      </a:lnTo>
                      <a:lnTo>
                        <a:pt x="83" y="109"/>
                      </a:lnTo>
                      <a:lnTo>
                        <a:pt x="82" y="108"/>
                      </a:lnTo>
                      <a:lnTo>
                        <a:pt x="81" y="107"/>
                      </a:lnTo>
                      <a:lnTo>
                        <a:pt x="79" y="106"/>
                      </a:lnTo>
                      <a:lnTo>
                        <a:pt x="78" y="105"/>
                      </a:lnTo>
                      <a:lnTo>
                        <a:pt x="77" y="104"/>
                      </a:lnTo>
                      <a:lnTo>
                        <a:pt x="76" y="103"/>
                      </a:lnTo>
                      <a:lnTo>
                        <a:pt x="75" y="102"/>
                      </a:lnTo>
                      <a:lnTo>
                        <a:pt x="74" y="102"/>
                      </a:lnTo>
                      <a:lnTo>
                        <a:pt x="73" y="101"/>
                      </a:lnTo>
                      <a:lnTo>
                        <a:pt x="72" y="101"/>
                      </a:lnTo>
                      <a:lnTo>
                        <a:pt x="72" y="100"/>
                      </a:lnTo>
                      <a:lnTo>
                        <a:pt x="71" y="100"/>
                      </a:lnTo>
                      <a:lnTo>
                        <a:pt x="70" y="99"/>
                      </a:lnTo>
                      <a:lnTo>
                        <a:pt x="69" y="99"/>
                      </a:lnTo>
                      <a:lnTo>
                        <a:pt x="68" y="98"/>
                      </a:lnTo>
                      <a:lnTo>
                        <a:pt x="67" y="98"/>
                      </a:lnTo>
                      <a:lnTo>
                        <a:pt x="67" y="97"/>
                      </a:lnTo>
                      <a:lnTo>
                        <a:pt x="66" y="97"/>
                      </a:lnTo>
                      <a:lnTo>
                        <a:pt x="65" y="97"/>
                      </a:lnTo>
                      <a:lnTo>
                        <a:pt x="64" y="96"/>
                      </a:lnTo>
                      <a:lnTo>
                        <a:pt x="63" y="96"/>
                      </a:lnTo>
                      <a:lnTo>
                        <a:pt x="62" y="96"/>
                      </a:lnTo>
                      <a:lnTo>
                        <a:pt x="62" y="95"/>
                      </a:lnTo>
                      <a:lnTo>
                        <a:pt x="61" y="95"/>
                      </a:lnTo>
                      <a:lnTo>
                        <a:pt x="60" y="95"/>
                      </a:lnTo>
                      <a:lnTo>
                        <a:pt x="59" y="95"/>
                      </a:lnTo>
                      <a:lnTo>
                        <a:pt x="58" y="95"/>
                      </a:lnTo>
                      <a:lnTo>
                        <a:pt x="57" y="95"/>
                      </a:lnTo>
                      <a:lnTo>
                        <a:pt x="55" y="95"/>
                      </a:lnTo>
                      <a:lnTo>
                        <a:pt x="54" y="95"/>
                      </a:lnTo>
                      <a:lnTo>
                        <a:pt x="53" y="95"/>
                      </a:lnTo>
                      <a:lnTo>
                        <a:pt x="52" y="95"/>
                      </a:lnTo>
                      <a:lnTo>
                        <a:pt x="51" y="95"/>
                      </a:lnTo>
                      <a:lnTo>
                        <a:pt x="49" y="96"/>
                      </a:lnTo>
                      <a:lnTo>
                        <a:pt x="23" y="96"/>
                      </a:lnTo>
                      <a:lnTo>
                        <a:pt x="23" y="172"/>
                      </a:lnTo>
                      <a:lnTo>
                        <a:pt x="0" y="172"/>
                      </a:lnTo>
                      <a:close/>
                      <a:moveTo>
                        <a:pt x="23" y="76"/>
                      </a:moveTo>
                      <a:lnTo>
                        <a:pt x="71" y="76"/>
                      </a:lnTo>
                      <a:lnTo>
                        <a:pt x="74" y="75"/>
                      </a:lnTo>
                      <a:lnTo>
                        <a:pt x="76" y="75"/>
                      </a:lnTo>
                      <a:lnTo>
                        <a:pt x="79" y="75"/>
                      </a:lnTo>
                      <a:lnTo>
                        <a:pt x="82" y="75"/>
                      </a:lnTo>
                      <a:lnTo>
                        <a:pt x="84" y="75"/>
                      </a:lnTo>
                      <a:lnTo>
                        <a:pt x="86" y="75"/>
                      </a:lnTo>
                      <a:lnTo>
                        <a:pt x="88" y="74"/>
                      </a:lnTo>
                      <a:lnTo>
                        <a:pt x="89" y="74"/>
                      </a:lnTo>
                      <a:lnTo>
                        <a:pt x="91" y="74"/>
                      </a:lnTo>
                      <a:lnTo>
                        <a:pt x="93" y="73"/>
                      </a:lnTo>
                      <a:lnTo>
                        <a:pt x="94" y="73"/>
                      </a:lnTo>
                      <a:lnTo>
                        <a:pt x="95" y="73"/>
                      </a:lnTo>
                      <a:lnTo>
                        <a:pt x="97" y="72"/>
                      </a:lnTo>
                      <a:lnTo>
                        <a:pt x="98" y="71"/>
                      </a:lnTo>
                      <a:lnTo>
                        <a:pt x="100" y="71"/>
                      </a:lnTo>
                      <a:lnTo>
                        <a:pt x="101" y="70"/>
                      </a:lnTo>
                      <a:lnTo>
                        <a:pt x="102" y="69"/>
                      </a:lnTo>
                      <a:lnTo>
                        <a:pt x="104" y="67"/>
                      </a:lnTo>
                      <a:lnTo>
                        <a:pt x="105" y="67"/>
                      </a:lnTo>
                      <a:lnTo>
                        <a:pt x="106" y="66"/>
                      </a:lnTo>
                      <a:lnTo>
                        <a:pt x="107" y="65"/>
                      </a:lnTo>
                      <a:lnTo>
                        <a:pt x="108" y="64"/>
                      </a:lnTo>
                      <a:lnTo>
                        <a:pt x="109" y="63"/>
                      </a:lnTo>
                      <a:lnTo>
                        <a:pt x="109" y="62"/>
                      </a:lnTo>
                      <a:lnTo>
                        <a:pt x="110" y="60"/>
                      </a:lnTo>
                      <a:lnTo>
                        <a:pt x="111" y="59"/>
                      </a:lnTo>
                      <a:lnTo>
                        <a:pt x="112" y="58"/>
                      </a:lnTo>
                      <a:lnTo>
                        <a:pt x="112" y="57"/>
                      </a:lnTo>
                      <a:lnTo>
                        <a:pt x="113" y="55"/>
                      </a:lnTo>
                      <a:lnTo>
                        <a:pt x="113" y="54"/>
                      </a:lnTo>
                      <a:lnTo>
                        <a:pt x="114" y="53"/>
                      </a:lnTo>
                      <a:lnTo>
                        <a:pt x="114" y="52"/>
                      </a:lnTo>
                      <a:lnTo>
                        <a:pt x="114" y="50"/>
                      </a:lnTo>
                      <a:lnTo>
                        <a:pt x="114" y="49"/>
                      </a:lnTo>
                      <a:lnTo>
                        <a:pt x="114" y="48"/>
                      </a:lnTo>
                      <a:lnTo>
                        <a:pt x="114" y="47"/>
                      </a:lnTo>
                      <a:lnTo>
                        <a:pt x="114" y="45"/>
                      </a:lnTo>
                      <a:lnTo>
                        <a:pt x="114" y="42"/>
                      </a:lnTo>
                      <a:lnTo>
                        <a:pt x="114" y="40"/>
                      </a:lnTo>
                      <a:lnTo>
                        <a:pt x="113" y="38"/>
                      </a:lnTo>
                      <a:lnTo>
                        <a:pt x="113" y="37"/>
                      </a:lnTo>
                      <a:lnTo>
                        <a:pt x="112" y="35"/>
                      </a:lnTo>
                      <a:lnTo>
                        <a:pt x="111" y="34"/>
                      </a:lnTo>
                      <a:lnTo>
                        <a:pt x="110" y="32"/>
                      </a:lnTo>
                      <a:lnTo>
                        <a:pt x="109" y="31"/>
                      </a:lnTo>
                      <a:lnTo>
                        <a:pt x="108" y="29"/>
                      </a:lnTo>
                      <a:lnTo>
                        <a:pt x="107" y="28"/>
                      </a:lnTo>
                      <a:lnTo>
                        <a:pt x="105" y="27"/>
                      </a:lnTo>
                      <a:lnTo>
                        <a:pt x="104" y="25"/>
                      </a:lnTo>
                      <a:lnTo>
                        <a:pt x="102" y="24"/>
                      </a:lnTo>
                      <a:lnTo>
                        <a:pt x="100" y="23"/>
                      </a:lnTo>
                      <a:lnTo>
                        <a:pt x="98" y="22"/>
                      </a:lnTo>
                      <a:lnTo>
                        <a:pt x="96" y="21"/>
                      </a:lnTo>
                      <a:lnTo>
                        <a:pt x="94" y="19"/>
                      </a:lnTo>
                      <a:lnTo>
                        <a:pt x="92" y="19"/>
                      </a:lnTo>
                      <a:lnTo>
                        <a:pt x="89" y="18"/>
                      </a:lnTo>
                      <a:lnTo>
                        <a:pt x="87" y="18"/>
                      </a:lnTo>
                      <a:lnTo>
                        <a:pt x="84" y="18"/>
                      </a:lnTo>
                      <a:lnTo>
                        <a:pt x="81" y="18"/>
                      </a:lnTo>
                      <a:lnTo>
                        <a:pt x="77" y="18"/>
                      </a:lnTo>
                      <a:lnTo>
                        <a:pt x="23" y="18"/>
                      </a:lnTo>
                      <a:lnTo>
                        <a:pt x="23" y="7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66" name="Freeform 437"/>
                <p:cNvSpPr>
                  <a:spLocks noEditPoints="1"/>
                </p:cNvSpPr>
                <p:nvPr/>
              </p:nvSpPr>
              <p:spPr bwMode="auto">
                <a:xfrm>
                  <a:off x="1844" y="4070"/>
                  <a:ext cx="10" cy="86"/>
                </a:xfrm>
                <a:custGeom>
                  <a:avLst/>
                  <a:gdLst>
                    <a:gd name="T0" fmla="*/ 0 w 21"/>
                    <a:gd name="T1" fmla="*/ 3 h 172"/>
                    <a:gd name="T2" fmla="*/ 0 w 21"/>
                    <a:gd name="T3" fmla="*/ 0 h 172"/>
                    <a:gd name="T4" fmla="*/ 2 w 21"/>
                    <a:gd name="T5" fmla="*/ 0 h 172"/>
                    <a:gd name="T6" fmla="*/ 2 w 21"/>
                    <a:gd name="T7" fmla="*/ 3 h 172"/>
                    <a:gd name="T8" fmla="*/ 0 w 21"/>
                    <a:gd name="T9" fmla="*/ 3 h 172"/>
                    <a:gd name="T10" fmla="*/ 0 w 21"/>
                    <a:gd name="T11" fmla="*/ 3 h 172"/>
                    <a:gd name="T12" fmla="*/ 0 w 21"/>
                    <a:gd name="T13" fmla="*/ 22 h 172"/>
                    <a:gd name="T14" fmla="*/ 0 w 21"/>
                    <a:gd name="T15" fmla="*/ 6 h 172"/>
                    <a:gd name="T16" fmla="*/ 2 w 21"/>
                    <a:gd name="T17" fmla="*/ 6 h 172"/>
                    <a:gd name="T18" fmla="*/ 2 w 21"/>
                    <a:gd name="T19" fmla="*/ 22 h 172"/>
                    <a:gd name="T20" fmla="*/ 0 w 21"/>
                    <a:gd name="T21" fmla="*/ 22 h 172"/>
                    <a:gd name="T22" fmla="*/ 0 w 21"/>
                    <a:gd name="T23" fmla="*/ 22 h 17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1"/>
                    <a:gd name="T37" fmla="*/ 0 h 172"/>
                    <a:gd name="T38" fmla="*/ 21 w 21"/>
                    <a:gd name="T39" fmla="*/ 172 h 17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1" h="172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21" y="0"/>
                      </a:lnTo>
                      <a:lnTo>
                        <a:pt x="21" y="24"/>
                      </a:lnTo>
                      <a:lnTo>
                        <a:pt x="0" y="24"/>
                      </a:lnTo>
                      <a:close/>
                      <a:moveTo>
                        <a:pt x="0" y="172"/>
                      </a:moveTo>
                      <a:lnTo>
                        <a:pt x="0" y="47"/>
                      </a:lnTo>
                      <a:lnTo>
                        <a:pt x="21" y="47"/>
                      </a:lnTo>
                      <a:lnTo>
                        <a:pt x="21" y="172"/>
                      </a:lnTo>
                      <a:lnTo>
                        <a:pt x="0" y="1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67" name="Freeform 438"/>
                <p:cNvSpPr>
                  <a:spLocks/>
                </p:cNvSpPr>
                <p:nvPr/>
              </p:nvSpPr>
              <p:spPr bwMode="auto">
                <a:xfrm>
                  <a:off x="1870" y="4092"/>
                  <a:ext cx="50" cy="64"/>
                </a:xfrm>
                <a:custGeom>
                  <a:avLst/>
                  <a:gdLst>
                    <a:gd name="T0" fmla="*/ 3 w 100"/>
                    <a:gd name="T1" fmla="*/ 1 h 127"/>
                    <a:gd name="T2" fmla="*/ 3 w 100"/>
                    <a:gd name="T3" fmla="*/ 2 h 127"/>
                    <a:gd name="T4" fmla="*/ 4 w 100"/>
                    <a:gd name="T5" fmla="*/ 1 h 127"/>
                    <a:gd name="T6" fmla="*/ 6 w 100"/>
                    <a:gd name="T7" fmla="*/ 1 h 127"/>
                    <a:gd name="T8" fmla="*/ 7 w 100"/>
                    <a:gd name="T9" fmla="*/ 0 h 127"/>
                    <a:gd name="T10" fmla="*/ 8 w 100"/>
                    <a:gd name="T11" fmla="*/ 0 h 127"/>
                    <a:gd name="T12" fmla="*/ 9 w 100"/>
                    <a:gd name="T13" fmla="*/ 0 h 127"/>
                    <a:gd name="T14" fmla="*/ 9 w 100"/>
                    <a:gd name="T15" fmla="*/ 1 h 127"/>
                    <a:gd name="T16" fmla="*/ 10 w 100"/>
                    <a:gd name="T17" fmla="*/ 1 h 127"/>
                    <a:gd name="T18" fmla="*/ 11 w 100"/>
                    <a:gd name="T19" fmla="*/ 1 h 127"/>
                    <a:gd name="T20" fmla="*/ 11 w 100"/>
                    <a:gd name="T21" fmla="*/ 1 h 127"/>
                    <a:gd name="T22" fmla="*/ 12 w 100"/>
                    <a:gd name="T23" fmla="*/ 2 h 127"/>
                    <a:gd name="T24" fmla="*/ 12 w 100"/>
                    <a:gd name="T25" fmla="*/ 2 h 127"/>
                    <a:gd name="T26" fmla="*/ 12 w 100"/>
                    <a:gd name="T27" fmla="*/ 2 h 127"/>
                    <a:gd name="T28" fmla="*/ 12 w 100"/>
                    <a:gd name="T29" fmla="*/ 3 h 127"/>
                    <a:gd name="T30" fmla="*/ 13 w 100"/>
                    <a:gd name="T31" fmla="*/ 3 h 127"/>
                    <a:gd name="T32" fmla="*/ 13 w 100"/>
                    <a:gd name="T33" fmla="*/ 4 h 127"/>
                    <a:gd name="T34" fmla="*/ 13 w 100"/>
                    <a:gd name="T35" fmla="*/ 4 h 127"/>
                    <a:gd name="T36" fmla="*/ 13 w 100"/>
                    <a:gd name="T37" fmla="*/ 5 h 127"/>
                    <a:gd name="T38" fmla="*/ 13 w 100"/>
                    <a:gd name="T39" fmla="*/ 6 h 127"/>
                    <a:gd name="T40" fmla="*/ 13 w 100"/>
                    <a:gd name="T41" fmla="*/ 6 h 127"/>
                    <a:gd name="T42" fmla="*/ 10 w 100"/>
                    <a:gd name="T43" fmla="*/ 16 h 127"/>
                    <a:gd name="T44" fmla="*/ 10 w 100"/>
                    <a:gd name="T45" fmla="*/ 6 h 127"/>
                    <a:gd name="T46" fmla="*/ 10 w 100"/>
                    <a:gd name="T47" fmla="*/ 6 h 127"/>
                    <a:gd name="T48" fmla="*/ 10 w 100"/>
                    <a:gd name="T49" fmla="*/ 5 h 127"/>
                    <a:gd name="T50" fmla="*/ 10 w 100"/>
                    <a:gd name="T51" fmla="*/ 5 h 127"/>
                    <a:gd name="T52" fmla="*/ 10 w 100"/>
                    <a:gd name="T53" fmla="*/ 4 h 127"/>
                    <a:gd name="T54" fmla="*/ 10 w 100"/>
                    <a:gd name="T55" fmla="*/ 4 h 127"/>
                    <a:gd name="T56" fmla="*/ 9 w 100"/>
                    <a:gd name="T57" fmla="*/ 3 h 127"/>
                    <a:gd name="T58" fmla="*/ 9 w 100"/>
                    <a:gd name="T59" fmla="*/ 3 h 127"/>
                    <a:gd name="T60" fmla="*/ 9 w 100"/>
                    <a:gd name="T61" fmla="*/ 3 h 127"/>
                    <a:gd name="T62" fmla="*/ 8 w 100"/>
                    <a:gd name="T63" fmla="*/ 3 h 127"/>
                    <a:gd name="T64" fmla="*/ 8 w 100"/>
                    <a:gd name="T65" fmla="*/ 3 h 127"/>
                    <a:gd name="T66" fmla="*/ 7 w 100"/>
                    <a:gd name="T67" fmla="*/ 3 h 127"/>
                    <a:gd name="T68" fmla="*/ 7 w 100"/>
                    <a:gd name="T69" fmla="*/ 3 h 127"/>
                    <a:gd name="T70" fmla="*/ 6 w 100"/>
                    <a:gd name="T71" fmla="*/ 3 h 127"/>
                    <a:gd name="T72" fmla="*/ 5 w 100"/>
                    <a:gd name="T73" fmla="*/ 3 h 127"/>
                    <a:gd name="T74" fmla="*/ 4 w 100"/>
                    <a:gd name="T75" fmla="*/ 4 h 127"/>
                    <a:gd name="T76" fmla="*/ 4 w 100"/>
                    <a:gd name="T77" fmla="*/ 4 h 127"/>
                    <a:gd name="T78" fmla="*/ 4 w 100"/>
                    <a:gd name="T79" fmla="*/ 5 h 127"/>
                    <a:gd name="T80" fmla="*/ 3 w 100"/>
                    <a:gd name="T81" fmla="*/ 6 h 127"/>
                    <a:gd name="T82" fmla="*/ 3 w 100"/>
                    <a:gd name="T83" fmla="*/ 7 h 127"/>
                    <a:gd name="T84" fmla="*/ 0 w 100"/>
                    <a:gd name="T85" fmla="*/ 16 h 12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0"/>
                    <a:gd name="T130" fmla="*/ 0 h 127"/>
                    <a:gd name="T131" fmla="*/ 100 w 100"/>
                    <a:gd name="T132" fmla="*/ 127 h 12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0" h="127">
                      <a:moveTo>
                        <a:pt x="0" y="127"/>
                      </a:moveTo>
                      <a:lnTo>
                        <a:pt x="0" y="2"/>
                      </a:lnTo>
                      <a:lnTo>
                        <a:pt x="18" y="2"/>
                      </a:lnTo>
                      <a:lnTo>
                        <a:pt x="18" y="19"/>
                      </a:lnTo>
                      <a:lnTo>
                        <a:pt x="21" y="15"/>
                      </a:lnTo>
                      <a:lnTo>
                        <a:pt x="24" y="13"/>
                      </a:lnTo>
                      <a:lnTo>
                        <a:pt x="27" y="10"/>
                      </a:lnTo>
                      <a:lnTo>
                        <a:pt x="29" y="8"/>
                      </a:lnTo>
                      <a:lnTo>
                        <a:pt x="32" y="6"/>
                      </a:lnTo>
                      <a:lnTo>
                        <a:pt x="35" y="4"/>
                      </a:lnTo>
                      <a:lnTo>
                        <a:pt x="38" y="3"/>
                      </a:lnTo>
                      <a:lnTo>
                        <a:pt x="42" y="2"/>
                      </a:lnTo>
                      <a:lnTo>
                        <a:pt x="45" y="1"/>
                      </a:lnTo>
                      <a:lnTo>
                        <a:pt x="50" y="0"/>
                      </a:lnTo>
                      <a:lnTo>
                        <a:pt x="54" y="0"/>
                      </a:lnTo>
                      <a:lnTo>
                        <a:pt x="57" y="0"/>
                      </a:lnTo>
                      <a:lnTo>
                        <a:pt x="59" y="0"/>
                      </a:lnTo>
                      <a:lnTo>
                        <a:pt x="61" y="0"/>
                      </a:lnTo>
                      <a:lnTo>
                        <a:pt x="63" y="0"/>
                      </a:lnTo>
                      <a:lnTo>
                        <a:pt x="65" y="0"/>
                      </a:lnTo>
                      <a:lnTo>
                        <a:pt x="66" y="0"/>
                      </a:lnTo>
                      <a:lnTo>
                        <a:pt x="68" y="1"/>
                      </a:lnTo>
                      <a:lnTo>
                        <a:pt x="70" y="1"/>
                      </a:lnTo>
                      <a:lnTo>
                        <a:pt x="72" y="1"/>
                      </a:lnTo>
                      <a:lnTo>
                        <a:pt x="74" y="2"/>
                      </a:lnTo>
                      <a:lnTo>
                        <a:pt x="75" y="2"/>
                      </a:lnTo>
                      <a:lnTo>
                        <a:pt x="77" y="3"/>
                      </a:lnTo>
                      <a:lnTo>
                        <a:pt x="78" y="4"/>
                      </a:lnTo>
                      <a:lnTo>
                        <a:pt x="80" y="4"/>
                      </a:lnTo>
                      <a:lnTo>
                        <a:pt x="81" y="5"/>
                      </a:lnTo>
                      <a:lnTo>
                        <a:pt x="83" y="6"/>
                      </a:lnTo>
                      <a:lnTo>
                        <a:pt x="84" y="6"/>
                      </a:lnTo>
                      <a:lnTo>
                        <a:pt x="85" y="7"/>
                      </a:lnTo>
                      <a:lnTo>
                        <a:pt x="87" y="8"/>
                      </a:lnTo>
                      <a:lnTo>
                        <a:pt x="88" y="9"/>
                      </a:lnTo>
                      <a:lnTo>
                        <a:pt x="89" y="10"/>
                      </a:lnTo>
                      <a:lnTo>
                        <a:pt x="90" y="11"/>
                      </a:lnTo>
                      <a:lnTo>
                        <a:pt x="91" y="12"/>
                      </a:lnTo>
                      <a:lnTo>
                        <a:pt x="92" y="13"/>
                      </a:lnTo>
                      <a:lnTo>
                        <a:pt x="92" y="14"/>
                      </a:lnTo>
                      <a:lnTo>
                        <a:pt x="93" y="15"/>
                      </a:lnTo>
                      <a:lnTo>
                        <a:pt x="94" y="16"/>
                      </a:lnTo>
                      <a:lnTo>
                        <a:pt x="94" y="17"/>
                      </a:lnTo>
                      <a:lnTo>
                        <a:pt x="96" y="18"/>
                      </a:lnTo>
                      <a:lnTo>
                        <a:pt x="96" y="19"/>
                      </a:lnTo>
                      <a:lnTo>
                        <a:pt x="97" y="20"/>
                      </a:lnTo>
                      <a:lnTo>
                        <a:pt x="97" y="22"/>
                      </a:lnTo>
                      <a:lnTo>
                        <a:pt x="98" y="24"/>
                      </a:lnTo>
                      <a:lnTo>
                        <a:pt x="98" y="25"/>
                      </a:lnTo>
                      <a:lnTo>
                        <a:pt x="99" y="27"/>
                      </a:lnTo>
                      <a:lnTo>
                        <a:pt x="99" y="28"/>
                      </a:lnTo>
                      <a:lnTo>
                        <a:pt x="99" y="30"/>
                      </a:lnTo>
                      <a:lnTo>
                        <a:pt x="100" y="31"/>
                      </a:lnTo>
                      <a:lnTo>
                        <a:pt x="100" y="32"/>
                      </a:lnTo>
                      <a:lnTo>
                        <a:pt x="100" y="33"/>
                      </a:lnTo>
                      <a:lnTo>
                        <a:pt x="100" y="34"/>
                      </a:lnTo>
                      <a:lnTo>
                        <a:pt x="100" y="36"/>
                      </a:lnTo>
                      <a:lnTo>
                        <a:pt x="100" y="38"/>
                      </a:lnTo>
                      <a:lnTo>
                        <a:pt x="100" y="39"/>
                      </a:lnTo>
                      <a:lnTo>
                        <a:pt x="100" y="41"/>
                      </a:lnTo>
                      <a:lnTo>
                        <a:pt x="100" y="43"/>
                      </a:lnTo>
                      <a:lnTo>
                        <a:pt x="100" y="45"/>
                      </a:lnTo>
                      <a:lnTo>
                        <a:pt x="100" y="48"/>
                      </a:lnTo>
                      <a:lnTo>
                        <a:pt x="100" y="51"/>
                      </a:lnTo>
                      <a:lnTo>
                        <a:pt x="100" y="127"/>
                      </a:lnTo>
                      <a:lnTo>
                        <a:pt x="79" y="127"/>
                      </a:lnTo>
                      <a:lnTo>
                        <a:pt x="79" y="51"/>
                      </a:lnTo>
                      <a:lnTo>
                        <a:pt x="79" y="49"/>
                      </a:lnTo>
                      <a:lnTo>
                        <a:pt x="79" y="47"/>
                      </a:lnTo>
                      <a:lnTo>
                        <a:pt x="79" y="44"/>
                      </a:lnTo>
                      <a:lnTo>
                        <a:pt x="79" y="42"/>
                      </a:lnTo>
                      <a:lnTo>
                        <a:pt x="79" y="41"/>
                      </a:lnTo>
                      <a:lnTo>
                        <a:pt x="79" y="39"/>
                      </a:lnTo>
                      <a:lnTo>
                        <a:pt x="79" y="38"/>
                      </a:lnTo>
                      <a:lnTo>
                        <a:pt x="79" y="36"/>
                      </a:lnTo>
                      <a:lnTo>
                        <a:pt x="78" y="35"/>
                      </a:lnTo>
                      <a:lnTo>
                        <a:pt x="78" y="34"/>
                      </a:lnTo>
                      <a:lnTo>
                        <a:pt x="78" y="33"/>
                      </a:lnTo>
                      <a:lnTo>
                        <a:pt x="77" y="32"/>
                      </a:lnTo>
                      <a:lnTo>
                        <a:pt x="77" y="31"/>
                      </a:lnTo>
                      <a:lnTo>
                        <a:pt x="76" y="30"/>
                      </a:lnTo>
                      <a:lnTo>
                        <a:pt x="76" y="29"/>
                      </a:lnTo>
                      <a:lnTo>
                        <a:pt x="75" y="28"/>
                      </a:lnTo>
                      <a:lnTo>
                        <a:pt x="74" y="27"/>
                      </a:lnTo>
                      <a:lnTo>
                        <a:pt x="74" y="26"/>
                      </a:lnTo>
                      <a:lnTo>
                        <a:pt x="73" y="25"/>
                      </a:lnTo>
                      <a:lnTo>
                        <a:pt x="72" y="24"/>
                      </a:lnTo>
                      <a:lnTo>
                        <a:pt x="70" y="24"/>
                      </a:lnTo>
                      <a:lnTo>
                        <a:pt x="69" y="22"/>
                      </a:lnTo>
                      <a:lnTo>
                        <a:pt x="68" y="21"/>
                      </a:lnTo>
                      <a:lnTo>
                        <a:pt x="67" y="21"/>
                      </a:lnTo>
                      <a:lnTo>
                        <a:pt x="66" y="20"/>
                      </a:lnTo>
                      <a:lnTo>
                        <a:pt x="65" y="19"/>
                      </a:lnTo>
                      <a:lnTo>
                        <a:pt x="64" y="19"/>
                      </a:lnTo>
                      <a:lnTo>
                        <a:pt x="63" y="18"/>
                      </a:lnTo>
                      <a:lnTo>
                        <a:pt x="62" y="18"/>
                      </a:lnTo>
                      <a:lnTo>
                        <a:pt x="61" y="17"/>
                      </a:lnTo>
                      <a:lnTo>
                        <a:pt x="60" y="17"/>
                      </a:lnTo>
                      <a:lnTo>
                        <a:pt x="59" y="17"/>
                      </a:lnTo>
                      <a:lnTo>
                        <a:pt x="57" y="17"/>
                      </a:lnTo>
                      <a:lnTo>
                        <a:pt x="56" y="17"/>
                      </a:lnTo>
                      <a:lnTo>
                        <a:pt x="55" y="17"/>
                      </a:lnTo>
                      <a:lnTo>
                        <a:pt x="53" y="17"/>
                      </a:lnTo>
                      <a:lnTo>
                        <a:pt x="51" y="17"/>
                      </a:lnTo>
                      <a:lnTo>
                        <a:pt x="49" y="17"/>
                      </a:lnTo>
                      <a:lnTo>
                        <a:pt x="46" y="17"/>
                      </a:lnTo>
                      <a:lnTo>
                        <a:pt x="44" y="18"/>
                      </a:lnTo>
                      <a:lnTo>
                        <a:pt x="42" y="18"/>
                      </a:lnTo>
                      <a:lnTo>
                        <a:pt x="40" y="19"/>
                      </a:lnTo>
                      <a:lnTo>
                        <a:pt x="39" y="20"/>
                      </a:lnTo>
                      <a:lnTo>
                        <a:pt x="37" y="21"/>
                      </a:lnTo>
                      <a:lnTo>
                        <a:pt x="35" y="22"/>
                      </a:lnTo>
                      <a:lnTo>
                        <a:pt x="34" y="24"/>
                      </a:lnTo>
                      <a:lnTo>
                        <a:pt x="32" y="25"/>
                      </a:lnTo>
                      <a:lnTo>
                        <a:pt x="30" y="27"/>
                      </a:lnTo>
                      <a:lnTo>
                        <a:pt x="29" y="28"/>
                      </a:lnTo>
                      <a:lnTo>
                        <a:pt x="28" y="30"/>
                      </a:lnTo>
                      <a:lnTo>
                        <a:pt x="27" y="31"/>
                      </a:lnTo>
                      <a:lnTo>
                        <a:pt x="25" y="34"/>
                      </a:lnTo>
                      <a:lnTo>
                        <a:pt x="25" y="36"/>
                      </a:lnTo>
                      <a:lnTo>
                        <a:pt x="24" y="38"/>
                      </a:lnTo>
                      <a:lnTo>
                        <a:pt x="22" y="41"/>
                      </a:lnTo>
                      <a:lnTo>
                        <a:pt x="21" y="44"/>
                      </a:lnTo>
                      <a:lnTo>
                        <a:pt x="21" y="48"/>
                      </a:lnTo>
                      <a:lnTo>
                        <a:pt x="21" y="51"/>
                      </a:lnTo>
                      <a:lnTo>
                        <a:pt x="21" y="55"/>
                      </a:lnTo>
                      <a:lnTo>
                        <a:pt x="20" y="59"/>
                      </a:lnTo>
                      <a:lnTo>
                        <a:pt x="20" y="127"/>
                      </a:lnTo>
                      <a:lnTo>
                        <a:pt x="0" y="1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68" name="Freeform 439"/>
                <p:cNvSpPr>
                  <a:spLocks noEditPoints="1"/>
                </p:cNvSpPr>
                <p:nvPr/>
              </p:nvSpPr>
              <p:spPr bwMode="auto">
                <a:xfrm>
                  <a:off x="1932" y="4092"/>
                  <a:ext cx="55" cy="89"/>
                </a:xfrm>
                <a:custGeom>
                  <a:avLst/>
                  <a:gdLst>
                    <a:gd name="T0" fmla="*/ 4 w 109"/>
                    <a:gd name="T1" fmla="*/ 18 h 177"/>
                    <a:gd name="T2" fmla="*/ 4 w 109"/>
                    <a:gd name="T3" fmla="*/ 19 h 177"/>
                    <a:gd name="T4" fmla="*/ 5 w 109"/>
                    <a:gd name="T5" fmla="*/ 20 h 177"/>
                    <a:gd name="T6" fmla="*/ 6 w 109"/>
                    <a:gd name="T7" fmla="*/ 20 h 177"/>
                    <a:gd name="T8" fmla="*/ 7 w 109"/>
                    <a:gd name="T9" fmla="*/ 20 h 177"/>
                    <a:gd name="T10" fmla="*/ 8 w 109"/>
                    <a:gd name="T11" fmla="*/ 20 h 177"/>
                    <a:gd name="T12" fmla="*/ 9 w 109"/>
                    <a:gd name="T13" fmla="*/ 20 h 177"/>
                    <a:gd name="T14" fmla="*/ 10 w 109"/>
                    <a:gd name="T15" fmla="*/ 19 h 177"/>
                    <a:gd name="T16" fmla="*/ 11 w 109"/>
                    <a:gd name="T17" fmla="*/ 19 h 177"/>
                    <a:gd name="T18" fmla="*/ 11 w 109"/>
                    <a:gd name="T19" fmla="*/ 18 h 177"/>
                    <a:gd name="T20" fmla="*/ 11 w 109"/>
                    <a:gd name="T21" fmla="*/ 17 h 177"/>
                    <a:gd name="T22" fmla="*/ 11 w 109"/>
                    <a:gd name="T23" fmla="*/ 15 h 177"/>
                    <a:gd name="T24" fmla="*/ 11 w 109"/>
                    <a:gd name="T25" fmla="*/ 15 h 177"/>
                    <a:gd name="T26" fmla="*/ 9 w 109"/>
                    <a:gd name="T27" fmla="*/ 16 h 177"/>
                    <a:gd name="T28" fmla="*/ 7 w 109"/>
                    <a:gd name="T29" fmla="*/ 16 h 177"/>
                    <a:gd name="T30" fmla="*/ 4 w 109"/>
                    <a:gd name="T31" fmla="*/ 16 h 177"/>
                    <a:gd name="T32" fmla="*/ 3 w 109"/>
                    <a:gd name="T33" fmla="*/ 14 h 177"/>
                    <a:gd name="T34" fmla="*/ 1 w 109"/>
                    <a:gd name="T35" fmla="*/ 12 h 177"/>
                    <a:gd name="T36" fmla="*/ 1 w 109"/>
                    <a:gd name="T37" fmla="*/ 10 h 177"/>
                    <a:gd name="T38" fmla="*/ 1 w 109"/>
                    <a:gd name="T39" fmla="*/ 8 h 177"/>
                    <a:gd name="T40" fmla="*/ 1 w 109"/>
                    <a:gd name="T41" fmla="*/ 6 h 177"/>
                    <a:gd name="T42" fmla="*/ 1 w 109"/>
                    <a:gd name="T43" fmla="*/ 4 h 177"/>
                    <a:gd name="T44" fmla="*/ 2 w 109"/>
                    <a:gd name="T45" fmla="*/ 3 h 177"/>
                    <a:gd name="T46" fmla="*/ 3 w 109"/>
                    <a:gd name="T47" fmla="*/ 2 h 177"/>
                    <a:gd name="T48" fmla="*/ 4 w 109"/>
                    <a:gd name="T49" fmla="*/ 1 h 177"/>
                    <a:gd name="T50" fmla="*/ 6 w 109"/>
                    <a:gd name="T51" fmla="*/ 0 h 177"/>
                    <a:gd name="T52" fmla="*/ 8 w 109"/>
                    <a:gd name="T53" fmla="*/ 0 h 177"/>
                    <a:gd name="T54" fmla="*/ 10 w 109"/>
                    <a:gd name="T55" fmla="*/ 1 h 177"/>
                    <a:gd name="T56" fmla="*/ 11 w 109"/>
                    <a:gd name="T57" fmla="*/ 2 h 177"/>
                    <a:gd name="T58" fmla="*/ 14 w 109"/>
                    <a:gd name="T59" fmla="*/ 15 h 177"/>
                    <a:gd name="T60" fmla="*/ 14 w 109"/>
                    <a:gd name="T61" fmla="*/ 17 h 177"/>
                    <a:gd name="T62" fmla="*/ 13 w 109"/>
                    <a:gd name="T63" fmla="*/ 19 h 177"/>
                    <a:gd name="T64" fmla="*/ 13 w 109"/>
                    <a:gd name="T65" fmla="*/ 20 h 177"/>
                    <a:gd name="T66" fmla="*/ 12 w 109"/>
                    <a:gd name="T67" fmla="*/ 21 h 177"/>
                    <a:gd name="T68" fmla="*/ 10 w 109"/>
                    <a:gd name="T69" fmla="*/ 22 h 177"/>
                    <a:gd name="T70" fmla="*/ 9 w 109"/>
                    <a:gd name="T71" fmla="*/ 22 h 177"/>
                    <a:gd name="T72" fmla="*/ 7 w 109"/>
                    <a:gd name="T73" fmla="*/ 23 h 177"/>
                    <a:gd name="T74" fmla="*/ 5 w 109"/>
                    <a:gd name="T75" fmla="*/ 22 h 177"/>
                    <a:gd name="T76" fmla="*/ 3 w 109"/>
                    <a:gd name="T77" fmla="*/ 22 h 177"/>
                    <a:gd name="T78" fmla="*/ 2 w 109"/>
                    <a:gd name="T79" fmla="*/ 20 h 177"/>
                    <a:gd name="T80" fmla="*/ 1 w 109"/>
                    <a:gd name="T81" fmla="*/ 19 h 177"/>
                    <a:gd name="T82" fmla="*/ 1 w 109"/>
                    <a:gd name="T83" fmla="*/ 17 h 177"/>
                    <a:gd name="T84" fmla="*/ 3 w 109"/>
                    <a:gd name="T85" fmla="*/ 10 h 177"/>
                    <a:gd name="T86" fmla="*/ 4 w 109"/>
                    <a:gd name="T87" fmla="*/ 11 h 177"/>
                    <a:gd name="T88" fmla="*/ 5 w 109"/>
                    <a:gd name="T89" fmla="*/ 13 h 177"/>
                    <a:gd name="T90" fmla="*/ 6 w 109"/>
                    <a:gd name="T91" fmla="*/ 14 h 177"/>
                    <a:gd name="T92" fmla="*/ 7 w 109"/>
                    <a:gd name="T93" fmla="*/ 14 h 177"/>
                    <a:gd name="T94" fmla="*/ 9 w 109"/>
                    <a:gd name="T95" fmla="*/ 14 h 177"/>
                    <a:gd name="T96" fmla="*/ 10 w 109"/>
                    <a:gd name="T97" fmla="*/ 13 h 177"/>
                    <a:gd name="T98" fmla="*/ 11 w 109"/>
                    <a:gd name="T99" fmla="*/ 12 h 177"/>
                    <a:gd name="T100" fmla="*/ 11 w 109"/>
                    <a:gd name="T101" fmla="*/ 10 h 177"/>
                    <a:gd name="T102" fmla="*/ 12 w 109"/>
                    <a:gd name="T103" fmla="*/ 8 h 177"/>
                    <a:gd name="T104" fmla="*/ 11 w 109"/>
                    <a:gd name="T105" fmla="*/ 6 h 177"/>
                    <a:gd name="T106" fmla="*/ 11 w 109"/>
                    <a:gd name="T107" fmla="*/ 4 h 177"/>
                    <a:gd name="T108" fmla="*/ 10 w 109"/>
                    <a:gd name="T109" fmla="*/ 3 h 177"/>
                    <a:gd name="T110" fmla="*/ 8 w 109"/>
                    <a:gd name="T111" fmla="*/ 3 h 177"/>
                    <a:gd name="T112" fmla="*/ 7 w 109"/>
                    <a:gd name="T113" fmla="*/ 3 h 177"/>
                    <a:gd name="T114" fmla="*/ 6 w 109"/>
                    <a:gd name="T115" fmla="*/ 3 h 177"/>
                    <a:gd name="T116" fmla="*/ 5 w 109"/>
                    <a:gd name="T117" fmla="*/ 4 h 177"/>
                    <a:gd name="T118" fmla="*/ 4 w 109"/>
                    <a:gd name="T119" fmla="*/ 5 h 177"/>
                    <a:gd name="T120" fmla="*/ 3 w 109"/>
                    <a:gd name="T121" fmla="*/ 7 h 177"/>
                    <a:gd name="T122" fmla="*/ 3 w 109"/>
                    <a:gd name="T123" fmla="*/ 8 h 177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09"/>
                    <a:gd name="T187" fmla="*/ 0 h 177"/>
                    <a:gd name="T188" fmla="*/ 109 w 109"/>
                    <a:gd name="T189" fmla="*/ 177 h 177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09" h="177">
                      <a:moveTo>
                        <a:pt x="4" y="136"/>
                      </a:moveTo>
                      <a:lnTo>
                        <a:pt x="25" y="139"/>
                      </a:lnTo>
                      <a:lnTo>
                        <a:pt x="26" y="140"/>
                      </a:lnTo>
                      <a:lnTo>
                        <a:pt x="26" y="141"/>
                      </a:lnTo>
                      <a:lnTo>
                        <a:pt x="26" y="144"/>
                      </a:lnTo>
                      <a:lnTo>
                        <a:pt x="27" y="145"/>
                      </a:lnTo>
                      <a:lnTo>
                        <a:pt x="27" y="146"/>
                      </a:lnTo>
                      <a:lnTo>
                        <a:pt x="28" y="147"/>
                      </a:lnTo>
                      <a:lnTo>
                        <a:pt x="28" y="148"/>
                      </a:lnTo>
                      <a:lnTo>
                        <a:pt x="29" y="149"/>
                      </a:lnTo>
                      <a:lnTo>
                        <a:pt x="30" y="150"/>
                      </a:lnTo>
                      <a:lnTo>
                        <a:pt x="31" y="151"/>
                      </a:lnTo>
                      <a:lnTo>
                        <a:pt x="32" y="152"/>
                      </a:lnTo>
                      <a:lnTo>
                        <a:pt x="32" y="153"/>
                      </a:lnTo>
                      <a:lnTo>
                        <a:pt x="34" y="153"/>
                      </a:lnTo>
                      <a:lnTo>
                        <a:pt x="35" y="154"/>
                      </a:lnTo>
                      <a:lnTo>
                        <a:pt x="36" y="155"/>
                      </a:lnTo>
                      <a:lnTo>
                        <a:pt x="38" y="156"/>
                      </a:lnTo>
                      <a:lnTo>
                        <a:pt x="39" y="156"/>
                      </a:lnTo>
                      <a:lnTo>
                        <a:pt x="41" y="157"/>
                      </a:lnTo>
                      <a:lnTo>
                        <a:pt x="44" y="157"/>
                      </a:lnTo>
                      <a:lnTo>
                        <a:pt x="46" y="158"/>
                      </a:lnTo>
                      <a:lnTo>
                        <a:pt x="47" y="158"/>
                      </a:lnTo>
                      <a:lnTo>
                        <a:pt x="49" y="158"/>
                      </a:lnTo>
                      <a:lnTo>
                        <a:pt x="51" y="158"/>
                      </a:lnTo>
                      <a:lnTo>
                        <a:pt x="53" y="159"/>
                      </a:lnTo>
                      <a:lnTo>
                        <a:pt x="56" y="158"/>
                      </a:lnTo>
                      <a:lnTo>
                        <a:pt x="58" y="158"/>
                      </a:lnTo>
                      <a:lnTo>
                        <a:pt x="60" y="158"/>
                      </a:lnTo>
                      <a:lnTo>
                        <a:pt x="62" y="158"/>
                      </a:lnTo>
                      <a:lnTo>
                        <a:pt x="64" y="157"/>
                      </a:lnTo>
                      <a:lnTo>
                        <a:pt x="67" y="157"/>
                      </a:lnTo>
                      <a:lnTo>
                        <a:pt x="69" y="156"/>
                      </a:lnTo>
                      <a:lnTo>
                        <a:pt x="71" y="156"/>
                      </a:lnTo>
                      <a:lnTo>
                        <a:pt x="72" y="155"/>
                      </a:lnTo>
                      <a:lnTo>
                        <a:pt x="74" y="154"/>
                      </a:lnTo>
                      <a:lnTo>
                        <a:pt x="75" y="153"/>
                      </a:lnTo>
                      <a:lnTo>
                        <a:pt x="76" y="153"/>
                      </a:lnTo>
                      <a:lnTo>
                        <a:pt x="78" y="152"/>
                      </a:lnTo>
                      <a:lnTo>
                        <a:pt x="79" y="151"/>
                      </a:lnTo>
                      <a:lnTo>
                        <a:pt x="80" y="150"/>
                      </a:lnTo>
                      <a:lnTo>
                        <a:pt x="81" y="149"/>
                      </a:lnTo>
                      <a:lnTo>
                        <a:pt x="82" y="147"/>
                      </a:lnTo>
                      <a:lnTo>
                        <a:pt x="83" y="146"/>
                      </a:lnTo>
                      <a:lnTo>
                        <a:pt x="84" y="145"/>
                      </a:lnTo>
                      <a:lnTo>
                        <a:pt x="85" y="144"/>
                      </a:lnTo>
                      <a:lnTo>
                        <a:pt x="85" y="141"/>
                      </a:lnTo>
                      <a:lnTo>
                        <a:pt x="86" y="140"/>
                      </a:lnTo>
                      <a:lnTo>
                        <a:pt x="86" y="138"/>
                      </a:lnTo>
                      <a:lnTo>
                        <a:pt x="86" y="137"/>
                      </a:lnTo>
                      <a:lnTo>
                        <a:pt x="87" y="135"/>
                      </a:lnTo>
                      <a:lnTo>
                        <a:pt x="87" y="134"/>
                      </a:lnTo>
                      <a:lnTo>
                        <a:pt x="87" y="133"/>
                      </a:lnTo>
                      <a:lnTo>
                        <a:pt x="88" y="131"/>
                      </a:lnTo>
                      <a:lnTo>
                        <a:pt x="88" y="129"/>
                      </a:lnTo>
                      <a:lnTo>
                        <a:pt x="88" y="127"/>
                      </a:lnTo>
                      <a:lnTo>
                        <a:pt x="88" y="125"/>
                      </a:lnTo>
                      <a:lnTo>
                        <a:pt x="88" y="122"/>
                      </a:lnTo>
                      <a:lnTo>
                        <a:pt x="88" y="120"/>
                      </a:lnTo>
                      <a:lnTo>
                        <a:pt x="88" y="116"/>
                      </a:lnTo>
                      <a:lnTo>
                        <a:pt x="88" y="113"/>
                      </a:lnTo>
                      <a:lnTo>
                        <a:pt x="88" y="110"/>
                      </a:lnTo>
                      <a:lnTo>
                        <a:pt x="86" y="112"/>
                      </a:lnTo>
                      <a:lnTo>
                        <a:pt x="84" y="114"/>
                      </a:lnTo>
                      <a:lnTo>
                        <a:pt x="82" y="117"/>
                      </a:lnTo>
                      <a:lnTo>
                        <a:pt x="79" y="119"/>
                      </a:lnTo>
                      <a:lnTo>
                        <a:pt x="76" y="121"/>
                      </a:lnTo>
                      <a:lnTo>
                        <a:pt x="74" y="123"/>
                      </a:lnTo>
                      <a:lnTo>
                        <a:pt x="71" y="124"/>
                      </a:lnTo>
                      <a:lnTo>
                        <a:pt x="68" y="125"/>
                      </a:lnTo>
                      <a:lnTo>
                        <a:pt x="64" y="126"/>
                      </a:lnTo>
                      <a:lnTo>
                        <a:pt x="61" y="126"/>
                      </a:lnTo>
                      <a:lnTo>
                        <a:pt x="58" y="126"/>
                      </a:lnTo>
                      <a:lnTo>
                        <a:pt x="54" y="127"/>
                      </a:lnTo>
                      <a:lnTo>
                        <a:pt x="50" y="126"/>
                      </a:lnTo>
                      <a:lnTo>
                        <a:pt x="46" y="126"/>
                      </a:lnTo>
                      <a:lnTo>
                        <a:pt x="43" y="125"/>
                      </a:lnTo>
                      <a:lnTo>
                        <a:pt x="38" y="124"/>
                      </a:lnTo>
                      <a:lnTo>
                        <a:pt x="35" y="123"/>
                      </a:lnTo>
                      <a:lnTo>
                        <a:pt x="31" y="122"/>
                      </a:lnTo>
                      <a:lnTo>
                        <a:pt x="28" y="120"/>
                      </a:lnTo>
                      <a:lnTo>
                        <a:pt x="25" y="117"/>
                      </a:lnTo>
                      <a:lnTo>
                        <a:pt x="23" y="115"/>
                      </a:lnTo>
                      <a:lnTo>
                        <a:pt x="20" y="113"/>
                      </a:lnTo>
                      <a:lnTo>
                        <a:pt x="17" y="110"/>
                      </a:lnTo>
                      <a:lnTo>
                        <a:pt x="14" y="108"/>
                      </a:lnTo>
                      <a:lnTo>
                        <a:pt x="12" y="104"/>
                      </a:lnTo>
                      <a:lnTo>
                        <a:pt x="10" y="101"/>
                      </a:lnTo>
                      <a:lnTo>
                        <a:pt x="8" y="98"/>
                      </a:lnTo>
                      <a:lnTo>
                        <a:pt x="7" y="95"/>
                      </a:lnTo>
                      <a:lnTo>
                        <a:pt x="5" y="90"/>
                      </a:lnTo>
                      <a:lnTo>
                        <a:pt x="4" y="87"/>
                      </a:lnTo>
                      <a:lnTo>
                        <a:pt x="3" y="83"/>
                      </a:lnTo>
                      <a:lnTo>
                        <a:pt x="2" y="79"/>
                      </a:lnTo>
                      <a:lnTo>
                        <a:pt x="1" y="76"/>
                      </a:lnTo>
                      <a:lnTo>
                        <a:pt x="1" y="72"/>
                      </a:lnTo>
                      <a:lnTo>
                        <a:pt x="1" y="67"/>
                      </a:lnTo>
                      <a:lnTo>
                        <a:pt x="0" y="63"/>
                      </a:lnTo>
                      <a:lnTo>
                        <a:pt x="1" y="60"/>
                      </a:lnTo>
                      <a:lnTo>
                        <a:pt x="1" y="57"/>
                      </a:lnTo>
                      <a:lnTo>
                        <a:pt x="1" y="54"/>
                      </a:lnTo>
                      <a:lnTo>
                        <a:pt x="1" y="51"/>
                      </a:lnTo>
                      <a:lnTo>
                        <a:pt x="2" y="49"/>
                      </a:lnTo>
                      <a:lnTo>
                        <a:pt x="2" y="45"/>
                      </a:lnTo>
                      <a:lnTo>
                        <a:pt x="3" y="43"/>
                      </a:lnTo>
                      <a:lnTo>
                        <a:pt x="3" y="40"/>
                      </a:lnTo>
                      <a:lnTo>
                        <a:pt x="4" y="38"/>
                      </a:lnTo>
                      <a:lnTo>
                        <a:pt x="5" y="35"/>
                      </a:lnTo>
                      <a:lnTo>
                        <a:pt x="6" y="33"/>
                      </a:lnTo>
                      <a:lnTo>
                        <a:pt x="6" y="31"/>
                      </a:lnTo>
                      <a:lnTo>
                        <a:pt x="8" y="28"/>
                      </a:lnTo>
                      <a:lnTo>
                        <a:pt x="9" y="26"/>
                      </a:lnTo>
                      <a:lnTo>
                        <a:pt x="10" y="24"/>
                      </a:lnTo>
                      <a:lnTo>
                        <a:pt x="12" y="21"/>
                      </a:lnTo>
                      <a:lnTo>
                        <a:pt x="13" y="19"/>
                      </a:lnTo>
                      <a:lnTo>
                        <a:pt x="15" y="17"/>
                      </a:lnTo>
                      <a:lnTo>
                        <a:pt x="16" y="15"/>
                      </a:lnTo>
                      <a:lnTo>
                        <a:pt x="18" y="13"/>
                      </a:lnTo>
                      <a:lnTo>
                        <a:pt x="20" y="12"/>
                      </a:lnTo>
                      <a:lnTo>
                        <a:pt x="22" y="10"/>
                      </a:lnTo>
                      <a:lnTo>
                        <a:pt x="24" y="9"/>
                      </a:lnTo>
                      <a:lnTo>
                        <a:pt x="25" y="8"/>
                      </a:lnTo>
                      <a:lnTo>
                        <a:pt x="28" y="6"/>
                      </a:lnTo>
                      <a:lnTo>
                        <a:pt x="30" y="5"/>
                      </a:lnTo>
                      <a:lnTo>
                        <a:pt x="32" y="4"/>
                      </a:lnTo>
                      <a:lnTo>
                        <a:pt x="34" y="3"/>
                      </a:lnTo>
                      <a:lnTo>
                        <a:pt x="36" y="2"/>
                      </a:lnTo>
                      <a:lnTo>
                        <a:pt x="39" y="1"/>
                      </a:lnTo>
                      <a:lnTo>
                        <a:pt x="41" y="1"/>
                      </a:lnTo>
                      <a:lnTo>
                        <a:pt x="44" y="0"/>
                      </a:lnTo>
                      <a:lnTo>
                        <a:pt x="47" y="0"/>
                      </a:lnTo>
                      <a:lnTo>
                        <a:pt x="49" y="0"/>
                      </a:lnTo>
                      <a:lnTo>
                        <a:pt x="52" y="0"/>
                      </a:lnTo>
                      <a:lnTo>
                        <a:pt x="54" y="0"/>
                      </a:lnTo>
                      <a:lnTo>
                        <a:pt x="58" y="0"/>
                      </a:lnTo>
                      <a:lnTo>
                        <a:pt x="61" y="0"/>
                      </a:lnTo>
                      <a:lnTo>
                        <a:pt x="65" y="1"/>
                      </a:lnTo>
                      <a:lnTo>
                        <a:pt x="69" y="1"/>
                      </a:lnTo>
                      <a:lnTo>
                        <a:pt x="72" y="2"/>
                      </a:lnTo>
                      <a:lnTo>
                        <a:pt x="75" y="4"/>
                      </a:lnTo>
                      <a:lnTo>
                        <a:pt x="78" y="5"/>
                      </a:lnTo>
                      <a:lnTo>
                        <a:pt x="80" y="7"/>
                      </a:lnTo>
                      <a:lnTo>
                        <a:pt x="83" y="9"/>
                      </a:lnTo>
                      <a:lnTo>
                        <a:pt x="86" y="11"/>
                      </a:lnTo>
                      <a:lnTo>
                        <a:pt x="88" y="14"/>
                      </a:lnTo>
                      <a:lnTo>
                        <a:pt x="91" y="17"/>
                      </a:lnTo>
                      <a:lnTo>
                        <a:pt x="91" y="2"/>
                      </a:lnTo>
                      <a:lnTo>
                        <a:pt x="109" y="2"/>
                      </a:lnTo>
                      <a:lnTo>
                        <a:pt x="109" y="109"/>
                      </a:lnTo>
                      <a:lnTo>
                        <a:pt x="109" y="113"/>
                      </a:lnTo>
                      <a:lnTo>
                        <a:pt x="109" y="117"/>
                      </a:lnTo>
                      <a:lnTo>
                        <a:pt x="109" y="123"/>
                      </a:lnTo>
                      <a:lnTo>
                        <a:pt x="109" y="126"/>
                      </a:lnTo>
                      <a:lnTo>
                        <a:pt x="108" y="130"/>
                      </a:lnTo>
                      <a:lnTo>
                        <a:pt x="108" y="134"/>
                      </a:lnTo>
                      <a:lnTo>
                        <a:pt x="107" y="137"/>
                      </a:lnTo>
                      <a:lnTo>
                        <a:pt x="107" y="140"/>
                      </a:lnTo>
                      <a:lnTo>
                        <a:pt x="106" y="144"/>
                      </a:lnTo>
                      <a:lnTo>
                        <a:pt x="105" y="146"/>
                      </a:lnTo>
                      <a:lnTo>
                        <a:pt x="104" y="148"/>
                      </a:lnTo>
                      <a:lnTo>
                        <a:pt x="103" y="151"/>
                      </a:lnTo>
                      <a:lnTo>
                        <a:pt x="103" y="152"/>
                      </a:lnTo>
                      <a:lnTo>
                        <a:pt x="102" y="154"/>
                      </a:lnTo>
                      <a:lnTo>
                        <a:pt x="100" y="156"/>
                      </a:lnTo>
                      <a:lnTo>
                        <a:pt x="99" y="157"/>
                      </a:lnTo>
                      <a:lnTo>
                        <a:pt x="98" y="159"/>
                      </a:lnTo>
                      <a:lnTo>
                        <a:pt x="96" y="161"/>
                      </a:lnTo>
                      <a:lnTo>
                        <a:pt x="95" y="162"/>
                      </a:lnTo>
                      <a:lnTo>
                        <a:pt x="93" y="163"/>
                      </a:lnTo>
                      <a:lnTo>
                        <a:pt x="91" y="165"/>
                      </a:lnTo>
                      <a:lnTo>
                        <a:pt x="89" y="167"/>
                      </a:lnTo>
                      <a:lnTo>
                        <a:pt x="87" y="168"/>
                      </a:lnTo>
                      <a:lnTo>
                        <a:pt x="84" y="170"/>
                      </a:lnTo>
                      <a:lnTo>
                        <a:pt x="82" y="171"/>
                      </a:lnTo>
                      <a:lnTo>
                        <a:pt x="80" y="172"/>
                      </a:lnTo>
                      <a:lnTo>
                        <a:pt x="78" y="173"/>
                      </a:lnTo>
                      <a:lnTo>
                        <a:pt x="76" y="173"/>
                      </a:lnTo>
                      <a:lnTo>
                        <a:pt x="73" y="174"/>
                      </a:lnTo>
                      <a:lnTo>
                        <a:pt x="71" y="175"/>
                      </a:lnTo>
                      <a:lnTo>
                        <a:pt x="68" y="175"/>
                      </a:lnTo>
                      <a:lnTo>
                        <a:pt x="65" y="176"/>
                      </a:lnTo>
                      <a:lnTo>
                        <a:pt x="62" y="176"/>
                      </a:lnTo>
                      <a:lnTo>
                        <a:pt x="59" y="176"/>
                      </a:lnTo>
                      <a:lnTo>
                        <a:pt x="56" y="176"/>
                      </a:lnTo>
                      <a:lnTo>
                        <a:pt x="53" y="177"/>
                      </a:lnTo>
                      <a:lnTo>
                        <a:pt x="50" y="176"/>
                      </a:lnTo>
                      <a:lnTo>
                        <a:pt x="47" y="176"/>
                      </a:lnTo>
                      <a:lnTo>
                        <a:pt x="43" y="176"/>
                      </a:lnTo>
                      <a:lnTo>
                        <a:pt x="39" y="175"/>
                      </a:lnTo>
                      <a:lnTo>
                        <a:pt x="36" y="175"/>
                      </a:lnTo>
                      <a:lnTo>
                        <a:pt x="33" y="174"/>
                      </a:lnTo>
                      <a:lnTo>
                        <a:pt x="31" y="173"/>
                      </a:lnTo>
                      <a:lnTo>
                        <a:pt x="28" y="172"/>
                      </a:lnTo>
                      <a:lnTo>
                        <a:pt x="25" y="171"/>
                      </a:lnTo>
                      <a:lnTo>
                        <a:pt x="23" y="170"/>
                      </a:lnTo>
                      <a:lnTo>
                        <a:pt x="21" y="168"/>
                      </a:lnTo>
                      <a:lnTo>
                        <a:pt x="17" y="167"/>
                      </a:lnTo>
                      <a:lnTo>
                        <a:pt x="15" y="164"/>
                      </a:lnTo>
                      <a:lnTo>
                        <a:pt x="14" y="162"/>
                      </a:lnTo>
                      <a:lnTo>
                        <a:pt x="12" y="160"/>
                      </a:lnTo>
                      <a:lnTo>
                        <a:pt x="10" y="158"/>
                      </a:lnTo>
                      <a:lnTo>
                        <a:pt x="9" y="156"/>
                      </a:lnTo>
                      <a:lnTo>
                        <a:pt x="8" y="154"/>
                      </a:lnTo>
                      <a:lnTo>
                        <a:pt x="7" y="151"/>
                      </a:lnTo>
                      <a:lnTo>
                        <a:pt x="6" y="149"/>
                      </a:lnTo>
                      <a:lnTo>
                        <a:pt x="5" y="146"/>
                      </a:lnTo>
                      <a:lnTo>
                        <a:pt x="5" y="143"/>
                      </a:lnTo>
                      <a:lnTo>
                        <a:pt x="5" y="139"/>
                      </a:lnTo>
                      <a:lnTo>
                        <a:pt x="4" y="136"/>
                      </a:lnTo>
                      <a:close/>
                      <a:moveTo>
                        <a:pt x="22" y="62"/>
                      </a:moveTo>
                      <a:lnTo>
                        <a:pt x="23" y="65"/>
                      </a:lnTo>
                      <a:lnTo>
                        <a:pt x="23" y="69"/>
                      </a:lnTo>
                      <a:lnTo>
                        <a:pt x="23" y="73"/>
                      </a:lnTo>
                      <a:lnTo>
                        <a:pt x="24" y="77"/>
                      </a:lnTo>
                      <a:lnTo>
                        <a:pt x="24" y="80"/>
                      </a:lnTo>
                      <a:lnTo>
                        <a:pt x="25" y="83"/>
                      </a:lnTo>
                      <a:lnTo>
                        <a:pt x="26" y="85"/>
                      </a:lnTo>
                      <a:lnTo>
                        <a:pt x="27" y="88"/>
                      </a:lnTo>
                      <a:lnTo>
                        <a:pt x="28" y="90"/>
                      </a:lnTo>
                      <a:lnTo>
                        <a:pt x="29" y="93"/>
                      </a:lnTo>
                      <a:lnTo>
                        <a:pt x="30" y="96"/>
                      </a:lnTo>
                      <a:lnTo>
                        <a:pt x="31" y="98"/>
                      </a:lnTo>
                      <a:lnTo>
                        <a:pt x="33" y="99"/>
                      </a:lnTo>
                      <a:lnTo>
                        <a:pt x="35" y="101"/>
                      </a:lnTo>
                      <a:lnTo>
                        <a:pt x="37" y="102"/>
                      </a:lnTo>
                      <a:lnTo>
                        <a:pt x="39" y="104"/>
                      </a:lnTo>
                      <a:lnTo>
                        <a:pt x="41" y="105"/>
                      </a:lnTo>
                      <a:lnTo>
                        <a:pt x="44" y="106"/>
                      </a:lnTo>
                      <a:lnTo>
                        <a:pt x="46" y="107"/>
                      </a:lnTo>
                      <a:lnTo>
                        <a:pt x="48" y="107"/>
                      </a:lnTo>
                      <a:lnTo>
                        <a:pt x="50" y="108"/>
                      </a:lnTo>
                      <a:lnTo>
                        <a:pt x="52" y="108"/>
                      </a:lnTo>
                      <a:lnTo>
                        <a:pt x="54" y="108"/>
                      </a:lnTo>
                      <a:lnTo>
                        <a:pt x="56" y="109"/>
                      </a:lnTo>
                      <a:lnTo>
                        <a:pt x="59" y="108"/>
                      </a:lnTo>
                      <a:lnTo>
                        <a:pt x="61" y="108"/>
                      </a:lnTo>
                      <a:lnTo>
                        <a:pt x="63" y="108"/>
                      </a:lnTo>
                      <a:lnTo>
                        <a:pt x="65" y="107"/>
                      </a:lnTo>
                      <a:lnTo>
                        <a:pt x="68" y="107"/>
                      </a:lnTo>
                      <a:lnTo>
                        <a:pt x="70" y="106"/>
                      </a:lnTo>
                      <a:lnTo>
                        <a:pt x="72" y="105"/>
                      </a:lnTo>
                      <a:lnTo>
                        <a:pt x="74" y="104"/>
                      </a:lnTo>
                      <a:lnTo>
                        <a:pt x="75" y="102"/>
                      </a:lnTo>
                      <a:lnTo>
                        <a:pt x="77" y="101"/>
                      </a:lnTo>
                      <a:lnTo>
                        <a:pt x="79" y="99"/>
                      </a:lnTo>
                      <a:lnTo>
                        <a:pt x="80" y="98"/>
                      </a:lnTo>
                      <a:lnTo>
                        <a:pt x="82" y="96"/>
                      </a:lnTo>
                      <a:lnTo>
                        <a:pt x="83" y="93"/>
                      </a:lnTo>
                      <a:lnTo>
                        <a:pt x="84" y="90"/>
                      </a:lnTo>
                      <a:lnTo>
                        <a:pt x="86" y="88"/>
                      </a:lnTo>
                      <a:lnTo>
                        <a:pt x="86" y="85"/>
                      </a:lnTo>
                      <a:lnTo>
                        <a:pt x="87" y="83"/>
                      </a:lnTo>
                      <a:lnTo>
                        <a:pt x="88" y="80"/>
                      </a:lnTo>
                      <a:lnTo>
                        <a:pt x="89" y="77"/>
                      </a:lnTo>
                      <a:lnTo>
                        <a:pt x="89" y="74"/>
                      </a:lnTo>
                      <a:lnTo>
                        <a:pt x="89" y="71"/>
                      </a:lnTo>
                      <a:lnTo>
                        <a:pt x="89" y="66"/>
                      </a:lnTo>
                      <a:lnTo>
                        <a:pt x="89" y="63"/>
                      </a:lnTo>
                      <a:lnTo>
                        <a:pt x="89" y="59"/>
                      </a:lnTo>
                      <a:lnTo>
                        <a:pt x="89" y="55"/>
                      </a:lnTo>
                      <a:lnTo>
                        <a:pt x="89" y="52"/>
                      </a:lnTo>
                      <a:lnTo>
                        <a:pt x="88" y="49"/>
                      </a:lnTo>
                      <a:lnTo>
                        <a:pt x="88" y="45"/>
                      </a:lnTo>
                      <a:lnTo>
                        <a:pt x="87" y="42"/>
                      </a:lnTo>
                      <a:lnTo>
                        <a:pt x="86" y="40"/>
                      </a:lnTo>
                      <a:lnTo>
                        <a:pt x="85" y="37"/>
                      </a:lnTo>
                      <a:lnTo>
                        <a:pt x="84" y="35"/>
                      </a:lnTo>
                      <a:lnTo>
                        <a:pt x="83" y="32"/>
                      </a:lnTo>
                      <a:lnTo>
                        <a:pt x="82" y="30"/>
                      </a:lnTo>
                      <a:lnTo>
                        <a:pt x="80" y="29"/>
                      </a:lnTo>
                      <a:lnTo>
                        <a:pt x="79" y="27"/>
                      </a:lnTo>
                      <a:lnTo>
                        <a:pt x="77" y="25"/>
                      </a:lnTo>
                      <a:lnTo>
                        <a:pt x="75" y="24"/>
                      </a:lnTo>
                      <a:lnTo>
                        <a:pt x="73" y="21"/>
                      </a:lnTo>
                      <a:lnTo>
                        <a:pt x="71" y="20"/>
                      </a:lnTo>
                      <a:lnTo>
                        <a:pt x="69" y="19"/>
                      </a:lnTo>
                      <a:lnTo>
                        <a:pt x="67" y="18"/>
                      </a:lnTo>
                      <a:lnTo>
                        <a:pt x="64" y="18"/>
                      </a:lnTo>
                      <a:lnTo>
                        <a:pt x="62" y="17"/>
                      </a:lnTo>
                      <a:lnTo>
                        <a:pt x="60" y="17"/>
                      </a:lnTo>
                      <a:lnTo>
                        <a:pt x="58" y="17"/>
                      </a:lnTo>
                      <a:lnTo>
                        <a:pt x="55" y="17"/>
                      </a:lnTo>
                      <a:lnTo>
                        <a:pt x="53" y="17"/>
                      </a:lnTo>
                      <a:lnTo>
                        <a:pt x="51" y="17"/>
                      </a:lnTo>
                      <a:lnTo>
                        <a:pt x="49" y="17"/>
                      </a:lnTo>
                      <a:lnTo>
                        <a:pt x="47" y="18"/>
                      </a:lnTo>
                      <a:lnTo>
                        <a:pt x="45" y="18"/>
                      </a:lnTo>
                      <a:lnTo>
                        <a:pt x="43" y="19"/>
                      </a:lnTo>
                      <a:lnTo>
                        <a:pt x="40" y="20"/>
                      </a:lnTo>
                      <a:lnTo>
                        <a:pt x="38" y="21"/>
                      </a:lnTo>
                      <a:lnTo>
                        <a:pt x="37" y="24"/>
                      </a:lnTo>
                      <a:lnTo>
                        <a:pt x="35" y="25"/>
                      </a:lnTo>
                      <a:lnTo>
                        <a:pt x="33" y="27"/>
                      </a:lnTo>
                      <a:lnTo>
                        <a:pt x="31" y="29"/>
                      </a:lnTo>
                      <a:lnTo>
                        <a:pt x="30" y="30"/>
                      </a:lnTo>
                      <a:lnTo>
                        <a:pt x="29" y="32"/>
                      </a:lnTo>
                      <a:lnTo>
                        <a:pt x="28" y="35"/>
                      </a:lnTo>
                      <a:lnTo>
                        <a:pt x="26" y="37"/>
                      </a:lnTo>
                      <a:lnTo>
                        <a:pt x="26" y="39"/>
                      </a:lnTo>
                      <a:lnTo>
                        <a:pt x="25" y="42"/>
                      </a:lnTo>
                      <a:lnTo>
                        <a:pt x="24" y="45"/>
                      </a:lnTo>
                      <a:lnTo>
                        <a:pt x="23" y="49"/>
                      </a:lnTo>
                      <a:lnTo>
                        <a:pt x="23" y="52"/>
                      </a:lnTo>
                      <a:lnTo>
                        <a:pt x="23" y="55"/>
                      </a:lnTo>
                      <a:lnTo>
                        <a:pt x="23" y="58"/>
                      </a:lnTo>
                      <a:lnTo>
                        <a:pt x="22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69" name="Freeform 440"/>
                <p:cNvSpPr>
                  <a:spLocks noEditPoints="1"/>
                </p:cNvSpPr>
                <p:nvPr/>
              </p:nvSpPr>
              <p:spPr bwMode="auto">
                <a:xfrm>
                  <a:off x="2038" y="4070"/>
                  <a:ext cx="65" cy="86"/>
                </a:xfrm>
                <a:custGeom>
                  <a:avLst/>
                  <a:gdLst>
                    <a:gd name="T0" fmla="*/ 8 w 130"/>
                    <a:gd name="T1" fmla="*/ 0 h 172"/>
                    <a:gd name="T2" fmla="*/ 9 w 130"/>
                    <a:gd name="T3" fmla="*/ 0 h 172"/>
                    <a:gd name="T4" fmla="*/ 10 w 130"/>
                    <a:gd name="T5" fmla="*/ 0 h 172"/>
                    <a:gd name="T6" fmla="*/ 11 w 130"/>
                    <a:gd name="T7" fmla="*/ 1 h 172"/>
                    <a:gd name="T8" fmla="*/ 11 w 130"/>
                    <a:gd name="T9" fmla="*/ 1 h 172"/>
                    <a:gd name="T10" fmla="*/ 12 w 130"/>
                    <a:gd name="T11" fmla="*/ 1 h 172"/>
                    <a:gd name="T12" fmla="*/ 13 w 130"/>
                    <a:gd name="T13" fmla="*/ 1 h 172"/>
                    <a:gd name="T14" fmla="*/ 14 w 130"/>
                    <a:gd name="T15" fmla="*/ 1 h 172"/>
                    <a:gd name="T16" fmla="*/ 14 w 130"/>
                    <a:gd name="T17" fmla="*/ 2 h 172"/>
                    <a:gd name="T18" fmla="*/ 15 w 130"/>
                    <a:gd name="T19" fmla="*/ 2 h 172"/>
                    <a:gd name="T20" fmla="*/ 15 w 130"/>
                    <a:gd name="T21" fmla="*/ 2 h 172"/>
                    <a:gd name="T22" fmla="*/ 16 w 130"/>
                    <a:gd name="T23" fmla="*/ 3 h 172"/>
                    <a:gd name="T24" fmla="*/ 16 w 130"/>
                    <a:gd name="T25" fmla="*/ 4 h 172"/>
                    <a:gd name="T26" fmla="*/ 16 w 130"/>
                    <a:gd name="T27" fmla="*/ 4 h 172"/>
                    <a:gd name="T28" fmla="*/ 17 w 130"/>
                    <a:gd name="T29" fmla="*/ 5 h 172"/>
                    <a:gd name="T30" fmla="*/ 17 w 130"/>
                    <a:gd name="T31" fmla="*/ 6 h 172"/>
                    <a:gd name="T32" fmla="*/ 17 w 130"/>
                    <a:gd name="T33" fmla="*/ 7 h 172"/>
                    <a:gd name="T34" fmla="*/ 17 w 130"/>
                    <a:gd name="T35" fmla="*/ 8 h 172"/>
                    <a:gd name="T36" fmla="*/ 16 w 130"/>
                    <a:gd name="T37" fmla="*/ 9 h 172"/>
                    <a:gd name="T38" fmla="*/ 16 w 130"/>
                    <a:gd name="T39" fmla="*/ 10 h 172"/>
                    <a:gd name="T40" fmla="*/ 15 w 130"/>
                    <a:gd name="T41" fmla="*/ 11 h 172"/>
                    <a:gd name="T42" fmla="*/ 14 w 130"/>
                    <a:gd name="T43" fmla="*/ 12 h 172"/>
                    <a:gd name="T44" fmla="*/ 12 w 130"/>
                    <a:gd name="T45" fmla="*/ 13 h 172"/>
                    <a:gd name="T46" fmla="*/ 11 w 130"/>
                    <a:gd name="T47" fmla="*/ 13 h 172"/>
                    <a:gd name="T48" fmla="*/ 9 w 130"/>
                    <a:gd name="T49" fmla="*/ 13 h 172"/>
                    <a:gd name="T50" fmla="*/ 0 w 130"/>
                    <a:gd name="T51" fmla="*/ 22 h 172"/>
                    <a:gd name="T52" fmla="*/ 9 w 130"/>
                    <a:gd name="T53" fmla="*/ 11 h 172"/>
                    <a:gd name="T54" fmla="*/ 10 w 130"/>
                    <a:gd name="T55" fmla="*/ 10 h 172"/>
                    <a:gd name="T56" fmla="*/ 11 w 130"/>
                    <a:gd name="T57" fmla="*/ 10 h 172"/>
                    <a:gd name="T58" fmla="*/ 12 w 130"/>
                    <a:gd name="T59" fmla="*/ 10 h 172"/>
                    <a:gd name="T60" fmla="*/ 13 w 130"/>
                    <a:gd name="T61" fmla="*/ 10 h 172"/>
                    <a:gd name="T62" fmla="*/ 13 w 130"/>
                    <a:gd name="T63" fmla="*/ 9 h 172"/>
                    <a:gd name="T64" fmla="*/ 13 w 130"/>
                    <a:gd name="T65" fmla="*/ 8 h 172"/>
                    <a:gd name="T66" fmla="*/ 14 w 130"/>
                    <a:gd name="T67" fmla="*/ 7 h 172"/>
                    <a:gd name="T68" fmla="*/ 14 w 130"/>
                    <a:gd name="T69" fmla="*/ 7 h 172"/>
                    <a:gd name="T70" fmla="*/ 14 w 130"/>
                    <a:gd name="T71" fmla="*/ 6 h 172"/>
                    <a:gd name="T72" fmla="*/ 14 w 130"/>
                    <a:gd name="T73" fmla="*/ 5 h 172"/>
                    <a:gd name="T74" fmla="*/ 13 w 130"/>
                    <a:gd name="T75" fmla="*/ 5 h 172"/>
                    <a:gd name="T76" fmla="*/ 13 w 130"/>
                    <a:gd name="T77" fmla="*/ 4 h 172"/>
                    <a:gd name="T78" fmla="*/ 13 w 130"/>
                    <a:gd name="T79" fmla="*/ 4 h 172"/>
                    <a:gd name="T80" fmla="*/ 12 w 130"/>
                    <a:gd name="T81" fmla="*/ 3 h 172"/>
                    <a:gd name="T82" fmla="*/ 12 w 130"/>
                    <a:gd name="T83" fmla="*/ 3 h 172"/>
                    <a:gd name="T84" fmla="*/ 11 w 130"/>
                    <a:gd name="T85" fmla="*/ 3 h 172"/>
                    <a:gd name="T86" fmla="*/ 11 w 130"/>
                    <a:gd name="T87" fmla="*/ 3 h 172"/>
                    <a:gd name="T88" fmla="*/ 10 w 130"/>
                    <a:gd name="T89" fmla="*/ 3 h 172"/>
                    <a:gd name="T90" fmla="*/ 9 w 130"/>
                    <a:gd name="T91" fmla="*/ 3 h 172"/>
                    <a:gd name="T92" fmla="*/ 9 w 130"/>
                    <a:gd name="T93" fmla="*/ 3 h 172"/>
                    <a:gd name="T94" fmla="*/ 3 w 130"/>
                    <a:gd name="T95" fmla="*/ 11 h 17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30"/>
                    <a:gd name="T145" fmla="*/ 0 h 172"/>
                    <a:gd name="T146" fmla="*/ 130 w 130"/>
                    <a:gd name="T147" fmla="*/ 172 h 17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30" h="172">
                      <a:moveTo>
                        <a:pt x="0" y="172"/>
                      </a:moveTo>
                      <a:lnTo>
                        <a:pt x="0" y="0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9" y="0"/>
                      </a:lnTo>
                      <a:lnTo>
                        <a:pt x="72" y="0"/>
                      </a:lnTo>
                      <a:lnTo>
                        <a:pt x="75" y="0"/>
                      </a:lnTo>
                      <a:lnTo>
                        <a:pt x="77" y="0"/>
                      </a:lnTo>
                      <a:lnTo>
                        <a:pt x="79" y="0"/>
                      </a:lnTo>
                      <a:lnTo>
                        <a:pt x="81" y="0"/>
                      </a:lnTo>
                      <a:lnTo>
                        <a:pt x="83" y="0"/>
                      </a:lnTo>
                      <a:lnTo>
                        <a:pt x="85" y="1"/>
                      </a:lnTo>
                      <a:lnTo>
                        <a:pt x="87" y="1"/>
                      </a:lnTo>
                      <a:lnTo>
                        <a:pt x="88" y="1"/>
                      </a:lnTo>
                      <a:lnTo>
                        <a:pt x="89" y="2"/>
                      </a:lnTo>
                      <a:lnTo>
                        <a:pt x="92" y="2"/>
                      </a:lnTo>
                      <a:lnTo>
                        <a:pt x="95" y="2"/>
                      </a:lnTo>
                      <a:lnTo>
                        <a:pt x="97" y="3"/>
                      </a:lnTo>
                      <a:lnTo>
                        <a:pt x="99" y="3"/>
                      </a:lnTo>
                      <a:lnTo>
                        <a:pt x="100" y="4"/>
                      </a:lnTo>
                      <a:lnTo>
                        <a:pt x="102" y="5"/>
                      </a:lnTo>
                      <a:lnTo>
                        <a:pt x="104" y="5"/>
                      </a:lnTo>
                      <a:lnTo>
                        <a:pt x="106" y="6"/>
                      </a:lnTo>
                      <a:lnTo>
                        <a:pt x="107" y="7"/>
                      </a:lnTo>
                      <a:lnTo>
                        <a:pt x="109" y="8"/>
                      </a:lnTo>
                      <a:lnTo>
                        <a:pt x="110" y="9"/>
                      </a:lnTo>
                      <a:lnTo>
                        <a:pt x="111" y="10"/>
                      </a:lnTo>
                      <a:lnTo>
                        <a:pt x="113" y="10"/>
                      </a:lnTo>
                      <a:lnTo>
                        <a:pt x="114" y="11"/>
                      </a:lnTo>
                      <a:lnTo>
                        <a:pt x="115" y="12"/>
                      </a:lnTo>
                      <a:lnTo>
                        <a:pt x="117" y="14"/>
                      </a:lnTo>
                      <a:lnTo>
                        <a:pt x="119" y="15"/>
                      </a:lnTo>
                      <a:lnTo>
                        <a:pt x="120" y="16"/>
                      </a:lnTo>
                      <a:lnTo>
                        <a:pt x="121" y="17"/>
                      </a:lnTo>
                      <a:lnTo>
                        <a:pt x="122" y="19"/>
                      </a:lnTo>
                      <a:lnTo>
                        <a:pt x="123" y="21"/>
                      </a:lnTo>
                      <a:lnTo>
                        <a:pt x="124" y="23"/>
                      </a:lnTo>
                      <a:lnTo>
                        <a:pt x="125" y="25"/>
                      </a:lnTo>
                      <a:lnTo>
                        <a:pt x="125" y="27"/>
                      </a:lnTo>
                      <a:lnTo>
                        <a:pt x="126" y="28"/>
                      </a:lnTo>
                      <a:lnTo>
                        <a:pt x="127" y="30"/>
                      </a:lnTo>
                      <a:lnTo>
                        <a:pt x="128" y="32"/>
                      </a:lnTo>
                      <a:lnTo>
                        <a:pt x="128" y="33"/>
                      </a:lnTo>
                      <a:lnTo>
                        <a:pt x="129" y="35"/>
                      </a:lnTo>
                      <a:lnTo>
                        <a:pt x="129" y="37"/>
                      </a:lnTo>
                      <a:lnTo>
                        <a:pt x="130" y="39"/>
                      </a:lnTo>
                      <a:lnTo>
                        <a:pt x="130" y="41"/>
                      </a:lnTo>
                      <a:lnTo>
                        <a:pt x="130" y="43"/>
                      </a:lnTo>
                      <a:lnTo>
                        <a:pt x="130" y="46"/>
                      </a:lnTo>
                      <a:lnTo>
                        <a:pt x="130" y="48"/>
                      </a:lnTo>
                      <a:lnTo>
                        <a:pt x="130" y="50"/>
                      </a:lnTo>
                      <a:lnTo>
                        <a:pt x="130" y="53"/>
                      </a:lnTo>
                      <a:lnTo>
                        <a:pt x="130" y="56"/>
                      </a:lnTo>
                      <a:lnTo>
                        <a:pt x="130" y="60"/>
                      </a:lnTo>
                      <a:lnTo>
                        <a:pt x="129" y="63"/>
                      </a:lnTo>
                      <a:lnTo>
                        <a:pt x="128" y="66"/>
                      </a:lnTo>
                      <a:lnTo>
                        <a:pt x="127" y="70"/>
                      </a:lnTo>
                      <a:lnTo>
                        <a:pt x="126" y="73"/>
                      </a:lnTo>
                      <a:lnTo>
                        <a:pt x="124" y="75"/>
                      </a:lnTo>
                      <a:lnTo>
                        <a:pt x="123" y="78"/>
                      </a:lnTo>
                      <a:lnTo>
                        <a:pt x="121" y="81"/>
                      </a:lnTo>
                      <a:lnTo>
                        <a:pt x="119" y="83"/>
                      </a:lnTo>
                      <a:lnTo>
                        <a:pt x="115" y="86"/>
                      </a:lnTo>
                      <a:lnTo>
                        <a:pt x="113" y="88"/>
                      </a:lnTo>
                      <a:lnTo>
                        <a:pt x="111" y="90"/>
                      </a:lnTo>
                      <a:lnTo>
                        <a:pt x="108" y="93"/>
                      </a:lnTo>
                      <a:lnTo>
                        <a:pt x="104" y="95"/>
                      </a:lnTo>
                      <a:lnTo>
                        <a:pt x="101" y="96"/>
                      </a:lnTo>
                      <a:lnTo>
                        <a:pt x="97" y="98"/>
                      </a:lnTo>
                      <a:lnTo>
                        <a:pt x="92" y="99"/>
                      </a:lnTo>
                      <a:lnTo>
                        <a:pt x="87" y="100"/>
                      </a:lnTo>
                      <a:lnTo>
                        <a:pt x="83" y="101"/>
                      </a:lnTo>
                      <a:lnTo>
                        <a:pt x="78" y="101"/>
                      </a:lnTo>
                      <a:lnTo>
                        <a:pt x="72" y="101"/>
                      </a:lnTo>
                      <a:lnTo>
                        <a:pt x="65" y="102"/>
                      </a:lnTo>
                      <a:lnTo>
                        <a:pt x="21" y="102"/>
                      </a:lnTo>
                      <a:lnTo>
                        <a:pt x="21" y="172"/>
                      </a:lnTo>
                      <a:lnTo>
                        <a:pt x="0" y="172"/>
                      </a:lnTo>
                      <a:close/>
                      <a:moveTo>
                        <a:pt x="21" y="81"/>
                      </a:moveTo>
                      <a:lnTo>
                        <a:pt x="66" y="81"/>
                      </a:lnTo>
                      <a:lnTo>
                        <a:pt x="70" y="80"/>
                      </a:lnTo>
                      <a:lnTo>
                        <a:pt x="74" y="80"/>
                      </a:lnTo>
                      <a:lnTo>
                        <a:pt x="77" y="80"/>
                      </a:lnTo>
                      <a:lnTo>
                        <a:pt x="80" y="80"/>
                      </a:lnTo>
                      <a:lnTo>
                        <a:pt x="83" y="79"/>
                      </a:lnTo>
                      <a:lnTo>
                        <a:pt x="86" y="78"/>
                      </a:lnTo>
                      <a:lnTo>
                        <a:pt x="88" y="78"/>
                      </a:lnTo>
                      <a:lnTo>
                        <a:pt x="90" y="77"/>
                      </a:lnTo>
                      <a:lnTo>
                        <a:pt x="92" y="76"/>
                      </a:lnTo>
                      <a:lnTo>
                        <a:pt x="95" y="75"/>
                      </a:lnTo>
                      <a:lnTo>
                        <a:pt x="97" y="74"/>
                      </a:lnTo>
                      <a:lnTo>
                        <a:pt x="98" y="73"/>
                      </a:lnTo>
                      <a:lnTo>
                        <a:pt x="100" y="71"/>
                      </a:lnTo>
                      <a:lnTo>
                        <a:pt x="101" y="70"/>
                      </a:lnTo>
                      <a:lnTo>
                        <a:pt x="102" y="67"/>
                      </a:lnTo>
                      <a:lnTo>
                        <a:pt x="104" y="66"/>
                      </a:lnTo>
                      <a:lnTo>
                        <a:pt x="104" y="64"/>
                      </a:lnTo>
                      <a:lnTo>
                        <a:pt x="105" y="62"/>
                      </a:lnTo>
                      <a:lnTo>
                        <a:pt x="106" y="61"/>
                      </a:lnTo>
                      <a:lnTo>
                        <a:pt x="107" y="59"/>
                      </a:lnTo>
                      <a:lnTo>
                        <a:pt x="107" y="56"/>
                      </a:lnTo>
                      <a:lnTo>
                        <a:pt x="107" y="54"/>
                      </a:lnTo>
                      <a:lnTo>
                        <a:pt x="107" y="52"/>
                      </a:lnTo>
                      <a:lnTo>
                        <a:pt x="107" y="50"/>
                      </a:lnTo>
                      <a:lnTo>
                        <a:pt x="107" y="48"/>
                      </a:lnTo>
                      <a:lnTo>
                        <a:pt x="107" y="46"/>
                      </a:lnTo>
                      <a:lnTo>
                        <a:pt x="107" y="45"/>
                      </a:lnTo>
                      <a:lnTo>
                        <a:pt x="107" y="42"/>
                      </a:lnTo>
                      <a:lnTo>
                        <a:pt x="106" y="41"/>
                      </a:lnTo>
                      <a:lnTo>
                        <a:pt x="106" y="39"/>
                      </a:lnTo>
                      <a:lnTo>
                        <a:pt x="105" y="38"/>
                      </a:lnTo>
                      <a:lnTo>
                        <a:pt x="105" y="36"/>
                      </a:lnTo>
                      <a:lnTo>
                        <a:pt x="104" y="35"/>
                      </a:lnTo>
                      <a:lnTo>
                        <a:pt x="103" y="34"/>
                      </a:lnTo>
                      <a:lnTo>
                        <a:pt x="102" y="33"/>
                      </a:lnTo>
                      <a:lnTo>
                        <a:pt x="101" y="32"/>
                      </a:lnTo>
                      <a:lnTo>
                        <a:pt x="101" y="30"/>
                      </a:lnTo>
                      <a:lnTo>
                        <a:pt x="100" y="29"/>
                      </a:lnTo>
                      <a:lnTo>
                        <a:pt x="99" y="28"/>
                      </a:lnTo>
                      <a:lnTo>
                        <a:pt x="98" y="27"/>
                      </a:lnTo>
                      <a:lnTo>
                        <a:pt x="97" y="26"/>
                      </a:lnTo>
                      <a:lnTo>
                        <a:pt x="95" y="25"/>
                      </a:lnTo>
                      <a:lnTo>
                        <a:pt x="93" y="24"/>
                      </a:lnTo>
                      <a:lnTo>
                        <a:pt x="92" y="23"/>
                      </a:lnTo>
                      <a:lnTo>
                        <a:pt x="91" y="23"/>
                      </a:lnTo>
                      <a:lnTo>
                        <a:pt x="89" y="22"/>
                      </a:lnTo>
                      <a:lnTo>
                        <a:pt x="88" y="22"/>
                      </a:lnTo>
                      <a:lnTo>
                        <a:pt x="86" y="22"/>
                      </a:lnTo>
                      <a:lnTo>
                        <a:pt x="86" y="21"/>
                      </a:lnTo>
                      <a:lnTo>
                        <a:pt x="85" y="21"/>
                      </a:lnTo>
                      <a:lnTo>
                        <a:pt x="83" y="21"/>
                      </a:lnTo>
                      <a:lnTo>
                        <a:pt x="82" y="21"/>
                      </a:lnTo>
                      <a:lnTo>
                        <a:pt x="81" y="21"/>
                      </a:lnTo>
                      <a:lnTo>
                        <a:pt x="79" y="21"/>
                      </a:lnTo>
                      <a:lnTo>
                        <a:pt x="77" y="21"/>
                      </a:lnTo>
                      <a:lnTo>
                        <a:pt x="75" y="21"/>
                      </a:lnTo>
                      <a:lnTo>
                        <a:pt x="73" y="21"/>
                      </a:lnTo>
                      <a:lnTo>
                        <a:pt x="70" y="21"/>
                      </a:lnTo>
                      <a:lnTo>
                        <a:pt x="68" y="21"/>
                      </a:lnTo>
                      <a:lnTo>
                        <a:pt x="65" y="21"/>
                      </a:lnTo>
                      <a:lnTo>
                        <a:pt x="21" y="21"/>
                      </a:lnTo>
                      <a:lnTo>
                        <a:pt x="21" y="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70" name="Freeform 441"/>
                <p:cNvSpPr>
                  <a:spLocks noEditPoints="1"/>
                </p:cNvSpPr>
                <p:nvPr/>
              </p:nvSpPr>
              <p:spPr bwMode="auto">
                <a:xfrm>
                  <a:off x="2112" y="4092"/>
                  <a:ext cx="58" cy="65"/>
                </a:xfrm>
                <a:custGeom>
                  <a:avLst/>
                  <a:gdLst>
                    <a:gd name="T0" fmla="*/ 0 w 117"/>
                    <a:gd name="T1" fmla="*/ 6 h 129"/>
                    <a:gd name="T2" fmla="*/ 0 w 117"/>
                    <a:gd name="T3" fmla="*/ 4 h 129"/>
                    <a:gd name="T4" fmla="*/ 2 w 117"/>
                    <a:gd name="T5" fmla="*/ 2 h 129"/>
                    <a:gd name="T6" fmla="*/ 3 w 117"/>
                    <a:gd name="T7" fmla="*/ 1 h 129"/>
                    <a:gd name="T8" fmla="*/ 5 w 117"/>
                    <a:gd name="T9" fmla="*/ 1 h 129"/>
                    <a:gd name="T10" fmla="*/ 6 w 117"/>
                    <a:gd name="T11" fmla="*/ 0 h 129"/>
                    <a:gd name="T12" fmla="*/ 8 w 117"/>
                    <a:gd name="T13" fmla="*/ 1 h 129"/>
                    <a:gd name="T14" fmla="*/ 10 w 117"/>
                    <a:gd name="T15" fmla="*/ 1 h 129"/>
                    <a:gd name="T16" fmla="*/ 12 w 117"/>
                    <a:gd name="T17" fmla="*/ 2 h 129"/>
                    <a:gd name="T18" fmla="*/ 13 w 117"/>
                    <a:gd name="T19" fmla="*/ 4 h 129"/>
                    <a:gd name="T20" fmla="*/ 14 w 117"/>
                    <a:gd name="T21" fmla="*/ 5 h 129"/>
                    <a:gd name="T22" fmla="*/ 14 w 117"/>
                    <a:gd name="T23" fmla="*/ 8 h 129"/>
                    <a:gd name="T24" fmla="*/ 14 w 117"/>
                    <a:gd name="T25" fmla="*/ 10 h 129"/>
                    <a:gd name="T26" fmla="*/ 14 w 117"/>
                    <a:gd name="T27" fmla="*/ 11 h 129"/>
                    <a:gd name="T28" fmla="*/ 13 w 117"/>
                    <a:gd name="T29" fmla="*/ 13 h 129"/>
                    <a:gd name="T30" fmla="*/ 13 w 117"/>
                    <a:gd name="T31" fmla="*/ 14 h 129"/>
                    <a:gd name="T32" fmla="*/ 12 w 117"/>
                    <a:gd name="T33" fmla="*/ 15 h 129"/>
                    <a:gd name="T34" fmla="*/ 11 w 117"/>
                    <a:gd name="T35" fmla="*/ 15 h 129"/>
                    <a:gd name="T36" fmla="*/ 10 w 117"/>
                    <a:gd name="T37" fmla="*/ 16 h 129"/>
                    <a:gd name="T38" fmla="*/ 9 w 117"/>
                    <a:gd name="T39" fmla="*/ 16 h 129"/>
                    <a:gd name="T40" fmla="*/ 7 w 117"/>
                    <a:gd name="T41" fmla="*/ 16 h 129"/>
                    <a:gd name="T42" fmla="*/ 5 w 117"/>
                    <a:gd name="T43" fmla="*/ 16 h 129"/>
                    <a:gd name="T44" fmla="*/ 4 w 117"/>
                    <a:gd name="T45" fmla="*/ 16 h 129"/>
                    <a:gd name="T46" fmla="*/ 2 w 117"/>
                    <a:gd name="T47" fmla="*/ 15 h 129"/>
                    <a:gd name="T48" fmla="*/ 1 w 117"/>
                    <a:gd name="T49" fmla="*/ 13 h 129"/>
                    <a:gd name="T50" fmla="*/ 0 w 117"/>
                    <a:gd name="T51" fmla="*/ 11 h 129"/>
                    <a:gd name="T52" fmla="*/ 0 w 117"/>
                    <a:gd name="T53" fmla="*/ 9 h 129"/>
                    <a:gd name="T54" fmla="*/ 2 w 117"/>
                    <a:gd name="T55" fmla="*/ 8 h 129"/>
                    <a:gd name="T56" fmla="*/ 3 w 117"/>
                    <a:gd name="T57" fmla="*/ 10 h 129"/>
                    <a:gd name="T58" fmla="*/ 3 w 117"/>
                    <a:gd name="T59" fmla="*/ 12 h 129"/>
                    <a:gd name="T60" fmla="*/ 4 w 117"/>
                    <a:gd name="T61" fmla="*/ 13 h 129"/>
                    <a:gd name="T62" fmla="*/ 5 w 117"/>
                    <a:gd name="T63" fmla="*/ 14 h 129"/>
                    <a:gd name="T64" fmla="*/ 6 w 117"/>
                    <a:gd name="T65" fmla="*/ 14 h 129"/>
                    <a:gd name="T66" fmla="*/ 7 w 117"/>
                    <a:gd name="T67" fmla="*/ 14 h 129"/>
                    <a:gd name="T68" fmla="*/ 8 w 117"/>
                    <a:gd name="T69" fmla="*/ 14 h 129"/>
                    <a:gd name="T70" fmla="*/ 9 w 117"/>
                    <a:gd name="T71" fmla="*/ 14 h 129"/>
                    <a:gd name="T72" fmla="*/ 10 w 117"/>
                    <a:gd name="T73" fmla="*/ 13 h 129"/>
                    <a:gd name="T74" fmla="*/ 11 w 117"/>
                    <a:gd name="T75" fmla="*/ 12 h 129"/>
                    <a:gd name="T76" fmla="*/ 11 w 117"/>
                    <a:gd name="T77" fmla="*/ 10 h 129"/>
                    <a:gd name="T78" fmla="*/ 11 w 117"/>
                    <a:gd name="T79" fmla="*/ 8 h 129"/>
                    <a:gd name="T80" fmla="*/ 11 w 117"/>
                    <a:gd name="T81" fmla="*/ 7 h 129"/>
                    <a:gd name="T82" fmla="*/ 11 w 117"/>
                    <a:gd name="T83" fmla="*/ 5 h 129"/>
                    <a:gd name="T84" fmla="*/ 10 w 117"/>
                    <a:gd name="T85" fmla="*/ 4 h 129"/>
                    <a:gd name="T86" fmla="*/ 9 w 117"/>
                    <a:gd name="T87" fmla="*/ 3 h 129"/>
                    <a:gd name="T88" fmla="*/ 8 w 117"/>
                    <a:gd name="T89" fmla="*/ 3 h 129"/>
                    <a:gd name="T90" fmla="*/ 7 w 117"/>
                    <a:gd name="T91" fmla="*/ 3 h 129"/>
                    <a:gd name="T92" fmla="*/ 6 w 117"/>
                    <a:gd name="T93" fmla="*/ 3 h 129"/>
                    <a:gd name="T94" fmla="*/ 5 w 117"/>
                    <a:gd name="T95" fmla="*/ 3 h 129"/>
                    <a:gd name="T96" fmla="*/ 4 w 117"/>
                    <a:gd name="T97" fmla="*/ 4 h 129"/>
                    <a:gd name="T98" fmla="*/ 3 w 117"/>
                    <a:gd name="T99" fmla="*/ 5 h 129"/>
                    <a:gd name="T100" fmla="*/ 3 w 117"/>
                    <a:gd name="T101" fmla="*/ 7 h 129"/>
                    <a:gd name="T102" fmla="*/ 2 w 117"/>
                    <a:gd name="T103" fmla="*/ 8 h 12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17"/>
                    <a:gd name="T157" fmla="*/ 0 h 129"/>
                    <a:gd name="T158" fmla="*/ 117 w 117"/>
                    <a:gd name="T159" fmla="*/ 129 h 12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17" h="129">
                      <a:moveTo>
                        <a:pt x="0" y="64"/>
                      </a:moveTo>
                      <a:lnTo>
                        <a:pt x="1" y="58"/>
                      </a:lnTo>
                      <a:lnTo>
                        <a:pt x="1" y="53"/>
                      </a:lnTo>
                      <a:lnTo>
                        <a:pt x="2" y="48"/>
                      </a:lnTo>
                      <a:lnTo>
                        <a:pt x="3" y="42"/>
                      </a:lnTo>
                      <a:lnTo>
                        <a:pt x="4" y="38"/>
                      </a:lnTo>
                      <a:lnTo>
                        <a:pt x="5" y="34"/>
                      </a:lnTo>
                      <a:lnTo>
                        <a:pt x="7" y="30"/>
                      </a:lnTo>
                      <a:lnTo>
                        <a:pt x="9" y="26"/>
                      </a:lnTo>
                      <a:lnTo>
                        <a:pt x="11" y="22"/>
                      </a:lnTo>
                      <a:lnTo>
                        <a:pt x="14" y="18"/>
                      </a:lnTo>
                      <a:lnTo>
                        <a:pt x="16" y="15"/>
                      </a:lnTo>
                      <a:lnTo>
                        <a:pt x="20" y="13"/>
                      </a:lnTo>
                      <a:lnTo>
                        <a:pt x="23" y="10"/>
                      </a:lnTo>
                      <a:lnTo>
                        <a:pt x="26" y="9"/>
                      </a:lnTo>
                      <a:lnTo>
                        <a:pt x="28" y="7"/>
                      </a:lnTo>
                      <a:lnTo>
                        <a:pt x="31" y="5"/>
                      </a:lnTo>
                      <a:lnTo>
                        <a:pt x="34" y="4"/>
                      </a:lnTo>
                      <a:lnTo>
                        <a:pt x="37" y="3"/>
                      </a:lnTo>
                      <a:lnTo>
                        <a:pt x="40" y="2"/>
                      </a:lnTo>
                      <a:lnTo>
                        <a:pt x="45" y="1"/>
                      </a:lnTo>
                      <a:lnTo>
                        <a:pt x="48" y="0"/>
                      </a:lnTo>
                      <a:lnTo>
                        <a:pt x="51" y="0"/>
                      </a:lnTo>
                      <a:lnTo>
                        <a:pt x="55" y="0"/>
                      </a:lnTo>
                      <a:lnTo>
                        <a:pt x="58" y="0"/>
                      </a:lnTo>
                      <a:lnTo>
                        <a:pt x="63" y="0"/>
                      </a:lnTo>
                      <a:lnTo>
                        <a:pt x="68" y="0"/>
                      </a:lnTo>
                      <a:lnTo>
                        <a:pt x="71" y="1"/>
                      </a:lnTo>
                      <a:lnTo>
                        <a:pt x="75" y="1"/>
                      </a:lnTo>
                      <a:lnTo>
                        <a:pt x="79" y="2"/>
                      </a:lnTo>
                      <a:lnTo>
                        <a:pt x="82" y="4"/>
                      </a:lnTo>
                      <a:lnTo>
                        <a:pt x="85" y="5"/>
                      </a:lnTo>
                      <a:lnTo>
                        <a:pt x="88" y="7"/>
                      </a:lnTo>
                      <a:lnTo>
                        <a:pt x="92" y="9"/>
                      </a:lnTo>
                      <a:lnTo>
                        <a:pt x="95" y="11"/>
                      </a:lnTo>
                      <a:lnTo>
                        <a:pt x="98" y="13"/>
                      </a:lnTo>
                      <a:lnTo>
                        <a:pt x="100" y="16"/>
                      </a:lnTo>
                      <a:lnTo>
                        <a:pt x="103" y="18"/>
                      </a:lnTo>
                      <a:lnTo>
                        <a:pt x="105" y="21"/>
                      </a:lnTo>
                      <a:lnTo>
                        <a:pt x="108" y="25"/>
                      </a:lnTo>
                      <a:lnTo>
                        <a:pt x="109" y="29"/>
                      </a:lnTo>
                      <a:lnTo>
                        <a:pt x="111" y="32"/>
                      </a:lnTo>
                      <a:lnTo>
                        <a:pt x="113" y="36"/>
                      </a:lnTo>
                      <a:lnTo>
                        <a:pt x="115" y="39"/>
                      </a:lnTo>
                      <a:lnTo>
                        <a:pt x="116" y="43"/>
                      </a:lnTo>
                      <a:lnTo>
                        <a:pt x="117" y="48"/>
                      </a:lnTo>
                      <a:lnTo>
                        <a:pt x="117" y="53"/>
                      </a:lnTo>
                      <a:lnTo>
                        <a:pt x="117" y="57"/>
                      </a:lnTo>
                      <a:lnTo>
                        <a:pt x="117" y="62"/>
                      </a:lnTo>
                      <a:lnTo>
                        <a:pt x="117" y="65"/>
                      </a:lnTo>
                      <a:lnTo>
                        <a:pt x="117" y="69"/>
                      </a:lnTo>
                      <a:lnTo>
                        <a:pt x="117" y="73"/>
                      </a:lnTo>
                      <a:lnTo>
                        <a:pt x="117" y="77"/>
                      </a:lnTo>
                      <a:lnTo>
                        <a:pt x="116" y="80"/>
                      </a:lnTo>
                      <a:lnTo>
                        <a:pt x="116" y="83"/>
                      </a:lnTo>
                      <a:lnTo>
                        <a:pt x="115" y="86"/>
                      </a:lnTo>
                      <a:lnTo>
                        <a:pt x="113" y="89"/>
                      </a:lnTo>
                      <a:lnTo>
                        <a:pt x="113" y="92"/>
                      </a:lnTo>
                      <a:lnTo>
                        <a:pt x="112" y="96"/>
                      </a:lnTo>
                      <a:lnTo>
                        <a:pt x="111" y="98"/>
                      </a:lnTo>
                      <a:lnTo>
                        <a:pt x="109" y="101"/>
                      </a:lnTo>
                      <a:lnTo>
                        <a:pt x="108" y="103"/>
                      </a:lnTo>
                      <a:lnTo>
                        <a:pt x="107" y="105"/>
                      </a:lnTo>
                      <a:lnTo>
                        <a:pt x="106" y="107"/>
                      </a:lnTo>
                      <a:lnTo>
                        <a:pt x="104" y="109"/>
                      </a:lnTo>
                      <a:lnTo>
                        <a:pt x="103" y="110"/>
                      </a:lnTo>
                      <a:lnTo>
                        <a:pt x="101" y="112"/>
                      </a:lnTo>
                      <a:lnTo>
                        <a:pt x="99" y="114"/>
                      </a:lnTo>
                      <a:lnTo>
                        <a:pt x="97" y="115"/>
                      </a:lnTo>
                      <a:lnTo>
                        <a:pt x="96" y="117"/>
                      </a:lnTo>
                      <a:lnTo>
                        <a:pt x="94" y="119"/>
                      </a:lnTo>
                      <a:lnTo>
                        <a:pt x="92" y="120"/>
                      </a:lnTo>
                      <a:lnTo>
                        <a:pt x="88" y="122"/>
                      </a:lnTo>
                      <a:lnTo>
                        <a:pt x="86" y="123"/>
                      </a:lnTo>
                      <a:lnTo>
                        <a:pt x="84" y="124"/>
                      </a:lnTo>
                      <a:lnTo>
                        <a:pt x="82" y="125"/>
                      </a:lnTo>
                      <a:lnTo>
                        <a:pt x="79" y="125"/>
                      </a:lnTo>
                      <a:lnTo>
                        <a:pt x="77" y="126"/>
                      </a:lnTo>
                      <a:lnTo>
                        <a:pt x="75" y="127"/>
                      </a:lnTo>
                      <a:lnTo>
                        <a:pt x="72" y="127"/>
                      </a:lnTo>
                      <a:lnTo>
                        <a:pt x="70" y="128"/>
                      </a:lnTo>
                      <a:lnTo>
                        <a:pt x="67" y="128"/>
                      </a:lnTo>
                      <a:lnTo>
                        <a:pt x="64" y="128"/>
                      </a:lnTo>
                      <a:lnTo>
                        <a:pt x="61" y="128"/>
                      </a:lnTo>
                      <a:lnTo>
                        <a:pt x="58" y="129"/>
                      </a:lnTo>
                      <a:lnTo>
                        <a:pt x="54" y="128"/>
                      </a:lnTo>
                      <a:lnTo>
                        <a:pt x="50" y="128"/>
                      </a:lnTo>
                      <a:lnTo>
                        <a:pt x="47" y="127"/>
                      </a:lnTo>
                      <a:lnTo>
                        <a:pt x="43" y="127"/>
                      </a:lnTo>
                      <a:lnTo>
                        <a:pt x="38" y="126"/>
                      </a:lnTo>
                      <a:lnTo>
                        <a:pt x="35" y="124"/>
                      </a:lnTo>
                      <a:lnTo>
                        <a:pt x="32" y="123"/>
                      </a:lnTo>
                      <a:lnTo>
                        <a:pt x="29" y="121"/>
                      </a:lnTo>
                      <a:lnTo>
                        <a:pt x="26" y="119"/>
                      </a:lnTo>
                      <a:lnTo>
                        <a:pt x="23" y="116"/>
                      </a:lnTo>
                      <a:lnTo>
                        <a:pt x="20" y="114"/>
                      </a:lnTo>
                      <a:lnTo>
                        <a:pt x="16" y="112"/>
                      </a:lnTo>
                      <a:lnTo>
                        <a:pt x="14" y="109"/>
                      </a:lnTo>
                      <a:lnTo>
                        <a:pt x="12" y="106"/>
                      </a:lnTo>
                      <a:lnTo>
                        <a:pt x="9" y="103"/>
                      </a:lnTo>
                      <a:lnTo>
                        <a:pt x="8" y="99"/>
                      </a:lnTo>
                      <a:lnTo>
                        <a:pt x="6" y="96"/>
                      </a:lnTo>
                      <a:lnTo>
                        <a:pt x="4" y="91"/>
                      </a:lnTo>
                      <a:lnTo>
                        <a:pt x="3" y="87"/>
                      </a:lnTo>
                      <a:lnTo>
                        <a:pt x="2" y="83"/>
                      </a:lnTo>
                      <a:lnTo>
                        <a:pt x="1" y="79"/>
                      </a:lnTo>
                      <a:lnTo>
                        <a:pt x="1" y="74"/>
                      </a:lnTo>
                      <a:lnTo>
                        <a:pt x="1" y="68"/>
                      </a:lnTo>
                      <a:lnTo>
                        <a:pt x="0" y="64"/>
                      </a:lnTo>
                      <a:close/>
                      <a:moveTo>
                        <a:pt x="22" y="64"/>
                      </a:moveTo>
                      <a:lnTo>
                        <a:pt x="23" y="67"/>
                      </a:lnTo>
                      <a:lnTo>
                        <a:pt x="23" y="72"/>
                      </a:lnTo>
                      <a:lnTo>
                        <a:pt x="23" y="75"/>
                      </a:lnTo>
                      <a:lnTo>
                        <a:pt x="24" y="79"/>
                      </a:lnTo>
                      <a:lnTo>
                        <a:pt x="24" y="82"/>
                      </a:lnTo>
                      <a:lnTo>
                        <a:pt x="25" y="85"/>
                      </a:lnTo>
                      <a:lnTo>
                        <a:pt x="26" y="87"/>
                      </a:lnTo>
                      <a:lnTo>
                        <a:pt x="27" y="90"/>
                      </a:lnTo>
                      <a:lnTo>
                        <a:pt x="28" y="92"/>
                      </a:lnTo>
                      <a:lnTo>
                        <a:pt x="29" y="96"/>
                      </a:lnTo>
                      <a:lnTo>
                        <a:pt x="31" y="98"/>
                      </a:lnTo>
                      <a:lnTo>
                        <a:pt x="32" y="100"/>
                      </a:lnTo>
                      <a:lnTo>
                        <a:pt x="34" y="101"/>
                      </a:lnTo>
                      <a:lnTo>
                        <a:pt x="36" y="103"/>
                      </a:lnTo>
                      <a:lnTo>
                        <a:pt x="38" y="105"/>
                      </a:lnTo>
                      <a:lnTo>
                        <a:pt x="40" y="106"/>
                      </a:lnTo>
                      <a:lnTo>
                        <a:pt x="43" y="107"/>
                      </a:lnTo>
                      <a:lnTo>
                        <a:pt x="45" y="109"/>
                      </a:lnTo>
                      <a:lnTo>
                        <a:pt x="47" y="109"/>
                      </a:lnTo>
                      <a:lnTo>
                        <a:pt x="49" y="110"/>
                      </a:lnTo>
                      <a:lnTo>
                        <a:pt x="51" y="111"/>
                      </a:lnTo>
                      <a:lnTo>
                        <a:pt x="54" y="111"/>
                      </a:lnTo>
                      <a:lnTo>
                        <a:pt x="56" y="111"/>
                      </a:lnTo>
                      <a:lnTo>
                        <a:pt x="58" y="112"/>
                      </a:lnTo>
                      <a:lnTo>
                        <a:pt x="61" y="111"/>
                      </a:lnTo>
                      <a:lnTo>
                        <a:pt x="63" y="111"/>
                      </a:lnTo>
                      <a:lnTo>
                        <a:pt x="67" y="111"/>
                      </a:lnTo>
                      <a:lnTo>
                        <a:pt x="69" y="110"/>
                      </a:lnTo>
                      <a:lnTo>
                        <a:pt x="71" y="109"/>
                      </a:lnTo>
                      <a:lnTo>
                        <a:pt x="73" y="108"/>
                      </a:lnTo>
                      <a:lnTo>
                        <a:pt x="75" y="107"/>
                      </a:lnTo>
                      <a:lnTo>
                        <a:pt x="77" y="106"/>
                      </a:lnTo>
                      <a:lnTo>
                        <a:pt x="79" y="105"/>
                      </a:lnTo>
                      <a:lnTo>
                        <a:pt x="81" y="103"/>
                      </a:lnTo>
                      <a:lnTo>
                        <a:pt x="83" y="101"/>
                      </a:lnTo>
                      <a:lnTo>
                        <a:pt x="84" y="100"/>
                      </a:lnTo>
                      <a:lnTo>
                        <a:pt x="86" y="98"/>
                      </a:lnTo>
                      <a:lnTo>
                        <a:pt x="88" y="95"/>
                      </a:lnTo>
                      <a:lnTo>
                        <a:pt x="89" y="92"/>
                      </a:lnTo>
                      <a:lnTo>
                        <a:pt x="91" y="90"/>
                      </a:lnTo>
                      <a:lnTo>
                        <a:pt x="92" y="87"/>
                      </a:lnTo>
                      <a:lnTo>
                        <a:pt x="93" y="84"/>
                      </a:lnTo>
                      <a:lnTo>
                        <a:pt x="94" y="81"/>
                      </a:lnTo>
                      <a:lnTo>
                        <a:pt x="94" y="78"/>
                      </a:lnTo>
                      <a:lnTo>
                        <a:pt x="95" y="75"/>
                      </a:lnTo>
                      <a:lnTo>
                        <a:pt x="95" y="71"/>
                      </a:lnTo>
                      <a:lnTo>
                        <a:pt x="95" y="66"/>
                      </a:lnTo>
                      <a:lnTo>
                        <a:pt x="95" y="63"/>
                      </a:lnTo>
                      <a:lnTo>
                        <a:pt x="95" y="59"/>
                      </a:lnTo>
                      <a:lnTo>
                        <a:pt x="95" y="55"/>
                      </a:lnTo>
                      <a:lnTo>
                        <a:pt x="95" y="52"/>
                      </a:lnTo>
                      <a:lnTo>
                        <a:pt x="94" y="49"/>
                      </a:lnTo>
                      <a:lnTo>
                        <a:pt x="94" y="45"/>
                      </a:lnTo>
                      <a:lnTo>
                        <a:pt x="93" y="42"/>
                      </a:lnTo>
                      <a:lnTo>
                        <a:pt x="92" y="40"/>
                      </a:lnTo>
                      <a:lnTo>
                        <a:pt x="91" y="37"/>
                      </a:lnTo>
                      <a:lnTo>
                        <a:pt x="89" y="35"/>
                      </a:lnTo>
                      <a:lnTo>
                        <a:pt x="88" y="32"/>
                      </a:lnTo>
                      <a:lnTo>
                        <a:pt x="86" y="30"/>
                      </a:lnTo>
                      <a:lnTo>
                        <a:pt x="84" y="29"/>
                      </a:lnTo>
                      <a:lnTo>
                        <a:pt x="83" y="27"/>
                      </a:lnTo>
                      <a:lnTo>
                        <a:pt x="81" y="25"/>
                      </a:lnTo>
                      <a:lnTo>
                        <a:pt x="79" y="24"/>
                      </a:lnTo>
                      <a:lnTo>
                        <a:pt x="77" y="21"/>
                      </a:lnTo>
                      <a:lnTo>
                        <a:pt x="75" y="20"/>
                      </a:lnTo>
                      <a:lnTo>
                        <a:pt x="73" y="19"/>
                      </a:lnTo>
                      <a:lnTo>
                        <a:pt x="71" y="18"/>
                      </a:lnTo>
                      <a:lnTo>
                        <a:pt x="69" y="18"/>
                      </a:lnTo>
                      <a:lnTo>
                        <a:pt x="67" y="17"/>
                      </a:lnTo>
                      <a:lnTo>
                        <a:pt x="63" y="17"/>
                      </a:lnTo>
                      <a:lnTo>
                        <a:pt x="61" y="17"/>
                      </a:lnTo>
                      <a:lnTo>
                        <a:pt x="58" y="17"/>
                      </a:lnTo>
                      <a:lnTo>
                        <a:pt x="56" y="17"/>
                      </a:lnTo>
                      <a:lnTo>
                        <a:pt x="54" y="17"/>
                      </a:lnTo>
                      <a:lnTo>
                        <a:pt x="51" y="17"/>
                      </a:lnTo>
                      <a:lnTo>
                        <a:pt x="49" y="18"/>
                      </a:lnTo>
                      <a:lnTo>
                        <a:pt x="47" y="18"/>
                      </a:lnTo>
                      <a:lnTo>
                        <a:pt x="45" y="19"/>
                      </a:lnTo>
                      <a:lnTo>
                        <a:pt x="43" y="20"/>
                      </a:lnTo>
                      <a:lnTo>
                        <a:pt x="40" y="21"/>
                      </a:lnTo>
                      <a:lnTo>
                        <a:pt x="38" y="24"/>
                      </a:lnTo>
                      <a:lnTo>
                        <a:pt x="36" y="25"/>
                      </a:lnTo>
                      <a:lnTo>
                        <a:pt x="34" y="27"/>
                      </a:lnTo>
                      <a:lnTo>
                        <a:pt x="32" y="29"/>
                      </a:lnTo>
                      <a:lnTo>
                        <a:pt x="31" y="30"/>
                      </a:lnTo>
                      <a:lnTo>
                        <a:pt x="29" y="33"/>
                      </a:lnTo>
                      <a:lnTo>
                        <a:pt x="28" y="35"/>
                      </a:lnTo>
                      <a:lnTo>
                        <a:pt x="27" y="37"/>
                      </a:lnTo>
                      <a:lnTo>
                        <a:pt x="26" y="40"/>
                      </a:lnTo>
                      <a:lnTo>
                        <a:pt x="25" y="43"/>
                      </a:lnTo>
                      <a:lnTo>
                        <a:pt x="24" y="45"/>
                      </a:lnTo>
                      <a:lnTo>
                        <a:pt x="24" y="50"/>
                      </a:lnTo>
                      <a:lnTo>
                        <a:pt x="23" y="53"/>
                      </a:lnTo>
                      <a:lnTo>
                        <a:pt x="23" y="56"/>
                      </a:lnTo>
                      <a:lnTo>
                        <a:pt x="23" y="60"/>
                      </a:lnTo>
                      <a:lnTo>
                        <a:pt x="22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71" name="Freeform 442"/>
                <p:cNvSpPr>
                  <a:spLocks/>
                </p:cNvSpPr>
                <p:nvPr/>
              </p:nvSpPr>
              <p:spPr bwMode="auto">
                <a:xfrm>
                  <a:off x="2179" y="4092"/>
                  <a:ext cx="51" cy="65"/>
                </a:xfrm>
                <a:custGeom>
                  <a:avLst/>
                  <a:gdLst>
                    <a:gd name="T0" fmla="*/ 2 w 103"/>
                    <a:gd name="T1" fmla="*/ 12 h 129"/>
                    <a:gd name="T2" fmla="*/ 3 w 103"/>
                    <a:gd name="T3" fmla="*/ 13 h 129"/>
                    <a:gd name="T4" fmla="*/ 4 w 103"/>
                    <a:gd name="T5" fmla="*/ 14 h 129"/>
                    <a:gd name="T6" fmla="*/ 6 w 103"/>
                    <a:gd name="T7" fmla="*/ 14 h 129"/>
                    <a:gd name="T8" fmla="*/ 7 w 103"/>
                    <a:gd name="T9" fmla="*/ 14 h 129"/>
                    <a:gd name="T10" fmla="*/ 9 w 103"/>
                    <a:gd name="T11" fmla="*/ 14 h 129"/>
                    <a:gd name="T12" fmla="*/ 9 w 103"/>
                    <a:gd name="T13" fmla="*/ 13 h 129"/>
                    <a:gd name="T14" fmla="*/ 10 w 103"/>
                    <a:gd name="T15" fmla="*/ 12 h 129"/>
                    <a:gd name="T16" fmla="*/ 10 w 103"/>
                    <a:gd name="T17" fmla="*/ 11 h 129"/>
                    <a:gd name="T18" fmla="*/ 9 w 103"/>
                    <a:gd name="T19" fmla="*/ 11 h 129"/>
                    <a:gd name="T20" fmla="*/ 8 w 103"/>
                    <a:gd name="T21" fmla="*/ 10 h 129"/>
                    <a:gd name="T22" fmla="*/ 7 w 103"/>
                    <a:gd name="T23" fmla="*/ 10 h 129"/>
                    <a:gd name="T24" fmla="*/ 5 w 103"/>
                    <a:gd name="T25" fmla="*/ 9 h 129"/>
                    <a:gd name="T26" fmla="*/ 3 w 103"/>
                    <a:gd name="T27" fmla="*/ 8 h 129"/>
                    <a:gd name="T28" fmla="*/ 2 w 103"/>
                    <a:gd name="T29" fmla="*/ 8 h 129"/>
                    <a:gd name="T30" fmla="*/ 1 w 103"/>
                    <a:gd name="T31" fmla="*/ 7 h 129"/>
                    <a:gd name="T32" fmla="*/ 0 w 103"/>
                    <a:gd name="T33" fmla="*/ 6 h 129"/>
                    <a:gd name="T34" fmla="*/ 0 w 103"/>
                    <a:gd name="T35" fmla="*/ 5 h 129"/>
                    <a:gd name="T36" fmla="*/ 0 w 103"/>
                    <a:gd name="T37" fmla="*/ 4 h 129"/>
                    <a:gd name="T38" fmla="*/ 0 w 103"/>
                    <a:gd name="T39" fmla="*/ 3 h 129"/>
                    <a:gd name="T40" fmla="*/ 1 w 103"/>
                    <a:gd name="T41" fmla="*/ 2 h 129"/>
                    <a:gd name="T42" fmla="*/ 2 w 103"/>
                    <a:gd name="T43" fmla="*/ 2 h 129"/>
                    <a:gd name="T44" fmla="*/ 2 w 103"/>
                    <a:gd name="T45" fmla="*/ 1 h 129"/>
                    <a:gd name="T46" fmla="*/ 3 w 103"/>
                    <a:gd name="T47" fmla="*/ 1 h 129"/>
                    <a:gd name="T48" fmla="*/ 4 w 103"/>
                    <a:gd name="T49" fmla="*/ 0 h 129"/>
                    <a:gd name="T50" fmla="*/ 5 w 103"/>
                    <a:gd name="T51" fmla="*/ 0 h 129"/>
                    <a:gd name="T52" fmla="*/ 7 w 103"/>
                    <a:gd name="T53" fmla="*/ 0 h 129"/>
                    <a:gd name="T54" fmla="*/ 8 w 103"/>
                    <a:gd name="T55" fmla="*/ 1 h 129"/>
                    <a:gd name="T56" fmla="*/ 10 w 103"/>
                    <a:gd name="T57" fmla="*/ 1 h 129"/>
                    <a:gd name="T58" fmla="*/ 11 w 103"/>
                    <a:gd name="T59" fmla="*/ 2 h 129"/>
                    <a:gd name="T60" fmla="*/ 11 w 103"/>
                    <a:gd name="T61" fmla="*/ 3 h 129"/>
                    <a:gd name="T62" fmla="*/ 12 w 103"/>
                    <a:gd name="T63" fmla="*/ 4 h 129"/>
                    <a:gd name="T64" fmla="*/ 9 w 103"/>
                    <a:gd name="T65" fmla="*/ 4 h 129"/>
                    <a:gd name="T66" fmla="*/ 9 w 103"/>
                    <a:gd name="T67" fmla="*/ 4 h 129"/>
                    <a:gd name="T68" fmla="*/ 8 w 103"/>
                    <a:gd name="T69" fmla="*/ 3 h 129"/>
                    <a:gd name="T70" fmla="*/ 7 w 103"/>
                    <a:gd name="T71" fmla="*/ 2 h 129"/>
                    <a:gd name="T72" fmla="*/ 5 w 103"/>
                    <a:gd name="T73" fmla="*/ 2 h 129"/>
                    <a:gd name="T74" fmla="*/ 4 w 103"/>
                    <a:gd name="T75" fmla="*/ 3 h 129"/>
                    <a:gd name="T76" fmla="*/ 3 w 103"/>
                    <a:gd name="T77" fmla="*/ 3 h 129"/>
                    <a:gd name="T78" fmla="*/ 3 w 103"/>
                    <a:gd name="T79" fmla="*/ 4 h 129"/>
                    <a:gd name="T80" fmla="*/ 3 w 103"/>
                    <a:gd name="T81" fmla="*/ 5 h 129"/>
                    <a:gd name="T82" fmla="*/ 3 w 103"/>
                    <a:gd name="T83" fmla="*/ 5 h 129"/>
                    <a:gd name="T84" fmla="*/ 3 w 103"/>
                    <a:gd name="T85" fmla="*/ 6 h 129"/>
                    <a:gd name="T86" fmla="*/ 4 w 103"/>
                    <a:gd name="T87" fmla="*/ 6 h 129"/>
                    <a:gd name="T88" fmla="*/ 4 w 103"/>
                    <a:gd name="T89" fmla="*/ 6 h 129"/>
                    <a:gd name="T90" fmla="*/ 5 w 103"/>
                    <a:gd name="T91" fmla="*/ 7 h 129"/>
                    <a:gd name="T92" fmla="*/ 8 w 103"/>
                    <a:gd name="T93" fmla="*/ 7 h 129"/>
                    <a:gd name="T94" fmla="*/ 10 w 103"/>
                    <a:gd name="T95" fmla="*/ 8 h 129"/>
                    <a:gd name="T96" fmla="*/ 11 w 103"/>
                    <a:gd name="T97" fmla="*/ 8 h 129"/>
                    <a:gd name="T98" fmla="*/ 11 w 103"/>
                    <a:gd name="T99" fmla="*/ 9 h 129"/>
                    <a:gd name="T100" fmla="*/ 12 w 103"/>
                    <a:gd name="T101" fmla="*/ 10 h 129"/>
                    <a:gd name="T102" fmla="*/ 12 w 103"/>
                    <a:gd name="T103" fmla="*/ 11 h 129"/>
                    <a:gd name="T104" fmla="*/ 12 w 103"/>
                    <a:gd name="T105" fmla="*/ 12 h 129"/>
                    <a:gd name="T106" fmla="*/ 12 w 103"/>
                    <a:gd name="T107" fmla="*/ 14 h 129"/>
                    <a:gd name="T108" fmla="*/ 11 w 103"/>
                    <a:gd name="T109" fmla="*/ 15 h 129"/>
                    <a:gd name="T110" fmla="*/ 10 w 103"/>
                    <a:gd name="T111" fmla="*/ 16 h 129"/>
                    <a:gd name="T112" fmla="*/ 9 w 103"/>
                    <a:gd name="T113" fmla="*/ 16 h 129"/>
                    <a:gd name="T114" fmla="*/ 7 w 103"/>
                    <a:gd name="T115" fmla="*/ 16 h 129"/>
                    <a:gd name="T116" fmla="*/ 5 w 103"/>
                    <a:gd name="T117" fmla="*/ 16 h 129"/>
                    <a:gd name="T118" fmla="*/ 2 w 103"/>
                    <a:gd name="T119" fmla="*/ 16 h 129"/>
                    <a:gd name="T120" fmla="*/ 1 w 103"/>
                    <a:gd name="T121" fmla="*/ 15 h 129"/>
                    <a:gd name="T122" fmla="*/ 0 w 103"/>
                    <a:gd name="T123" fmla="*/ 13 h 129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03"/>
                    <a:gd name="T187" fmla="*/ 0 h 129"/>
                    <a:gd name="T188" fmla="*/ 103 w 103"/>
                    <a:gd name="T189" fmla="*/ 129 h 129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03" h="129">
                      <a:moveTo>
                        <a:pt x="0" y="89"/>
                      </a:moveTo>
                      <a:lnTo>
                        <a:pt x="21" y="86"/>
                      </a:lnTo>
                      <a:lnTo>
                        <a:pt x="22" y="87"/>
                      </a:lnTo>
                      <a:lnTo>
                        <a:pt x="22" y="89"/>
                      </a:lnTo>
                      <a:lnTo>
                        <a:pt x="22" y="91"/>
                      </a:lnTo>
                      <a:lnTo>
                        <a:pt x="23" y="93"/>
                      </a:lnTo>
                      <a:lnTo>
                        <a:pt x="24" y="95"/>
                      </a:lnTo>
                      <a:lnTo>
                        <a:pt x="24" y="97"/>
                      </a:lnTo>
                      <a:lnTo>
                        <a:pt x="25" y="98"/>
                      </a:lnTo>
                      <a:lnTo>
                        <a:pt x="26" y="100"/>
                      </a:lnTo>
                      <a:lnTo>
                        <a:pt x="27" y="101"/>
                      </a:lnTo>
                      <a:lnTo>
                        <a:pt x="28" y="102"/>
                      </a:lnTo>
                      <a:lnTo>
                        <a:pt x="30" y="103"/>
                      </a:lnTo>
                      <a:lnTo>
                        <a:pt x="31" y="105"/>
                      </a:lnTo>
                      <a:lnTo>
                        <a:pt x="33" y="106"/>
                      </a:lnTo>
                      <a:lnTo>
                        <a:pt x="34" y="107"/>
                      </a:lnTo>
                      <a:lnTo>
                        <a:pt x="36" y="108"/>
                      </a:lnTo>
                      <a:lnTo>
                        <a:pt x="37" y="108"/>
                      </a:lnTo>
                      <a:lnTo>
                        <a:pt x="39" y="109"/>
                      </a:lnTo>
                      <a:lnTo>
                        <a:pt x="41" y="110"/>
                      </a:lnTo>
                      <a:lnTo>
                        <a:pt x="43" y="110"/>
                      </a:lnTo>
                      <a:lnTo>
                        <a:pt x="44" y="111"/>
                      </a:lnTo>
                      <a:lnTo>
                        <a:pt x="46" y="111"/>
                      </a:lnTo>
                      <a:lnTo>
                        <a:pt x="48" y="111"/>
                      </a:lnTo>
                      <a:lnTo>
                        <a:pt x="50" y="111"/>
                      </a:lnTo>
                      <a:lnTo>
                        <a:pt x="52" y="112"/>
                      </a:lnTo>
                      <a:lnTo>
                        <a:pt x="56" y="111"/>
                      </a:lnTo>
                      <a:lnTo>
                        <a:pt x="58" y="111"/>
                      </a:lnTo>
                      <a:lnTo>
                        <a:pt x="60" y="111"/>
                      </a:lnTo>
                      <a:lnTo>
                        <a:pt x="62" y="111"/>
                      </a:lnTo>
                      <a:lnTo>
                        <a:pt x="64" y="110"/>
                      </a:lnTo>
                      <a:lnTo>
                        <a:pt x="66" y="110"/>
                      </a:lnTo>
                      <a:lnTo>
                        <a:pt x="67" y="109"/>
                      </a:lnTo>
                      <a:lnTo>
                        <a:pt x="69" y="109"/>
                      </a:lnTo>
                      <a:lnTo>
                        <a:pt x="71" y="108"/>
                      </a:lnTo>
                      <a:lnTo>
                        <a:pt x="72" y="107"/>
                      </a:lnTo>
                      <a:lnTo>
                        <a:pt x="73" y="106"/>
                      </a:lnTo>
                      <a:lnTo>
                        <a:pt x="74" y="106"/>
                      </a:lnTo>
                      <a:lnTo>
                        <a:pt x="76" y="104"/>
                      </a:lnTo>
                      <a:lnTo>
                        <a:pt x="78" y="103"/>
                      </a:lnTo>
                      <a:lnTo>
                        <a:pt x="79" y="102"/>
                      </a:lnTo>
                      <a:lnTo>
                        <a:pt x="79" y="101"/>
                      </a:lnTo>
                      <a:lnTo>
                        <a:pt x="80" y="100"/>
                      </a:lnTo>
                      <a:lnTo>
                        <a:pt x="81" y="99"/>
                      </a:lnTo>
                      <a:lnTo>
                        <a:pt x="81" y="98"/>
                      </a:lnTo>
                      <a:lnTo>
                        <a:pt x="82" y="97"/>
                      </a:lnTo>
                      <a:lnTo>
                        <a:pt x="82" y="96"/>
                      </a:lnTo>
                      <a:lnTo>
                        <a:pt x="82" y="95"/>
                      </a:lnTo>
                      <a:lnTo>
                        <a:pt x="82" y="93"/>
                      </a:lnTo>
                      <a:lnTo>
                        <a:pt x="82" y="92"/>
                      </a:lnTo>
                      <a:lnTo>
                        <a:pt x="82" y="90"/>
                      </a:lnTo>
                      <a:lnTo>
                        <a:pt x="82" y="89"/>
                      </a:lnTo>
                      <a:lnTo>
                        <a:pt x="82" y="88"/>
                      </a:lnTo>
                      <a:lnTo>
                        <a:pt x="82" y="87"/>
                      </a:lnTo>
                      <a:lnTo>
                        <a:pt x="81" y="86"/>
                      </a:lnTo>
                      <a:lnTo>
                        <a:pt x="81" y="85"/>
                      </a:lnTo>
                      <a:lnTo>
                        <a:pt x="80" y="84"/>
                      </a:lnTo>
                      <a:lnTo>
                        <a:pt x="80" y="83"/>
                      </a:lnTo>
                      <a:lnTo>
                        <a:pt x="79" y="83"/>
                      </a:lnTo>
                      <a:lnTo>
                        <a:pt x="78" y="82"/>
                      </a:lnTo>
                      <a:lnTo>
                        <a:pt x="76" y="81"/>
                      </a:lnTo>
                      <a:lnTo>
                        <a:pt x="75" y="81"/>
                      </a:lnTo>
                      <a:lnTo>
                        <a:pt x="75" y="80"/>
                      </a:lnTo>
                      <a:lnTo>
                        <a:pt x="74" y="79"/>
                      </a:lnTo>
                      <a:lnTo>
                        <a:pt x="73" y="79"/>
                      </a:lnTo>
                      <a:lnTo>
                        <a:pt x="71" y="78"/>
                      </a:lnTo>
                      <a:lnTo>
                        <a:pt x="70" y="78"/>
                      </a:lnTo>
                      <a:lnTo>
                        <a:pt x="68" y="77"/>
                      </a:lnTo>
                      <a:lnTo>
                        <a:pt x="66" y="77"/>
                      </a:lnTo>
                      <a:lnTo>
                        <a:pt x="64" y="76"/>
                      </a:lnTo>
                      <a:lnTo>
                        <a:pt x="62" y="75"/>
                      </a:lnTo>
                      <a:lnTo>
                        <a:pt x="60" y="75"/>
                      </a:lnTo>
                      <a:lnTo>
                        <a:pt x="57" y="74"/>
                      </a:lnTo>
                      <a:lnTo>
                        <a:pt x="54" y="74"/>
                      </a:lnTo>
                      <a:lnTo>
                        <a:pt x="50" y="73"/>
                      </a:lnTo>
                      <a:lnTo>
                        <a:pt x="47" y="72"/>
                      </a:lnTo>
                      <a:lnTo>
                        <a:pt x="43" y="71"/>
                      </a:lnTo>
                      <a:lnTo>
                        <a:pt x="40" y="69"/>
                      </a:lnTo>
                      <a:lnTo>
                        <a:pt x="37" y="68"/>
                      </a:lnTo>
                      <a:lnTo>
                        <a:pt x="35" y="67"/>
                      </a:lnTo>
                      <a:lnTo>
                        <a:pt x="32" y="67"/>
                      </a:lnTo>
                      <a:lnTo>
                        <a:pt x="30" y="66"/>
                      </a:lnTo>
                      <a:lnTo>
                        <a:pt x="27" y="65"/>
                      </a:lnTo>
                      <a:lnTo>
                        <a:pt x="25" y="64"/>
                      </a:lnTo>
                      <a:lnTo>
                        <a:pt x="23" y="63"/>
                      </a:lnTo>
                      <a:lnTo>
                        <a:pt x="21" y="63"/>
                      </a:lnTo>
                      <a:lnTo>
                        <a:pt x="20" y="62"/>
                      </a:lnTo>
                      <a:lnTo>
                        <a:pt x="19" y="61"/>
                      </a:lnTo>
                      <a:lnTo>
                        <a:pt x="18" y="60"/>
                      </a:lnTo>
                      <a:lnTo>
                        <a:pt x="16" y="59"/>
                      </a:lnTo>
                      <a:lnTo>
                        <a:pt x="15" y="59"/>
                      </a:lnTo>
                      <a:lnTo>
                        <a:pt x="14" y="58"/>
                      </a:lnTo>
                      <a:lnTo>
                        <a:pt x="13" y="57"/>
                      </a:lnTo>
                      <a:lnTo>
                        <a:pt x="12" y="56"/>
                      </a:lnTo>
                      <a:lnTo>
                        <a:pt x="11" y="55"/>
                      </a:lnTo>
                      <a:lnTo>
                        <a:pt x="10" y="54"/>
                      </a:lnTo>
                      <a:lnTo>
                        <a:pt x="9" y="53"/>
                      </a:lnTo>
                      <a:lnTo>
                        <a:pt x="8" y="52"/>
                      </a:lnTo>
                      <a:lnTo>
                        <a:pt x="8" y="50"/>
                      </a:lnTo>
                      <a:lnTo>
                        <a:pt x="7" y="49"/>
                      </a:lnTo>
                      <a:lnTo>
                        <a:pt x="7" y="48"/>
                      </a:lnTo>
                      <a:lnTo>
                        <a:pt x="6" y="47"/>
                      </a:lnTo>
                      <a:lnTo>
                        <a:pt x="6" y="44"/>
                      </a:lnTo>
                      <a:lnTo>
                        <a:pt x="4" y="43"/>
                      </a:lnTo>
                      <a:lnTo>
                        <a:pt x="4" y="42"/>
                      </a:lnTo>
                      <a:lnTo>
                        <a:pt x="4" y="40"/>
                      </a:lnTo>
                      <a:lnTo>
                        <a:pt x="4" y="39"/>
                      </a:lnTo>
                      <a:lnTo>
                        <a:pt x="4" y="37"/>
                      </a:lnTo>
                      <a:lnTo>
                        <a:pt x="4" y="36"/>
                      </a:lnTo>
                      <a:lnTo>
                        <a:pt x="3" y="35"/>
                      </a:lnTo>
                      <a:lnTo>
                        <a:pt x="4" y="33"/>
                      </a:lnTo>
                      <a:lnTo>
                        <a:pt x="4" y="32"/>
                      </a:lnTo>
                      <a:lnTo>
                        <a:pt x="4" y="31"/>
                      </a:lnTo>
                      <a:lnTo>
                        <a:pt x="4" y="29"/>
                      </a:lnTo>
                      <a:lnTo>
                        <a:pt x="4" y="28"/>
                      </a:lnTo>
                      <a:lnTo>
                        <a:pt x="6" y="27"/>
                      </a:lnTo>
                      <a:lnTo>
                        <a:pt x="6" y="26"/>
                      </a:lnTo>
                      <a:lnTo>
                        <a:pt x="6" y="25"/>
                      </a:lnTo>
                      <a:lnTo>
                        <a:pt x="7" y="24"/>
                      </a:lnTo>
                      <a:lnTo>
                        <a:pt x="7" y="22"/>
                      </a:lnTo>
                      <a:lnTo>
                        <a:pt x="8" y="21"/>
                      </a:lnTo>
                      <a:lnTo>
                        <a:pt x="8" y="20"/>
                      </a:lnTo>
                      <a:lnTo>
                        <a:pt x="9" y="18"/>
                      </a:lnTo>
                      <a:lnTo>
                        <a:pt x="10" y="17"/>
                      </a:lnTo>
                      <a:lnTo>
                        <a:pt x="10" y="16"/>
                      </a:lnTo>
                      <a:lnTo>
                        <a:pt x="11" y="15"/>
                      </a:lnTo>
                      <a:lnTo>
                        <a:pt x="12" y="14"/>
                      </a:lnTo>
                      <a:lnTo>
                        <a:pt x="13" y="13"/>
                      </a:lnTo>
                      <a:lnTo>
                        <a:pt x="13" y="12"/>
                      </a:lnTo>
                      <a:lnTo>
                        <a:pt x="14" y="11"/>
                      </a:lnTo>
                      <a:lnTo>
                        <a:pt x="15" y="10"/>
                      </a:lnTo>
                      <a:lnTo>
                        <a:pt x="16" y="9"/>
                      </a:lnTo>
                      <a:lnTo>
                        <a:pt x="17" y="8"/>
                      </a:lnTo>
                      <a:lnTo>
                        <a:pt x="18" y="8"/>
                      </a:lnTo>
                      <a:lnTo>
                        <a:pt x="19" y="7"/>
                      </a:lnTo>
                      <a:lnTo>
                        <a:pt x="20" y="6"/>
                      </a:lnTo>
                      <a:lnTo>
                        <a:pt x="21" y="6"/>
                      </a:lnTo>
                      <a:lnTo>
                        <a:pt x="22" y="5"/>
                      </a:lnTo>
                      <a:lnTo>
                        <a:pt x="23" y="5"/>
                      </a:lnTo>
                      <a:lnTo>
                        <a:pt x="24" y="4"/>
                      </a:lnTo>
                      <a:lnTo>
                        <a:pt x="25" y="4"/>
                      </a:lnTo>
                      <a:lnTo>
                        <a:pt x="26" y="3"/>
                      </a:lnTo>
                      <a:lnTo>
                        <a:pt x="27" y="3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1" y="2"/>
                      </a:lnTo>
                      <a:lnTo>
                        <a:pt x="33" y="1"/>
                      </a:lnTo>
                      <a:lnTo>
                        <a:pt x="34" y="1"/>
                      </a:lnTo>
                      <a:lnTo>
                        <a:pt x="36" y="1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0" y="0"/>
                      </a:lnTo>
                      <a:lnTo>
                        <a:pt x="42" y="0"/>
                      </a:lnTo>
                      <a:lnTo>
                        <a:pt x="43" y="0"/>
                      </a:lnTo>
                      <a:lnTo>
                        <a:pt x="45" y="0"/>
                      </a:lnTo>
                      <a:lnTo>
                        <a:pt x="46" y="0"/>
                      </a:lnTo>
                      <a:lnTo>
                        <a:pt x="48" y="0"/>
                      </a:lnTo>
                      <a:lnTo>
                        <a:pt x="49" y="0"/>
                      </a:lnTo>
                      <a:lnTo>
                        <a:pt x="52" y="0"/>
                      </a:lnTo>
                      <a:lnTo>
                        <a:pt x="55" y="0"/>
                      </a:lnTo>
                      <a:lnTo>
                        <a:pt x="57" y="0"/>
                      </a:lnTo>
                      <a:lnTo>
                        <a:pt x="59" y="0"/>
                      </a:lnTo>
                      <a:lnTo>
                        <a:pt x="61" y="0"/>
                      </a:lnTo>
                      <a:lnTo>
                        <a:pt x="64" y="1"/>
                      </a:lnTo>
                      <a:lnTo>
                        <a:pt x="65" y="1"/>
                      </a:lnTo>
                      <a:lnTo>
                        <a:pt x="67" y="1"/>
                      </a:lnTo>
                      <a:lnTo>
                        <a:pt x="69" y="2"/>
                      </a:lnTo>
                      <a:lnTo>
                        <a:pt x="71" y="2"/>
                      </a:lnTo>
                      <a:lnTo>
                        <a:pt x="73" y="3"/>
                      </a:lnTo>
                      <a:lnTo>
                        <a:pt x="74" y="4"/>
                      </a:lnTo>
                      <a:lnTo>
                        <a:pt x="76" y="4"/>
                      </a:lnTo>
                      <a:lnTo>
                        <a:pt x="79" y="5"/>
                      </a:lnTo>
                      <a:lnTo>
                        <a:pt x="81" y="6"/>
                      </a:lnTo>
                      <a:lnTo>
                        <a:pt x="82" y="7"/>
                      </a:lnTo>
                      <a:lnTo>
                        <a:pt x="84" y="7"/>
                      </a:lnTo>
                      <a:lnTo>
                        <a:pt x="85" y="8"/>
                      </a:lnTo>
                      <a:lnTo>
                        <a:pt x="86" y="9"/>
                      </a:lnTo>
                      <a:lnTo>
                        <a:pt x="88" y="10"/>
                      </a:lnTo>
                      <a:lnTo>
                        <a:pt x="89" y="11"/>
                      </a:lnTo>
                      <a:lnTo>
                        <a:pt x="90" y="12"/>
                      </a:lnTo>
                      <a:lnTo>
                        <a:pt x="91" y="13"/>
                      </a:lnTo>
                      <a:lnTo>
                        <a:pt x="91" y="15"/>
                      </a:lnTo>
                      <a:lnTo>
                        <a:pt x="92" y="16"/>
                      </a:lnTo>
                      <a:lnTo>
                        <a:pt x="93" y="17"/>
                      </a:lnTo>
                      <a:lnTo>
                        <a:pt x="94" y="18"/>
                      </a:lnTo>
                      <a:lnTo>
                        <a:pt x="95" y="20"/>
                      </a:lnTo>
                      <a:lnTo>
                        <a:pt x="95" y="21"/>
                      </a:lnTo>
                      <a:lnTo>
                        <a:pt x="96" y="24"/>
                      </a:lnTo>
                      <a:lnTo>
                        <a:pt x="96" y="25"/>
                      </a:lnTo>
                      <a:lnTo>
                        <a:pt x="97" y="27"/>
                      </a:lnTo>
                      <a:lnTo>
                        <a:pt x="97" y="28"/>
                      </a:lnTo>
                      <a:lnTo>
                        <a:pt x="98" y="30"/>
                      </a:lnTo>
                      <a:lnTo>
                        <a:pt x="98" y="32"/>
                      </a:lnTo>
                      <a:lnTo>
                        <a:pt x="98" y="34"/>
                      </a:lnTo>
                      <a:lnTo>
                        <a:pt x="78" y="37"/>
                      </a:lnTo>
                      <a:lnTo>
                        <a:pt x="78" y="35"/>
                      </a:lnTo>
                      <a:lnTo>
                        <a:pt x="78" y="34"/>
                      </a:lnTo>
                      <a:lnTo>
                        <a:pt x="78" y="32"/>
                      </a:lnTo>
                      <a:lnTo>
                        <a:pt x="76" y="31"/>
                      </a:lnTo>
                      <a:lnTo>
                        <a:pt x="76" y="30"/>
                      </a:lnTo>
                      <a:lnTo>
                        <a:pt x="75" y="28"/>
                      </a:lnTo>
                      <a:lnTo>
                        <a:pt x="74" y="27"/>
                      </a:lnTo>
                      <a:lnTo>
                        <a:pt x="73" y="26"/>
                      </a:lnTo>
                      <a:lnTo>
                        <a:pt x="73" y="25"/>
                      </a:lnTo>
                      <a:lnTo>
                        <a:pt x="72" y="24"/>
                      </a:lnTo>
                      <a:lnTo>
                        <a:pt x="71" y="22"/>
                      </a:lnTo>
                      <a:lnTo>
                        <a:pt x="69" y="22"/>
                      </a:lnTo>
                      <a:lnTo>
                        <a:pt x="68" y="21"/>
                      </a:lnTo>
                      <a:lnTo>
                        <a:pt x="67" y="20"/>
                      </a:lnTo>
                      <a:lnTo>
                        <a:pt x="66" y="19"/>
                      </a:lnTo>
                      <a:lnTo>
                        <a:pt x="65" y="18"/>
                      </a:lnTo>
                      <a:lnTo>
                        <a:pt x="63" y="18"/>
                      </a:lnTo>
                      <a:lnTo>
                        <a:pt x="62" y="17"/>
                      </a:lnTo>
                      <a:lnTo>
                        <a:pt x="60" y="17"/>
                      </a:lnTo>
                      <a:lnTo>
                        <a:pt x="59" y="16"/>
                      </a:lnTo>
                      <a:lnTo>
                        <a:pt x="57" y="16"/>
                      </a:lnTo>
                      <a:lnTo>
                        <a:pt x="55" y="16"/>
                      </a:lnTo>
                      <a:lnTo>
                        <a:pt x="52" y="16"/>
                      </a:lnTo>
                      <a:lnTo>
                        <a:pt x="50" y="16"/>
                      </a:lnTo>
                      <a:lnTo>
                        <a:pt x="48" y="16"/>
                      </a:lnTo>
                      <a:lnTo>
                        <a:pt x="46" y="16"/>
                      </a:lnTo>
                      <a:lnTo>
                        <a:pt x="44" y="16"/>
                      </a:lnTo>
                      <a:lnTo>
                        <a:pt x="42" y="16"/>
                      </a:lnTo>
                      <a:lnTo>
                        <a:pt x="40" y="16"/>
                      </a:lnTo>
                      <a:lnTo>
                        <a:pt x="38" y="17"/>
                      </a:lnTo>
                      <a:lnTo>
                        <a:pt x="37" y="17"/>
                      </a:lnTo>
                      <a:lnTo>
                        <a:pt x="35" y="18"/>
                      </a:lnTo>
                      <a:lnTo>
                        <a:pt x="34" y="18"/>
                      </a:lnTo>
                      <a:lnTo>
                        <a:pt x="33" y="19"/>
                      </a:lnTo>
                      <a:lnTo>
                        <a:pt x="32" y="20"/>
                      </a:lnTo>
                      <a:lnTo>
                        <a:pt x="30" y="21"/>
                      </a:lnTo>
                      <a:lnTo>
                        <a:pt x="28" y="22"/>
                      </a:lnTo>
                      <a:lnTo>
                        <a:pt x="27" y="24"/>
                      </a:lnTo>
                      <a:lnTo>
                        <a:pt x="27" y="25"/>
                      </a:lnTo>
                      <a:lnTo>
                        <a:pt x="26" y="26"/>
                      </a:lnTo>
                      <a:lnTo>
                        <a:pt x="26" y="27"/>
                      </a:lnTo>
                      <a:lnTo>
                        <a:pt x="25" y="28"/>
                      </a:lnTo>
                      <a:lnTo>
                        <a:pt x="25" y="29"/>
                      </a:lnTo>
                      <a:lnTo>
                        <a:pt x="25" y="30"/>
                      </a:lnTo>
                      <a:lnTo>
                        <a:pt x="25" y="31"/>
                      </a:lnTo>
                      <a:lnTo>
                        <a:pt x="25" y="32"/>
                      </a:lnTo>
                      <a:lnTo>
                        <a:pt x="24" y="33"/>
                      </a:lnTo>
                      <a:lnTo>
                        <a:pt x="25" y="33"/>
                      </a:lnTo>
                      <a:lnTo>
                        <a:pt x="25" y="34"/>
                      </a:lnTo>
                      <a:lnTo>
                        <a:pt x="25" y="35"/>
                      </a:lnTo>
                      <a:lnTo>
                        <a:pt x="25" y="36"/>
                      </a:lnTo>
                      <a:lnTo>
                        <a:pt x="25" y="37"/>
                      </a:lnTo>
                      <a:lnTo>
                        <a:pt x="26" y="38"/>
                      </a:lnTo>
                      <a:lnTo>
                        <a:pt x="26" y="39"/>
                      </a:lnTo>
                      <a:lnTo>
                        <a:pt x="26" y="40"/>
                      </a:lnTo>
                      <a:lnTo>
                        <a:pt x="27" y="40"/>
                      </a:lnTo>
                      <a:lnTo>
                        <a:pt x="28" y="41"/>
                      </a:lnTo>
                      <a:lnTo>
                        <a:pt x="30" y="42"/>
                      </a:lnTo>
                      <a:lnTo>
                        <a:pt x="31" y="42"/>
                      </a:lnTo>
                      <a:lnTo>
                        <a:pt x="31" y="43"/>
                      </a:lnTo>
                      <a:lnTo>
                        <a:pt x="32" y="43"/>
                      </a:lnTo>
                      <a:lnTo>
                        <a:pt x="33" y="43"/>
                      </a:lnTo>
                      <a:lnTo>
                        <a:pt x="34" y="44"/>
                      </a:lnTo>
                      <a:lnTo>
                        <a:pt x="35" y="44"/>
                      </a:lnTo>
                      <a:lnTo>
                        <a:pt x="35" y="45"/>
                      </a:lnTo>
                      <a:lnTo>
                        <a:pt x="36" y="45"/>
                      </a:lnTo>
                      <a:lnTo>
                        <a:pt x="37" y="45"/>
                      </a:lnTo>
                      <a:lnTo>
                        <a:pt x="38" y="45"/>
                      </a:lnTo>
                      <a:lnTo>
                        <a:pt x="39" y="47"/>
                      </a:lnTo>
                      <a:lnTo>
                        <a:pt x="40" y="47"/>
                      </a:lnTo>
                      <a:lnTo>
                        <a:pt x="41" y="47"/>
                      </a:lnTo>
                      <a:lnTo>
                        <a:pt x="43" y="48"/>
                      </a:lnTo>
                      <a:lnTo>
                        <a:pt x="44" y="48"/>
                      </a:lnTo>
                      <a:lnTo>
                        <a:pt x="46" y="49"/>
                      </a:lnTo>
                      <a:lnTo>
                        <a:pt x="48" y="49"/>
                      </a:lnTo>
                      <a:lnTo>
                        <a:pt x="50" y="50"/>
                      </a:lnTo>
                      <a:lnTo>
                        <a:pt x="52" y="51"/>
                      </a:lnTo>
                      <a:lnTo>
                        <a:pt x="57" y="51"/>
                      </a:lnTo>
                      <a:lnTo>
                        <a:pt x="60" y="52"/>
                      </a:lnTo>
                      <a:lnTo>
                        <a:pt x="64" y="53"/>
                      </a:lnTo>
                      <a:lnTo>
                        <a:pt x="67" y="54"/>
                      </a:lnTo>
                      <a:lnTo>
                        <a:pt x="69" y="55"/>
                      </a:lnTo>
                      <a:lnTo>
                        <a:pt x="72" y="56"/>
                      </a:lnTo>
                      <a:lnTo>
                        <a:pt x="74" y="57"/>
                      </a:lnTo>
                      <a:lnTo>
                        <a:pt x="78" y="58"/>
                      </a:lnTo>
                      <a:lnTo>
                        <a:pt x="80" y="58"/>
                      </a:lnTo>
                      <a:lnTo>
                        <a:pt x="81" y="59"/>
                      </a:lnTo>
                      <a:lnTo>
                        <a:pt x="83" y="60"/>
                      </a:lnTo>
                      <a:lnTo>
                        <a:pt x="84" y="61"/>
                      </a:lnTo>
                      <a:lnTo>
                        <a:pt x="86" y="61"/>
                      </a:lnTo>
                      <a:lnTo>
                        <a:pt x="87" y="62"/>
                      </a:lnTo>
                      <a:lnTo>
                        <a:pt x="89" y="63"/>
                      </a:lnTo>
                      <a:lnTo>
                        <a:pt x="90" y="63"/>
                      </a:lnTo>
                      <a:lnTo>
                        <a:pt x="91" y="64"/>
                      </a:lnTo>
                      <a:lnTo>
                        <a:pt x="92" y="65"/>
                      </a:lnTo>
                      <a:lnTo>
                        <a:pt x="93" y="66"/>
                      </a:lnTo>
                      <a:lnTo>
                        <a:pt x="94" y="67"/>
                      </a:lnTo>
                      <a:lnTo>
                        <a:pt x="95" y="68"/>
                      </a:lnTo>
                      <a:lnTo>
                        <a:pt x="96" y="69"/>
                      </a:lnTo>
                      <a:lnTo>
                        <a:pt x="97" y="71"/>
                      </a:lnTo>
                      <a:lnTo>
                        <a:pt x="97" y="72"/>
                      </a:lnTo>
                      <a:lnTo>
                        <a:pt x="98" y="73"/>
                      </a:lnTo>
                      <a:lnTo>
                        <a:pt x="99" y="74"/>
                      </a:lnTo>
                      <a:lnTo>
                        <a:pt x="101" y="75"/>
                      </a:lnTo>
                      <a:lnTo>
                        <a:pt x="101" y="77"/>
                      </a:lnTo>
                      <a:lnTo>
                        <a:pt x="102" y="78"/>
                      </a:lnTo>
                      <a:lnTo>
                        <a:pt x="102" y="80"/>
                      </a:lnTo>
                      <a:lnTo>
                        <a:pt x="103" y="81"/>
                      </a:lnTo>
                      <a:lnTo>
                        <a:pt x="103" y="83"/>
                      </a:lnTo>
                      <a:lnTo>
                        <a:pt x="103" y="84"/>
                      </a:lnTo>
                      <a:lnTo>
                        <a:pt x="103" y="86"/>
                      </a:lnTo>
                      <a:lnTo>
                        <a:pt x="103" y="88"/>
                      </a:lnTo>
                      <a:lnTo>
                        <a:pt x="103" y="90"/>
                      </a:lnTo>
                      <a:lnTo>
                        <a:pt x="103" y="91"/>
                      </a:lnTo>
                      <a:lnTo>
                        <a:pt x="103" y="93"/>
                      </a:lnTo>
                      <a:lnTo>
                        <a:pt x="103" y="95"/>
                      </a:lnTo>
                      <a:lnTo>
                        <a:pt x="103" y="97"/>
                      </a:lnTo>
                      <a:lnTo>
                        <a:pt x="103" y="99"/>
                      </a:lnTo>
                      <a:lnTo>
                        <a:pt x="102" y="100"/>
                      </a:lnTo>
                      <a:lnTo>
                        <a:pt x="102" y="102"/>
                      </a:lnTo>
                      <a:lnTo>
                        <a:pt x="101" y="103"/>
                      </a:lnTo>
                      <a:lnTo>
                        <a:pt x="101" y="105"/>
                      </a:lnTo>
                      <a:lnTo>
                        <a:pt x="99" y="106"/>
                      </a:lnTo>
                      <a:lnTo>
                        <a:pt x="98" y="108"/>
                      </a:lnTo>
                      <a:lnTo>
                        <a:pt x="97" y="110"/>
                      </a:lnTo>
                      <a:lnTo>
                        <a:pt x="96" y="111"/>
                      </a:lnTo>
                      <a:lnTo>
                        <a:pt x="95" y="112"/>
                      </a:lnTo>
                      <a:lnTo>
                        <a:pt x="94" y="113"/>
                      </a:lnTo>
                      <a:lnTo>
                        <a:pt x="93" y="115"/>
                      </a:lnTo>
                      <a:lnTo>
                        <a:pt x="91" y="116"/>
                      </a:lnTo>
                      <a:lnTo>
                        <a:pt x="90" y="117"/>
                      </a:lnTo>
                      <a:lnTo>
                        <a:pt x="88" y="119"/>
                      </a:lnTo>
                      <a:lnTo>
                        <a:pt x="87" y="120"/>
                      </a:lnTo>
                      <a:lnTo>
                        <a:pt x="85" y="121"/>
                      </a:lnTo>
                      <a:lnTo>
                        <a:pt x="83" y="122"/>
                      </a:lnTo>
                      <a:lnTo>
                        <a:pt x="81" y="123"/>
                      </a:lnTo>
                      <a:lnTo>
                        <a:pt x="79" y="124"/>
                      </a:lnTo>
                      <a:lnTo>
                        <a:pt x="78" y="124"/>
                      </a:lnTo>
                      <a:lnTo>
                        <a:pt x="75" y="125"/>
                      </a:lnTo>
                      <a:lnTo>
                        <a:pt x="73" y="126"/>
                      </a:lnTo>
                      <a:lnTo>
                        <a:pt x="71" y="126"/>
                      </a:lnTo>
                      <a:lnTo>
                        <a:pt x="69" y="127"/>
                      </a:lnTo>
                      <a:lnTo>
                        <a:pt x="67" y="127"/>
                      </a:lnTo>
                      <a:lnTo>
                        <a:pt x="65" y="128"/>
                      </a:lnTo>
                      <a:lnTo>
                        <a:pt x="62" y="128"/>
                      </a:lnTo>
                      <a:lnTo>
                        <a:pt x="60" y="128"/>
                      </a:lnTo>
                      <a:lnTo>
                        <a:pt x="58" y="128"/>
                      </a:lnTo>
                      <a:lnTo>
                        <a:pt x="56" y="128"/>
                      </a:lnTo>
                      <a:lnTo>
                        <a:pt x="52" y="129"/>
                      </a:lnTo>
                      <a:lnTo>
                        <a:pt x="49" y="128"/>
                      </a:lnTo>
                      <a:lnTo>
                        <a:pt x="45" y="128"/>
                      </a:lnTo>
                      <a:lnTo>
                        <a:pt x="42" y="128"/>
                      </a:lnTo>
                      <a:lnTo>
                        <a:pt x="38" y="127"/>
                      </a:lnTo>
                      <a:lnTo>
                        <a:pt x="35" y="127"/>
                      </a:lnTo>
                      <a:lnTo>
                        <a:pt x="32" y="126"/>
                      </a:lnTo>
                      <a:lnTo>
                        <a:pt x="28" y="125"/>
                      </a:lnTo>
                      <a:lnTo>
                        <a:pt x="26" y="124"/>
                      </a:lnTo>
                      <a:lnTo>
                        <a:pt x="23" y="123"/>
                      </a:lnTo>
                      <a:lnTo>
                        <a:pt x="21" y="122"/>
                      </a:lnTo>
                      <a:lnTo>
                        <a:pt x="19" y="121"/>
                      </a:lnTo>
                      <a:lnTo>
                        <a:pt x="16" y="120"/>
                      </a:lnTo>
                      <a:lnTo>
                        <a:pt x="15" y="117"/>
                      </a:lnTo>
                      <a:lnTo>
                        <a:pt x="13" y="115"/>
                      </a:lnTo>
                      <a:lnTo>
                        <a:pt x="11" y="113"/>
                      </a:lnTo>
                      <a:lnTo>
                        <a:pt x="9" y="111"/>
                      </a:lnTo>
                      <a:lnTo>
                        <a:pt x="8" y="109"/>
                      </a:lnTo>
                      <a:lnTo>
                        <a:pt x="7" y="106"/>
                      </a:lnTo>
                      <a:lnTo>
                        <a:pt x="6" y="104"/>
                      </a:lnTo>
                      <a:lnTo>
                        <a:pt x="3" y="101"/>
                      </a:lnTo>
                      <a:lnTo>
                        <a:pt x="3" y="98"/>
                      </a:lnTo>
                      <a:lnTo>
                        <a:pt x="2" y="96"/>
                      </a:lnTo>
                      <a:lnTo>
                        <a:pt x="1" y="92"/>
                      </a:lnTo>
                      <a:lnTo>
                        <a:pt x="0" y="8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72" name="Freeform 443"/>
                <p:cNvSpPr>
                  <a:spLocks noEditPoints="1"/>
                </p:cNvSpPr>
                <p:nvPr/>
              </p:nvSpPr>
              <p:spPr bwMode="auto">
                <a:xfrm>
                  <a:off x="2242" y="4070"/>
                  <a:ext cx="11" cy="86"/>
                </a:xfrm>
                <a:custGeom>
                  <a:avLst/>
                  <a:gdLst>
                    <a:gd name="T0" fmla="*/ 0 w 22"/>
                    <a:gd name="T1" fmla="*/ 3 h 172"/>
                    <a:gd name="T2" fmla="*/ 0 w 22"/>
                    <a:gd name="T3" fmla="*/ 0 h 172"/>
                    <a:gd name="T4" fmla="*/ 3 w 22"/>
                    <a:gd name="T5" fmla="*/ 0 h 172"/>
                    <a:gd name="T6" fmla="*/ 3 w 22"/>
                    <a:gd name="T7" fmla="*/ 3 h 172"/>
                    <a:gd name="T8" fmla="*/ 0 w 22"/>
                    <a:gd name="T9" fmla="*/ 3 h 172"/>
                    <a:gd name="T10" fmla="*/ 0 w 22"/>
                    <a:gd name="T11" fmla="*/ 3 h 172"/>
                    <a:gd name="T12" fmla="*/ 0 w 22"/>
                    <a:gd name="T13" fmla="*/ 22 h 172"/>
                    <a:gd name="T14" fmla="*/ 0 w 22"/>
                    <a:gd name="T15" fmla="*/ 6 h 172"/>
                    <a:gd name="T16" fmla="*/ 3 w 22"/>
                    <a:gd name="T17" fmla="*/ 6 h 172"/>
                    <a:gd name="T18" fmla="*/ 3 w 22"/>
                    <a:gd name="T19" fmla="*/ 22 h 172"/>
                    <a:gd name="T20" fmla="*/ 0 w 22"/>
                    <a:gd name="T21" fmla="*/ 22 h 172"/>
                    <a:gd name="T22" fmla="*/ 0 w 22"/>
                    <a:gd name="T23" fmla="*/ 22 h 17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"/>
                    <a:gd name="T37" fmla="*/ 0 h 172"/>
                    <a:gd name="T38" fmla="*/ 22 w 22"/>
                    <a:gd name="T39" fmla="*/ 172 h 17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" h="172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22" y="0"/>
                      </a:lnTo>
                      <a:lnTo>
                        <a:pt x="22" y="24"/>
                      </a:lnTo>
                      <a:lnTo>
                        <a:pt x="0" y="24"/>
                      </a:lnTo>
                      <a:close/>
                      <a:moveTo>
                        <a:pt x="0" y="172"/>
                      </a:moveTo>
                      <a:lnTo>
                        <a:pt x="0" y="47"/>
                      </a:lnTo>
                      <a:lnTo>
                        <a:pt x="22" y="47"/>
                      </a:lnTo>
                      <a:lnTo>
                        <a:pt x="22" y="172"/>
                      </a:lnTo>
                      <a:lnTo>
                        <a:pt x="0" y="1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73" name="Freeform 444"/>
                <p:cNvSpPr>
                  <a:spLocks/>
                </p:cNvSpPr>
                <p:nvPr/>
              </p:nvSpPr>
              <p:spPr bwMode="auto">
                <a:xfrm>
                  <a:off x="2263" y="4072"/>
                  <a:ext cx="30" cy="84"/>
                </a:xfrm>
                <a:custGeom>
                  <a:avLst/>
                  <a:gdLst>
                    <a:gd name="T0" fmla="*/ 7 w 61"/>
                    <a:gd name="T1" fmla="*/ 21 h 169"/>
                    <a:gd name="T2" fmla="*/ 7 w 61"/>
                    <a:gd name="T3" fmla="*/ 21 h 169"/>
                    <a:gd name="T4" fmla="*/ 7 w 61"/>
                    <a:gd name="T5" fmla="*/ 21 h 169"/>
                    <a:gd name="T6" fmla="*/ 6 w 61"/>
                    <a:gd name="T7" fmla="*/ 21 h 169"/>
                    <a:gd name="T8" fmla="*/ 6 w 61"/>
                    <a:gd name="T9" fmla="*/ 21 h 169"/>
                    <a:gd name="T10" fmla="*/ 6 w 61"/>
                    <a:gd name="T11" fmla="*/ 21 h 169"/>
                    <a:gd name="T12" fmla="*/ 5 w 61"/>
                    <a:gd name="T13" fmla="*/ 21 h 169"/>
                    <a:gd name="T14" fmla="*/ 5 w 61"/>
                    <a:gd name="T15" fmla="*/ 21 h 169"/>
                    <a:gd name="T16" fmla="*/ 4 w 61"/>
                    <a:gd name="T17" fmla="*/ 21 h 169"/>
                    <a:gd name="T18" fmla="*/ 4 w 61"/>
                    <a:gd name="T19" fmla="*/ 21 h 169"/>
                    <a:gd name="T20" fmla="*/ 4 w 61"/>
                    <a:gd name="T21" fmla="*/ 20 h 169"/>
                    <a:gd name="T22" fmla="*/ 3 w 61"/>
                    <a:gd name="T23" fmla="*/ 20 h 169"/>
                    <a:gd name="T24" fmla="*/ 3 w 61"/>
                    <a:gd name="T25" fmla="*/ 20 h 169"/>
                    <a:gd name="T26" fmla="*/ 3 w 61"/>
                    <a:gd name="T27" fmla="*/ 20 h 169"/>
                    <a:gd name="T28" fmla="*/ 3 w 61"/>
                    <a:gd name="T29" fmla="*/ 20 h 169"/>
                    <a:gd name="T30" fmla="*/ 2 w 61"/>
                    <a:gd name="T31" fmla="*/ 20 h 169"/>
                    <a:gd name="T32" fmla="*/ 2 w 61"/>
                    <a:gd name="T33" fmla="*/ 20 h 169"/>
                    <a:gd name="T34" fmla="*/ 2 w 61"/>
                    <a:gd name="T35" fmla="*/ 19 h 169"/>
                    <a:gd name="T36" fmla="*/ 2 w 61"/>
                    <a:gd name="T37" fmla="*/ 19 h 169"/>
                    <a:gd name="T38" fmla="*/ 2 w 61"/>
                    <a:gd name="T39" fmla="*/ 19 h 169"/>
                    <a:gd name="T40" fmla="*/ 2 w 61"/>
                    <a:gd name="T41" fmla="*/ 18 h 169"/>
                    <a:gd name="T42" fmla="*/ 2 w 61"/>
                    <a:gd name="T43" fmla="*/ 18 h 169"/>
                    <a:gd name="T44" fmla="*/ 2 w 61"/>
                    <a:gd name="T45" fmla="*/ 17 h 169"/>
                    <a:gd name="T46" fmla="*/ 2 w 61"/>
                    <a:gd name="T47" fmla="*/ 17 h 169"/>
                    <a:gd name="T48" fmla="*/ 2 w 61"/>
                    <a:gd name="T49" fmla="*/ 16 h 169"/>
                    <a:gd name="T50" fmla="*/ 0 w 61"/>
                    <a:gd name="T51" fmla="*/ 7 h 169"/>
                    <a:gd name="T52" fmla="*/ 2 w 61"/>
                    <a:gd name="T53" fmla="*/ 5 h 169"/>
                    <a:gd name="T54" fmla="*/ 4 w 61"/>
                    <a:gd name="T55" fmla="*/ 0 h 169"/>
                    <a:gd name="T56" fmla="*/ 7 w 61"/>
                    <a:gd name="T57" fmla="*/ 5 h 169"/>
                    <a:gd name="T58" fmla="*/ 4 w 61"/>
                    <a:gd name="T59" fmla="*/ 7 h 169"/>
                    <a:gd name="T60" fmla="*/ 4 w 61"/>
                    <a:gd name="T61" fmla="*/ 16 h 169"/>
                    <a:gd name="T62" fmla="*/ 4 w 61"/>
                    <a:gd name="T63" fmla="*/ 17 h 169"/>
                    <a:gd name="T64" fmla="*/ 4 w 61"/>
                    <a:gd name="T65" fmla="*/ 17 h 169"/>
                    <a:gd name="T66" fmla="*/ 4 w 61"/>
                    <a:gd name="T67" fmla="*/ 17 h 169"/>
                    <a:gd name="T68" fmla="*/ 4 w 61"/>
                    <a:gd name="T69" fmla="*/ 17 h 169"/>
                    <a:gd name="T70" fmla="*/ 4 w 61"/>
                    <a:gd name="T71" fmla="*/ 17 h 169"/>
                    <a:gd name="T72" fmla="*/ 4 w 61"/>
                    <a:gd name="T73" fmla="*/ 18 h 169"/>
                    <a:gd name="T74" fmla="*/ 4 w 61"/>
                    <a:gd name="T75" fmla="*/ 18 h 169"/>
                    <a:gd name="T76" fmla="*/ 5 w 61"/>
                    <a:gd name="T77" fmla="*/ 18 h 169"/>
                    <a:gd name="T78" fmla="*/ 5 w 61"/>
                    <a:gd name="T79" fmla="*/ 18 h 169"/>
                    <a:gd name="T80" fmla="*/ 5 w 61"/>
                    <a:gd name="T81" fmla="*/ 18 h 169"/>
                    <a:gd name="T82" fmla="*/ 5 w 61"/>
                    <a:gd name="T83" fmla="*/ 18 h 169"/>
                    <a:gd name="T84" fmla="*/ 5 w 61"/>
                    <a:gd name="T85" fmla="*/ 18 h 169"/>
                    <a:gd name="T86" fmla="*/ 5 w 61"/>
                    <a:gd name="T87" fmla="*/ 18 h 169"/>
                    <a:gd name="T88" fmla="*/ 5 w 61"/>
                    <a:gd name="T89" fmla="*/ 18 h 169"/>
                    <a:gd name="T90" fmla="*/ 5 w 61"/>
                    <a:gd name="T91" fmla="*/ 18 h 169"/>
                    <a:gd name="T92" fmla="*/ 5 w 61"/>
                    <a:gd name="T93" fmla="*/ 18 h 169"/>
                    <a:gd name="T94" fmla="*/ 6 w 61"/>
                    <a:gd name="T95" fmla="*/ 18 h 169"/>
                    <a:gd name="T96" fmla="*/ 6 w 61"/>
                    <a:gd name="T97" fmla="*/ 18 h 169"/>
                    <a:gd name="T98" fmla="*/ 6 w 61"/>
                    <a:gd name="T99" fmla="*/ 18 h 169"/>
                    <a:gd name="T100" fmla="*/ 6 w 61"/>
                    <a:gd name="T101" fmla="*/ 18 h 169"/>
                    <a:gd name="T102" fmla="*/ 6 w 61"/>
                    <a:gd name="T103" fmla="*/ 18 h 169"/>
                    <a:gd name="T104" fmla="*/ 7 w 61"/>
                    <a:gd name="T105" fmla="*/ 18 h 169"/>
                    <a:gd name="T106" fmla="*/ 7 w 61"/>
                    <a:gd name="T107" fmla="*/ 18 h 169"/>
                    <a:gd name="T108" fmla="*/ 7 w 61"/>
                    <a:gd name="T109" fmla="*/ 18 h 16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1"/>
                    <a:gd name="T166" fmla="*/ 0 h 169"/>
                    <a:gd name="T167" fmla="*/ 61 w 61"/>
                    <a:gd name="T168" fmla="*/ 169 h 16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1" h="169">
                      <a:moveTo>
                        <a:pt x="58" y="149"/>
                      </a:moveTo>
                      <a:lnTo>
                        <a:pt x="61" y="168"/>
                      </a:lnTo>
                      <a:lnTo>
                        <a:pt x="60" y="168"/>
                      </a:lnTo>
                      <a:lnTo>
                        <a:pt x="59" y="168"/>
                      </a:lnTo>
                      <a:lnTo>
                        <a:pt x="57" y="168"/>
                      </a:lnTo>
                      <a:lnTo>
                        <a:pt x="56" y="168"/>
                      </a:lnTo>
                      <a:lnTo>
                        <a:pt x="55" y="168"/>
                      </a:lnTo>
                      <a:lnTo>
                        <a:pt x="53" y="168"/>
                      </a:lnTo>
                      <a:lnTo>
                        <a:pt x="52" y="168"/>
                      </a:lnTo>
                      <a:lnTo>
                        <a:pt x="50" y="168"/>
                      </a:lnTo>
                      <a:lnTo>
                        <a:pt x="49" y="168"/>
                      </a:lnTo>
                      <a:lnTo>
                        <a:pt x="48" y="168"/>
                      </a:lnTo>
                      <a:lnTo>
                        <a:pt x="47" y="168"/>
                      </a:lnTo>
                      <a:lnTo>
                        <a:pt x="45" y="169"/>
                      </a:lnTo>
                      <a:lnTo>
                        <a:pt x="44" y="168"/>
                      </a:lnTo>
                      <a:lnTo>
                        <a:pt x="42" y="168"/>
                      </a:lnTo>
                      <a:lnTo>
                        <a:pt x="40" y="168"/>
                      </a:lnTo>
                      <a:lnTo>
                        <a:pt x="39" y="168"/>
                      </a:lnTo>
                      <a:lnTo>
                        <a:pt x="37" y="168"/>
                      </a:lnTo>
                      <a:lnTo>
                        <a:pt x="36" y="168"/>
                      </a:lnTo>
                      <a:lnTo>
                        <a:pt x="34" y="167"/>
                      </a:lnTo>
                      <a:lnTo>
                        <a:pt x="33" y="167"/>
                      </a:lnTo>
                      <a:lnTo>
                        <a:pt x="32" y="167"/>
                      </a:lnTo>
                      <a:lnTo>
                        <a:pt x="31" y="166"/>
                      </a:lnTo>
                      <a:lnTo>
                        <a:pt x="30" y="166"/>
                      </a:lnTo>
                      <a:lnTo>
                        <a:pt x="28" y="166"/>
                      </a:lnTo>
                      <a:lnTo>
                        <a:pt x="28" y="165"/>
                      </a:lnTo>
                      <a:lnTo>
                        <a:pt x="26" y="164"/>
                      </a:lnTo>
                      <a:lnTo>
                        <a:pt x="25" y="163"/>
                      </a:lnTo>
                      <a:lnTo>
                        <a:pt x="24" y="163"/>
                      </a:lnTo>
                      <a:lnTo>
                        <a:pt x="23" y="162"/>
                      </a:lnTo>
                      <a:lnTo>
                        <a:pt x="22" y="161"/>
                      </a:lnTo>
                      <a:lnTo>
                        <a:pt x="22" y="160"/>
                      </a:lnTo>
                      <a:lnTo>
                        <a:pt x="21" y="160"/>
                      </a:lnTo>
                      <a:lnTo>
                        <a:pt x="20" y="158"/>
                      </a:lnTo>
                      <a:lnTo>
                        <a:pt x="20" y="157"/>
                      </a:lnTo>
                      <a:lnTo>
                        <a:pt x="19" y="156"/>
                      </a:lnTo>
                      <a:lnTo>
                        <a:pt x="18" y="156"/>
                      </a:lnTo>
                      <a:lnTo>
                        <a:pt x="18" y="154"/>
                      </a:lnTo>
                      <a:lnTo>
                        <a:pt x="18" y="153"/>
                      </a:lnTo>
                      <a:lnTo>
                        <a:pt x="18" y="152"/>
                      </a:lnTo>
                      <a:lnTo>
                        <a:pt x="17" y="150"/>
                      </a:lnTo>
                      <a:lnTo>
                        <a:pt x="17" y="148"/>
                      </a:lnTo>
                      <a:lnTo>
                        <a:pt x="17" y="146"/>
                      </a:lnTo>
                      <a:lnTo>
                        <a:pt x="17" y="144"/>
                      </a:lnTo>
                      <a:lnTo>
                        <a:pt x="17" y="142"/>
                      </a:lnTo>
                      <a:lnTo>
                        <a:pt x="17" y="140"/>
                      </a:lnTo>
                      <a:lnTo>
                        <a:pt x="17" y="137"/>
                      </a:lnTo>
                      <a:lnTo>
                        <a:pt x="17" y="133"/>
                      </a:lnTo>
                      <a:lnTo>
                        <a:pt x="16" y="131"/>
                      </a:lnTo>
                      <a:lnTo>
                        <a:pt x="16" y="59"/>
                      </a:lnTo>
                      <a:lnTo>
                        <a:pt x="0" y="59"/>
                      </a:lnTo>
                      <a:lnTo>
                        <a:pt x="0" y="43"/>
                      </a:lnTo>
                      <a:lnTo>
                        <a:pt x="16" y="43"/>
                      </a:lnTo>
                      <a:lnTo>
                        <a:pt x="16" y="12"/>
                      </a:lnTo>
                      <a:lnTo>
                        <a:pt x="37" y="0"/>
                      </a:lnTo>
                      <a:lnTo>
                        <a:pt x="37" y="43"/>
                      </a:lnTo>
                      <a:lnTo>
                        <a:pt x="58" y="43"/>
                      </a:lnTo>
                      <a:lnTo>
                        <a:pt x="58" y="59"/>
                      </a:lnTo>
                      <a:lnTo>
                        <a:pt x="37" y="59"/>
                      </a:lnTo>
                      <a:lnTo>
                        <a:pt x="37" y="132"/>
                      </a:lnTo>
                      <a:lnTo>
                        <a:pt x="38" y="133"/>
                      </a:lnTo>
                      <a:lnTo>
                        <a:pt x="38" y="134"/>
                      </a:lnTo>
                      <a:lnTo>
                        <a:pt x="38" y="137"/>
                      </a:lnTo>
                      <a:lnTo>
                        <a:pt x="38" y="138"/>
                      </a:lnTo>
                      <a:lnTo>
                        <a:pt x="38" y="139"/>
                      </a:lnTo>
                      <a:lnTo>
                        <a:pt x="38" y="140"/>
                      </a:lnTo>
                      <a:lnTo>
                        <a:pt x="38" y="141"/>
                      </a:lnTo>
                      <a:lnTo>
                        <a:pt x="38" y="142"/>
                      </a:lnTo>
                      <a:lnTo>
                        <a:pt x="38" y="143"/>
                      </a:lnTo>
                      <a:lnTo>
                        <a:pt x="38" y="144"/>
                      </a:lnTo>
                      <a:lnTo>
                        <a:pt x="39" y="144"/>
                      </a:lnTo>
                      <a:lnTo>
                        <a:pt x="39" y="145"/>
                      </a:lnTo>
                      <a:lnTo>
                        <a:pt x="40" y="146"/>
                      </a:lnTo>
                      <a:lnTo>
                        <a:pt x="40" y="147"/>
                      </a:lnTo>
                      <a:lnTo>
                        <a:pt x="41" y="147"/>
                      </a:lnTo>
                      <a:lnTo>
                        <a:pt x="41" y="148"/>
                      </a:lnTo>
                      <a:lnTo>
                        <a:pt x="42" y="148"/>
                      </a:lnTo>
                      <a:lnTo>
                        <a:pt x="43" y="148"/>
                      </a:lnTo>
                      <a:lnTo>
                        <a:pt x="44" y="148"/>
                      </a:lnTo>
                      <a:lnTo>
                        <a:pt x="45" y="148"/>
                      </a:lnTo>
                      <a:lnTo>
                        <a:pt x="46" y="148"/>
                      </a:lnTo>
                      <a:lnTo>
                        <a:pt x="47" y="148"/>
                      </a:lnTo>
                      <a:lnTo>
                        <a:pt x="48" y="148"/>
                      </a:lnTo>
                      <a:lnTo>
                        <a:pt x="48" y="149"/>
                      </a:lnTo>
                      <a:lnTo>
                        <a:pt x="49" y="148"/>
                      </a:lnTo>
                      <a:lnTo>
                        <a:pt x="50" y="148"/>
                      </a:lnTo>
                      <a:lnTo>
                        <a:pt x="52" y="148"/>
                      </a:lnTo>
                      <a:lnTo>
                        <a:pt x="53" y="148"/>
                      </a:lnTo>
                      <a:lnTo>
                        <a:pt x="54" y="148"/>
                      </a:lnTo>
                      <a:lnTo>
                        <a:pt x="55" y="148"/>
                      </a:lnTo>
                      <a:lnTo>
                        <a:pt x="56" y="148"/>
                      </a:lnTo>
                      <a:lnTo>
                        <a:pt x="57" y="148"/>
                      </a:lnTo>
                      <a:lnTo>
                        <a:pt x="58" y="148"/>
                      </a:lnTo>
                      <a:lnTo>
                        <a:pt x="58" y="1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74" name="Freeform 445"/>
                <p:cNvSpPr>
                  <a:spLocks noEditPoints="1"/>
                </p:cNvSpPr>
                <p:nvPr/>
              </p:nvSpPr>
              <p:spPr bwMode="auto">
                <a:xfrm>
                  <a:off x="2302" y="4070"/>
                  <a:ext cx="11" cy="86"/>
                </a:xfrm>
                <a:custGeom>
                  <a:avLst/>
                  <a:gdLst>
                    <a:gd name="T0" fmla="*/ 0 w 21"/>
                    <a:gd name="T1" fmla="*/ 3 h 172"/>
                    <a:gd name="T2" fmla="*/ 0 w 21"/>
                    <a:gd name="T3" fmla="*/ 0 h 172"/>
                    <a:gd name="T4" fmla="*/ 3 w 21"/>
                    <a:gd name="T5" fmla="*/ 0 h 172"/>
                    <a:gd name="T6" fmla="*/ 3 w 21"/>
                    <a:gd name="T7" fmla="*/ 3 h 172"/>
                    <a:gd name="T8" fmla="*/ 0 w 21"/>
                    <a:gd name="T9" fmla="*/ 3 h 172"/>
                    <a:gd name="T10" fmla="*/ 0 w 21"/>
                    <a:gd name="T11" fmla="*/ 3 h 172"/>
                    <a:gd name="T12" fmla="*/ 0 w 21"/>
                    <a:gd name="T13" fmla="*/ 22 h 172"/>
                    <a:gd name="T14" fmla="*/ 0 w 21"/>
                    <a:gd name="T15" fmla="*/ 6 h 172"/>
                    <a:gd name="T16" fmla="*/ 3 w 21"/>
                    <a:gd name="T17" fmla="*/ 6 h 172"/>
                    <a:gd name="T18" fmla="*/ 3 w 21"/>
                    <a:gd name="T19" fmla="*/ 22 h 172"/>
                    <a:gd name="T20" fmla="*/ 0 w 21"/>
                    <a:gd name="T21" fmla="*/ 22 h 172"/>
                    <a:gd name="T22" fmla="*/ 0 w 21"/>
                    <a:gd name="T23" fmla="*/ 22 h 17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1"/>
                    <a:gd name="T37" fmla="*/ 0 h 172"/>
                    <a:gd name="T38" fmla="*/ 21 w 21"/>
                    <a:gd name="T39" fmla="*/ 172 h 17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1" h="172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21" y="0"/>
                      </a:lnTo>
                      <a:lnTo>
                        <a:pt x="21" y="24"/>
                      </a:lnTo>
                      <a:lnTo>
                        <a:pt x="0" y="24"/>
                      </a:lnTo>
                      <a:close/>
                      <a:moveTo>
                        <a:pt x="0" y="172"/>
                      </a:moveTo>
                      <a:lnTo>
                        <a:pt x="0" y="47"/>
                      </a:lnTo>
                      <a:lnTo>
                        <a:pt x="21" y="47"/>
                      </a:lnTo>
                      <a:lnTo>
                        <a:pt x="21" y="172"/>
                      </a:lnTo>
                      <a:lnTo>
                        <a:pt x="0" y="1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75" name="Freeform 446"/>
                <p:cNvSpPr>
                  <a:spLocks noEditPoints="1"/>
                </p:cNvSpPr>
                <p:nvPr/>
              </p:nvSpPr>
              <p:spPr bwMode="auto">
                <a:xfrm>
                  <a:off x="2325" y="4092"/>
                  <a:ext cx="58" cy="65"/>
                </a:xfrm>
                <a:custGeom>
                  <a:avLst/>
                  <a:gdLst>
                    <a:gd name="T0" fmla="*/ 1 w 116"/>
                    <a:gd name="T1" fmla="*/ 6 h 129"/>
                    <a:gd name="T2" fmla="*/ 1 w 116"/>
                    <a:gd name="T3" fmla="*/ 4 h 129"/>
                    <a:gd name="T4" fmla="*/ 2 w 116"/>
                    <a:gd name="T5" fmla="*/ 2 h 129"/>
                    <a:gd name="T6" fmla="*/ 4 w 116"/>
                    <a:gd name="T7" fmla="*/ 1 h 129"/>
                    <a:gd name="T8" fmla="*/ 5 w 116"/>
                    <a:gd name="T9" fmla="*/ 1 h 129"/>
                    <a:gd name="T10" fmla="*/ 7 w 116"/>
                    <a:gd name="T11" fmla="*/ 0 h 129"/>
                    <a:gd name="T12" fmla="*/ 9 w 116"/>
                    <a:gd name="T13" fmla="*/ 1 h 129"/>
                    <a:gd name="T14" fmla="*/ 11 w 116"/>
                    <a:gd name="T15" fmla="*/ 1 h 129"/>
                    <a:gd name="T16" fmla="*/ 13 w 116"/>
                    <a:gd name="T17" fmla="*/ 2 h 129"/>
                    <a:gd name="T18" fmla="*/ 14 w 116"/>
                    <a:gd name="T19" fmla="*/ 4 h 129"/>
                    <a:gd name="T20" fmla="*/ 15 w 116"/>
                    <a:gd name="T21" fmla="*/ 5 h 129"/>
                    <a:gd name="T22" fmla="*/ 15 w 116"/>
                    <a:gd name="T23" fmla="*/ 8 h 129"/>
                    <a:gd name="T24" fmla="*/ 15 w 116"/>
                    <a:gd name="T25" fmla="*/ 10 h 129"/>
                    <a:gd name="T26" fmla="*/ 15 w 116"/>
                    <a:gd name="T27" fmla="*/ 11 h 129"/>
                    <a:gd name="T28" fmla="*/ 14 w 116"/>
                    <a:gd name="T29" fmla="*/ 13 h 129"/>
                    <a:gd name="T30" fmla="*/ 14 w 116"/>
                    <a:gd name="T31" fmla="*/ 14 h 129"/>
                    <a:gd name="T32" fmla="*/ 13 w 116"/>
                    <a:gd name="T33" fmla="*/ 15 h 129"/>
                    <a:gd name="T34" fmla="*/ 12 w 116"/>
                    <a:gd name="T35" fmla="*/ 15 h 129"/>
                    <a:gd name="T36" fmla="*/ 11 w 116"/>
                    <a:gd name="T37" fmla="*/ 16 h 129"/>
                    <a:gd name="T38" fmla="*/ 9 w 116"/>
                    <a:gd name="T39" fmla="*/ 16 h 129"/>
                    <a:gd name="T40" fmla="*/ 8 w 116"/>
                    <a:gd name="T41" fmla="*/ 16 h 129"/>
                    <a:gd name="T42" fmla="*/ 6 w 116"/>
                    <a:gd name="T43" fmla="*/ 16 h 129"/>
                    <a:gd name="T44" fmla="*/ 4 w 116"/>
                    <a:gd name="T45" fmla="*/ 16 h 129"/>
                    <a:gd name="T46" fmla="*/ 3 w 116"/>
                    <a:gd name="T47" fmla="*/ 15 h 129"/>
                    <a:gd name="T48" fmla="*/ 2 w 116"/>
                    <a:gd name="T49" fmla="*/ 13 h 129"/>
                    <a:gd name="T50" fmla="*/ 1 w 116"/>
                    <a:gd name="T51" fmla="*/ 11 h 129"/>
                    <a:gd name="T52" fmla="*/ 1 w 116"/>
                    <a:gd name="T53" fmla="*/ 9 h 129"/>
                    <a:gd name="T54" fmla="*/ 3 w 116"/>
                    <a:gd name="T55" fmla="*/ 8 h 129"/>
                    <a:gd name="T56" fmla="*/ 3 w 116"/>
                    <a:gd name="T57" fmla="*/ 10 h 129"/>
                    <a:gd name="T58" fmla="*/ 4 w 116"/>
                    <a:gd name="T59" fmla="*/ 12 h 129"/>
                    <a:gd name="T60" fmla="*/ 4 w 116"/>
                    <a:gd name="T61" fmla="*/ 13 h 129"/>
                    <a:gd name="T62" fmla="*/ 5 w 116"/>
                    <a:gd name="T63" fmla="*/ 14 h 129"/>
                    <a:gd name="T64" fmla="*/ 7 w 116"/>
                    <a:gd name="T65" fmla="*/ 14 h 129"/>
                    <a:gd name="T66" fmla="*/ 8 w 116"/>
                    <a:gd name="T67" fmla="*/ 14 h 129"/>
                    <a:gd name="T68" fmla="*/ 9 w 116"/>
                    <a:gd name="T69" fmla="*/ 14 h 129"/>
                    <a:gd name="T70" fmla="*/ 10 w 116"/>
                    <a:gd name="T71" fmla="*/ 14 h 129"/>
                    <a:gd name="T72" fmla="*/ 11 w 116"/>
                    <a:gd name="T73" fmla="*/ 13 h 129"/>
                    <a:gd name="T74" fmla="*/ 12 w 116"/>
                    <a:gd name="T75" fmla="*/ 12 h 129"/>
                    <a:gd name="T76" fmla="*/ 12 w 116"/>
                    <a:gd name="T77" fmla="*/ 10 h 129"/>
                    <a:gd name="T78" fmla="*/ 12 w 116"/>
                    <a:gd name="T79" fmla="*/ 8 h 129"/>
                    <a:gd name="T80" fmla="*/ 12 w 116"/>
                    <a:gd name="T81" fmla="*/ 7 h 129"/>
                    <a:gd name="T82" fmla="*/ 12 w 116"/>
                    <a:gd name="T83" fmla="*/ 5 h 129"/>
                    <a:gd name="T84" fmla="*/ 11 w 116"/>
                    <a:gd name="T85" fmla="*/ 4 h 129"/>
                    <a:gd name="T86" fmla="*/ 10 w 116"/>
                    <a:gd name="T87" fmla="*/ 3 h 129"/>
                    <a:gd name="T88" fmla="*/ 9 w 116"/>
                    <a:gd name="T89" fmla="*/ 3 h 129"/>
                    <a:gd name="T90" fmla="*/ 8 w 116"/>
                    <a:gd name="T91" fmla="*/ 3 h 129"/>
                    <a:gd name="T92" fmla="*/ 7 w 116"/>
                    <a:gd name="T93" fmla="*/ 3 h 129"/>
                    <a:gd name="T94" fmla="*/ 5 w 116"/>
                    <a:gd name="T95" fmla="*/ 3 h 129"/>
                    <a:gd name="T96" fmla="*/ 4 w 116"/>
                    <a:gd name="T97" fmla="*/ 4 h 129"/>
                    <a:gd name="T98" fmla="*/ 4 w 116"/>
                    <a:gd name="T99" fmla="*/ 5 h 129"/>
                    <a:gd name="T100" fmla="*/ 3 w 116"/>
                    <a:gd name="T101" fmla="*/ 7 h 129"/>
                    <a:gd name="T102" fmla="*/ 3 w 116"/>
                    <a:gd name="T103" fmla="*/ 8 h 12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16"/>
                    <a:gd name="T157" fmla="*/ 0 h 129"/>
                    <a:gd name="T158" fmla="*/ 116 w 116"/>
                    <a:gd name="T159" fmla="*/ 129 h 12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16" h="129">
                      <a:moveTo>
                        <a:pt x="0" y="64"/>
                      </a:moveTo>
                      <a:lnTo>
                        <a:pt x="1" y="58"/>
                      </a:lnTo>
                      <a:lnTo>
                        <a:pt x="1" y="53"/>
                      </a:lnTo>
                      <a:lnTo>
                        <a:pt x="2" y="48"/>
                      </a:lnTo>
                      <a:lnTo>
                        <a:pt x="3" y="42"/>
                      </a:lnTo>
                      <a:lnTo>
                        <a:pt x="4" y="38"/>
                      </a:lnTo>
                      <a:lnTo>
                        <a:pt x="5" y="34"/>
                      </a:lnTo>
                      <a:lnTo>
                        <a:pt x="7" y="30"/>
                      </a:lnTo>
                      <a:lnTo>
                        <a:pt x="9" y="26"/>
                      </a:lnTo>
                      <a:lnTo>
                        <a:pt x="11" y="22"/>
                      </a:lnTo>
                      <a:lnTo>
                        <a:pt x="14" y="18"/>
                      </a:lnTo>
                      <a:lnTo>
                        <a:pt x="16" y="15"/>
                      </a:lnTo>
                      <a:lnTo>
                        <a:pt x="19" y="13"/>
                      </a:lnTo>
                      <a:lnTo>
                        <a:pt x="22" y="10"/>
                      </a:lnTo>
                      <a:lnTo>
                        <a:pt x="26" y="9"/>
                      </a:lnTo>
                      <a:lnTo>
                        <a:pt x="28" y="7"/>
                      </a:lnTo>
                      <a:lnTo>
                        <a:pt x="31" y="5"/>
                      </a:lnTo>
                      <a:lnTo>
                        <a:pt x="34" y="4"/>
                      </a:lnTo>
                      <a:lnTo>
                        <a:pt x="37" y="3"/>
                      </a:lnTo>
                      <a:lnTo>
                        <a:pt x="40" y="2"/>
                      </a:lnTo>
                      <a:lnTo>
                        <a:pt x="44" y="1"/>
                      </a:lnTo>
                      <a:lnTo>
                        <a:pt x="48" y="0"/>
                      </a:lnTo>
                      <a:lnTo>
                        <a:pt x="51" y="0"/>
                      </a:lnTo>
                      <a:lnTo>
                        <a:pt x="55" y="0"/>
                      </a:lnTo>
                      <a:lnTo>
                        <a:pt x="58" y="0"/>
                      </a:lnTo>
                      <a:lnTo>
                        <a:pt x="63" y="0"/>
                      </a:lnTo>
                      <a:lnTo>
                        <a:pt x="67" y="0"/>
                      </a:lnTo>
                      <a:lnTo>
                        <a:pt x="70" y="1"/>
                      </a:lnTo>
                      <a:lnTo>
                        <a:pt x="75" y="1"/>
                      </a:lnTo>
                      <a:lnTo>
                        <a:pt x="79" y="2"/>
                      </a:lnTo>
                      <a:lnTo>
                        <a:pt x="82" y="4"/>
                      </a:lnTo>
                      <a:lnTo>
                        <a:pt x="85" y="5"/>
                      </a:lnTo>
                      <a:lnTo>
                        <a:pt x="88" y="7"/>
                      </a:lnTo>
                      <a:lnTo>
                        <a:pt x="91" y="9"/>
                      </a:lnTo>
                      <a:lnTo>
                        <a:pt x="95" y="11"/>
                      </a:lnTo>
                      <a:lnTo>
                        <a:pt x="98" y="13"/>
                      </a:lnTo>
                      <a:lnTo>
                        <a:pt x="100" y="16"/>
                      </a:lnTo>
                      <a:lnTo>
                        <a:pt x="103" y="18"/>
                      </a:lnTo>
                      <a:lnTo>
                        <a:pt x="105" y="21"/>
                      </a:lnTo>
                      <a:lnTo>
                        <a:pt x="108" y="25"/>
                      </a:lnTo>
                      <a:lnTo>
                        <a:pt x="109" y="29"/>
                      </a:lnTo>
                      <a:lnTo>
                        <a:pt x="111" y="32"/>
                      </a:lnTo>
                      <a:lnTo>
                        <a:pt x="113" y="36"/>
                      </a:lnTo>
                      <a:lnTo>
                        <a:pt x="114" y="39"/>
                      </a:lnTo>
                      <a:lnTo>
                        <a:pt x="115" y="43"/>
                      </a:lnTo>
                      <a:lnTo>
                        <a:pt x="116" y="48"/>
                      </a:lnTo>
                      <a:lnTo>
                        <a:pt x="116" y="53"/>
                      </a:lnTo>
                      <a:lnTo>
                        <a:pt x="116" y="57"/>
                      </a:lnTo>
                      <a:lnTo>
                        <a:pt x="116" y="62"/>
                      </a:lnTo>
                      <a:lnTo>
                        <a:pt x="116" y="65"/>
                      </a:lnTo>
                      <a:lnTo>
                        <a:pt x="116" y="69"/>
                      </a:lnTo>
                      <a:lnTo>
                        <a:pt x="116" y="73"/>
                      </a:lnTo>
                      <a:lnTo>
                        <a:pt x="116" y="77"/>
                      </a:lnTo>
                      <a:lnTo>
                        <a:pt x="115" y="80"/>
                      </a:lnTo>
                      <a:lnTo>
                        <a:pt x="115" y="83"/>
                      </a:lnTo>
                      <a:lnTo>
                        <a:pt x="114" y="86"/>
                      </a:lnTo>
                      <a:lnTo>
                        <a:pt x="113" y="89"/>
                      </a:lnTo>
                      <a:lnTo>
                        <a:pt x="113" y="92"/>
                      </a:lnTo>
                      <a:lnTo>
                        <a:pt x="112" y="96"/>
                      </a:lnTo>
                      <a:lnTo>
                        <a:pt x="111" y="98"/>
                      </a:lnTo>
                      <a:lnTo>
                        <a:pt x="109" y="101"/>
                      </a:lnTo>
                      <a:lnTo>
                        <a:pt x="108" y="103"/>
                      </a:lnTo>
                      <a:lnTo>
                        <a:pt x="107" y="105"/>
                      </a:lnTo>
                      <a:lnTo>
                        <a:pt x="106" y="107"/>
                      </a:lnTo>
                      <a:lnTo>
                        <a:pt x="104" y="109"/>
                      </a:lnTo>
                      <a:lnTo>
                        <a:pt x="103" y="110"/>
                      </a:lnTo>
                      <a:lnTo>
                        <a:pt x="101" y="112"/>
                      </a:lnTo>
                      <a:lnTo>
                        <a:pt x="99" y="114"/>
                      </a:lnTo>
                      <a:lnTo>
                        <a:pt x="97" y="115"/>
                      </a:lnTo>
                      <a:lnTo>
                        <a:pt x="96" y="117"/>
                      </a:lnTo>
                      <a:lnTo>
                        <a:pt x="93" y="119"/>
                      </a:lnTo>
                      <a:lnTo>
                        <a:pt x="91" y="120"/>
                      </a:lnTo>
                      <a:lnTo>
                        <a:pt x="88" y="122"/>
                      </a:lnTo>
                      <a:lnTo>
                        <a:pt x="86" y="123"/>
                      </a:lnTo>
                      <a:lnTo>
                        <a:pt x="84" y="124"/>
                      </a:lnTo>
                      <a:lnTo>
                        <a:pt x="82" y="125"/>
                      </a:lnTo>
                      <a:lnTo>
                        <a:pt x="79" y="125"/>
                      </a:lnTo>
                      <a:lnTo>
                        <a:pt x="77" y="126"/>
                      </a:lnTo>
                      <a:lnTo>
                        <a:pt x="75" y="127"/>
                      </a:lnTo>
                      <a:lnTo>
                        <a:pt x="72" y="127"/>
                      </a:lnTo>
                      <a:lnTo>
                        <a:pt x="69" y="128"/>
                      </a:lnTo>
                      <a:lnTo>
                        <a:pt x="66" y="128"/>
                      </a:lnTo>
                      <a:lnTo>
                        <a:pt x="64" y="128"/>
                      </a:lnTo>
                      <a:lnTo>
                        <a:pt x="61" y="128"/>
                      </a:lnTo>
                      <a:lnTo>
                        <a:pt x="58" y="129"/>
                      </a:lnTo>
                      <a:lnTo>
                        <a:pt x="54" y="128"/>
                      </a:lnTo>
                      <a:lnTo>
                        <a:pt x="50" y="128"/>
                      </a:lnTo>
                      <a:lnTo>
                        <a:pt x="46" y="127"/>
                      </a:lnTo>
                      <a:lnTo>
                        <a:pt x="42" y="127"/>
                      </a:lnTo>
                      <a:lnTo>
                        <a:pt x="38" y="126"/>
                      </a:lnTo>
                      <a:lnTo>
                        <a:pt x="35" y="124"/>
                      </a:lnTo>
                      <a:lnTo>
                        <a:pt x="32" y="123"/>
                      </a:lnTo>
                      <a:lnTo>
                        <a:pt x="29" y="121"/>
                      </a:lnTo>
                      <a:lnTo>
                        <a:pt x="26" y="119"/>
                      </a:lnTo>
                      <a:lnTo>
                        <a:pt x="22" y="116"/>
                      </a:lnTo>
                      <a:lnTo>
                        <a:pt x="19" y="114"/>
                      </a:lnTo>
                      <a:lnTo>
                        <a:pt x="16" y="112"/>
                      </a:lnTo>
                      <a:lnTo>
                        <a:pt x="14" y="109"/>
                      </a:lnTo>
                      <a:lnTo>
                        <a:pt x="12" y="106"/>
                      </a:lnTo>
                      <a:lnTo>
                        <a:pt x="9" y="103"/>
                      </a:lnTo>
                      <a:lnTo>
                        <a:pt x="8" y="99"/>
                      </a:lnTo>
                      <a:lnTo>
                        <a:pt x="6" y="96"/>
                      </a:lnTo>
                      <a:lnTo>
                        <a:pt x="4" y="91"/>
                      </a:lnTo>
                      <a:lnTo>
                        <a:pt x="3" y="87"/>
                      </a:lnTo>
                      <a:lnTo>
                        <a:pt x="2" y="83"/>
                      </a:lnTo>
                      <a:lnTo>
                        <a:pt x="1" y="79"/>
                      </a:lnTo>
                      <a:lnTo>
                        <a:pt x="1" y="74"/>
                      </a:lnTo>
                      <a:lnTo>
                        <a:pt x="1" y="68"/>
                      </a:lnTo>
                      <a:lnTo>
                        <a:pt x="0" y="64"/>
                      </a:lnTo>
                      <a:close/>
                      <a:moveTo>
                        <a:pt x="21" y="64"/>
                      </a:moveTo>
                      <a:lnTo>
                        <a:pt x="22" y="67"/>
                      </a:lnTo>
                      <a:lnTo>
                        <a:pt x="22" y="72"/>
                      </a:lnTo>
                      <a:lnTo>
                        <a:pt x="22" y="75"/>
                      </a:lnTo>
                      <a:lnTo>
                        <a:pt x="24" y="79"/>
                      </a:lnTo>
                      <a:lnTo>
                        <a:pt x="24" y="82"/>
                      </a:lnTo>
                      <a:lnTo>
                        <a:pt x="25" y="85"/>
                      </a:lnTo>
                      <a:lnTo>
                        <a:pt x="26" y="87"/>
                      </a:lnTo>
                      <a:lnTo>
                        <a:pt x="27" y="90"/>
                      </a:lnTo>
                      <a:lnTo>
                        <a:pt x="28" y="92"/>
                      </a:lnTo>
                      <a:lnTo>
                        <a:pt x="29" y="96"/>
                      </a:lnTo>
                      <a:lnTo>
                        <a:pt x="31" y="98"/>
                      </a:lnTo>
                      <a:lnTo>
                        <a:pt x="32" y="100"/>
                      </a:lnTo>
                      <a:lnTo>
                        <a:pt x="34" y="101"/>
                      </a:lnTo>
                      <a:lnTo>
                        <a:pt x="36" y="103"/>
                      </a:lnTo>
                      <a:lnTo>
                        <a:pt x="38" y="105"/>
                      </a:lnTo>
                      <a:lnTo>
                        <a:pt x="40" y="106"/>
                      </a:lnTo>
                      <a:lnTo>
                        <a:pt x="42" y="107"/>
                      </a:lnTo>
                      <a:lnTo>
                        <a:pt x="44" y="109"/>
                      </a:lnTo>
                      <a:lnTo>
                        <a:pt x="46" y="109"/>
                      </a:lnTo>
                      <a:lnTo>
                        <a:pt x="49" y="110"/>
                      </a:lnTo>
                      <a:lnTo>
                        <a:pt x="51" y="111"/>
                      </a:lnTo>
                      <a:lnTo>
                        <a:pt x="54" y="111"/>
                      </a:lnTo>
                      <a:lnTo>
                        <a:pt x="56" y="111"/>
                      </a:lnTo>
                      <a:lnTo>
                        <a:pt x="58" y="112"/>
                      </a:lnTo>
                      <a:lnTo>
                        <a:pt x="61" y="111"/>
                      </a:lnTo>
                      <a:lnTo>
                        <a:pt x="63" y="111"/>
                      </a:lnTo>
                      <a:lnTo>
                        <a:pt x="66" y="111"/>
                      </a:lnTo>
                      <a:lnTo>
                        <a:pt x="68" y="110"/>
                      </a:lnTo>
                      <a:lnTo>
                        <a:pt x="70" y="109"/>
                      </a:lnTo>
                      <a:lnTo>
                        <a:pt x="73" y="108"/>
                      </a:lnTo>
                      <a:lnTo>
                        <a:pt x="75" y="107"/>
                      </a:lnTo>
                      <a:lnTo>
                        <a:pt x="77" y="106"/>
                      </a:lnTo>
                      <a:lnTo>
                        <a:pt x="79" y="105"/>
                      </a:lnTo>
                      <a:lnTo>
                        <a:pt x="81" y="103"/>
                      </a:lnTo>
                      <a:lnTo>
                        <a:pt x="83" y="101"/>
                      </a:lnTo>
                      <a:lnTo>
                        <a:pt x="84" y="100"/>
                      </a:lnTo>
                      <a:lnTo>
                        <a:pt x="86" y="98"/>
                      </a:lnTo>
                      <a:lnTo>
                        <a:pt x="88" y="95"/>
                      </a:lnTo>
                      <a:lnTo>
                        <a:pt x="89" y="92"/>
                      </a:lnTo>
                      <a:lnTo>
                        <a:pt x="90" y="90"/>
                      </a:lnTo>
                      <a:lnTo>
                        <a:pt x="91" y="87"/>
                      </a:lnTo>
                      <a:lnTo>
                        <a:pt x="92" y="84"/>
                      </a:lnTo>
                      <a:lnTo>
                        <a:pt x="93" y="81"/>
                      </a:lnTo>
                      <a:lnTo>
                        <a:pt x="93" y="78"/>
                      </a:lnTo>
                      <a:lnTo>
                        <a:pt x="95" y="75"/>
                      </a:lnTo>
                      <a:lnTo>
                        <a:pt x="95" y="71"/>
                      </a:lnTo>
                      <a:lnTo>
                        <a:pt x="95" y="66"/>
                      </a:lnTo>
                      <a:lnTo>
                        <a:pt x="95" y="63"/>
                      </a:lnTo>
                      <a:lnTo>
                        <a:pt x="95" y="59"/>
                      </a:lnTo>
                      <a:lnTo>
                        <a:pt x="95" y="55"/>
                      </a:lnTo>
                      <a:lnTo>
                        <a:pt x="95" y="52"/>
                      </a:lnTo>
                      <a:lnTo>
                        <a:pt x="93" y="49"/>
                      </a:lnTo>
                      <a:lnTo>
                        <a:pt x="93" y="45"/>
                      </a:lnTo>
                      <a:lnTo>
                        <a:pt x="92" y="42"/>
                      </a:lnTo>
                      <a:lnTo>
                        <a:pt x="91" y="40"/>
                      </a:lnTo>
                      <a:lnTo>
                        <a:pt x="90" y="37"/>
                      </a:lnTo>
                      <a:lnTo>
                        <a:pt x="89" y="35"/>
                      </a:lnTo>
                      <a:lnTo>
                        <a:pt x="88" y="32"/>
                      </a:lnTo>
                      <a:lnTo>
                        <a:pt x="86" y="30"/>
                      </a:lnTo>
                      <a:lnTo>
                        <a:pt x="84" y="29"/>
                      </a:lnTo>
                      <a:lnTo>
                        <a:pt x="83" y="27"/>
                      </a:lnTo>
                      <a:lnTo>
                        <a:pt x="81" y="25"/>
                      </a:lnTo>
                      <a:lnTo>
                        <a:pt x="79" y="24"/>
                      </a:lnTo>
                      <a:lnTo>
                        <a:pt x="77" y="21"/>
                      </a:lnTo>
                      <a:lnTo>
                        <a:pt x="75" y="20"/>
                      </a:lnTo>
                      <a:lnTo>
                        <a:pt x="73" y="19"/>
                      </a:lnTo>
                      <a:lnTo>
                        <a:pt x="70" y="18"/>
                      </a:lnTo>
                      <a:lnTo>
                        <a:pt x="68" y="18"/>
                      </a:lnTo>
                      <a:lnTo>
                        <a:pt x="66" y="17"/>
                      </a:lnTo>
                      <a:lnTo>
                        <a:pt x="63" y="17"/>
                      </a:lnTo>
                      <a:lnTo>
                        <a:pt x="61" y="17"/>
                      </a:lnTo>
                      <a:lnTo>
                        <a:pt x="58" y="17"/>
                      </a:lnTo>
                      <a:lnTo>
                        <a:pt x="56" y="17"/>
                      </a:lnTo>
                      <a:lnTo>
                        <a:pt x="54" y="17"/>
                      </a:lnTo>
                      <a:lnTo>
                        <a:pt x="51" y="17"/>
                      </a:lnTo>
                      <a:lnTo>
                        <a:pt x="49" y="18"/>
                      </a:lnTo>
                      <a:lnTo>
                        <a:pt x="46" y="18"/>
                      </a:lnTo>
                      <a:lnTo>
                        <a:pt x="44" y="19"/>
                      </a:lnTo>
                      <a:lnTo>
                        <a:pt x="42" y="20"/>
                      </a:lnTo>
                      <a:lnTo>
                        <a:pt x="40" y="21"/>
                      </a:lnTo>
                      <a:lnTo>
                        <a:pt x="38" y="24"/>
                      </a:lnTo>
                      <a:lnTo>
                        <a:pt x="36" y="25"/>
                      </a:lnTo>
                      <a:lnTo>
                        <a:pt x="34" y="27"/>
                      </a:lnTo>
                      <a:lnTo>
                        <a:pt x="32" y="29"/>
                      </a:lnTo>
                      <a:lnTo>
                        <a:pt x="31" y="30"/>
                      </a:lnTo>
                      <a:lnTo>
                        <a:pt x="29" y="33"/>
                      </a:lnTo>
                      <a:lnTo>
                        <a:pt x="28" y="35"/>
                      </a:lnTo>
                      <a:lnTo>
                        <a:pt x="27" y="37"/>
                      </a:lnTo>
                      <a:lnTo>
                        <a:pt x="26" y="40"/>
                      </a:lnTo>
                      <a:lnTo>
                        <a:pt x="25" y="43"/>
                      </a:lnTo>
                      <a:lnTo>
                        <a:pt x="24" y="45"/>
                      </a:lnTo>
                      <a:lnTo>
                        <a:pt x="24" y="50"/>
                      </a:lnTo>
                      <a:lnTo>
                        <a:pt x="22" y="53"/>
                      </a:lnTo>
                      <a:lnTo>
                        <a:pt x="22" y="56"/>
                      </a:lnTo>
                      <a:lnTo>
                        <a:pt x="22" y="60"/>
                      </a:lnTo>
                      <a:lnTo>
                        <a:pt x="21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76" name="Freeform 447"/>
                <p:cNvSpPr>
                  <a:spLocks/>
                </p:cNvSpPr>
                <p:nvPr/>
              </p:nvSpPr>
              <p:spPr bwMode="auto">
                <a:xfrm>
                  <a:off x="2396" y="4092"/>
                  <a:ext cx="50" cy="64"/>
                </a:xfrm>
                <a:custGeom>
                  <a:avLst/>
                  <a:gdLst>
                    <a:gd name="T0" fmla="*/ 2 w 101"/>
                    <a:gd name="T1" fmla="*/ 1 h 127"/>
                    <a:gd name="T2" fmla="*/ 3 w 101"/>
                    <a:gd name="T3" fmla="*/ 2 h 127"/>
                    <a:gd name="T4" fmla="*/ 4 w 101"/>
                    <a:gd name="T5" fmla="*/ 1 h 127"/>
                    <a:gd name="T6" fmla="*/ 5 w 101"/>
                    <a:gd name="T7" fmla="*/ 1 h 127"/>
                    <a:gd name="T8" fmla="*/ 6 w 101"/>
                    <a:gd name="T9" fmla="*/ 0 h 127"/>
                    <a:gd name="T10" fmla="*/ 7 w 101"/>
                    <a:gd name="T11" fmla="*/ 0 h 127"/>
                    <a:gd name="T12" fmla="*/ 8 w 101"/>
                    <a:gd name="T13" fmla="*/ 0 h 127"/>
                    <a:gd name="T14" fmla="*/ 9 w 101"/>
                    <a:gd name="T15" fmla="*/ 1 h 127"/>
                    <a:gd name="T16" fmla="*/ 9 w 101"/>
                    <a:gd name="T17" fmla="*/ 1 h 127"/>
                    <a:gd name="T18" fmla="*/ 10 w 101"/>
                    <a:gd name="T19" fmla="*/ 1 h 127"/>
                    <a:gd name="T20" fmla="*/ 10 w 101"/>
                    <a:gd name="T21" fmla="*/ 1 h 127"/>
                    <a:gd name="T22" fmla="*/ 11 w 101"/>
                    <a:gd name="T23" fmla="*/ 2 h 127"/>
                    <a:gd name="T24" fmla="*/ 11 w 101"/>
                    <a:gd name="T25" fmla="*/ 2 h 127"/>
                    <a:gd name="T26" fmla="*/ 11 w 101"/>
                    <a:gd name="T27" fmla="*/ 2 h 127"/>
                    <a:gd name="T28" fmla="*/ 12 w 101"/>
                    <a:gd name="T29" fmla="*/ 3 h 127"/>
                    <a:gd name="T30" fmla="*/ 12 w 101"/>
                    <a:gd name="T31" fmla="*/ 3 h 127"/>
                    <a:gd name="T32" fmla="*/ 12 w 101"/>
                    <a:gd name="T33" fmla="*/ 4 h 127"/>
                    <a:gd name="T34" fmla="*/ 12 w 101"/>
                    <a:gd name="T35" fmla="*/ 4 h 127"/>
                    <a:gd name="T36" fmla="*/ 12 w 101"/>
                    <a:gd name="T37" fmla="*/ 5 h 127"/>
                    <a:gd name="T38" fmla="*/ 12 w 101"/>
                    <a:gd name="T39" fmla="*/ 6 h 127"/>
                    <a:gd name="T40" fmla="*/ 12 w 101"/>
                    <a:gd name="T41" fmla="*/ 6 h 127"/>
                    <a:gd name="T42" fmla="*/ 10 w 101"/>
                    <a:gd name="T43" fmla="*/ 16 h 127"/>
                    <a:gd name="T44" fmla="*/ 10 w 101"/>
                    <a:gd name="T45" fmla="*/ 6 h 127"/>
                    <a:gd name="T46" fmla="*/ 10 w 101"/>
                    <a:gd name="T47" fmla="*/ 6 h 127"/>
                    <a:gd name="T48" fmla="*/ 10 w 101"/>
                    <a:gd name="T49" fmla="*/ 5 h 127"/>
                    <a:gd name="T50" fmla="*/ 9 w 101"/>
                    <a:gd name="T51" fmla="*/ 5 h 127"/>
                    <a:gd name="T52" fmla="*/ 9 w 101"/>
                    <a:gd name="T53" fmla="*/ 4 h 127"/>
                    <a:gd name="T54" fmla="*/ 9 w 101"/>
                    <a:gd name="T55" fmla="*/ 4 h 127"/>
                    <a:gd name="T56" fmla="*/ 9 w 101"/>
                    <a:gd name="T57" fmla="*/ 3 h 127"/>
                    <a:gd name="T58" fmla="*/ 8 w 101"/>
                    <a:gd name="T59" fmla="*/ 3 h 127"/>
                    <a:gd name="T60" fmla="*/ 8 w 101"/>
                    <a:gd name="T61" fmla="*/ 3 h 127"/>
                    <a:gd name="T62" fmla="*/ 7 w 101"/>
                    <a:gd name="T63" fmla="*/ 3 h 127"/>
                    <a:gd name="T64" fmla="*/ 7 w 101"/>
                    <a:gd name="T65" fmla="*/ 3 h 127"/>
                    <a:gd name="T66" fmla="*/ 7 w 101"/>
                    <a:gd name="T67" fmla="*/ 3 h 127"/>
                    <a:gd name="T68" fmla="*/ 6 w 101"/>
                    <a:gd name="T69" fmla="*/ 3 h 127"/>
                    <a:gd name="T70" fmla="*/ 5 w 101"/>
                    <a:gd name="T71" fmla="*/ 3 h 127"/>
                    <a:gd name="T72" fmla="*/ 4 w 101"/>
                    <a:gd name="T73" fmla="*/ 3 h 127"/>
                    <a:gd name="T74" fmla="*/ 4 w 101"/>
                    <a:gd name="T75" fmla="*/ 4 h 127"/>
                    <a:gd name="T76" fmla="*/ 3 w 101"/>
                    <a:gd name="T77" fmla="*/ 4 h 127"/>
                    <a:gd name="T78" fmla="*/ 3 w 101"/>
                    <a:gd name="T79" fmla="*/ 5 h 127"/>
                    <a:gd name="T80" fmla="*/ 2 w 101"/>
                    <a:gd name="T81" fmla="*/ 6 h 127"/>
                    <a:gd name="T82" fmla="*/ 2 w 101"/>
                    <a:gd name="T83" fmla="*/ 7 h 127"/>
                    <a:gd name="T84" fmla="*/ 0 w 101"/>
                    <a:gd name="T85" fmla="*/ 16 h 12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1"/>
                    <a:gd name="T130" fmla="*/ 0 h 127"/>
                    <a:gd name="T131" fmla="*/ 101 w 101"/>
                    <a:gd name="T132" fmla="*/ 127 h 12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1" h="127">
                      <a:moveTo>
                        <a:pt x="0" y="127"/>
                      </a:moveTo>
                      <a:lnTo>
                        <a:pt x="0" y="2"/>
                      </a:lnTo>
                      <a:lnTo>
                        <a:pt x="19" y="2"/>
                      </a:lnTo>
                      <a:lnTo>
                        <a:pt x="19" y="19"/>
                      </a:lnTo>
                      <a:lnTo>
                        <a:pt x="22" y="15"/>
                      </a:lnTo>
                      <a:lnTo>
                        <a:pt x="24" y="13"/>
                      </a:lnTo>
                      <a:lnTo>
                        <a:pt x="28" y="10"/>
                      </a:lnTo>
                      <a:lnTo>
                        <a:pt x="30" y="8"/>
                      </a:lnTo>
                      <a:lnTo>
                        <a:pt x="33" y="6"/>
                      </a:lnTo>
                      <a:lnTo>
                        <a:pt x="36" y="4"/>
                      </a:lnTo>
                      <a:lnTo>
                        <a:pt x="39" y="3"/>
                      </a:lnTo>
                      <a:lnTo>
                        <a:pt x="43" y="2"/>
                      </a:lnTo>
                      <a:lnTo>
                        <a:pt x="46" y="1"/>
                      </a:lnTo>
                      <a:lnTo>
                        <a:pt x="51" y="0"/>
                      </a:lnTo>
                      <a:lnTo>
                        <a:pt x="55" y="0"/>
                      </a:lnTo>
                      <a:lnTo>
                        <a:pt x="58" y="0"/>
                      </a:lnTo>
                      <a:lnTo>
                        <a:pt x="60" y="0"/>
                      </a:lnTo>
                      <a:lnTo>
                        <a:pt x="62" y="0"/>
                      </a:lnTo>
                      <a:lnTo>
                        <a:pt x="64" y="0"/>
                      </a:lnTo>
                      <a:lnTo>
                        <a:pt x="66" y="0"/>
                      </a:lnTo>
                      <a:lnTo>
                        <a:pt x="67" y="0"/>
                      </a:lnTo>
                      <a:lnTo>
                        <a:pt x="69" y="1"/>
                      </a:lnTo>
                      <a:lnTo>
                        <a:pt x="71" y="1"/>
                      </a:lnTo>
                      <a:lnTo>
                        <a:pt x="72" y="1"/>
                      </a:lnTo>
                      <a:lnTo>
                        <a:pt x="75" y="2"/>
                      </a:lnTo>
                      <a:lnTo>
                        <a:pt x="76" y="2"/>
                      </a:lnTo>
                      <a:lnTo>
                        <a:pt x="78" y="3"/>
                      </a:lnTo>
                      <a:lnTo>
                        <a:pt x="79" y="4"/>
                      </a:lnTo>
                      <a:lnTo>
                        <a:pt x="81" y="4"/>
                      </a:lnTo>
                      <a:lnTo>
                        <a:pt x="82" y="5"/>
                      </a:lnTo>
                      <a:lnTo>
                        <a:pt x="84" y="6"/>
                      </a:lnTo>
                      <a:lnTo>
                        <a:pt x="85" y="6"/>
                      </a:lnTo>
                      <a:lnTo>
                        <a:pt x="86" y="7"/>
                      </a:lnTo>
                      <a:lnTo>
                        <a:pt x="88" y="8"/>
                      </a:lnTo>
                      <a:lnTo>
                        <a:pt x="89" y="9"/>
                      </a:lnTo>
                      <a:lnTo>
                        <a:pt x="90" y="10"/>
                      </a:lnTo>
                      <a:lnTo>
                        <a:pt x="91" y="11"/>
                      </a:lnTo>
                      <a:lnTo>
                        <a:pt x="92" y="12"/>
                      </a:lnTo>
                      <a:lnTo>
                        <a:pt x="93" y="13"/>
                      </a:lnTo>
                      <a:lnTo>
                        <a:pt x="93" y="14"/>
                      </a:lnTo>
                      <a:lnTo>
                        <a:pt x="94" y="15"/>
                      </a:lnTo>
                      <a:lnTo>
                        <a:pt x="95" y="16"/>
                      </a:lnTo>
                      <a:lnTo>
                        <a:pt x="95" y="17"/>
                      </a:lnTo>
                      <a:lnTo>
                        <a:pt x="96" y="18"/>
                      </a:lnTo>
                      <a:lnTo>
                        <a:pt x="96" y="19"/>
                      </a:lnTo>
                      <a:lnTo>
                        <a:pt x="98" y="20"/>
                      </a:lnTo>
                      <a:lnTo>
                        <a:pt x="98" y="22"/>
                      </a:lnTo>
                      <a:lnTo>
                        <a:pt x="99" y="24"/>
                      </a:lnTo>
                      <a:lnTo>
                        <a:pt x="99" y="25"/>
                      </a:lnTo>
                      <a:lnTo>
                        <a:pt x="100" y="27"/>
                      </a:lnTo>
                      <a:lnTo>
                        <a:pt x="100" y="28"/>
                      </a:lnTo>
                      <a:lnTo>
                        <a:pt x="100" y="30"/>
                      </a:lnTo>
                      <a:lnTo>
                        <a:pt x="101" y="31"/>
                      </a:lnTo>
                      <a:lnTo>
                        <a:pt x="101" y="32"/>
                      </a:lnTo>
                      <a:lnTo>
                        <a:pt x="101" y="33"/>
                      </a:lnTo>
                      <a:lnTo>
                        <a:pt x="101" y="34"/>
                      </a:lnTo>
                      <a:lnTo>
                        <a:pt x="101" y="36"/>
                      </a:lnTo>
                      <a:lnTo>
                        <a:pt x="101" y="38"/>
                      </a:lnTo>
                      <a:lnTo>
                        <a:pt x="101" y="39"/>
                      </a:lnTo>
                      <a:lnTo>
                        <a:pt x="101" y="41"/>
                      </a:lnTo>
                      <a:lnTo>
                        <a:pt x="101" y="43"/>
                      </a:lnTo>
                      <a:lnTo>
                        <a:pt x="101" y="45"/>
                      </a:lnTo>
                      <a:lnTo>
                        <a:pt x="101" y="48"/>
                      </a:lnTo>
                      <a:lnTo>
                        <a:pt x="101" y="51"/>
                      </a:lnTo>
                      <a:lnTo>
                        <a:pt x="101" y="127"/>
                      </a:lnTo>
                      <a:lnTo>
                        <a:pt x="80" y="127"/>
                      </a:lnTo>
                      <a:lnTo>
                        <a:pt x="80" y="51"/>
                      </a:lnTo>
                      <a:lnTo>
                        <a:pt x="80" y="49"/>
                      </a:lnTo>
                      <a:lnTo>
                        <a:pt x="80" y="47"/>
                      </a:lnTo>
                      <a:lnTo>
                        <a:pt x="80" y="44"/>
                      </a:lnTo>
                      <a:lnTo>
                        <a:pt x="80" y="42"/>
                      </a:lnTo>
                      <a:lnTo>
                        <a:pt x="80" y="41"/>
                      </a:lnTo>
                      <a:lnTo>
                        <a:pt x="80" y="39"/>
                      </a:lnTo>
                      <a:lnTo>
                        <a:pt x="80" y="38"/>
                      </a:lnTo>
                      <a:lnTo>
                        <a:pt x="80" y="36"/>
                      </a:lnTo>
                      <a:lnTo>
                        <a:pt x="79" y="35"/>
                      </a:lnTo>
                      <a:lnTo>
                        <a:pt x="79" y="34"/>
                      </a:lnTo>
                      <a:lnTo>
                        <a:pt x="79" y="33"/>
                      </a:lnTo>
                      <a:lnTo>
                        <a:pt x="78" y="32"/>
                      </a:lnTo>
                      <a:lnTo>
                        <a:pt x="78" y="31"/>
                      </a:lnTo>
                      <a:lnTo>
                        <a:pt x="77" y="30"/>
                      </a:lnTo>
                      <a:lnTo>
                        <a:pt x="77" y="29"/>
                      </a:lnTo>
                      <a:lnTo>
                        <a:pt x="76" y="28"/>
                      </a:lnTo>
                      <a:lnTo>
                        <a:pt x="75" y="27"/>
                      </a:lnTo>
                      <a:lnTo>
                        <a:pt x="75" y="26"/>
                      </a:lnTo>
                      <a:lnTo>
                        <a:pt x="74" y="25"/>
                      </a:lnTo>
                      <a:lnTo>
                        <a:pt x="72" y="24"/>
                      </a:lnTo>
                      <a:lnTo>
                        <a:pt x="71" y="24"/>
                      </a:lnTo>
                      <a:lnTo>
                        <a:pt x="70" y="22"/>
                      </a:lnTo>
                      <a:lnTo>
                        <a:pt x="69" y="21"/>
                      </a:lnTo>
                      <a:lnTo>
                        <a:pt x="68" y="21"/>
                      </a:lnTo>
                      <a:lnTo>
                        <a:pt x="67" y="20"/>
                      </a:lnTo>
                      <a:lnTo>
                        <a:pt x="66" y="19"/>
                      </a:lnTo>
                      <a:lnTo>
                        <a:pt x="65" y="19"/>
                      </a:lnTo>
                      <a:lnTo>
                        <a:pt x="64" y="18"/>
                      </a:lnTo>
                      <a:lnTo>
                        <a:pt x="63" y="18"/>
                      </a:lnTo>
                      <a:lnTo>
                        <a:pt x="62" y="17"/>
                      </a:lnTo>
                      <a:lnTo>
                        <a:pt x="61" y="17"/>
                      </a:lnTo>
                      <a:lnTo>
                        <a:pt x="60" y="17"/>
                      </a:lnTo>
                      <a:lnTo>
                        <a:pt x="58" y="17"/>
                      </a:lnTo>
                      <a:lnTo>
                        <a:pt x="57" y="17"/>
                      </a:lnTo>
                      <a:lnTo>
                        <a:pt x="56" y="17"/>
                      </a:lnTo>
                      <a:lnTo>
                        <a:pt x="54" y="17"/>
                      </a:lnTo>
                      <a:lnTo>
                        <a:pt x="52" y="17"/>
                      </a:lnTo>
                      <a:lnTo>
                        <a:pt x="50" y="17"/>
                      </a:lnTo>
                      <a:lnTo>
                        <a:pt x="47" y="17"/>
                      </a:lnTo>
                      <a:lnTo>
                        <a:pt x="45" y="18"/>
                      </a:lnTo>
                      <a:lnTo>
                        <a:pt x="43" y="18"/>
                      </a:lnTo>
                      <a:lnTo>
                        <a:pt x="41" y="19"/>
                      </a:lnTo>
                      <a:lnTo>
                        <a:pt x="40" y="20"/>
                      </a:lnTo>
                      <a:lnTo>
                        <a:pt x="38" y="21"/>
                      </a:lnTo>
                      <a:lnTo>
                        <a:pt x="36" y="22"/>
                      </a:lnTo>
                      <a:lnTo>
                        <a:pt x="35" y="24"/>
                      </a:lnTo>
                      <a:lnTo>
                        <a:pt x="33" y="25"/>
                      </a:lnTo>
                      <a:lnTo>
                        <a:pt x="31" y="27"/>
                      </a:lnTo>
                      <a:lnTo>
                        <a:pt x="30" y="28"/>
                      </a:lnTo>
                      <a:lnTo>
                        <a:pt x="29" y="30"/>
                      </a:lnTo>
                      <a:lnTo>
                        <a:pt x="28" y="31"/>
                      </a:lnTo>
                      <a:lnTo>
                        <a:pt x="26" y="34"/>
                      </a:lnTo>
                      <a:lnTo>
                        <a:pt x="26" y="36"/>
                      </a:lnTo>
                      <a:lnTo>
                        <a:pt x="24" y="38"/>
                      </a:lnTo>
                      <a:lnTo>
                        <a:pt x="23" y="41"/>
                      </a:lnTo>
                      <a:lnTo>
                        <a:pt x="22" y="44"/>
                      </a:lnTo>
                      <a:lnTo>
                        <a:pt x="22" y="48"/>
                      </a:lnTo>
                      <a:lnTo>
                        <a:pt x="22" y="51"/>
                      </a:lnTo>
                      <a:lnTo>
                        <a:pt x="22" y="55"/>
                      </a:lnTo>
                      <a:lnTo>
                        <a:pt x="21" y="59"/>
                      </a:lnTo>
                      <a:lnTo>
                        <a:pt x="21" y="127"/>
                      </a:lnTo>
                      <a:lnTo>
                        <a:pt x="0" y="1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77" name="Rectangle 448"/>
                <p:cNvSpPr>
                  <a:spLocks noChangeArrowheads="1"/>
                </p:cNvSpPr>
                <p:nvPr/>
              </p:nvSpPr>
              <p:spPr bwMode="auto">
                <a:xfrm>
                  <a:off x="881" y="3770"/>
                  <a:ext cx="2153" cy="1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78" name="Rectangle 449"/>
                <p:cNvSpPr>
                  <a:spLocks noChangeArrowheads="1"/>
                </p:cNvSpPr>
                <p:nvPr/>
              </p:nvSpPr>
              <p:spPr bwMode="auto">
                <a:xfrm>
                  <a:off x="873" y="3779"/>
                  <a:ext cx="17" cy="4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79" name="Rectangle 450"/>
                <p:cNvSpPr>
                  <a:spLocks noChangeArrowheads="1"/>
                </p:cNvSpPr>
                <p:nvPr/>
              </p:nvSpPr>
              <p:spPr bwMode="auto">
                <a:xfrm>
                  <a:off x="1231" y="3779"/>
                  <a:ext cx="18" cy="4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0" name="Rectangle 451"/>
                <p:cNvSpPr>
                  <a:spLocks noChangeArrowheads="1"/>
                </p:cNvSpPr>
                <p:nvPr/>
              </p:nvSpPr>
              <p:spPr bwMode="auto">
                <a:xfrm>
                  <a:off x="1590" y="3779"/>
                  <a:ext cx="18" cy="4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1" name="Rectangle 452"/>
                <p:cNvSpPr>
                  <a:spLocks noChangeArrowheads="1"/>
                </p:cNvSpPr>
                <p:nvPr/>
              </p:nvSpPr>
              <p:spPr bwMode="auto">
                <a:xfrm>
                  <a:off x="1949" y="3779"/>
                  <a:ext cx="18" cy="4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2" name="Rectangle 453"/>
                <p:cNvSpPr>
                  <a:spLocks noChangeArrowheads="1"/>
                </p:cNvSpPr>
                <p:nvPr/>
              </p:nvSpPr>
              <p:spPr bwMode="auto">
                <a:xfrm>
                  <a:off x="2308" y="3779"/>
                  <a:ext cx="17" cy="4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3" name="Rectangle 454"/>
                <p:cNvSpPr>
                  <a:spLocks noChangeArrowheads="1"/>
                </p:cNvSpPr>
                <p:nvPr/>
              </p:nvSpPr>
              <p:spPr bwMode="auto">
                <a:xfrm>
                  <a:off x="2666" y="3779"/>
                  <a:ext cx="18" cy="4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4" name="Rectangle 455"/>
                <p:cNvSpPr>
                  <a:spLocks noChangeArrowheads="1"/>
                </p:cNvSpPr>
                <p:nvPr/>
              </p:nvSpPr>
              <p:spPr bwMode="auto">
                <a:xfrm>
                  <a:off x="3025" y="3779"/>
                  <a:ext cx="18" cy="4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5" name="Freeform 456"/>
                <p:cNvSpPr>
                  <a:spLocks noEditPoints="1"/>
                </p:cNvSpPr>
                <p:nvPr/>
              </p:nvSpPr>
              <p:spPr bwMode="auto">
                <a:xfrm>
                  <a:off x="1210" y="3896"/>
                  <a:ext cx="63" cy="77"/>
                </a:xfrm>
                <a:custGeom>
                  <a:avLst/>
                  <a:gdLst>
                    <a:gd name="T0" fmla="*/ 7 w 128"/>
                    <a:gd name="T1" fmla="*/ 0 h 155"/>
                    <a:gd name="T2" fmla="*/ 8 w 128"/>
                    <a:gd name="T3" fmla="*/ 0 h 155"/>
                    <a:gd name="T4" fmla="*/ 9 w 128"/>
                    <a:gd name="T5" fmla="*/ 0 h 155"/>
                    <a:gd name="T6" fmla="*/ 10 w 128"/>
                    <a:gd name="T7" fmla="*/ 0 h 155"/>
                    <a:gd name="T8" fmla="*/ 11 w 128"/>
                    <a:gd name="T9" fmla="*/ 0 h 155"/>
                    <a:gd name="T10" fmla="*/ 12 w 128"/>
                    <a:gd name="T11" fmla="*/ 1 h 155"/>
                    <a:gd name="T12" fmla="*/ 13 w 128"/>
                    <a:gd name="T13" fmla="*/ 1 h 155"/>
                    <a:gd name="T14" fmla="*/ 14 w 128"/>
                    <a:gd name="T15" fmla="*/ 2 h 155"/>
                    <a:gd name="T16" fmla="*/ 14 w 128"/>
                    <a:gd name="T17" fmla="*/ 3 h 155"/>
                    <a:gd name="T18" fmla="*/ 15 w 128"/>
                    <a:gd name="T19" fmla="*/ 5 h 155"/>
                    <a:gd name="T20" fmla="*/ 15 w 128"/>
                    <a:gd name="T21" fmla="*/ 6 h 155"/>
                    <a:gd name="T22" fmla="*/ 15 w 128"/>
                    <a:gd name="T23" fmla="*/ 8 h 155"/>
                    <a:gd name="T24" fmla="*/ 15 w 128"/>
                    <a:gd name="T25" fmla="*/ 9 h 155"/>
                    <a:gd name="T26" fmla="*/ 15 w 128"/>
                    <a:gd name="T27" fmla="*/ 11 h 155"/>
                    <a:gd name="T28" fmla="*/ 15 w 128"/>
                    <a:gd name="T29" fmla="*/ 12 h 155"/>
                    <a:gd name="T30" fmla="*/ 15 w 128"/>
                    <a:gd name="T31" fmla="*/ 13 h 155"/>
                    <a:gd name="T32" fmla="*/ 14 w 128"/>
                    <a:gd name="T33" fmla="*/ 14 h 155"/>
                    <a:gd name="T34" fmla="*/ 14 w 128"/>
                    <a:gd name="T35" fmla="*/ 15 h 155"/>
                    <a:gd name="T36" fmla="*/ 13 w 128"/>
                    <a:gd name="T37" fmla="*/ 16 h 155"/>
                    <a:gd name="T38" fmla="*/ 13 w 128"/>
                    <a:gd name="T39" fmla="*/ 17 h 155"/>
                    <a:gd name="T40" fmla="*/ 12 w 128"/>
                    <a:gd name="T41" fmla="*/ 17 h 155"/>
                    <a:gd name="T42" fmla="*/ 12 w 128"/>
                    <a:gd name="T43" fmla="*/ 18 h 155"/>
                    <a:gd name="T44" fmla="*/ 11 w 128"/>
                    <a:gd name="T45" fmla="*/ 18 h 155"/>
                    <a:gd name="T46" fmla="*/ 10 w 128"/>
                    <a:gd name="T47" fmla="*/ 18 h 155"/>
                    <a:gd name="T48" fmla="*/ 9 w 128"/>
                    <a:gd name="T49" fmla="*/ 18 h 155"/>
                    <a:gd name="T50" fmla="*/ 8 w 128"/>
                    <a:gd name="T51" fmla="*/ 19 h 155"/>
                    <a:gd name="T52" fmla="*/ 7 w 128"/>
                    <a:gd name="T53" fmla="*/ 19 h 155"/>
                    <a:gd name="T54" fmla="*/ 0 w 128"/>
                    <a:gd name="T55" fmla="*/ 19 h 155"/>
                    <a:gd name="T56" fmla="*/ 7 w 128"/>
                    <a:gd name="T57" fmla="*/ 16 h 155"/>
                    <a:gd name="T58" fmla="*/ 8 w 128"/>
                    <a:gd name="T59" fmla="*/ 16 h 155"/>
                    <a:gd name="T60" fmla="*/ 9 w 128"/>
                    <a:gd name="T61" fmla="*/ 16 h 155"/>
                    <a:gd name="T62" fmla="*/ 9 w 128"/>
                    <a:gd name="T63" fmla="*/ 16 h 155"/>
                    <a:gd name="T64" fmla="*/ 10 w 128"/>
                    <a:gd name="T65" fmla="*/ 16 h 155"/>
                    <a:gd name="T66" fmla="*/ 11 w 128"/>
                    <a:gd name="T67" fmla="*/ 15 h 155"/>
                    <a:gd name="T68" fmla="*/ 11 w 128"/>
                    <a:gd name="T69" fmla="*/ 15 h 155"/>
                    <a:gd name="T70" fmla="*/ 12 w 128"/>
                    <a:gd name="T71" fmla="*/ 14 h 155"/>
                    <a:gd name="T72" fmla="*/ 12 w 128"/>
                    <a:gd name="T73" fmla="*/ 13 h 155"/>
                    <a:gd name="T74" fmla="*/ 12 w 128"/>
                    <a:gd name="T75" fmla="*/ 12 h 155"/>
                    <a:gd name="T76" fmla="*/ 13 w 128"/>
                    <a:gd name="T77" fmla="*/ 11 h 155"/>
                    <a:gd name="T78" fmla="*/ 13 w 128"/>
                    <a:gd name="T79" fmla="*/ 10 h 155"/>
                    <a:gd name="T80" fmla="*/ 13 w 128"/>
                    <a:gd name="T81" fmla="*/ 9 h 155"/>
                    <a:gd name="T82" fmla="*/ 13 w 128"/>
                    <a:gd name="T83" fmla="*/ 7 h 155"/>
                    <a:gd name="T84" fmla="*/ 12 w 128"/>
                    <a:gd name="T85" fmla="*/ 5 h 155"/>
                    <a:gd name="T86" fmla="*/ 12 w 128"/>
                    <a:gd name="T87" fmla="*/ 4 h 155"/>
                    <a:gd name="T88" fmla="*/ 11 w 128"/>
                    <a:gd name="T89" fmla="*/ 3 h 155"/>
                    <a:gd name="T90" fmla="*/ 10 w 128"/>
                    <a:gd name="T91" fmla="*/ 2 h 155"/>
                    <a:gd name="T92" fmla="*/ 9 w 128"/>
                    <a:gd name="T93" fmla="*/ 2 h 155"/>
                    <a:gd name="T94" fmla="*/ 8 w 128"/>
                    <a:gd name="T95" fmla="*/ 2 h 155"/>
                    <a:gd name="T96" fmla="*/ 7 w 128"/>
                    <a:gd name="T97" fmla="*/ 2 h 155"/>
                    <a:gd name="T98" fmla="*/ 2 w 128"/>
                    <a:gd name="T99" fmla="*/ 2 h 15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28"/>
                    <a:gd name="T151" fmla="*/ 0 h 155"/>
                    <a:gd name="T152" fmla="*/ 128 w 128"/>
                    <a:gd name="T153" fmla="*/ 155 h 15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28" h="155">
                      <a:moveTo>
                        <a:pt x="0" y="155"/>
                      </a:moveTo>
                      <a:lnTo>
                        <a:pt x="0" y="0"/>
                      </a:lnTo>
                      <a:lnTo>
                        <a:pt x="53" y="0"/>
                      </a:lnTo>
                      <a:lnTo>
                        <a:pt x="57" y="0"/>
                      </a:lnTo>
                      <a:lnTo>
                        <a:pt x="60" y="0"/>
                      </a:lnTo>
                      <a:lnTo>
                        <a:pt x="63" y="0"/>
                      </a:lnTo>
                      <a:lnTo>
                        <a:pt x="65" y="0"/>
                      </a:lnTo>
                      <a:lnTo>
                        <a:pt x="67" y="0"/>
                      </a:lnTo>
                      <a:lnTo>
                        <a:pt x="70" y="0"/>
                      </a:lnTo>
                      <a:lnTo>
                        <a:pt x="72" y="0"/>
                      </a:lnTo>
                      <a:lnTo>
                        <a:pt x="74" y="0"/>
                      </a:lnTo>
                      <a:lnTo>
                        <a:pt x="76" y="1"/>
                      </a:lnTo>
                      <a:lnTo>
                        <a:pt x="78" y="1"/>
                      </a:lnTo>
                      <a:lnTo>
                        <a:pt x="80" y="1"/>
                      </a:lnTo>
                      <a:lnTo>
                        <a:pt x="81" y="2"/>
                      </a:lnTo>
                      <a:lnTo>
                        <a:pt x="84" y="2"/>
                      </a:lnTo>
                      <a:lnTo>
                        <a:pt x="86" y="3"/>
                      </a:lnTo>
                      <a:lnTo>
                        <a:pt x="88" y="3"/>
                      </a:lnTo>
                      <a:lnTo>
                        <a:pt x="90" y="4"/>
                      </a:lnTo>
                      <a:lnTo>
                        <a:pt x="92" y="5"/>
                      </a:lnTo>
                      <a:lnTo>
                        <a:pt x="94" y="6"/>
                      </a:lnTo>
                      <a:lnTo>
                        <a:pt x="95" y="7"/>
                      </a:lnTo>
                      <a:lnTo>
                        <a:pt x="97" y="8"/>
                      </a:lnTo>
                      <a:lnTo>
                        <a:pt x="99" y="9"/>
                      </a:lnTo>
                      <a:lnTo>
                        <a:pt x="100" y="10"/>
                      </a:lnTo>
                      <a:lnTo>
                        <a:pt x="103" y="12"/>
                      </a:lnTo>
                      <a:lnTo>
                        <a:pt x="104" y="14"/>
                      </a:lnTo>
                      <a:lnTo>
                        <a:pt x="106" y="15"/>
                      </a:lnTo>
                      <a:lnTo>
                        <a:pt x="108" y="17"/>
                      </a:lnTo>
                      <a:lnTo>
                        <a:pt x="110" y="19"/>
                      </a:lnTo>
                      <a:lnTo>
                        <a:pt x="112" y="21"/>
                      </a:lnTo>
                      <a:lnTo>
                        <a:pt x="113" y="23"/>
                      </a:lnTo>
                      <a:lnTo>
                        <a:pt x="115" y="25"/>
                      </a:lnTo>
                      <a:lnTo>
                        <a:pt x="116" y="27"/>
                      </a:lnTo>
                      <a:lnTo>
                        <a:pt x="117" y="29"/>
                      </a:lnTo>
                      <a:lnTo>
                        <a:pt x="119" y="31"/>
                      </a:lnTo>
                      <a:lnTo>
                        <a:pt x="120" y="34"/>
                      </a:lnTo>
                      <a:lnTo>
                        <a:pt x="121" y="37"/>
                      </a:lnTo>
                      <a:lnTo>
                        <a:pt x="121" y="40"/>
                      </a:lnTo>
                      <a:lnTo>
                        <a:pt x="122" y="42"/>
                      </a:lnTo>
                      <a:lnTo>
                        <a:pt x="123" y="45"/>
                      </a:lnTo>
                      <a:lnTo>
                        <a:pt x="124" y="47"/>
                      </a:lnTo>
                      <a:lnTo>
                        <a:pt x="126" y="50"/>
                      </a:lnTo>
                      <a:lnTo>
                        <a:pt x="126" y="53"/>
                      </a:lnTo>
                      <a:lnTo>
                        <a:pt x="127" y="56"/>
                      </a:lnTo>
                      <a:lnTo>
                        <a:pt x="127" y="60"/>
                      </a:lnTo>
                      <a:lnTo>
                        <a:pt x="128" y="63"/>
                      </a:lnTo>
                      <a:lnTo>
                        <a:pt x="128" y="66"/>
                      </a:lnTo>
                      <a:lnTo>
                        <a:pt x="128" y="69"/>
                      </a:lnTo>
                      <a:lnTo>
                        <a:pt x="128" y="72"/>
                      </a:lnTo>
                      <a:lnTo>
                        <a:pt x="128" y="76"/>
                      </a:lnTo>
                      <a:lnTo>
                        <a:pt x="128" y="78"/>
                      </a:lnTo>
                      <a:lnTo>
                        <a:pt x="128" y="81"/>
                      </a:lnTo>
                      <a:lnTo>
                        <a:pt x="128" y="85"/>
                      </a:lnTo>
                      <a:lnTo>
                        <a:pt x="128" y="87"/>
                      </a:lnTo>
                      <a:lnTo>
                        <a:pt x="128" y="90"/>
                      </a:lnTo>
                      <a:lnTo>
                        <a:pt x="127" y="93"/>
                      </a:lnTo>
                      <a:lnTo>
                        <a:pt x="127" y="95"/>
                      </a:lnTo>
                      <a:lnTo>
                        <a:pt x="127" y="97"/>
                      </a:lnTo>
                      <a:lnTo>
                        <a:pt x="126" y="100"/>
                      </a:lnTo>
                      <a:lnTo>
                        <a:pt x="126" y="102"/>
                      </a:lnTo>
                      <a:lnTo>
                        <a:pt x="124" y="104"/>
                      </a:lnTo>
                      <a:lnTo>
                        <a:pt x="123" y="108"/>
                      </a:lnTo>
                      <a:lnTo>
                        <a:pt x="123" y="110"/>
                      </a:lnTo>
                      <a:lnTo>
                        <a:pt x="122" y="112"/>
                      </a:lnTo>
                      <a:lnTo>
                        <a:pt x="121" y="114"/>
                      </a:lnTo>
                      <a:lnTo>
                        <a:pt x="121" y="116"/>
                      </a:lnTo>
                      <a:lnTo>
                        <a:pt x="120" y="117"/>
                      </a:lnTo>
                      <a:lnTo>
                        <a:pt x="119" y="119"/>
                      </a:lnTo>
                      <a:lnTo>
                        <a:pt x="118" y="121"/>
                      </a:lnTo>
                      <a:lnTo>
                        <a:pt x="117" y="123"/>
                      </a:lnTo>
                      <a:lnTo>
                        <a:pt x="116" y="124"/>
                      </a:lnTo>
                      <a:lnTo>
                        <a:pt x="115" y="126"/>
                      </a:lnTo>
                      <a:lnTo>
                        <a:pt x="114" y="127"/>
                      </a:lnTo>
                      <a:lnTo>
                        <a:pt x="113" y="129"/>
                      </a:lnTo>
                      <a:lnTo>
                        <a:pt x="112" y="130"/>
                      </a:lnTo>
                      <a:lnTo>
                        <a:pt x="111" y="132"/>
                      </a:lnTo>
                      <a:lnTo>
                        <a:pt x="110" y="134"/>
                      </a:lnTo>
                      <a:lnTo>
                        <a:pt x="109" y="135"/>
                      </a:lnTo>
                      <a:lnTo>
                        <a:pt x="108" y="136"/>
                      </a:lnTo>
                      <a:lnTo>
                        <a:pt x="107" y="138"/>
                      </a:lnTo>
                      <a:lnTo>
                        <a:pt x="106" y="139"/>
                      </a:lnTo>
                      <a:lnTo>
                        <a:pt x="105" y="140"/>
                      </a:lnTo>
                      <a:lnTo>
                        <a:pt x="104" y="141"/>
                      </a:lnTo>
                      <a:lnTo>
                        <a:pt x="103" y="142"/>
                      </a:lnTo>
                      <a:lnTo>
                        <a:pt x="102" y="143"/>
                      </a:lnTo>
                      <a:lnTo>
                        <a:pt x="99" y="144"/>
                      </a:lnTo>
                      <a:lnTo>
                        <a:pt x="98" y="144"/>
                      </a:lnTo>
                      <a:lnTo>
                        <a:pt x="97" y="145"/>
                      </a:lnTo>
                      <a:lnTo>
                        <a:pt x="95" y="146"/>
                      </a:lnTo>
                      <a:lnTo>
                        <a:pt x="94" y="147"/>
                      </a:lnTo>
                      <a:lnTo>
                        <a:pt x="92" y="147"/>
                      </a:lnTo>
                      <a:lnTo>
                        <a:pt x="91" y="148"/>
                      </a:lnTo>
                      <a:lnTo>
                        <a:pt x="89" y="148"/>
                      </a:lnTo>
                      <a:lnTo>
                        <a:pt x="88" y="149"/>
                      </a:lnTo>
                      <a:lnTo>
                        <a:pt x="86" y="149"/>
                      </a:lnTo>
                      <a:lnTo>
                        <a:pt x="85" y="150"/>
                      </a:lnTo>
                      <a:lnTo>
                        <a:pt x="83" y="150"/>
                      </a:lnTo>
                      <a:lnTo>
                        <a:pt x="81" y="151"/>
                      </a:lnTo>
                      <a:lnTo>
                        <a:pt x="80" y="151"/>
                      </a:lnTo>
                      <a:lnTo>
                        <a:pt x="78" y="151"/>
                      </a:lnTo>
                      <a:lnTo>
                        <a:pt x="75" y="152"/>
                      </a:lnTo>
                      <a:lnTo>
                        <a:pt x="73" y="152"/>
                      </a:lnTo>
                      <a:lnTo>
                        <a:pt x="71" y="152"/>
                      </a:lnTo>
                      <a:lnTo>
                        <a:pt x="69" y="153"/>
                      </a:lnTo>
                      <a:lnTo>
                        <a:pt x="67" y="153"/>
                      </a:lnTo>
                      <a:lnTo>
                        <a:pt x="65" y="153"/>
                      </a:lnTo>
                      <a:lnTo>
                        <a:pt x="63" y="153"/>
                      </a:lnTo>
                      <a:lnTo>
                        <a:pt x="61" y="153"/>
                      </a:lnTo>
                      <a:lnTo>
                        <a:pt x="59" y="153"/>
                      </a:lnTo>
                      <a:lnTo>
                        <a:pt x="56" y="155"/>
                      </a:lnTo>
                      <a:lnTo>
                        <a:pt x="0" y="155"/>
                      </a:lnTo>
                      <a:close/>
                      <a:moveTo>
                        <a:pt x="21" y="136"/>
                      </a:moveTo>
                      <a:lnTo>
                        <a:pt x="53" y="136"/>
                      </a:lnTo>
                      <a:lnTo>
                        <a:pt x="57" y="135"/>
                      </a:lnTo>
                      <a:lnTo>
                        <a:pt x="59" y="135"/>
                      </a:lnTo>
                      <a:lnTo>
                        <a:pt x="62" y="135"/>
                      </a:lnTo>
                      <a:lnTo>
                        <a:pt x="64" y="135"/>
                      </a:lnTo>
                      <a:lnTo>
                        <a:pt x="66" y="135"/>
                      </a:lnTo>
                      <a:lnTo>
                        <a:pt x="68" y="135"/>
                      </a:lnTo>
                      <a:lnTo>
                        <a:pt x="70" y="135"/>
                      </a:lnTo>
                      <a:lnTo>
                        <a:pt x="71" y="135"/>
                      </a:lnTo>
                      <a:lnTo>
                        <a:pt x="73" y="134"/>
                      </a:lnTo>
                      <a:lnTo>
                        <a:pt x="75" y="134"/>
                      </a:lnTo>
                      <a:lnTo>
                        <a:pt x="76" y="134"/>
                      </a:lnTo>
                      <a:lnTo>
                        <a:pt x="78" y="134"/>
                      </a:lnTo>
                      <a:lnTo>
                        <a:pt x="80" y="133"/>
                      </a:lnTo>
                      <a:lnTo>
                        <a:pt x="81" y="132"/>
                      </a:lnTo>
                      <a:lnTo>
                        <a:pt x="82" y="132"/>
                      </a:lnTo>
                      <a:lnTo>
                        <a:pt x="84" y="130"/>
                      </a:lnTo>
                      <a:lnTo>
                        <a:pt x="85" y="130"/>
                      </a:lnTo>
                      <a:lnTo>
                        <a:pt x="86" y="129"/>
                      </a:lnTo>
                      <a:lnTo>
                        <a:pt x="87" y="128"/>
                      </a:lnTo>
                      <a:lnTo>
                        <a:pt x="88" y="128"/>
                      </a:lnTo>
                      <a:lnTo>
                        <a:pt x="89" y="127"/>
                      </a:lnTo>
                      <a:lnTo>
                        <a:pt x="90" y="126"/>
                      </a:lnTo>
                      <a:lnTo>
                        <a:pt x="91" y="125"/>
                      </a:lnTo>
                      <a:lnTo>
                        <a:pt x="93" y="123"/>
                      </a:lnTo>
                      <a:lnTo>
                        <a:pt x="94" y="122"/>
                      </a:lnTo>
                      <a:lnTo>
                        <a:pt x="95" y="121"/>
                      </a:lnTo>
                      <a:lnTo>
                        <a:pt x="96" y="119"/>
                      </a:lnTo>
                      <a:lnTo>
                        <a:pt x="97" y="118"/>
                      </a:lnTo>
                      <a:lnTo>
                        <a:pt x="98" y="116"/>
                      </a:lnTo>
                      <a:lnTo>
                        <a:pt x="99" y="115"/>
                      </a:lnTo>
                      <a:lnTo>
                        <a:pt x="100" y="113"/>
                      </a:lnTo>
                      <a:lnTo>
                        <a:pt x="100" y="111"/>
                      </a:lnTo>
                      <a:lnTo>
                        <a:pt x="102" y="109"/>
                      </a:lnTo>
                      <a:lnTo>
                        <a:pt x="103" y="106"/>
                      </a:lnTo>
                      <a:lnTo>
                        <a:pt x="103" y="105"/>
                      </a:lnTo>
                      <a:lnTo>
                        <a:pt x="104" y="102"/>
                      </a:lnTo>
                      <a:lnTo>
                        <a:pt x="105" y="100"/>
                      </a:lnTo>
                      <a:lnTo>
                        <a:pt x="105" y="98"/>
                      </a:lnTo>
                      <a:lnTo>
                        <a:pt x="106" y="96"/>
                      </a:lnTo>
                      <a:lnTo>
                        <a:pt x="106" y="94"/>
                      </a:lnTo>
                      <a:lnTo>
                        <a:pt x="107" y="91"/>
                      </a:lnTo>
                      <a:lnTo>
                        <a:pt x="107" y="89"/>
                      </a:lnTo>
                      <a:lnTo>
                        <a:pt x="107" y="87"/>
                      </a:lnTo>
                      <a:lnTo>
                        <a:pt x="107" y="84"/>
                      </a:lnTo>
                      <a:lnTo>
                        <a:pt x="107" y="81"/>
                      </a:lnTo>
                      <a:lnTo>
                        <a:pt x="107" y="78"/>
                      </a:lnTo>
                      <a:lnTo>
                        <a:pt x="107" y="76"/>
                      </a:lnTo>
                      <a:lnTo>
                        <a:pt x="107" y="72"/>
                      </a:lnTo>
                      <a:lnTo>
                        <a:pt x="107" y="68"/>
                      </a:lnTo>
                      <a:lnTo>
                        <a:pt x="107" y="65"/>
                      </a:lnTo>
                      <a:lnTo>
                        <a:pt x="107" y="61"/>
                      </a:lnTo>
                      <a:lnTo>
                        <a:pt x="106" y="57"/>
                      </a:lnTo>
                      <a:lnTo>
                        <a:pt x="105" y="54"/>
                      </a:lnTo>
                      <a:lnTo>
                        <a:pt x="105" y="51"/>
                      </a:lnTo>
                      <a:lnTo>
                        <a:pt x="104" y="48"/>
                      </a:lnTo>
                      <a:lnTo>
                        <a:pt x="103" y="46"/>
                      </a:lnTo>
                      <a:lnTo>
                        <a:pt x="102" y="43"/>
                      </a:lnTo>
                      <a:lnTo>
                        <a:pt x="100" y="41"/>
                      </a:lnTo>
                      <a:lnTo>
                        <a:pt x="98" y="39"/>
                      </a:lnTo>
                      <a:lnTo>
                        <a:pt x="97" y="37"/>
                      </a:lnTo>
                      <a:lnTo>
                        <a:pt x="96" y="34"/>
                      </a:lnTo>
                      <a:lnTo>
                        <a:pt x="95" y="32"/>
                      </a:lnTo>
                      <a:lnTo>
                        <a:pt x="93" y="30"/>
                      </a:lnTo>
                      <a:lnTo>
                        <a:pt x="92" y="29"/>
                      </a:lnTo>
                      <a:lnTo>
                        <a:pt x="90" y="27"/>
                      </a:lnTo>
                      <a:lnTo>
                        <a:pt x="89" y="26"/>
                      </a:lnTo>
                      <a:lnTo>
                        <a:pt x="87" y="25"/>
                      </a:lnTo>
                      <a:lnTo>
                        <a:pt x="86" y="23"/>
                      </a:lnTo>
                      <a:lnTo>
                        <a:pt x="84" y="22"/>
                      </a:lnTo>
                      <a:lnTo>
                        <a:pt x="82" y="21"/>
                      </a:lnTo>
                      <a:lnTo>
                        <a:pt x="80" y="21"/>
                      </a:lnTo>
                      <a:lnTo>
                        <a:pt x="79" y="20"/>
                      </a:lnTo>
                      <a:lnTo>
                        <a:pt x="78" y="20"/>
                      </a:lnTo>
                      <a:lnTo>
                        <a:pt x="75" y="19"/>
                      </a:lnTo>
                      <a:lnTo>
                        <a:pt x="73" y="19"/>
                      </a:lnTo>
                      <a:lnTo>
                        <a:pt x="71" y="19"/>
                      </a:lnTo>
                      <a:lnTo>
                        <a:pt x="69" y="18"/>
                      </a:lnTo>
                      <a:lnTo>
                        <a:pt x="67" y="18"/>
                      </a:lnTo>
                      <a:lnTo>
                        <a:pt x="65" y="18"/>
                      </a:lnTo>
                      <a:lnTo>
                        <a:pt x="62" y="18"/>
                      </a:lnTo>
                      <a:lnTo>
                        <a:pt x="60" y="18"/>
                      </a:lnTo>
                      <a:lnTo>
                        <a:pt x="57" y="18"/>
                      </a:lnTo>
                      <a:lnTo>
                        <a:pt x="53" y="18"/>
                      </a:lnTo>
                      <a:lnTo>
                        <a:pt x="21" y="18"/>
                      </a:lnTo>
                      <a:lnTo>
                        <a:pt x="21" y="1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6" name="Freeform 457"/>
                <p:cNvSpPr>
                  <a:spLocks/>
                </p:cNvSpPr>
                <p:nvPr/>
              </p:nvSpPr>
              <p:spPr bwMode="auto">
                <a:xfrm>
                  <a:off x="1536" y="3896"/>
                  <a:ext cx="57" cy="77"/>
                </a:xfrm>
                <a:custGeom>
                  <a:avLst/>
                  <a:gdLst>
                    <a:gd name="T0" fmla="*/ 0 w 114"/>
                    <a:gd name="T1" fmla="*/ 19 h 155"/>
                    <a:gd name="T2" fmla="*/ 0 w 114"/>
                    <a:gd name="T3" fmla="*/ 0 h 155"/>
                    <a:gd name="T4" fmla="*/ 14 w 114"/>
                    <a:gd name="T5" fmla="*/ 0 h 155"/>
                    <a:gd name="T6" fmla="*/ 14 w 114"/>
                    <a:gd name="T7" fmla="*/ 2 h 155"/>
                    <a:gd name="T8" fmla="*/ 3 w 114"/>
                    <a:gd name="T9" fmla="*/ 2 h 155"/>
                    <a:gd name="T10" fmla="*/ 3 w 114"/>
                    <a:gd name="T11" fmla="*/ 8 h 155"/>
                    <a:gd name="T12" fmla="*/ 14 w 114"/>
                    <a:gd name="T13" fmla="*/ 8 h 155"/>
                    <a:gd name="T14" fmla="*/ 14 w 114"/>
                    <a:gd name="T15" fmla="*/ 10 h 155"/>
                    <a:gd name="T16" fmla="*/ 3 w 114"/>
                    <a:gd name="T17" fmla="*/ 10 h 155"/>
                    <a:gd name="T18" fmla="*/ 3 w 114"/>
                    <a:gd name="T19" fmla="*/ 17 h 155"/>
                    <a:gd name="T20" fmla="*/ 15 w 114"/>
                    <a:gd name="T21" fmla="*/ 17 h 155"/>
                    <a:gd name="T22" fmla="*/ 15 w 114"/>
                    <a:gd name="T23" fmla="*/ 19 h 155"/>
                    <a:gd name="T24" fmla="*/ 0 w 114"/>
                    <a:gd name="T25" fmla="*/ 19 h 155"/>
                    <a:gd name="T26" fmla="*/ 0 w 114"/>
                    <a:gd name="T27" fmla="*/ 19 h 15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14"/>
                    <a:gd name="T43" fmla="*/ 0 h 155"/>
                    <a:gd name="T44" fmla="*/ 114 w 114"/>
                    <a:gd name="T45" fmla="*/ 155 h 15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14" h="155">
                      <a:moveTo>
                        <a:pt x="0" y="155"/>
                      </a:moveTo>
                      <a:lnTo>
                        <a:pt x="0" y="0"/>
                      </a:lnTo>
                      <a:lnTo>
                        <a:pt x="110" y="0"/>
                      </a:lnTo>
                      <a:lnTo>
                        <a:pt x="110" y="18"/>
                      </a:lnTo>
                      <a:lnTo>
                        <a:pt x="19" y="18"/>
                      </a:lnTo>
                      <a:lnTo>
                        <a:pt x="19" y="66"/>
                      </a:lnTo>
                      <a:lnTo>
                        <a:pt x="105" y="66"/>
                      </a:lnTo>
                      <a:lnTo>
                        <a:pt x="105" y="84"/>
                      </a:lnTo>
                      <a:lnTo>
                        <a:pt x="19" y="84"/>
                      </a:lnTo>
                      <a:lnTo>
                        <a:pt x="19" y="136"/>
                      </a:lnTo>
                      <a:lnTo>
                        <a:pt x="114" y="136"/>
                      </a:lnTo>
                      <a:lnTo>
                        <a:pt x="114" y="155"/>
                      </a:lnTo>
                      <a:lnTo>
                        <a:pt x="0" y="1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7" name="Freeform 458"/>
                <p:cNvSpPr>
                  <a:spLocks/>
                </p:cNvSpPr>
                <p:nvPr/>
              </p:nvSpPr>
              <p:spPr bwMode="auto">
                <a:xfrm>
                  <a:off x="1607" y="3896"/>
                  <a:ext cx="58" cy="77"/>
                </a:xfrm>
                <a:custGeom>
                  <a:avLst/>
                  <a:gdLst>
                    <a:gd name="T0" fmla="*/ 0 w 114"/>
                    <a:gd name="T1" fmla="*/ 19 h 155"/>
                    <a:gd name="T2" fmla="*/ 0 w 114"/>
                    <a:gd name="T3" fmla="*/ 0 h 155"/>
                    <a:gd name="T4" fmla="*/ 14 w 114"/>
                    <a:gd name="T5" fmla="*/ 0 h 155"/>
                    <a:gd name="T6" fmla="*/ 14 w 114"/>
                    <a:gd name="T7" fmla="*/ 2 h 155"/>
                    <a:gd name="T8" fmla="*/ 3 w 114"/>
                    <a:gd name="T9" fmla="*/ 2 h 155"/>
                    <a:gd name="T10" fmla="*/ 3 w 114"/>
                    <a:gd name="T11" fmla="*/ 8 h 155"/>
                    <a:gd name="T12" fmla="*/ 14 w 114"/>
                    <a:gd name="T13" fmla="*/ 8 h 155"/>
                    <a:gd name="T14" fmla="*/ 14 w 114"/>
                    <a:gd name="T15" fmla="*/ 10 h 155"/>
                    <a:gd name="T16" fmla="*/ 3 w 114"/>
                    <a:gd name="T17" fmla="*/ 10 h 155"/>
                    <a:gd name="T18" fmla="*/ 3 w 114"/>
                    <a:gd name="T19" fmla="*/ 17 h 155"/>
                    <a:gd name="T20" fmla="*/ 15 w 114"/>
                    <a:gd name="T21" fmla="*/ 17 h 155"/>
                    <a:gd name="T22" fmla="*/ 15 w 114"/>
                    <a:gd name="T23" fmla="*/ 19 h 155"/>
                    <a:gd name="T24" fmla="*/ 0 w 114"/>
                    <a:gd name="T25" fmla="*/ 19 h 155"/>
                    <a:gd name="T26" fmla="*/ 0 w 114"/>
                    <a:gd name="T27" fmla="*/ 19 h 15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14"/>
                    <a:gd name="T43" fmla="*/ 0 h 155"/>
                    <a:gd name="T44" fmla="*/ 114 w 114"/>
                    <a:gd name="T45" fmla="*/ 155 h 15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14" h="155">
                      <a:moveTo>
                        <a:pt x="0" y="155"/>
                      </a:moveTo>
                      <a:lnTo>
                        <a:pt x="0" y="0"/>
                      </a:lnTo>
                      <a:lnTo>
                        <a:pt x="111" y="0"/>
                      </a:lnTo>
                      <a:lnTo>
                        <a:pt x="111" y="18"/>
                      </a:lnTo>
                      <a:lnTo>
                        <a:pt x="20" y="18"/>
                      </a:lnTo>
                      <a:lnTo>
                        <a:pt x="20" y="66"/>
                      </a:lnTo>
                      <a:lnTo>
                        <a:pt x="105" y="66"/>
                      </a:lnTo>
                      <a:lnTo>
                        <a:pt x="105" y="84"/>
                      </a:lnTo>
                      <a:lnTo>
                        <a:pt x="20" y="84"/>
                      </a:lnTo>
                      <a:lnTo>
                        <a:pt x="20" y="136"/>
                      </a:lnTo>
                      <a:lnTo>
                        <a:pt x="114" y="136"/>
                      </a:lnTo>
                      <a:lnTo>
                        <a:pt x="114" y="155"/>
                      </a:lnTo>
                      <a:lnTo>
                        <a:pt x="0" y="1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8" name="Freeform 459"/>
                <p:cNvSpPr>
                  <a:spLocks/>
                </p:cNvSpPr>
                <p:nvPr/>
              </p:nvSpPr>
              <p:spPr bwMode="auto">
                <a:xfrm>
                  <a:off x="1886" y="3896"/>
                  <a:ext cx="74" cy="77"/>
                </a:xfrm>
                <a:custGeom>
                  <a:avLst/>
                  <a:gdLst>
                    <a:gd name="T0" fmla="*/ 0 w 147"/>
                    <a:gd name="T1" fmla="*/ 19 h 155"/>
                    <a:gd name="T2" fmla="*/ 0 w 147"/>
                    <a:gd name="T3" fmla="*/ 0 h 155"/>
                    <a:gd name="T4" fmla="*/ 4 w 147"/>
                    <a:gd name="T5" fmla="*/ 0 h 155"/>
                    <a:gd name="T6" fmla="*/ 9 w 147"/>
                    <a:gd name="T7" fmla="*/ 13 h 155"/>
                    <a:gd name="T8" fmla="*/ 9 w 147"/>
                    <a:gd name="T9" fmla="*/ 13 h 155"/>
                    <a:gd name="T10" fmla="*/ 9 w 147"/>
                    <a:gd name="T11" fmla="*/ 14 h 155"/>
                    <a:gd name="T12" fmla="*/ 9 w 147"/>
                    <a:gd name="T13" fmla="*/ 14 h 155"/>
                    <a:gd name="T14" fmla="*/ 9 w 147"/>
                    <a:gd name="T15" fmla="*/ 14 h 155"/>
                    <a:gd name="T16" fmla="*/ 9 w 147"/>
                    <a:gd name="T17" fmla="*/ 15 h 155"/>
                    <a:gd name="T18" fmla="*/ 9 w 147"/>
                    <a:gd name="T19" fmla="*/ 15 h 155"/>
                    <a:gd name="T20" fmla="*/ 9 w 147"/>
                    <a:gd name="T21" fmla="*/ 15 h 155"/>
                    <a:gd name="T22" fmla="*/ 10 w 147"/>
                    <a:gd name="T23" fmla="*/ 15 h 155"/>
                    <a:gd name="T24" fmla="*/ 10 w 147"/>
                    <a:gd name="T25" fmla="*/ 15 h 155"/>
                    <a:gd name="T26" fmla="*/ 10 w 147"/>
                    <a:gd name="T27" fmla="*/ 16 h 155"/>
                    <a:gd name="T28" fmla="*/ 10 w 147"/>
                    <a:gd name="T29" fmla="*/ 16 h 155"/>
                    <a:gd name="T30" fmla="*/ 10 w 147"/>
                    <a:gd name="T31" fmla="*/ 16 h 155"/>
                    <a:gd name="T32" fmla="*/ 10 w 147"/>
                    <a:gd name="T33" fmla="*/ 16 h 155"/>
                    <a:gd name="T34" fmla="*/ 10 w 147"/>
                    <a:gd name="T35" fmla="*/ 16 h 155"/>
                    <a:gd name="T36" fmla="*/ 10 w 147"/>
                    <a:gd name="T37" fmla="*/ 15 h 155"/>
                    <a:gd name="T38" fmla="*/ 10 w 147"/>
                    <a:gd name="T39" fmla="*/ 15 h 155"/>
                    <a:gd name="T40" fmla="*/ 10 w 147"/>
                    <a:gd name="T41" fmla="*/ 15 h 155"/>
                    <a:gd name="T42" fmla="*/ 10 w 147"/>
                    <a:gd name="T43" fmla="*/ 15 h 155"/>
                    <a:gd name="T44" fmla="*/ 10 w 147"/>
                    <a:gd name="T45" fmla="*/ 14 h 155"/>
                    <a:gd name="T46" fmla="*/ 10 w 147"/>
                    <a:gd name="T47" fmla="*/ 14 h 155"/>
                    <a:gd name="T48" fmla="*/ 10 w 147"/>
                    <a:gd name="T49" fmla="*/ 14 h 155"/>
                    <a:gd name="T50" fmla="*/ 11 w 147"/>
                    <a:gd name="T51" fmla="*/ 14 h 155"/>
                    <a:gd name="T52" fmla="*/ 11 w 147"/>
                    <a:gd name="T53" fmla="*/ 13 h 155"/>
                    <a:gd name="T54" fmla="*/ 11 w 147"/>
                    <a:gd name="T55" fmla="*/ 13 h 155"/>
                    <a:gd name="T56" fmla="*/ 15 w 147"/>
                    <a:gd name="T57" fmla="*/ 0 h 155"/>
                    <a:gd name="T58" fmla="*/ 19 w 147"/>
                    <a:gd name="T59" fmla="*/ 0 h 155"/>
                    <a:gd name="T60" fmla="*/ 19 w 147"/>
                    <a:gd name="T61" fmla="*/ 19 h 155"/>
                    <a:gd name="T62" fmla="*/ 16 w 147"/>
                    <a:gd name="T63" fmla="*/ 19 h 155"/>
                    <a:gd name="T64" fmla="*/ 16 w 147"/>
                    <a:gd name="T65" fmla="*/ 3 h 155"/>
                    <a:gd name="T66" fmla="*/ 11 w 147"/>
                    <a:gd name="T67" fmla="*/ 19 h 155"/>
                    <a:gd name="T68" fmla="*/ 8 w 147"/>
                    <a:gd name="T69" fmla="*/ 19 h 155"/>
                    <a:gd name="T70" fmla="*/ 3 w 147"/>
                    <a:gd name="T71" fmla="*/ 2 h 155"/>
                    <a:gd name="T72" fmla="*/ 3 w 147"/>
                    <a:gd name="T73" fmla="*/ 19 h 155"/>
                    <a:gd name="T74" fmla="*/ 0 w 147"/>
                    <a:gd name="T75" fmla="*/ 19 h 155"/>
                    <a:gd name="T76" fmla="*/ 0 w 147"/>
                    <a:gd name="T77" fmla="*/ 19 h 155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47"/>
                    <a:gd name="T118" fmla="*/ 0 h 155"/>
                    <a:gd name="T119" fmla="*/ 147 w 147"/>
                    <a:gd name="T120" fmla="*/ 155 h 155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47" h="155">
                      <a:moveTo>
                        <a:pt x="0" y="155"/>
                      </a:moveTo>
                      <a:lnTo>
                        <a:pt x="0" y="0"/>
                      </a:lnTo>
                      <a:lnTo>
                        <a:pt x="30" y="0"/>
                      </a:lnTo>
                      <a:lnTo>
                        <a:pt x="67" y="109"/>
                      </a:lnTo>
                      <a:lnTo>
                        <a:pt x="68" y="111"/>
                      </a:lnTo>
                      <a:lnTo>
                        <a:pt x="69" y="113"/>
                      </a:lnTo>
                      <a:lnTo>
                        <a:pt x="70" y="116"/>
                      </a:lnTo>
                      <a:lnTo>
                        <a:pt x="71" y="118"/>
                      </a:lnTo>
                      <a:lnTo>
                        <a:pt x="71" y="120"/>
                      </a:lnTo>
                      <a:lnTo>
                        <a:pt x="72" y="122"/>
                      </a:lnTo>
                      <a:lnTo>
                        <a:pt x="72" y="123"/>
                      </a:lnTo>
                      <a:lnTo>
                        <a:pt x="73" y="125"/>
                      </a:lnTo>
                      <a:lnTo>
                        <a:pt x="73" y="127"/>
                      </a:lnTo>
                      <a:lnTo>
                        <a:pt x="74" y="128"/>
                      </a:lnTo>
                      <a:lnTo>
                        <a:pt x="74" y="129"/>
                      </a:lnTo>
                      <a:lnTo>
                        <a:pt x="74" y="132"/>
                      </a:lnTo>
                      <a:lnTo>
                        <a:pt x="75" y="129"/>
                      </a:lnTo>
                      <a:lnTo>
                        <a:pt x="75" y="128"/>
                      </a:lnTo>
                      <a:lnTo>
                        <a:pt x="76" y="126"/>
                      </a:lnTo>
                      <a:lnTo>
                        <a:pt x="76" y="124"/>
                      </a:lnTo>
                      <a:lnTo>
                        <a:pt x="77" y="123"/>
                      </a:lnTo>
                      <a:lnTo>
                        <a:pt x="78" y="121"/>
                      </a:lnTo>
                      <a:lnTo>
                        <a:pt x="78" y="119"/>
                      </a:lnTo>
                      <a:lnTo>
                        <a:pt x="79" y="117"/>
                      </a:lnTo>
                      <a:lnTo>
                        <a:pt x="80" y="115"/>
                      </a:lnTo>
                      <a:lnTo>
                        <a:pt x="81" y="112"/>
                      </a:lnTo>
                      <a:lnTo>
                        <a:pt x="82" y="110"/>
                      </a:lnTo>
                      <a:lnTo>
                        <a:pt x="82" y="108"/>
                      </a:lnTo>
                      <a:lnTo>
                        <a:pt x="119" y="0"/>
                      </a:lnTo>
                      <a:lnTo>
                        <a:pt x="147" y="0"/>
                      </a:lnTo>
                      <a:lnTo>
                        <a:pt x="147" y="155"/>
                      </a:lnTo>
                      <a:lnTo>
                        <a:pt x="127" y="155"/>
                      </a:lnTo>
                      <a:lnTo>
                        <a:pt x="127" y="25"/>
                      </a:lnTo>
                      <a:lnTo>
                        <a:pt x="82" y="155"/>
                      </a:lnTo>
                      <a:lnTo>
                        <a:pt x="64" y="155"/>
                      </a:lnTo>
                      <a:lnTo>
                        <a:pt x="20" y="23"/>
                      </a:lnTo>
                      <a:lnTo>
                        <a:pt x="20" y="155"/>
                      </a:lnTo>
                      <a:lnTo>
                        <a:pt x="0" y="1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9" name="Freeform 460"/>
                <p:cNvSpPr>
                  <a:spLocks/>
                </p:cNvSpPr>
                <p:nvPr/>
              </p:nvSpPr>
              <p:spPr bwMode="auto">
                <a:xfrm>
                  <a:off x="1976" y="3896"/>
                  <a:ext cx="58" cy="77"/>
                </a:xfrm>
                <a:custGeom>
                  <a:avLst/>
                  <a:gdLst>
                    <a:gd name="T0" fmla="*/ 0 w 115"/>
                    <a:gd name="T1" fmla="*/ 19 h 155"/>
                    <a:gd name="T2" fmla="*/ 0 w 115"/>
                    <a:gd name="T3" fmla="*/ 0 h 155"/>
                    <a:gd name="T4" fmla="*/ 14 w 115"/>
                    <a:gd name="T5" fmla="*/ 0 h 155"/>
                    <a:gd name="T6" fmla="*/ 14 w 115"/>
                    <a:gd name="T7" fmla="*/ 2 h 155"/>
                    <a:gd name="T8" fmla="*/ 3 w 115"/>
                    <a:gd name="T9" fmla="*/ 2 h 155"/>
                    <a:gd name="T10" fmla="*/ 3 w 115"/>
                    <a:gd name="T11" fmla="*/ 8 h 155"/>
                    <a:gd name="T12" fmla="*/ 14 w 115"/>
                    <a:gd name="T13" fmla="*/ 8 h 155"/>
                    <a:gd name="T14" fmla="*/ 14 w 115"/>
                    <a:gd name="T15" fmla="*/ 10 h 155"/>
                    <a:gd name="T16" fmla="*/ 3 w 115"/>
                    <a:gd name="T17" fmla="*/ 10 h 155"/>
                    <a:gd name="T18" fmla="*/ 3 w 115"/>
                    <a:gd name="T19" fmla="*/ 17 h 155"/>
                    <a:gd name="T20" fmla="*/ 15 w 115"/>
                    <a:gd name="T21" fmla="*/ 17 h 155"/>
                    <a:gd name="T22" fmla="*/ 15 w 115"/>
                    <a:gd name="T23" fmla="*/ 19 h 155"/>
                    <a:gd name="T24" fmla="*/ 0 w 115"/>
                    <a:gd name="T25" fmla="*/ 19 h 155"/>
                    <a:gd name="T26" fmla="*/ 0 w 115"/>
                    <a:gd name="T27" fmla="*/ 19 h 15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15"/>
                    <a:gd name="T43" fmla="*/ 0 h 155"/>
                    <a:gd name="T44" fmla="*/ 115 w 115"/>
                    <a:gd name="T45" fmla="*/ 155 h 15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15" h="155">
                      <a:moveTo>
                        <a:pt x="0" y="155"/>
                      </a:moveTo>
                      <a:lnTo>
                        <a:pt x="0" y="0"/>
                      </a:lnTo>
                      <a:lnTo>
                        <a:pt x="112" y="0"/>
                      </a:lnTo>
                      <a:lnTo>
                        <a:pt x="112" y="18"/>
                      </a:lnTo>
                      <a:lnTo>
                        <a:pt x="21" y="18"/>
                      </a:lnTo>
                      <a:lnTo>
                        <a:pt x="21" y="66"/>
                      </a:lnTo>
                      <a:lnTo>
                        <a:pt x="106" y="66"/>
                      </a:lnTo>
                      <a:lnTo>
                        <a:pt x="106" y="84"/>
                      </a:lnTo>
                      <a:lnTo>
                        <a:pt x="21" y="84"/>
                      </a:lnTo>
                      <a:lnTo>
                        <a:pt x="21" y="136"/>
                      </a:lnTo>
                      <a:lnTo>
                        <a:pt x="115" y="136"/>
                      </a:lnTo>
                      <a:lnTo>
                        <a:pt x="115" y="155"/>
                      </a:lnTo>
                      <a:lnTo>
                        <a:pt x="0" y="1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0" name="Freeform 461"/>
                <p:cNvSpPr>
                  <a:spLocks/>
                </p:cNvSpPr>
                <p:nvPr/>
              </p:nvSpPr>
              <p:spPr bwMode="auto">
                <a:xfrm>
                  <a:off x="2259" y="3896"/>
                  <a:ext cx="48" cy="77"/>
                </a:xfrm>
                <a:custGeom>
                  <a:avLst/>
                  <a:gdLst>
                    <a:gd name="T0" fmla="*/ 0 w 96"/>
                    <a:gd name="T1" fmla="*/ 19 h 155"/>
                    <a:gd name="T2" fmla="*/ 0 w 96"/>
                    <a:gd name="T3" fmla="*/ 0 h 155"/>
                    <a:gd name="T4" fmla="*/ 3 w 96"/>
                    <a:gd name="T5" fmla="*/ 0 h 155"/>
                    <a:gd name="T6" fmla="*/ 3 w 96"/>
                    <a:gd name="T7" fmla="*/ 17 h 155"/>
                    <a:gd name="T8" fmla="*/ 12 w 96"/>
                    <a:gd name="T9" fmla="*/ 17 h 155"/>
                    <a:gd name="T10" fmla="*/ 12 w 96"/>
                    <a:gd name="T11" fmla="*/ 19 h 155"/>
                    <a:gd name="T12" fmla="*/ 0 w 96"/>
                    <a:gd name="T13" fmla="*/ 19 h 155"/>
                    <a:gd name="T14" fmla="*/ 0 w 96"/>
                    <a:gd name="T15" fmla="*/ 19 h 15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55"/>
                    <a:gd name="T26" fmla="*/ 96 w 96"/>
                    <a:gd name="T27" fmla="*/ 155 h 15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55">
                      <a:moveTo>
                        <a:pt x="0" y="155"/>
                      </a:moveTo>
                      <a:lnTo>
                        <a:pt x="0" y="0"/>
                      </a:lnTo>
                      <a:lnTo>
                        <a:pt x="20" y="0"/>
                      </a:lnTo>
                      <a:lnTo>
                        <a:pt x="20" y="136"/>
                      </a:lnTo>
                      <a:lnTo>
                        <a:pt x="96" y="136"/>
                      </a:lnTo>
                      <a:lnTo>
                        <a:pt x="96" y="155"/>
                      </a:lnTo>
                      <a:lnTo>
                        <a:pt x="0" y="1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1" name="Freeform 462"/>
                <p:cNvSpPr>
                  <a:spLocks/>
                </p:cNvSpPr>
                <p:nvPr/>
              </p:nvSpPr>
              <p:spPr bwMode="auto">
                <a:xfrm>
                  <a:off x="2319" y="3896"/>
                  <a:ext cx="57" cy="77"/>
                </a:xfrm>
                <a:custGeom>
                  <a:avLst/>
                  <a:gdLst>
                    <a:gd name="T0" fmla="*/ 0 w 115"/>
                    <a:gd name="T1" fmla="*/ 19 h 155"/>
                    <a:gd name="T2" fmla="*/ 0 w 115"/>
                    <a:gd name="T3" fmla="*/ 0 h 155"/>
                    <a:gd name="T4" fmla="*/ 14 w 115"/>
                    <a:gd name="T5" fmla="*/ 0 h 155"/>
                    <a:gd name="T6" fmla="*/ 14 w 115"/>
                    <a:gd name="T7" fmla="*/ 2 h 155"/>
                    <a:gd name="T8" fmla="*/ 2 w 115"/>
                    <a:gd name="T9" fmla="*/ 2 h 155"/>
                    <a:gd name="T10" fmla="*/ 2 w 115"/>
                    <a:gd name="T11" fmla="*/ 8 h 155"/>
                    <a:gd name="T12" fmla="*/ 13 w 115"/>
                    <a:gd name="T13" fmla="*/ 8 h 155"/>
                    <a:gd name="T14" fmla="*/ 13 w 115"/>
                    <a:gd name="T15" fmla="*/ 10 h 155"/>
                    <a:gd name="T16" fmla="*/ 2 w 115"/>
                    <a:gd name="T17" fmla="*/ 10 h 155"/>
                    <a:gd name="T18" fmla="*/ 2 w 115"/>
                    <a:gd name="T19" fmla="*/ 17 h 155"/>
                    <a:gd name="T20" fmla="*/ 14 w 115"/>
                    <a:gd name="T21" fmla="*/ 17 h 155"/>
                    <a:gd name="T22" fmla="*/ 14 w 115"/>
                    <a:gd name="T23" fmla="*/ 19 h 155"/>
                    <a:gd name="T24" fmla="*/ 0 w 115"/>
                    <a:gd name="T25" fmla="*/ 19 h 155"/>
                    <a:gd name="T26" fmla="*/ 0 w 115"/>
                    <a:gd name="T27" fmla="*/ 19 h 15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15"/>
                    <a:gd name="T43" fmla="*/ 0 h 155"/>
                    <a:gd name="T44" fmla="*/ 115 w 115"/>
                    <a:gd name="T45" fmla="*/ 155 h 15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15" h="155">
                      <a:moveTo>
                        <a:pt x="0" y="155"/>
                      </a:moveTo>
                      <a:lnTo>
                        <a:pt x="0" y="0"/>
                      </a:lnTo>
                      <a:lnTo>
                        <a:pt x="112" y="0"/>
                      </a:lnTo>
                      <a:lnTo>
                        <a:pt x="112" y="18"/>
                      </a:lnTo>
                      <a:lnTo>
                        <a:pt x="21" y="18"/>
                      </a:lnTo>
                      <a:lnTo>
                        <a:pt x="21" y="66"/>
                      </a:lnTo>
                      <a:lnTo>
                        <a:pt x="105" y="66"/>
                      </a:lnTo>
                      <a:lnTo>
                        <a:pt x="105" y="84"/>
                      </a:lnTo>
                      <a:lnTo>
                        <a:pt x="21" y="84"/>
                      </a:lnTo>
                      <a:lnTo>
                        <a:pt x="21" y="136"/>
                      </a:lnTo>
                      <a:lnTo>
                        <a:pt x="115" y="136"/>
                      </a:lnTo>
                      <a:lnTo>
                        <a:pt x="115" y="155"/>
                      </a:lnTo>
                      <a:lnTo>
                        <a:pt x="0" y="1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2" name="Freeform 463"/>
                <p:cNvSpPr>
                  <a:spLocks/>
                </p:cNvSpPr>
                <p:nvPr/>
              </p:nvSpPr>
              <p:spPr bwMode="auto">
                <a:xfrm>
                  <a:off x="2654" y="3896"/>
                  <a:ext cx="48" cy="77"/>
                </a:xfrm>
                <a:custGeom>
                  <a:avLst/>
                  <a:gdLst>
                    <a:gd name="T0" fmla="*/ 0 w 96"/>
                    <a:gd name="T1" fmla="*/ 19 h 155"/>
                    <a:gd name="T2" fmla="*/ 0 w 96"/>
                    <a:gd name="T3" fmla="*/ 0 h 155"/>
                    <a:gd name="T4" fmla="*/ 3 w 96"/>
                    <a:gd name="T5" fmla="*/ 0 h 155"/>
                    <a:gd name="T6" fmla="*/ 3 w 96"/>
                    <a:gd name="T7" fmla="*/ 17 h 155"/>
                    <a:gd name="T8" fmla="*/ 12 w 96"/>
                    <a:gd name="T9" fmla="*/ 17 h 155"/>
                    <a:gd name="T10" fmla="*/ 12 w 96"/>
                    <a:gd name="T11" fmla="*/ 19 h 155"/>
                    <a:gd name="T12" fmla="*/ 0 w 96"/>
                    <a:gd name="T13" fmla="*/ 19 h 155"/>
                    <a:gd name="T14" fmla="*/ 0 w 96"/>
                    <a:gd name="T15" fmla="*/ 19 h 15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55"/>
                    <a:gd name="T26" fmla="*/ 96 w 96"/>
                    <a:gd name="T27" fmla="*/ 155 h 15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55">
                      <a:moveTo>
                        <a:pt x="0" y="155"/>
                      </a:moveTo>
                      <a:lnTo>
                        <a:pt x="0" y="0"/>
                      </a:lnTo>
                      <a:lnTo>
                        <a:pt x="20" y="0"/>
                      </a:lnTo>
                      <a:lnTo>
                        <a:pt x="20" y="136"/>
                      </a:lnTo>
                      <a:lnTo>
                        <a:pt x="96" y="136"/>
                      </a:lnTo>
                      <a:lnTo>
                        <a:pt x="96" y="155"/>
                      </a:lnTo>
                      <a:lnTo>
                        <a:pt x="0" y="1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3" name="Rectangle 464"/>
                <p:cNvSpPr>
                  <a:spLocks noChangeArrowheads="1"/>
                </p:cNvSpPr>
                <p:nvPr/>
              </p:nvSpPr>
              <p:spPr bwMode="auto">
                <a:xfrm>
                  <a:off x="881" y="1618"/>
                  <a:ext cx="2153" cy="1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4" name="Freeform 465"/>
                <p:cNvSpPr>
                  <a:spLocks noEditPoints="1"/>
                </p:cNvSpPr>
                <p:nvPr/>
              </p:nvSpPr>
              <p:spPr bwMode="auto">
                <a:xfrm>
                  <a:off x="535" y="2819"/>
                  <a:ext cx="86" cy="66"/>
                </a:xfrm>
                <a:custGeom>
                  <a:avLst/>
                  <a:gdLst>
                    <a:gd name="T0" fmla="*/ 0 w 171"/>
                    <a:gd name="T1" fmla="*/ 9 h 131"/>
                    <a:gd name="T2" fmla="*/ 1 w 171"/>
                    <a:gd name="T3" fmla="*/ 8 h 131"/>
                    <a:gd name="T4" fmla="*/ 1 w 171"/>
                    <a:gd name="T5" fmla="*/ 7 h 131"/>
                    <a:gd name="T6" fmla="*/ 1 w 171"/>
                    <a:gd name="T7" fmla="*/ 6 h 131"/>
                    <a:gd name="T8" fmla="*/ 1 w 171"/>
                    <a:gd name="T9" fmla="*/ 5 h 131"/>
                    <a:gd name="T10" fmla="*/ 1 w 171"/>
                    <a:gd name="T11" fmla="*/ 5 h 131"/>
                    <a:gd name="T12" fmla="*/ 1 w 171"/>
                    <a:gd name="T13" fmla="*/ 4 h 131"/>
                    <a:gd name="T14" fmla="*/ 1 w 171"/>
                    <a:gd name="T15" fmla="*/ 3 h 131"/>
                    <a:gd name="T16" fmla="*/ 2 w 171"/>
                    <a:gd name="T17" fmla="*/ 3 h 131"/>
                    <a:gd name="T18" fmla="*/ 2 w 171"/>
                    <a:gd name="T19" fmla="*/ 2 h 131"/>
                    <a:gd name="T20" fmla="*/ 3 w 171"/>
                    <a:gd name="T21" fmla="*/ 2 h 131"/>
                    <a:gd name="T22" fmla="*/ 3 w 171"/>
                    <a:gd name="T23" fmla="*/ 1 h 131"/>
                    <a:gd name="T24" fmla="*/ 4 w 171"/>
                    <a:gd name="T25" fmla="*/ 1 h 131"/>
                    <a:gd name="T26" fmla="*/ 5 w 171"/>
                    <a:gd name="T27" fmla="*/ 1 h 131"/>
                    <a:gd name="T28" fmla="*/ 5 w 171"/>
                    <a:gd name="T29" fmla="*/ 1 h 131"/>
                    <a:gd name="T30" fmla="*/ 6 w 171"/>
                    <a:gd name="T31" fmla="*/ 0 h 131"/>
                    <a:gd name="T32" fmla="*/ 7 w 171"/>
                    <a:gd name="T33" fmla="*/ 0 h 131"/>
                    <a:gd name="T34" fmla="*/ 8 w 171"/>
                    <a:gd name="T35" fmla="*/ 0 h 131"/>
                    <a:gd name="T36" fmla="*/ 9 w 171"/>
                    <a:gd name="T37" fmla="*/ 1 h 131"/>
                    <a:gd name="T38" fmla="*/ 10 w 171"/>
                    <a:gd name="T39" fmla="*/ 1 h 131"/>
                    <a:gd name="T40" fmla="*/ 11 w 171"/>
                    <a:gd name="T41" fmla="*/ 2 h 131"/>
                    <a:gd name="T42" fmla="*/ 12 w 171"/>
                    <a:gd name="T43" fmla="*/ 3 h 131"/>
                    <a:gd name="T44" fmla="*/ 13 w 171"/>
                    <a:gd name="T45" fmla="*/ 5 h 131"/>
                    <a:gd name="T46" fmla="*/ 13 w 171"/>
                    <a:gd name="T47" fmla="*/ 6 h 131"/>
                    <a:gd name="T48" fmla="*/ 13 w 171"/>
                    <a:gd name="T49" fmla="*/ 8 h 131"/>
                    <a:gd name="T50" fmla="*/ 22 w 171"/>
                    <a:gd name="T51" fmla="*/ 17 h 131"/>
                    <a:gd name="T52" fmla="*/ 11 w 171"/>
                    <a:gd name="T53" fmla="*/ 8 h 131"/>
                    <a:gd name="T54" fmla="*/ 11 w 171"/>
                    <a:gd name="T55" fmla="*/ 7 h 131"/>
                    <a:gd name="T56" fmla="*/ 10 w 171"/>
                    <a:gd name="T57" fmla="*/ 6 h 131"/>
                    <a:gd name="T58" fmla="*/ 10 w 171"/>
                    <a:gd name="T59" fmla="*/ 5 h 131"/>
                    <a:gd name="T60" fmla="*/ 10 w 171"/>
                    <a:gd name="T61" fmla="*/ 5 h 131"/>
                    <a:gd name="T62" fmla="*/ 9 w 171"/>
                    <a:gd name="T63" fmla="*/ 4 h 131"/>
                    <a:gd name="T64" fmla="*/ 8 w 171"/>
                    <a:gd name="T65" fmla="*/ 4 h 131"/>
                    <a:gd name="T66" fmla="*/ 8 w 171"/>
                    <a:gd name="T67" fmla="*/ 3 h 131"/>
                    <a:gd name="T68" fmla="*/ 7 w 171"/>
                    <a:gd name="T69" fmla="*/ 3 h 131"/>
                    <a:gd name="T70" fmla="*/ 6 w 171"/>
                    <a:gd name="T71" fmla="*/ 3 h 131"/>
                    <a:gd name="T72" fmla="*/ 6 w 171"/>
                    <a:gd name="T73" fmla="*/ 4 h 131"/>
                    <a:gd name="T74" fmla="*/ 5 w 171"/>
                    <a:gd name="T75" fmla="*/ 4 h 131"/>
                    <a:gd name="T76" fmla="*/ 4 w 171"/>
                    <a:gd name="T77" fmla="*/ 4 h 131"/>
                    <a:gd name="T78" fmla="*/ 4 w 171"/>
                    <a:gd name="T79" fmla="*/ 4 h 131"/>
                    <a:gd name="T80" fmla="*/ 4 w 171"/>
                    <a:gd name="T81" fmla="*/ 5 h 131"/>
                    <a:gd name="T82" fmla="*/ 3 w 171"/>
                    <a:gd name="T83" fmla="*/ 5 h 131"/>
                    <a:gd name="T84" fmla="*/ 3 w 171"/>
                    <a:gd name="T85" fmla="*/ 6 h 131"/>
                    <a:gd name="T86" fmla="*/ 3 w 171"/>
                    <a:gd name="T87" fmla="*/ 6 h 131"/>
                    <a:gd name="T88" fmla="*/ 3 w 171"/>
                    <a:gd name="T89" fmla="*/ 7 h 131"/>
                    <a:gd name="T90" fmla="*/ 3 w 171"/>
                    <a:gd name="T91" fmla="*/ 8 h 131"/>
                    <a:gd name="T92" fmla="*/ 3 w 171"/>
                    <a:gd name="T93" fmla="*/ 8 h 131"/>
                    <a:gd name="T94" fmla="*/ 11 w 171"/>
                    <a:gd name="T95" fmla="*/ 14 h 13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71"/>
                    <a:gd name="T145" fmla="*/ 0 h 131"/>
                    <a:gd name="T146" fmla="*/ 171 w 171"/>
                    <a:gd name="T147" fmla="*/ 131 h 13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71" h="131">
                      <a:moveTo>
                        <a:pt x="171" y="131"/>
                      </a:moveTo>
                      <a:lnTo>
                        <a:pt x="0" y="131"/>
                      </a:lnTo>
                      <a:lnTo>
                        <a:pt x="0" y="67"/>
                      </a:lnTo>
                      <a:lnTo>
                        <a:pt x="1" y="63"/>
                      </a:lnTo>
                      <a:lnTo>
                        <a:pt x="1" y="60"/>
                      </a:lnTo>
                      <a:lnTo>
                        <a:pt x="1" y="58"/>
                      </a:lnTo>
                      <a:lnTo>
                        <a:pt x="1" y="56"/>
                      </a:lnTo>
                      <a:lnTo>
                        <a:pt x="1" y="53"/>
                      </a:lnTo>
                      <a:lnTo>
                        <a:pt x="1" y="51"/>
                      </a:lnTo>
                      <a:lnTo>
                        <a:pt x="1" y="49"/>
                      </a:lnTo>
                      <a:lnTo>
                        <a:pt x="1" y="47"/>
                      </a:lnTo>
                      <a:lnTo>
                        <a:pt x="2" y="45"/>
                      </a:lnTo>
                      <a:lnTo>
                        <a:pt x="2" y="44"/>
                      </a:lnTo>
                      <a:lnTo>
                        <a:pt x="2" y="41"/>
                      </a:lnTo>
                      <a:lnTo>
                        <a:pt x="2" y="40"/>
                      </a:lnTo>
                      <a:lnTo>
                        <a:pt x="3" y="38"/>
                      </a:lnTo>
                      <a:lnTo>
                        <a:pt x="3" y="36"/>
                      </a:lnTo>
                      <a:lnTo>
                        <a:pt x="4" y="34"/>
                      </a:lnTo>
                      <a:lnTo>
                        <a:pt x="4" y="32"/>
                      </a:lnTo>
                      <a:lnTo>
                        <a:pt x="5" y="30"/>
                      </a:lnTo>
                      <a:lnTo>
                        <a:pt x="6" y="28"/>
                      </a:lnTo>
                      <a:lnTo>
                        <a:pt x="6" y="27"/>
                      </a:lnTo>
                      <a:lnTo>
                        <a:pt x="7" y="25"/>
                      </a:lnTo>
                      <a:lnTo>
                        <a:pt x="8" y="24"/>
                      </a:lnTo>
                      <a:lnTo>
                        <a:pt x="9" y="22"/>
                      </a:lnTo>
                      <a:lnTo>
                        <a:pt x="10" y="21"/>
                      </a:lnTo>
                      <a:lnTo>
                        <a:pt x="10" y="20"/>
                      </a:lnTo>
                      <a:lnTo>
                        <a:pt x="11" y="17"/>
                      </a:lnTo>
                      <a:lnTo>
                        <a:pt x="12" y="16"/>
                      </a:lnTo>
                      <a:lnTo>
                        <a:pt x="13" y="14"/>
                      </a:lnTo>
                      <a:lnTo>
                        <a:pt x="16" y="13"/>
                      </a:lnTo>
                      <a:lnTo>
                        <a:pt x="17" y="12"/>
                      </a:lnTo>
                      <a:lnTo>
                        <a:pt x="18" y="10"/>
                      </a:lnTo>
                      <a:lnTo>
                        <a:pt x="19" y="9"/>
                      </a:lnTo>
                      <a:lnTo>
                        <a:pt x="21" y="8"/>
                      </a:lnTo>
                      <a:lnTo>
                        <a:pt x="22" y="7"/>
                      </a:lnTo>
                      <a:lnTo>
                        <a:pt x="24" y="6"/>
                      </a:lnTo>
                      <a:lnTo>
                        <a:pt x="26" y="5"/>
                      </a:lnTo>
                      <a:lnTo>
                        <a:pt x="27" y="5"/>
                      </a:lnTo>
                      <a:lnTo>
                        <a:pt x="29" y="4"/>
                      </a:lnTo>
                      <a:lnTo>
                        <a:pt x="31" y="3"/>
                      </a:lnTo>
                      <a:lnTo>
                        <a:pt x="33" y="2"/>
                      </a:lnTo>
                      <a:lnTo>
                        <a:pt x="34" y="2"/>
                      </a:lnTo>
                      <a:lnTo>
                        <a:pt x="36" y="1"/>
                      </a:lnTo>
                      <a:lnTo>
                        <a:pt x="38" y="1"/>
                      </a:lnTo>
                      <a:lnTo>
                        <a:pt x="41" y="0"/>
                      </a:lnTo>
                      <a:lnTo>
                        <a:pt x="43" y="0"/>
                      </a:lnTo>
                      <a:lnTo>
                        <a:pt x="45" y="0"/>
                      </a:lnTo>
                      <a:lnTo>
                        <a:pt x="47" y="0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54" y="0"/>
                      </a:lnTo>
                      <a:lnTo>
                        <a:pt x="57" y="0"/>
                      </a:lnTo>
                      <a:lnTo>
                        <a:pt x="61" y="0"/>
                      </a:lnTo>
                      <a:lnTo>
                        <a:pt x="65" y="1"/>
                      </a:lnTo>
                      <a:lnTo>
                        <a:pt x="68" y="2"/>
                      </a:lnTo>
                      <a:lnTo>
                        <a:pt x="71" y="3"/>
                      </a:lnTo>
                      <a:lnTo>
                        <a:pt x="74" y="4"/>
                      </a:lnTo>
                      <a:lnTo>
                        <a:pt x="76" y="6"/>
                      </a:lnTo>
                      <a:lnTo>
                        <a:pt x="79" y="7"/>
                      </a:lnTo>
                      <a:lnTo>
                        <a:pt x="82" y="9"/>
                      </a:lnTo>
                      <a:lnTo>
                        <a:pt x="84" y="11"/>
                      </a:lnTo>
                      <a:lnTo>
                        <a:pt x="86" y="14"/>
                      </a:lnTo>
                      <a:lnTo>
                        <a:pt x="90" y="16"/>
                      </a:lnTo>
                      <a:lnTo>
                        <a:pt x="92" y="19"/>
                      </a:lnTo>
                      <a:lnTo>
                        <a:pt x="94" y="22"/>
                      </a:lnTo>
                      <a:lnTo>
                        <a:pt x="96" y="26"/>
                      </a:lnTo>
                      <a:lnTo>
                        <a:pt x="97" y="29"/>
                      </a:lnTo>
                      <a:lnTo>
                        <a:pt x="99" y="33"/>
                      </a:lnTo>
                      <a:lnTo>
                        <a:pt x="100" y="37"/>
                      </a:lnTo>
                      <a:lnTo>
                        <a:pt x="101" y="43"/>
                      </a:lnTo>
                      <a:lnTo>
                        <a:pt x="102" y="47"/>
                      </a:lnTo>
                      <a:lnTo>
                        <a:pt x="102" y="52"/>
                      </a:lnTo>
                      <a:lnTo>
                        <a:pt x="102" y="58"/>
                      </a:lnTo>
                      <a:lnTo>
                        <a:pt x="102" y="64"/>
                      </a:lnTo>
                      <a:lnTo>
                        <a:pt x="102" y="108"/>
                      </a:lnTo>
                      <a:lnTo>
                        <a:pt x="171" y="108"/>
                      </a:lnTo>
                      <a:lnTo>
                        <a:pt x="171" y="131"/>
                      </a:lnTo>
                      <a:close/>
                      <a:moveTo>
                        <a:pt x="81" y="108"/>
                      </a:moveTo>
                      <a:lnTo>
                        <a:pt x="81" y="64"/>
                      </a:lnTo>
                      <a:lnTo>
                        <a:pt x="81" y="60"/>
                      </a:lnTo>
                      <a:lnTo>
                        <a:pt x="81" y="57"/>
                      </a:lnTo>
                      <a:lnTo>
                        <a:pt x="81" y="54"/>
                      </a:lnTo>
                      <a:lnTo>
                        <a:pt x="81" y="51"/>
                      </a:lnTo>
                      <a:lnTo>
                        <a:pt x="80" y="48"/>
                      </a:lnTo>
                      <a:lnTo>
                        <a:pt x="79" y="45"/>
                      </a:lnTo>
                      <a:lnTo>
                        <a:pt x="79" y="43"/>
                      </a:lnTo>
                      <a:lnTo>
                        <a:pt x="78" y="40"/>
                      </a:lnTo>
                      <a:lnTo>
                        <a:pt x="77" y="38"/>
                      </a:lnTo>
                      <a:lnTo>
                        <a:pt x="76" y="36"/>
                      </a:lnTo>
                      <a:lnTo>
                        <a:pt x="75" y="34"/>
                      </a:lnTo>
                      <a:lnTo>
                        <a:pt x="73" y="33"/>
                      </a:lnTo>
                      <a:lnTo>
                        <a:pt x="72" y="31"/>
                      </a:lnTo>
                      <a:lnTo>
                        <a:pt x="71" y="30"/>
                      </a:lnTo>
                      <a:lnTo>
                        <a:pt x="69" y="29"/>
                      </a:lnTo>
                      <a:lnTo>
                        <a:pt x="68" y="27"/>
                      </a:lnTo>
                      <a:lnTo>
                        <a:pt x="66" y="27"/>
                      </a:lnTo>
                      <a:lnTo>
                        <a:pt x="64" y="26"/>
                      </a:lnTo>
                      <a:lnTo>
                        <a:pt x="62" y="25"/>
                      </a:lnTo>
                      <a:lnTo>
                        <a:pt x="60" y="24"/>
                      </a:lnTo>
                      <a:lnTo>
                        <a:pt x="57" y="24"/>
                      </a:lnTo>
                      <a:lnTo>
                        <a:pt x="55" y="24"/>
                      </a:lnTo>
                      <a:lnTo>
                        <a:pt x="53" y="24"/>
                      </a:lnTo>
                      <a:lnTo>
                        <a:pt x="50" y="24"/>
                      </a:lnTo>
                      <a:lnTo>
                        <a:pt x="49" y="24"/>
                      </a:lnTo>
                      <a:lnTo>
                        <a:pt x="47" y="24"/>
                      </a:lnTo>
                      <a:lnTo>
                        <a:pt x="46" y="24"/>
                      </a:lnTo>
                      <a:lnTo>
                        <a:pt x="44" y="24"/>
                      </a:lnTo>
                      <a:lnTo>
                        <a:pt x="43" y="24"/>
                      </a:lnTo>
                      <a:lnTo>
                        <a:pt x="41" y="25"/>
                      </a:lnTo>
                      <a:lnTo>
                        <a:pt x="40" y="25"/>
                      </a:lnTo>
                      <a:lnTo>
                        <a:pt x="37" y="26"/>
                      </a:lnTo>
                      <a:lnTo>
                        <a:pt x="36" y="26"/>
                      </a:lnTo>
                      <a:lnTo>
                        <a:pt x="35" y="27"/>
                      </a:lnTo>
                      <a:lnTo>
                        <a:pt x="34" y="28"/>
                      </a:lnTo>
                      <a:lnTo>
                        <a:pt x="32" y="29"/>
                      </a:lnTo>
                      <a:lnTo>
                        <a:pt x="31" y="29"/>
                      </a:lnTo>
                      <a:lnTo>
                        <a:pt x="30" y="30"/>
                      </a:lnTo>
                      <a:lnTo>
                        <a:pt x="29" y="31"/>
                      </a:lnTo>
                      <a:lnTo>
                        <a:pt x="28" y="32"/>
                      </a:lnTo>
                      <a:lnTo>
                        <a:pt x="27" y="33"/>
                      </a:lnTo>
                      <a:lnTo>
                        <a:pt x="26" y="35"/>
                      </a:lnTo>
                      <a:lnTo>
                        <a:pt x="25" y="36"/>
                      </a:lnTo>
                      <a:lnTo>
                        <a:pt x="24" y="37"/>
                      </a:lnTo>
                      <a:lnTo>
                        <a:pt x="24" y="38"/>
                      </a:lnTo>
                      <a:lnTo>
                        <a:pt x="23" y="40"/>
                      </a:lnTo>
                      <a:lnTo>
                        <a:pt x="23" y="41"/>
                      </a:lnTo>
                      <a:lnTo>
                        <a:pt x="22" y="44"/>
                      </a:lnTo>
                      <a:lnTo>
                        <a:pt x="22" y="45"/>
                      </a:lnTo>
                      <a:lnTo>
                        <a:pt x="22" y="47"/>
                      </a:lnTo>
                      <a:lnTo>
                        <a:pt x="22" y="48"/>
                      </a:lnTo>
                      <a:lnTo>
                        <a:pt x="22" y="49"/>
                      </a:lnTo>
                      <a:lnTo>
                        <a:pt x="22" y="51"/>
                      </a:lnTo>
                      <a:lnTo>
                        <a:pt x="22" y="53"/>
                      </a:lnTo>
                      <a:lnTo>
                        <a:pt x="22" y="55"/>
                      </a:lnTo>
                      <a:lnTo>
                        <a:pt x="22" y="57"/>
                      </a:lnTo>
                      <a:lnTo>
                        <a:pt x="22" y="59"/>
                      </a:lnTo>
                      <a:lnTo>
                        <a:pt x="22" y="61"/>
                      </a:lnTo>
                      <a:lnTo>
                        <a:pt x="21" y="64"/>
                      </a:lnTo>
                      <a:lnTo>
                        <a:pt x="21" y="108"/>
                      </a:lnTo>
                      <a:lnTo>
                        <a:pt x="81" y="10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5" name="Freeform 466"/>
                <p:cNvSpPr>
                  <a:spLocks noEditPoints="1"/>
                </p:cNvSpPr>
                <p:nvPr/>
              </p:nvSpPr>
              <p:spPr bwMode="auto">
                <a:xfrm>
                  <a:off x="557" y="2752"/>
                  <a:ext cx="65" cy="57"/>
                </a:xfrm>
                <a:custGeom>
                  <a:avLst/>
                  <a:gdLst>
                    <a:gd name="T0" fmla="*/ 12 w 129"/>
                    <a:gd name="T1" fmla="*/ 0 h 115"/>
                    <a:gd name="T2" fmla="*/ 14 w 129"/>
                    <a:gd name="T3" fmla="*/ 1 h 115"/>
                    <a:gd name="T4" fmla="*/ 15 w 129"/>
                    <a:gd name="T5" fmla="*/ 2 h 115"/>
                    <a:gd name="T6" fmla="*/ 16 w 129"/>
                    <a:gd name="T7" fmla="*/ 3 h 115"/>
                    <a:gd name="T8" fmla="*/ 16 w 129"/>
                    <a:gd name="T9" fmla="*/ 4 h 115"/>
                    <a:gd name="T10" fmla="*/ 17 w 129"/>
                    <a:gd name="T11" fmla="*/ 6 h 115"/>
                    <a:gd name="T12" fmla="*/ 17 w 129"/>
                    <a:gd name="T13" fmla="*/ 8 h 115"/>
                    <a:gd name="T14" fmla="*/ 16 w 129"/>
                    <a:gd name="T15" fmla="*/ 10 h 115"/>
                    <a:gd name="T16" fmla="*/ 15 w 129"/>
                    <a:gd name="T17" fmla="*/ 11 h 115"/>
                    <a:gd name="T18" fmla="*/ 14 w 129"/>
                    <a:gd name="T19" fmla="*/ 12 h 115"/>
                    <a:gd name="T20" fmla="*/ 12 w 129"/>
                    <a:gd name="T21" fmla="*/ 13 h 115"/>
                    <a:gd name="T22" fmla="*/ 10 w 129"/>
                    <a:gd name="T23" fmla="*/ 14 h 115"/>
                    <a:gd name="T24" fmla="*/ 7 w 129"/>
                    <a:gd name="T25" fmla="*/ 14 h 115"/>
                    <a:gd name="T26" fmla="*/ 5 w 129"/>
                    <a:gd name="T27" fmla="*/ 13 h 115"/>
                    <a:gd name="T28" fmla="*/ 3 w 129"/>
                    <a:gd name="T29" fmla="*/ 12 h 115"/>
                    <a:gd name="T30" fmla="*/ 2 w 129"/>
                    <a:gd name="T31" fmla="*/ 11 h 115"/>
                    <a:gd name="T32" fmla="*/ 1 w 129"/>
                    <a:gd name="T33" fmla="*/ 9 h 115"/>
                    <a:gd name="T34" fmla="*/ 1 w 129"/>
                    <a:gd name="T35" fmla="*/ 8 h 115"/>
                    <a:gd name="T36" fmla="*/ 1 w 129"/>
                    <a:gd name="T37" fmla="*/ 6 h 115"/>
                    <a:gd name="T38" fmla="*/ 1 w 129"/>
                    <a:gd name="T39" fmla="*/ 4 h 115"/>
                    <a:gd name="T40" fmla="*/ 2 w 129"/>
                    <a:gd name="T41" fmla="*/ 2 h 115"/>
                    <a:gd name="T42" fmla="*/ 3 w 129"/>
                    <a:gd name="T43" fmla="*/ 1 h 115"/>
                    <a:gd name="T44" fmla="*/ 5 w 129"/>
                    <a:gd name="T45" fmla="*/ 0 h 115"/>
                    <a:gd name="T46" fmla="*/ 7 w 129"/>
                    <a:gd name="T47" fmla="*/ 0 h 115"/>
                    <a:gd name="T48" fmla="*/ 9 w 129"/>
                    <a:gd name="T49" fmla="*/ 0 h 115"/>
                    <a:gd name="T50" fmla="*/ 9 w 129"/>
                    <a:gd name="T51" fmla="*/ 0 h 115"/>
                    <a:gd name="T52" fmla="*/ 9 w 129"/>
                    <a:gd name="T53" fmla="*/ 0 h 115"/>
                    <a:gd name="T54" fmla="*/ 10 w 129"/>
                    <a:gd name="T55" fmla="*/ 11 h 115"/>
                    <a:gd name="T56" fmla="*/ 11 w 129"/>
                    <a:gd name="T57" fmla="*/ 11 h 115"/>
                    <a:gd name="T58" fmla="*/ 12 w 129"/>
                    <a:gd name="T59" fmla="*/ 10 h 115"/>
                    <a:gd name="T60" fmla="*/ 13 w 129"/>
                    <a:gd name="T61" fmla="*/ 10 h 115"/>
                    <a:gd name="T62" fmla="*/ 14 w 129"/>
                    <a:gd name="T63" fmla="*/ 9 h 115"/>
                    <a:gd name="T64" fmla="*/ 14 w 129"/>
                    <a:gd name="T65" fmla="*/ 8 h 115"/>
                    <a:gd name="T66" fmla="*/ 14 w 129"/>
                    <a:gd name="T67" fmla="*/ 6 h 115"/>
                    <a:gd name="T68" fmla="*/ 14 w 129"/>
                    <a:gd name="T69" fmla="*/ 5 h 115"/>
                    <a:gd name="T70" fmla="*/ 14 w 129"/>
                    <a:gd name="T71" fmla="*/ 5 h 115"/>
                    <a:gd name="T72" fmla="*/ 14 w 129"/>
                    <a:gd name="T73" fmla="*/ 4 h 115"/>
                    <a:gd name="T74" fmla="*/ 13 w 129"/>
                    <a:gd name="T75" fmla="*/ 3 h 115"/>
                    <a:gd name="T76" fmla="*/ 12 w 129"/>
                    <a:gd name="T77" fmla="*/ 3 h 115"/>
                    <a:gd name="T78" fmla="*/ 11 w 129"/>
                    <a:gd name="T79" fmla="*/ 2 h 115"/>
                    <a:gd name="T80" fmla="*/ 7 w 129"/>
                    <a:gd name="T81" fmla="*/ 2 h 115"/>
                    <a:gd name="T82" fmla="*/ 6 w 129"/>
                    <a:gd name="T83" fmla="*/ 3 h 115"/>
                    <a:gd name="T84" fmla="*/ 5 w 129"/>
                    <a:gd name="T85" fmla="*/ 3 h 115"/>
                    <a:gd name="T86" fmla="*/ 4 w 129"/>
                    <a:gd name="T87" fmla="*/ 4 h 115"/>
                    <a:gd name="T88" fmla="*/ 3 w 129"/>
                    <a:gd name="T89" fmla="*/ 5 h 115"/>
                    <a:gd name="T90" fmla="*/ 3 w 129"/>
                    <a:gd name="T91" fmla="*/ 6 h 115"/>
                    <a:gd name="T92" fmla="*/ 3 w 129"/>
                    <a:gd name="T93" fmla="*/ 7 h 115"/>
                    <a:gd name="T94" fmla="*/ 3 w 129"/>
                    <a:gd name="T95" fmla="*/ 8 h 115"/>
                    <a:gd name="T96" fmla="*/ 3 w 129"/>
                    <a:gd name="T97" fmla="*/ 9 h 115"/>
                    <a:gd name="T98" fmla="*/ 4 w 129"/>
                    <a:gd name="T99" fmla="*/ 10 h 115"/>
                    <a:gd name="T100" fmla="*/ 5 w 129"/>
                    <a:gd name="T101" fmla="*/ 11 h 115"/>
                    <a:gd name="T102" fmla="*/ 6 w 129"/>
                    <a:gd name="T103" fmla="*/ 11 h 115"/>
                    <a:gd name="T104" fmla="*/ 7 w 129"/>
                    <a:gd name="T105" fmla="*/ 11 h 115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29"/>
                    <a:gd name="T160" fmla="*/ 0 h 115"/>
                    <a:gd name="T161" fmla="*/ 129 w 129"/>
                    <a:gd name="T162" fmla="*/ 115 h 115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29" h="115">
                      <a:moveTo>
                        <a:pt x="86" y="23"/>
                      </a:moveTo>
                      <a:lnTo>
                        <a:pt x="89" y="1"/>
                      </a:lnTo>
                      <a:lnTo>
                        <a:pt x="93" y="1"/>
                      </a:lnTo>
                      <a:lnTo>
                        <a:pt x="96" y="2"/>
                      </a:lnTo>
                      <a:lnTo>
                        <a:pt x="99" y="4"/>
                      </a:lnTo>
                      <a:lnTo>
                        <a:pt x="102" y="5"/>
                      </a:lnTo>
                      <a:lnTo>
                        <a:pt x="104" y="6"/>
                      </a:lnTo>
                      <a:lnTo>
                        <a:pt x="107" y="8"/>
                      </a:lnTo>
                      <a:lnTo>
                        <a:pt x="109" y="10"/>
                      </a:lnTo>
                      <a:lnTo>
                        <a:pt x="111" y="12"/>
                      </a:lnTo>
                      <a:lnTo>
                        <a:pt x="113" y="14"/>
                      </a:lnTo>
                      <a:lnTo>
                        <a:pt x="116" y="16"/>
                      </a:lnTo>
                      <a:lnTo>
                        <a:pt x="118" y="18"/>
                      </a:lnTo>
                      <a:lnTo>
                        <a:pt x="119" y="21"/>
                      </a:lnTo>
                      <a:lnTo>
                        <a:pt x="121" y="23"/>
                      </a:lnTo>
                      <a:lnTo>
                        <a:pt x="123" y="25"/>
                      </a:lnTo>
                      <a:lnTo>
                        <a:pt x="124" y="28"/>
                      </a:lnTo>
                      <a:lnTo>
                        <a:pt x="125" y="30"/>
                      </a:lnTo>
                      <a:lnTo>
                        <a:pt x="126" y="34"/>
                      </a:lnTo>
                      <a:lnTo>
                        <a:pt x="127" y="37"/>
                      </a:lnTo>
                      <a:lnTo>
                        <a:pt x="128" y="39"/>
                      </a:lnTo>
                      <a:lnTo>
                        <a:pt x="128" y="42"/>
                      </a:lnTo>
                      <a:lnTo>
                        <a:pt x="129" y="46"/>
                      </a:lnTo>
                      <a:lnTo>
                        <a:pt x="129" y="49"/>
                      </a:lnTo>
                      <a:lnTo>
                        <a:pt x="129" y="52"/>
                      </a:lnTo>
                      <a:lnTo>
                        <a:pt x="129" y="56"/>
                      </a:lnTo>
                      <a:lnTo>
                        <a:pt x="129" y="61"/>
                      </a:lnTo>
                      <a:lnTo>
                        <a:pt x="129" y="65"/>
                      </a:lnTo>
                      <a:lnTo>
                        <a:pt x="128" y="69"/>
                      </a:lnTo>
                      <a:lnTo>
                        <a:pt x="128" y="73"/>
                      </a:lnTo>
                      <a:lnTo>
                        <a:pt x="127" y="76"/>
                      </a:lnTo>
                      <a:lnTo>
                        <a:pt x="125" y="80"/>
                      </a:lnTo>
                      <a:lnTo>
                        <a:pt x="124" y="84"/>
                      </a:lnTo>
                      <a:lnTo>
                        <a:pt x="122" y="87"/>
                      </a:lnTo>
                      <a:lnTo>
                        <a:pt x="120" y="90"/>
                      </a:lnTo>
                      <a:lnTo>
                        <a:pt x="118" y="93"/>
                      </a:lnTo>
                      <a:lnTo>
                        <a:pt x="116" y="96"/>
                      </a:lnTo>
                      <a:lnTo>
                        <a:pt x="112" y="99"/>
                      </a:lnTo>
                      <a:lnTo>
                        <a:pt x="110" y="101"/>
                      </a:lnTo>
                      <a:lnTo>
                        <a:pt x="107" y="103"/>
                      </a:lnTo>
                      <a:lnTo>
                        <a:pt x="104" y="106"/>
                      </a:lnTo>
                      <a:lnTo>
                        <a:pt x="100" y="108"/>
                      </a:lnTo>
                      <a:lnTo>
                        <a:pt x="97" y="109"/>
                      </a:lnTo>
                      <a:lnTo>
                        <a:pt x="93" y="111"/>
                      </a:lnTo>
                      <a:lnTo>
                        <a:pt x="88" y="112"/>
                      </a:lnTo>
                      <a:lnTo>
                        <a:pt x="84" y="113"/>
                      </a:lnTo>
                      <a:lnTo>
                        <a:pt x="80" y="114"/>
                      </a:lnTo>
                      <a:lnTo>
                        <a:pt x="76" y="114"/>
                      </a:lnTo>
                      <a:lnTo>
                        <a:pt x="71" y="114"/>
                      </a:lnTo>
                      <a:lnTo>
                        <a:pt x="65" y="115"/>
                      </a:lnTo>
                      <a:lnTo>
                        <a:pt x="61" y="114"/>
                      </a:lnTo>
                      <a:lnTo>
                        <a:pt x="56" y="114"/>
                      </a:lnTo>
                      <a:lnTo>
                        <a:pt x="51" y="114"/>
                      </a:lnTo>
                      <a:lnTo>
                        <a:pt x="47" y="113"/>
                      </a:lnTo>
                      <a:lnTo>
                        <a:pt x="43" y="112"/>
                      </a:lnTo>
                      <a:lnTo>
                        <a:pt x="38" y="111"/>
                      </a:lnTo>
                      <a:lnTo>
                        <a:pt x="34" y="109"/>
                      </a:lnTo>
                      <a:lnTo>
                        <a:pt x="31" y="108"/>
                      </a:lnTo>
                      <a:lnTo>
                        <a:pt x="27" y="106"/>
                      </a:lnTo>
                      <a:lnTo>
                        <a:pt x="24" y="103"/>
                      </a:lnTo>
                      <a:lnTo>
                        <a:pt x="21" y="101"/>
                      </a:lnTo>
                      <a:lnTo>
                        <a:pt x="17" y="99"/>
                      </a:lnTo>
                      <a:lnTo>
                        <a:pt x="15" y="96"/>
                      </a:lnTo>
                      <a:lnTo>
                        <a:pt x="12" y="93"/>
                      </a:lnTo>
                      <a:lnTo>
                        <a:pt x="10" y="90"/>
                      </a:lnTo>
                      <a:lnTo>
                        <a:pt x="8" y="87"/>
                      </a:lnTo>
                      <a:lnTo>
                        <a:pt x="6" y="84"/>
                      </a:lnTo>
                      <a:lnTo>
                        <a:pt x="5" y="79"/>
                      </a:lnTo>
                      <a:lnTo>
                        <a:pt x="3" y="76"/>
                      </a:lnTo>
                      <a:lnTo>
                        <a:pt x="2" y="73"/>
                      </a:lnTo>
                      <a:lnTo>
                        <a:pt x="2" y="69"/>
                      </a:lnTo>
                      <a:lnTo>
                        <a:pt x="1" y="65"/>
                      </a:lnTo>
                      <a:lnTo>
                        <a:pt x="1" y="61"/>
                      </a:lnTo>
                      <a:lnTo>
                        <a:pt x="0" y="58"/>
                      </a:lnTo>
                      <a:lnTo>
                        <a:pt x="1" y="53"/>
                      </a:lnTo>
                      <a:lnTo>
                        <a:pt x="1" y="49"/>
                      </a:lnTo>
                      <a:lnTo>
                        <a:pt x="2" y="45"/>
                      </a:lnTo>
                      <a:lnTo>
                        <a:pt x="2" y="41"/>
                      </a:lnTo>
                      <a:lnTo>
                        <a:pt x="3" y="38"/>
                      </a:lnTo>
                      <a:lnTo>
                        <a:pt x="5" y="35"/>
                      </a:lnTo>
                      <a:lnTo>
                        <a:pt x="6" y="31"/>
                      </a:lnTo>
                      <a:lnTo>
                        <a:pt x="8" y="27"/>
                      </a:lnTo>
                      <a:lnTo>
                        <a:pt x="10" y="25"/>
                      </a:lnTo>
                      <a:lnTo>
                        <a:pt x="12" y="22"/>
                      </a:lnTo>
                      <a:lnTo>
                        <a:pt x="14" y="19"/>
                      </a:lnTo>
                      <a:lnTo>
                        <a:pt x="16" y="17"/>
                      </a:lnTo>
                      <a:lnTo>
                        <a:pt x="20" y="14"/>
                      </a:lnTo>
                      <a:lnTo>
                        <a:pt x="24" y="12"/>
                      </a:lnTo>
                      <a:lnTo>
                        <a:pt x="27" y="10"/>
                      </a:lnTo>
                      <a:lnTo>
                        <a:pt x="30" y="7"/>
                      </a:lnTo>
                      <a:lnTo>
                        <a:pt x="34" y="6"/>
                      </a:lnTo>
                      <a:lnTo>
                        <a:pt x="38" y="4"/>
                      </a:lnTo>
                      <a:lnTo>
                        <a:pt x="41" y="3"/>
                      </a:lnTo>
                      <a:lnTo>
                        <a:pt x="47" y="2"/>
                      </a:lnTo>
                      <a:lnTo>
                        <a:pt x="51" y="1"/>
                      </a:lnTo>
                      <a:lnTo>
                        <a:pt x="55" y="1"/>
                      </a:lnTo>
                      <a:lnTo>
                        <a:pt x="60" y="1"/>
                      </a:lnTo>
                      <a:lnTo>
                        <a:pt x="64" y="1"/>
                      </a:lnTo>
                      <a:lnTo>
                        <a:pt x="65" y="0"/>
                      </a:lnTo>
                      <a:lnTo>
                        <a:pt x="67" y="0"/>
                      </a:lnTo>
                      <a:lnTo>
                        <a:pt x="68" y="0"/>
                      </a:lnTo>
                      <a:lnTo>
                        <a:pt x="69" y="0"/>
                      </a:lnTo>
                      <a:lnTo>
                        <a:pt x="70" y="0"/>
                      </a:lnTo>
                      <a:lnTo>
                        <a:pt x="70" y="1"/>
                      </a:lnTo>
                      <a:lnTo>
                        <a:pt x="70" y="93"/>
                      </a:lnTo>
                      <a:lnTo>
                        <a:pt x="74" y="92"/>
                      </a:lnTo>
                      <a:lnTo>
                        <a:pt x="77" y="92"/>
                      </a:lnTo>
                      <a:lnTo>
                        <a:pt x="80" y="91"/>
                      </a:lnTo>
                      <a:lnTo>
                        <a:pt x="83" y="91"/>
                      </a:lnTo>
                      <a:lnTo>
                        <a:pt x="85" y="90"/>
                      </a:lnTo>
                      <a:lnTo>
                        <a:pt x="88" y="89"/>
                      </a:lnTo>
                      <a:lnTo>
                        <a:pt x="91" y="89"/>
                      </a:lnTo>
                      <a:lnTo>
                        <a:pt x="94" y="88"/>
                      </a:lnTo>
                      <a:lnTo>
                        <a:pt x="96" y="86"/>
                      </a:lnTo>
                      <a:lnTo>
                        <a:pt x="98" y="85"/>
                      </a:lnTo>
                      <a:lnTo>
                        <a:pt x="100" y="84"/>
                      </a:lnTo>
                      <a:lnTo>
                        <a:pt x="101" y="83"/>
                      </a:lnTo>
                      <a:lnTo>
                        <a:pt x="103" y="80"/>
                      </a:lnTo>
                      <a:lnTo>
                        <a:pt x="105" y="78"/>
                      </a:lnTo>
                      <a:lnTo>
                        <a:pt x="106" y="76"/>
                      </a:lnTo>
                      <a:lnTo>
                        <a:pt x="108" y="74"/>
                      </a:lnTo>
                      <a:lnTo>
                        <a:pt x="109" y="72"/>
                      </a:lnTo>
                      <a:lnTo>
                        <a:pt x="110" y="70"/>
                      </a:lnTo>
                      <a:lnTo>
                        <a:pt x="111" y="68"/>
                      </a:lnTo>
                      <a:lnTo>
                        <a:pt x="111" y="66"/>
                      </a:lnTo>
                      <a:lnTo>
                        <a:pt x="112" y="64"/>
                      </a:lnTo>
                      <a:lnTo>
                        <a:pt x="112" y="61"/>
                      </a:lnTo>
                      <a:lnTo>
                        <a:pt x="112" y="59"/>
                      </a:lnTo>
                      <a:lnTo>
                        <a:pt x="112" y="56"/>
                      </a:lnTo>
                      <a:lnTo>
                        <a:pt x="112" y="54"/>
                      </a:lnTo>
                      <a:lnTo>
                        <a:pt x="112" y="52"/>
                      </a:lnTo>
                      <a:lnTo>
                        <a:pt x="112" y="50"/>
                      </a:lnTo>
                      <a:lnTo>
                        <a:pt x="112" y="48"/>
                      </a:lnTo>
                      <a:lnTo>
                        <a:pt x="111" y="47"/>
                      </a:lnTo>
                      <a:lnTo>
                        <a:pt x="111" y="45"/>
                      </a:lnTo>
                      <a:lnTo>
                        <a:pt x="110" y="44"/>
                      </a:lnTo>
                      <a:lnTo>
                        <a:pt x="110" y="42"/>
                      </a:lnTo>
                      <a:lnTo>
                        <a:pt x="109" y="41"/>
                      </a:lnTo>
                      <a:lnTo>
                        <a:pt x="108" y="39"/>
                      </a:lnTo>
                      <a:lnTo>
                        <a:pt x="107" y="38"/>
                      </a:lnTo>
                      <a:lnTo>
                        <a:pt x="106" y="37"/>
                      </a:lnTo>
                      <a:lnTo>
                        <a:pt x="105" y="35"/>
                      </a:lnTo>
                      <a:lnTo>
                        <a:pt x="104" y="34"/>
                      </a:lnTo>
                      <a:lnTo>
                        <a:pt x="103" y="32"/>
                      </a:lnTo>
                      <a:lnTo>
                        <a:pt x="102" y="30"/>
                      </a:lnTo>
                      <a:lnTo>
                        <a:pt x="100" y="29"/>
                      </a:lnTo>
                      <a:lnTo>
                        <a:pt x="99" y="28"/>
                      </a:lnTo>
                      <a:lnTo>
                        <a:pt x="97" y="27"/>
                      </a:lnTo>
                      <a:lnTo>
                        <a:pt x="95" y="26"/>
                      </a:lnTo>
                      <a:lnTo>
                        <a:pt x="94" y="25"/>
                      </a:lnTo>
                      <a:lnTo>
                        <a:pt x="92" y="24"/>
                      </a:lnTo>
                      <a:lnTo>
                        <a:pt x="89" y="23"/>
                      </a:lnTo>
                      <a:lnTo>
                        <a:pt x="86" y="23"/>
                      </a:lnTo>
                      <a:close/>
                      <a:moveTo>
                        <a:pt x="53" y="92"/>
                      </a:moveTo>
                      <a:lnTo>
                        <a:pt x="53" y="23"/>
                      </a:lnTo>
                      <a:lnTo>
                        <a:pt x="51" y="23"/>
                      </a:lnTo>
                      <a:lnTo>
                        <a:pt x="49" y="23"/>
                      </a:lnTo>
                      <a:lnTo>
                        <a:pt x="46" y="23"/>
                      </a:lnTo>
                      <a:lnTo>
                        <a:pt x="44" y="24"/>
                      </a:lnTo>
                      <a:lnTo>
                        <a:pt x="41" y="24"/>
                      </a:lnTo>
                      <a:lnTo>
                        <a:pt x="39" y="25"/>
                      </a:lnTo>
                      <a:lnTo>
                        <a:pt x="37" y="26"/>
                      </a:lnTo>
                      <a:lnTo>
                        <a:pt x="36" y="27"/>
                      </a:lnTo>
                      <a:lnTo>
                        <a:pt x="34" y="27"/>
                      </a:lnTo>
                      <a:lnTo>
                        <a:pt x="32" y="28"/>
                      </a:lnTo>
                      <a:lnTo>
                        <a:pt x="31" y="29"/>
                      </a:lnTo>
                      <a:lnTo>
                        <a:pt x="29" y="31"/>
                      </a:lnTo>
                      <a:lnTo>
                        <a:pt x="28" y="32"/>
                      </a:lnTo>
                      <a:lnTo>
                        <a:pt x="26" y="35"/>
                      </a:lnTo>
                      <a:lnTo>
                        <a:pt x="24" y="36"/>
                      </a:lnTo>
                      <a:lnTo>
                        <a:pt x="23" y="38"/>
                      </a:lnTo>
                      <a:lnTo>
                        <a:pt x="22" y="40"/>
                      </a:lnTo>
                      <a:lnTo>
                        <a:pt x="20" y="42"/>
                      </a:lnTo>
                      <a:lnTo>
                        <a:pt x="20" y="44"/>
                      </a:lnTo>
                      <a:lnTo>
                        <a:pt x="19" y="47"/>
                      </a:lnTo>
                      <a:lnTo>
                        <a:pt x="17" y="49"/>
                      </a:lnTo>
                      <a:lnTo>
                        <a:pt x="17" y="51"/>
                      </a:lnTo>
                      <a:lnTo>
                        <a:pt x="17" y="54"/>
                      </a:lnTo>
                      <a:lnTo>
                        <a:pt x="16" y="58"/>
                      </a:lnTo>
                      <a:lnTo>
                        <a:pt x="17" y="60"/>
                      </a:lnTo>
                      <a:lnTo>
                        <a:pt x="17" y="62"/>
                      </a:lnTo>
                      <a:lnTo>
                        <a:pt x="17" y="64"/>
                      </a:lnTo>
                      <a:lnTo>
                        <a:pt x="19" y="66"/>
                      </a:lnTo>
                      <a:lnTo>
                        <a:pt x="19" y="68"/>
                      </a:lnTo>
                      <a:lnTo>
                        <a:pt x="20" y="70"/>
                      </a:lnTo>
                      <a:lnTo>
                        <a:pt x="21" y="72"/>
                      </a:lnTo>
                      <a:lnTo>
                        <a:pt x="22" y="74"/>
                      </a:lnTo>
                      <a:lnTo>
                        <a:pt x="23" y="76"/>
                      </a:lnTo>
                      <a:lnTo>
                        <a:pt x="24" y="77"/>
                      </a:lnTo>
                      <a:lnTo>
                        <a:pt x="26" y="79"/>
                      </a:lnTo>
                      <a:lnTo>
                        <a:pt x="27" y="82"/>
                      </a:lnTo>
                      <a:lnTo>
                        <a:pt x="29" y="83"/>
                      </a:lnTo>
                      <a:lnTo>
                        <a:pt x="31" y="84"/>
                      </a:lnTo>
                      <a:lnTo>
                        <a:pt x="32" y="86"/>
                      </a:lnTo>
                      <a:lnTo>
                        <a:pt x="34" y="87"/>
                      </a:lnTo>
                      <a:lnTo>
                        <a:pt x="36" y="88"/>
                      </a:lnTo>
                      <a:lnTo>
                        <a:pt x="38" y="89"/>
                      </a:lnTo>
                      <a:lnTo>
                        <a:pt x="40" y="89"/>
                      </a:lnTo>
                      <a:lnTo>
                        <a:pt x="44" y="90"/>
                      </a:lnTo>
                      <a:lnTo>
                        <a:pt x="46" y="91"/>
                      </a:lnTo>
                      <a:lnTo>
                        <a:pt x="48" y="91"/>
                      </a:lnTo>
                      <a:lnTo>
                        <a:pt x="51" y="91"/>
                      </a:lnTo>
                      <a:lnTo>
                        <a:pt x="53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6" name="Freeform 467"/>
                <p:cNvSpPr>
                  <a:spLocks/>
                </p:cNvSpPr>
                <p:nvPr/>
              </p:nvSpPr>
              <p:spPr bwMode="auto">
                <a:xfrm>
                  <a:off x="557" y="2706"/>
                  <a:ext cx="64" cy="34"/>
                </a:xfrm>
                <a:custGeom>
                  <a:avLst/>
                  <a:gdLst>
                    <a:gd name="T0" fmla="*/ 1 w 126"/>
                    <a:gd name="T1" fmla="*/ 9 h 68"/>
                    <a:gd name="T2" fmla="*/ 3 w 126"/>
                    <a:gd name="T3" fmla="*/ 6 h 68"/>
                    <a:gd name="T4" fmla="*/ 3 w 126"/>
                    <a:gd name="T5" fmla="*/ 6 h 68"/>
                    <a:gd name="T6" fmla="*/ 2 w 126"/>
                    <a:gd name="T7" fmla="*/ 6 h 68"/>
                    <a:gd name="T8" fmla="*/ 2 w 126"/>
                    <a:gd name="T9" fmla="*/ 6 h 68"/>
                    <a:gd name="T10" fmla="*/ 1 w 126"/>
                    <a:gd name="T11" fmla="*/ 5 h 68"/>
                    <a:gd name="T12" fmla="*/ 1 w 126"/>
                    <a:gd name="T13" fmla="*/ 5 h 68"/>
                    <a:gd name="T14" fmla="*/ 1 w 126"/>
                    <a:gd name="T15" fmla="*/ 5 h 68"/>
                    <a:gd name="T16" fmla="*/ 1 w 126"/>
                    <a:gd name="T17" fmla="*/ 5 h 68"/>
                    <a:gd name="T18" fmla="*/ 1 w 126"/>
                    <a:gd name="T19" fmla="*/ 4 h 68"/>
                    <a:gd name="T20" fmla="*/ 1 w 126"/>
                    <a:gd name="T21" fmla="*/ 4 h 68"/>
                    <a:gd name="T22" fmla="*/ 1 w 126"/>
                    <a:gd name="T23" fmla="*/ 4 h 68"/>
                    <a:gd name="T24" fmla="*/ 1 w 126"/>
                    <a:gd name="T25" fmla="*/ 3 h 68"/>
                    <a:gd name="T26" fmla="*/ 0 w 126"/>
                    <a:gd name="T27" fmla="*/ 3 h 68"/>
                    <a:gd name="T28" fmla="*/ 1 w 126"/>
                    <a:gd name="T29" fmla="*/ 3 h 68"/>
                    <a:gd name="T30" fmla="*/ 1 w 126"/>
                    <a:gd name="T31" fmla="*/ 2 h 68"/>
                    <a:gd name="T32" fmla="*/ 1 w 126"/>
                    <a:gd name="T33" fmla="*/ 2 h 68"/>
                    <a:gd name="T34" fmla="*/ 1 w 126"/>
                    <a:gd name="T35" fmla="*/ 1 h 68"/>
                    <a:gd name="T36" fmla="*/ 1 w 126"/>
                    <a:gd name="T37" fmla="*/ 1 h 68"/>
                    <a:gd name="T38" fmla="*/ 1 w 126"/>
                    <a:gd name="T39" fmla="*/ 0 h 68"/>
                    <a:gd name="T40" fmla="*/ 4 w 126"/>
                    <a:gd name="T41" fmla="*/ 2 h 68"/>
                    <a:gd name="T42" fmla="*/ 4 w 126"/>
                    <a:gd name="T43" fmla="*/ 2 h 68"/>
                    <a:gd name="T44" fmla="*/ 3 w 126"/>
                    <a:gd name="T45" fmla="*/ 2 h 68"/>
                    <a:gd name="T46" fmla="*/ 3 w 126"/>
                    <a:gd name="T47" fmla="*/ 3 h 68"/>
                    <a:gd name="T48" fmla="*/ 3 w 126"/>
                    <a:gd name="T49" fmla="*/ 3 h 68"/>
                    <a:gd name="T50" fmla="*/ 3 w 126"/>
                    <a:gd name="T51" fmla="*/ 3 h 68"/>
                    <a:gd name="T52" fmla="*/ 3 w 126"/>
                    <a:gd name="T53" fmla="*/ 3 h 68"/>
                    <a:gd name="T54" fmla="*/ 3 w 126"/>
                    <a:gd name="T55" fmla="*/ 4 h 68"/>
                    <a:gd name="T56" fmla="*/ 3 w 126"/>
                    <a:gd name="T57" fmla="*/ 4 h 68"/>
                    <a:gd name="T58" fmla="*/ 3 w 126"/>
                    <a:gd name="T59" fmla="*/ 4 h 68"/>
                    <a:gd name="T60" fmla="*/ 4 w 126"/>
                    <a:gd name="T61" fmla="*/ 5 h 68"/>
                    <a:gd name="T62" fmla="*/ 4 w 126"/>
                    <a:gd name="T63" fmla="*/ 5 h 68"/>
                    <a:gd name="T64" fmla="*/ 4 w 126"/>
                    <a:gd name="T65" fmla="*/ 5 h 68"/>
                    <a:gd name="T66" fmla="*/ 4 w 126"/>
                    <a:gd name="T67" fmla="*/ 5 h 68"/>
                    <a:gd name="T68" fmla="*/ 4 w 126"/>
                    <a:gd name="T69" fmla="*/ 5 h 68"/>
                    <a:gd name="T70" fmla="*/ 4 w 126"/>
                    <a:gd name="T71" fmla="*/ 5 h 68"/>
                    <a:gd name="T72" fmla="*/ 5 w 126"/>
                    <a:gd name="T73" fmla="*/ 6 h 68"/>
                    <a:gd name="T74" fmla="*/ 5 w 126"/>
                    <a:gd name="T75" fmla="*/ 6 h 68"/>
                    <a:gd name="T76" fmla="*/ 5 w 126"/>
                    <a:gd name="T77" fmla="*/ 6 h 68"/>
                    <a:gd name="T78" fmla="*/ 6 w 126"/>
                    <a:gd name="T79" fmla="*/ 6 h 68"/>
                    <a:gd name="T80" fmla="*/ 6 w 126"/>
                    <a:gd name="T81" fmla="*/ 6 h 68"/>
                    <a:gd name="T82" fmla="*/ 7 w 126"/>
                    <a:gd name="T83" fmla="*/ 6 h 68"/>
                    <a:gd name="T84" fmla="*/ 7 w 126"/>
                    <a:gd name="T85" fmla="*/ 6 h 68"/>
                    <a:gd name="T86" fmla="*/ 8 w 126"/>
                    <a:gd name="T87" fmla="*/ 6 h 68"/>
                    <a:gd name="T88" fmla="*/ 17 w 126"/>
                    <a:gd name="T89" fmla="*/ 6 h 68"/>
                    <a:gd name="T90" fmla="*/ 17 w 126"/>
                    <a:gd name="T91" fmla="*/ 9 h 6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26"/>
                    <a:gd name="T139" fmla="*/ 0 h 68"/>
                    <a:gd name="T140" fmla="*/ 126 w 126"/>
                    <a:gd name="T141" fmla="*/ 68 h 6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26" h="68">
                      <a:moveTo>
                        <a:pt x="126" y="68"/>
                      </a:moveTo>
                      <a:lnTo>
                        <a:pt x="2" y="68"/>
                      </a:lnTo>
                      <a:lnTo>
                        <a:pt x="2" y="49"/>
                      </a:lnTo>
                      <a:lnTo>
                        <a:pt x="22" y="49"/>
                      </a:lnTo>
                      <a:lnTo>
                        <a:pt x="20" y="47"/>
                      </a:lnTo>
                      <a:lnTo>
                        <a:pt x="17" y="46"/>
                      </a:lnTo>
                      <a:lnTo>
                        <a:pt x="16" y="45"/>
                      </a:lnTo>
                      <a:lnTo>
                        <a:pt x="14" y="44"/>
                      </a:lnTo>
                      <a:lnTo>
                        <a:pt x="12" y="43"/>
                      </a:lnTo>
                      <a:lnTo>
                        <a:pt x="11" y="42"/>
                      </a:lnTo>
                      <a:lnTo>
                        <a:pt x="9" y="41"/>
                      </a:lnTo>
                      <a:lnTo>
                        <a:pt x="8" y="40"/>
                      </a:lnTo>
                      <a:lnTo>
                        <a:pt x="7" y="39"/>
                      </a:lnTo>
                      <a:lnTo>
                        <a:pt x="6" y="38"/>
                      </a:lnTo>
                      <a:lnTo>
                        <a:pt x="5" y="37"/>
                      </a:lnTo>
                      <a:lnTo>
                        <a:pt x="4" y="36"/>
                      </a:lnTo>
                      <a:lnTo>
                        <a:pt x="4" y="34"/>
                      </a:lnTo>
                      <a:lnTo>
                        <a:pt x="3" y="33"/>
                      </a:lnTo>
                      <a:lnTo>
                        <a:pt x="3" y="32"/>
                      </a:lnTo>
                      <a:lnTo>
                        <a:pt x="2" y="30"/>
                      </a:lnTo>
                      <a:lnTo>
                        <a:pt x="2" y="29"/>
                      </a:lnTo>
                      <a:lnTo>
                        <a:pt x="1" y="28"/>
                      </a:lnTo>
                      <a:lnTo>
                        <a:pt x="1" y="27"/>
                      </a:lnTo>
                      <a:lnTo>
                        <a:pt x="1" y="26"/>
                      </a:lnTo>
                      <a:lnTo>
                        <a:pt x="1" y="25"/>
                      </a:lnTo>
                      <a:lnTo>
                        <a:pt x="1" y="24"/>
                      </a:lnTo>
                      <a:lnTo>
                        <a:pt x="1" y="23"/>
                      </a:lnTo>
                      <a:lnTo>
                        <a:pt x="0" y="22"/>
                      </a:lnTo>
                      <a:lnTo>
                        <a:pt x="1" y="20"/>
                      </a:lnTo>
                      <a:lnTo>
                        <a:pt x="1" y="18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3" y="9"/>
                      </a:lnTo>
                      <a:lnTo>
                        <a:pt x="3" y="8"/>
                      </a:lnTo>
                      <a:lnTo>
                        <a:pt x="4" y="5"/>
                      </a:lnTo>
                      <a:lnTo>
                        <a:pt x="5" y="3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26" y="9"/>
                      </a:lnTo>
                      <a:lnTo>
                        <a:pt x="26" y="10"/>
                      </a:lnTo>
                      <a:lnTo>
                        <a:pt x="25" y="11"/>
                      </a:lnTo>
                      <a:lnTo>
                        <a:pt x="25" y="12"/>
                      </a:lnTo>
                      <a:lnTo>
                        <a:pt x="24" y="13"/>
                      </a:lnTo>
                      <a:lnTo>
                        <a:pt x="24" y="14"/>
                      </a:lnTo>
                      <a:lnTo>
                        <a:pt x="23" y="16"/>
                      </a:lnTo>
                      <a:lnTo>
                        <a:pt x="23" y="17"/>
                      </a:lnTo>
                      <a:lnTo>
                        <a:pt x="23" y="18"/>
                      </a:lnTo>
                      <a:lnTo>
                        <a:pt x="23" y="19"/>
                      </a:lnTo>
                      <a:lnTo>
                        <a:pt x="23" y="20"/>
                      </a:lnTo>
                      <a:lnTo>
                        <a:pt x="23" y="21"/>
                      </a:lnTo>
                      <a:lnTo>
                        <a:pt x="22" y="23"/>
                      </a:lnTo>
                      <a:lnTo>
                        <a:pt x="23" y="24"/>
                      </a:lnTo>
                      <a:lnTo>
                        <a:pt x="23" y="25"/>
                      </a:lnTo>
                      <a:lnTo>
                        <a:pt x="23" y="26"/>
                      </a:lnTo>
                      <a:lnTo>
                        <a:pt x="23" y="27"/>
                      </a:lnTo>
                      <a:lnTo>
                        <a:pt x="23" y="28"/>
                      </a:lnTo>
                      <a:lnTo>
                        <a:pt x="24" y="29"/>
                      </a:lnTo>
                      <a:lnTo>
                        <a:pt x="24" y="30"/>
                      </a:lnTo>
                      <a:lnTo>
                        <a:pt x="24" y="32"/>
                      </a:lnTo>
                      <a:lnTo>
                        <a:pt x="25" y="33"/>
                      </a:lnTo>
                      <a:lnTo>
                        <a:pt x="25" y="34"/>
                      </a:lnTo>
                      <a:lnTo>
                        <a:pt x="26" y="35"/>
                      </a:lnTo>
                      <a:lnTo>
                        <a:pt x="26" y="36"/>
                      </a:lnTo>
                      <a:lnTo>
                        <a:pt x="27" y="36"/>
                      </a:lnTo>
                      <a:lnTo>
                        <a:pt x="28" y="37"/>
                      </a:lnTo>
                      <a:lnTo>
                        <a:pt x="29" y="38"/>
                      </a:lnTo>
                      <a:lnTo>
                        <a:pt x="30" y="39"/>
                      </a:lnTo>
                      <a:lnTo>
                        <a:pt x="31" y="40"/>
                      </a:lnTo>
                      <a:lnTo>
                        <a:pt x="32" y="41"/>
                      </a:lnTo>
                      <a:lnTo>
                        <a:pt x="33" y="41"/>
                      </a:lnTo>
                      <a:lnTo>
                        <a:pt x="34" y="42"/>
                      </a:lnTo>
                      <a:lnTo>
                        <a:pt x="35" y="42"/>
                      </a:lnTo>
                      <a:lnTo>
                        <a:pt x="36" y="43"/>
                      </a:lnTo>
                      <a:lnTo>
                        <a:pt x="37" y="44"/>
                      </a:lnTo>
                      <a:lnTo>
                        <a:pt x="39" y="44"/>
                      </a:lnTo>
                      <a:lnTo>
                        <a:pt x="41" y="44"/>
                      </a:lnTo>
                      <a:lnTo>
                        <a:pt x="44" y="45"/>
                      </a:lnTo>
                      <a:lnTo>
                        <a:pt x="46" y="45"/>
                      </a:lnTo>
                      <a:lnTo>
                        <a:pt x="48" y="45"/>
                      </a:lnTo>
                      <a:lnTo>
                        <a:pt x="50" y="46"/>
                      </a:lnTo>
                      <a:lnTo>
                        <a:pt x="52" y="46"/>
                      </a:lnTo>
                      <a:lnTo>
                        <a:pt x="54" y="46"/>
                      </a:lnTo>
                      <a:lnTo>
                        <a:pt x="56" y="46"/>
                      </a:lnTo>
                      <a:lnTo>
                        <a:pt x="58" y="46"/>
                      </a:lnTo>
                      <a:lnTo>
                        <a:pt x="60" y="46"/>
                      </a:lnTo>
                      <a:lnTo>
                        <a:pt x="61" y="47"/>
                      </a:lnTo>
                      <a:lnTo>
                        <a:pt x="126" y="47"/>
                      </a:lnTo>
                      <a:lnTo>
                        <a:pt x="126" y="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7" name="Freeform 468"/>
                <p:cNvSpPr>
                  <a:spLocks/>
                </p:cNvSpPr>
                <p:nvPr/>
              </p:nvSpPr>
              <p:spPr bwMode="auto">
                <a:xfrm>
                  <a:off x="557" y="2649"/>
                  <a:ext cx="65" cy="53"/>
                </a:xfrm>
                <a:custGeom>
                  <a:avLst/>
                  <a:gdLst>
                    <a:gd name="T0" fmla="*/ 12 w 129"/>
                    <a:gd name="T1" fmla="*/ 0 h 107"/>
                    <a:gd name="T2" fmla="*/ 13 w 129"/>
                    <a:gd name="T3" fmla="*/ 0 h 107"/>
                    <a:gd name="T4" fmla="*/ 15 w 129"/>
                    <a:gd name="T5" fmla="*/ 1 h 107"/>
                    <a:gd name="T6" fmla="*/ 16 w 129"/>
                    <a:gd name="T7" fmla="*/ 2 h 107"/>
                    <a:gd name="T8" fmla="*/ 16 w 129"/>
                    <a:gd name="T9" fmla="*/ 4 h 107"/>
                    <a:gd name="T10" fmla="*/ 17 w 129"/>
                    <a:gd name="T11" fmla="*/ 5 h 107"/>
                    <a:gd name="T12" fmla="*/ 17 w 129"/>
                    <a:gd name="T13" fmla="*/ 7 h 107"/>
                    <a:gd name="T14" fmla="*/ 16 w 129"/>
                    <a:gd name="T15" fmla="*/ 9 h 107"/>
                    <a:gd name="T16" fmla="*/ 15 w 129"/>
                    <a:gd name="T17" fmla="*/ 10 h 107"/>
                    <a:gd name="T18" fmla="*/ 14 w 129"/>
                    <a:gd name="T19" fmla="*/ 12 h 107"/>
                    <a:gd name="T20" fmla="*/ 12 w 129"/>
                    <a:gd name="T21" fmla="*/ 12 h 107"/>
                    <a:gd name="T22" fmla="*/ 10 w 129"/>
                    <a:gd name="T23" fmla="*/ 13 h 107"/>
                    <a:gd name="T24" fmla="*/ 8 w 129"/>
                    <a:gd name="T25" fmla="*/ 13 h 107"/>
                    <a:gd name="T26" fmla="*/ 6 w 129"/>
                    <a:gd name="T27" fmla="*/ 13 h 107"/>
                    <a:gd name="T28" fmla="*/ 5 w 129"/>
                    <a:gd name="T29" fmla="*/ 12 h 107"/>
                    <a:gd name="T30" fmla="*/ 4 w 129"/>
                    <a:gd name="T31" fmla="*/ 12 h 107"/>
                    <a:gd name="T32" fmla="*/ 2 w 129"/>
                    <a:gd name="T33" fmla="*/ 11 h 107"/>
                    <a:gd name="T34" fmla="*/ 2 w 129"/>
                    <a:gd name="T35" fmla="*/ 10 h 107"/>
                    <a:gd name="T36" fmla="*/ 1 w 129"/>
                    <a:gd name="T37" fmla="*/ 9 h 107"/>
                    <a:gd name="T38" fmla="*/ 1 w 129"/>
                    <a:gd name="T39" fmla="*/ 8 h 107"/>
                    <a:gd name="T40" fmla="*/ 1 w 129"/>
                    <a:gd name="T41" fmla="*/ 7 h 107"/>
                    <a:gd name="T42" fmla="*/ 1 w 129"/>
                    <a:gd name="T43" fmla="*/ 5 h 107"/>
                    <a:gd name="T44" fmla="*/ 1 w 129"/>
                    <a:gd name="T45" fmla="*/ 4 h 107"/>
                    <a:gd name="T46" fmla="*/ 1 w 129"/>
                    <a:gd name="T47" fmla="*/ 3 h 107"/>
                    <a:gd name="T48" fmla="*/ 2 w 129"/>
                    <a:gd name="T49" fmla="*/ 1 h 107"/>
                    <a:gd name="T50" fmla="*/ 3 w 129"/>
                    <a:gd name="T51" fmla="*/ 1 h 107"/>
                    <a:gd name="T52" fmla="*/ 5 w 129"/>
                    <a:gd name="T53" fmla="*/ 0 h 107"/>
                    <a:gd name="T54" fmla="*/ 6 w 129"/>
                    <a:gd name="T55" fmla="*/ 2 h 107"/>
                    <a:gd name="T56" fmla="*/ 5 w 129"/>
                    <a:gd name="T57" fmla="*/ 3 h 107"/>
                    <a:gd name="T58" fmla="*/ 4 w 129"/>
                    <a:gd name="T59" fmla="*/ 3 h 107"/>
                    <a:gd name="T60" fmla="*/ 3 w 129"/>
                    <a:gd name="T61" fmla="*/ 4 h 107"/>
                    <a:gd name="T62" fmla="*/ 3 w 129"/>
                    <a:gd name="T63" fmla="*/ 5 h 107"/>
                    <a:gd name="T64" fmla="*/ 3 w 129"/>
                    <a:gd name="T65" fmla="*/ 5 h 107"/>
                    <a:gd name="T66" fmla="*/ 3 w 129"/>
                    <a:gd name="T67" fmla="*/ 6 h 107"/>
                    <a:gd name="T68" fmla="*/ 3 w 129"/>
                    <a:gd name="T69" fmla="*/ 7 h 107"/>
                    <a:gd name="T70" fmla="*/ 3 w 129"/>
                    <a:gd name="T71" fmla="*/ 8 h 107"/>
                    <a:gd name="T72" fmla="*/ 4 w 129"/>
                    <a:gd name="T73" fmla="*/ 9 h 107"/>
                    <a:gd name="T74" fmla="*/ 5 w 129"/>
                    <a:gd name="T75" fmla="*/ 10 h 107"/>
                    <a:gd name="T76" fmla="*/ 7 w 129"/>
                    <a:gd name="T77" fmla="*/ 10 h 107"/>
                    <a:gd name="T78" fmla="*/ 9 w 129"/>
                    <a:gd name="T79" fmla="*/ 10 h 107"/>
                    <a:gd name="T80" fmla="*/ 11 w 129"/>
                    <a:gd name="T81" fmla="*/ 10 h 107"/>
                    <a:gd name="T82" fmla="*/ 12 w 129"/>
                    <a:gd name="T83" fmla="*/ 10 h 107"/>
                    <a:gd name="T84" fmla="*/ 13 w 129"/>
                    <a:gd name="T85" fmla="*/ 9 h 107"/>
                    <a:gd name="T86" fmla="*/ 14 w 129"/>
                    <a:gd name="T87" fmla="*/ 8 h 107"/>
                    <a:gd name="T88" fmla="*/ 14 w 129"/>
                    <a:gd name="T89" fmla="*/ 7 h 107"/>
                    <a:gd name="T90" fmla="*/ 14 w 129"/>
                    <a:gd name="T91" fmla="*/ 6 h 107"/>
                    <a:gd name="T92" fmla="*/ 14 w 129"/>
                    <a:gd name="T93" fmla="*/ 5 h 107"/>
                    <a:gd name="T94" fmla="*/ 14 w 129"/>
                    <a:gd name="T95" fmla="*/ 4 h 107"/>
                    <a:gd name="T96" fmla="*/ 13 w 129"/>
                    <a:gd name="T97" fmla="*/ 3 h 107"/>
                    <a:gd name="T98" fmla="*/ 13 w 129"/>
                    <a:gd name="T99" fmla="*/ 3 h 107"/>
                    <a:gd name="T100" fmla="*/ 11 w 129"/>
                    <a:gd name="T101" fmla="*/ 2 h 107"/>
                    <a:gd name="T102" fmla="*/ 11 w 129"/>
                    <a:gd name="T103" fmla="*/ 2 h 10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29"/>
                    <a:gd name="T157" fmla="*/ 0 h 107"/>
                    <a:gd name="T158" fmla="*/ 129 w 129"/>
                    <a:gd name="T159" fmla="*/ 107 h 107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29" h="107">
                      <a:moveTo>
                        <a:pt x="81" y="21"/>
                      </a:moveTo>
                      <a:lnTo>
                        <a:pt x="84" y="0"/>
                      </a:lnTo>
                      <a:lnTo>
                        <a:pt x="88" y="2"/>
                      </a:lnTo>
                      <a:lnTo>
                        <a:pt x="92" y="3"/>
                      </a:lnTo>
                      <a:lnTo>
                        <a:pt x="95" y="4"/>
                      </a:lnTo>
                      <a:lnTo>
                        <a:pt x="98" y="5"/>
                      </a:lnTo>
                      <a:lnTo>
                        <a:pt x="101" y="6"/>
                      </a:lnTo>
                      <a:lnTo>
                        <a:pt x="104" y="7"/>
                      </a:lnTo>
                      <a:lnTo>
                        <a:pt x="106" y="9"/>
                      </a:lnTo>
                      <a:lnTo>
                        <a:pt x="109" y="10"/>
                      </a:lnTo>
                      <a:lnTo>
                        <a:pt x="111" y="12"/>
                      </a:lnTo>
                      <a:lnTo>
                        <a:pt x="113" y="14"/>
                      </a:lnTo>
                      <a:lnTo>
                        <a:pt x="116" y="16"/>
                      </a:lnTo>
                      <a:lnTo>
                        <a:pt x="118" y="18"/>
                      </a:lnTo>
                      <a:lnTo>
                        <a:pt x="120" y="21"/>
                      </a:lnTo>
                      <a:lnTo>
                        <a:pt x="122" y="23"/>
                      </a:lnTo>
                      <a:lnTo>
                        <a:pt x="123" y="26"/>
                      </a:lnTo>
                      <a:lnTo>
                        <a:pt x="125" y="29"/>
                      </a:lnTo>
                      <a:lnTo>
                        <a:pt x="126" y="31"/>
                      </a:lnTo>
                      <a:lnTo>
                        <a:pt x="127" y="34"/>
                      </a:lnTo>
                      <a:lnTo>
                        <a:pt x="128" y="37"/>
                      </a:lnTo>
                      <a:lnTo>
                        <a:pt x="128" y="40"/>
                      </a:lnTo>
                      <a:lnTo>
                        <a:pt x="129" y="42"/>
                      </a:lnTo>
                      <a:lnTo>
                        <a:pt x="129" y="45"/>
                      </a:lnTo>
                      <a:lnTo>
                        <a:pt x="129" y="49"/>
                      </a:lnTo>
                      <a:lnTo>
                        <a:pt x="129" y="52"/>
                      </a:lnTo>
                      <a:lnTo>
                        <a:pt x="129" y="55"/>
                      </a:lnTo>
                      <a:lnTo>
                        <a:pt x="129" y="59"/>
                      </a:lnTo>
                      <a:lnTo>
                        <a:pt x="128" y="63"/>
                      </a:lnTo>
                      <a:lnTo>
                        <a:pt x="128" y="67"/>
                      </a:lnTo>
                      <a:lnTo>
                        <a:pt x="127" y="70"/>
                      </a:lnTo>
                      <a:lnTo>
                        <a:pt x="125" y="74"/>
                      </a:lnTo>
                      <a:lnTo>
                        <a:pt x="124" y="77"/>
                      </a:lnTo>
                      <a:lnTo>
                        <a:pt x="122" y="81"/>
                      </a:lnTo>
                      <a:lnTo>
                        <a:pt x="120" y="83"/>
                      </a:lnTo>
                      <a:lnTo>
                        <a:pt x="118" y="86"/>
                      </a:lnTo>
                      <a:lnTo>
                        <a:pt x="116" y="89"/>
                      </a:lnTo>
                      <a:lnTo>
                        <a:pt x="112" y="92"/>
                      </a:lnTo>
                      <a:lnTo>
                        <a:pt x="110" y="94"/>
                      </a:lnTo>
                      <a:lnTo>
                        <a:pt x="107" y="97"/>
                      </a:lnTo>
                      <a:lnTo>
                        <a:pt x="104" y="99"/>
                      </a:lnTo>
                      <a:lnTo>
                        <a:pt x="100" y="100"/>
                      </a:lnTo>
                      <a:lnTo>
                        <a:pt x="97" y="102"/>
                      </a:lnTo>
                      <a:lnTo>
                        <a:pt x="93" y="103"/>
                      </a:lnTo>
                      <a:lnTo>
                        <a:pt x="88" y="104"/>
                      </a:lnTo>
                      <a:lnTo>
                        <a:pt x="84" y="105"/>
                      </a:lnTo>
                      <a:lnTo>
                        <a:pt x="80" y="106"/>
                      </a:lnTo>
                      <a:lnTo>
                        <a:pt x="76" y="106"/>
                      </a:lnTo>
                      <a:lnTo>
                        <a:pt x="71" y="106"/>
                      </a:lnTo>
                      <a:lnTo>
                        <a:pt x="65" y="107"/>
                      </a:lnTo>
                      <a:lnTo>
                        <a:pt x="62" y="106"/>
                      </a:lnTo>
                      <a:lnTo>
                        <a:pt x="59" y="106"/>
                      </a:lnTo>
                      <a:lnTo>
                        <a:pt x="56" y="106"/>
                      </a:lnTo>
                      <a:lnTo>
                        <a:pt x="53" y="106"/>
                      </a:lnTo>
                      <a:lnTo>
                        <a:pt x="50" y="105"/>
                      </a:lnTo>
                      <a:lnTo>
                        <a:pt x="47" y="105"/>
                      </a:lnTo>
                      <a:lnTo>
                        <a:pt x="44" y="104"/>
                      </a:lnTo>
                      <a:lnTo>
                        <a:pt x="40" y="104"/>
                      </a:lnTo>
                      <a:lnTo>
                        <a:pt x="38" y="103"/>
                      </a:lnTo>
                      <a:lnTo>
                        <a:pt x="35" y="102"/>
                      </a:lnTo>
                      <a:lnTo>
                        <a:pt x="33" y="101"/>
                      </a:lnTo>
                      <a:lnTo>
                        <a:pt x="30" y="101"/>
                      </a:lnTo>
                      <a:lnTo>
                        <a:pt x="28" y="99"/>
                      </a:lnTo>
                      <a:lnTo>
                        <a:pt x="26" y="98"/>
                      </a:lnTo>
                      <a:lnTo>
                        <a:pt x="23" y="97"/>
                      </a:lnTo>
                      <a:lnTo>
                        <a:pt x="21" y="95"/>
                      </a:lnTo>
                      <a:lnTo>
                        <a:pt x="19" y="93"/>
                      </a:lnTo>
                      <a:lnTo>
                        <a:pt x="16" y="92"/>
                      </a:lnTo>
                      <a:lnTo>
                        <a:pt x="15" y="90"/>
                      </a:lnTo>
                      <a:lnTo>
                        <a:pt x="13" y="88"/>
                      </a:lnTo>
                      <a:lnTo>
                        <a:pt x="11" y="87"/>
                      </a:lnTo>
                      <a:lnTo>
                        <a:pt x="10" y="85"/>
                      </a:lnTo>
                      <a:lnTo>
                        <a:pt x="9" y="83"/>
                      </a:lnTo>
                      <a:lnTo>
                        <a:pt x="7" y="81"/>
                      </a:lnTo>
                      <a:lnTo>
                        <a:pt x="6" y="78"/>
                      </a:lnTo>
                      <a:lnTo>
                        <a:pt x="5" y="76"/>
                      </a:lnTo>
                      <a:lnTo>
                        <a:pt x="4" y="74"/>
                      </a:lnTo>
                      <a:lnTo>
                        <a:pt x="4" y="71"/>
                      </a:lnTo>
                      <a:lnTo>
                        <a:pt x="3" y="68"/>
                      </a:lnTo>
                      <a:lnTo>
                        <a:pt x="2" y="66"/>
                      </a:lnTo>
                      <a:lnTo>
                        <a:pt x="2" y="64"/>
                      </a:lnTo>
                      <a:lnTo>
                        <a:pt x="1" y="61"/>
                      </a:lnTo>
                      <a:lnTo>
                        <a:pt x="1" y="59"/>
                      </a:lnTo>
                      <a:lnTo>
                        <a:pt x="1" y="56"/>
                      </a:lnTo>
                      <a:lnTo>
                        <a:pt x="1" y="54"/>
                      </a:lnTo>
                      <a:lnTo>
                        <a:pt x="0" y="52"/>
                      </a:lnTo>
                      <a:lnTo>
                        <a:pt x="1" y="49"/>
                      </a:lnTo>
                      <a:lnTo>
                        <a:pt x="1" y="45"/>
                      </a:lnTo>
                      <a:lnTo>
                        <a:pt x="1" y="42"/>
                      </a:lnTo>
                      <a:lnTo>
                        <a:pt x="2" y="40"/>
                      </a:lnTo>
                      <a:lnTo>
                        <a:pt x="2" y="37"/>
                      </a:lnTo>
                      <a:lnTo>
                        <a:pt x="3" y="34"/>
                      </a:lnTo>
                      <a:lnTo>
                        <a:pt x="4" y="32"/>
                      </a:lnTo>
                      <a:lnTo>
                        <a:pt x="5" y="29"/>
                      </a:lnTo>
                      <a:lnTo>
                        <a:pt x="6" y="27"/>
                      </a:lnTo>
                      <a:lnTo>
                        <a:pt x="7" y="24"/>
                      </a:lnTo>
                      <a:lnTo>
                        <a:pt x="9" y="22"/>
                      </a:lnTo>
                      <a:lnTo>
                        <a:pt x="10" y="19"/>
                      </a:lnTo>
                      <a:lnTo>
                        <a:pt x="12" y="17"/>
                      </a:lnTo>
                      <a:lnTo>
                        <a:pt x="14" y="15"/>
                      </a:lnTo>
                      <a:lnTo>
                        <a:pt x="16" y="14"/>
                      </a:lnTo>
                      <a:lnTo>
                        <a:pt x="19" y="12"/>
                      </a:lnTo>
                      <a:lnTo>
                        <a:pt x="21" y="10"/>
                      </a:lnTo>
                      <a:lnTo>
                        <a:pt x="24" y="9"/>
                      </a:lnTo>
                      <a:lnTo>
                        <a:pt x="26" y="8"/>
                      </a:lnTo>
                      <a:lnTo>
                        <a:pt x="28" y="7"/>
                      </a:lnTo>
                      <a:lnTo>
                        <a:pt x="31" y="6"/>
                      </a:lnTo>
                      <a:lnTo>
                        <a:pt x="34" y="5"/>
                      </a:lnTo>
                      <a:lnTo>
                        <a:pt x="37" y="4"/>
                      </a:lnTo>
                      <a:lnTo>
                        <a:pt x="39" y="3"/>
                      </a:lnTo>
                      <a:lnTo>
                        <a:pt x="43" y="22"/>
                      </a:lnTo>
                      <a:lnTo>
                        <a:pt x="41" y="23"/>
                      </a:lnTo>
                      <a:lnTo>
                        <a:pt x="39" y="24"/>
                      </a:lnTo>
                      <a:lnTo>
                        <a:pt x="37" y="24"/>
                      </a:lnTo>
                      <a:lnTo>
                        <a:pt x="35" y="26"/>
                      </a:lnTo>
                      <a:lnTo>
                        <a:pt x="34" y="27"/>
                      </a:lnTo>
                      <a:lnTo>
                        <a:pt x="32" y="28"/>
                      </a:lnTo>
                      <a:lnTo>
                        <a:pt x="31" y="28"/>
                      </a:lnTo>
                      <a:lnTo>
                        <a:pt x="29" y="29"/>
                      </a:lnTo>
                      <a:lnTo>
                        <a:pt x="28" y="30"/>
                      </a:lnTo>
                      <a:lnTo>
                        <a:pt x="27" y="31"/>
                      </a:lnTo>
                      <a:lnTo>
                        <a:pt x="26" y="32"/>
                      </a:lnTo>
                      <a:lnTo>
                        <a:pt x="24" y="33"/>
                      </a:lnTo>
                      <a:lnTo>
                        <a:pt x="23" y="35"/>
                      </a:lnTo>
                      <a:lnTo>
                        <a:pt x="22" y="36"/>
                      </a:lnTo>
                      <a:lnTo>
                        <a:pt x="21" y="37"/>
                      </a:lnTo>
                      <a:lnTo>
                        <a:pt x="21" y="39"/>
                      </a:lnTo>
                      <a:lnTo>
                        <a:pt x="20" y="40"/>
                      </a:lnTo>
                      <a:lnTo>
                        <a:pt x="19" y="42"/>
                      </a:lnTo>
                      <a:lnTo>
                        <a:pt x="19" y="43"/>
                      </a:lnTo>
                      <a:lnTo>
                        <a:pt x="17" y="45"/>
                      </a:lnTo>
                      <a:lnTo>
                        <a:pt x="17" y="46"/>
                      </a:lnTo>
                      <a:lnTo>
                        <a:pt x="17" y="49"/>
                      </a:lnTo>
                      <a:lnTo>
                        <a:pt x="17" y="51"/>
                      </a:lnTo>
                      <a:lnTo>
                        <a:pt x="16" y="52"/>
                      </a:lnTo>
                      <a:lnTo>
                        <a:pt x="17" y="54"/>
                      </a:lnTo>
                      <a:lnTo>
                        <a:pt x="17" y="56"/>
                      </a:lnTo>
                      <a:lnTo>
                        <a:pt x="17" y="58"/>
                      </a:lnTo>
                      <a:lnTo>
                        <a:pt x="19" y="60"/>
                      </a:lnTo>
                      <a:lnTo>
                        <a:pt x="19" y="62"/>
                      </a:lnTo>
                      <a:lnTo>
                        <a:pt x="20" y="64"/>
                      </a:lnTo>
                      <a:lnTo>
                        <a:pt x="21" y="66"/>
                      </a:lnTo>
                      <a:lnTo>
                        <a:pt x="22" y="68"/>
                      </a:lnTo>
                      <a:lnTo>
                        <a:pt x="24" y="70"/>
                      </a:lnTo>
                      <a:lnTo>
                        <a:pt x="25" y="71"/>
                      </a:lnTo>
                      <a:lnTo>
                        <a:pt x="27" y="74"/>
                      </a:lnTo>
                      <a:lnTo>
                        <a:pt x="28" y="76"/>
                      </a:lnTo>
                      <a:lnTo>
                        <a:pt x="30" y="77"/>
                      </a:lnTo>
                      <a:lnTo>
                        <a:pt x="33" y="79"/>
                      </a:lnTo>
                      <a:lnTo>
                        <a:pt x="35" y="80"/>
                      </a:lnTo>
                      <a:lnTo>
                        <a:pt x="37" y="81"/>
                      </a:lnTo>
                      <a:lnTo>
                        <a:pt x="40" y="82"/>
                      </a:lnTo>
                      <a:lnTo>
                        <a:pt x="44" y="83"/>
                      </a:lnTo>
                      <a:lnTo>
                        <a:pt x="47" y="84"/>
                      </a:lnTo>
                      <a:lnTo>
                        <a:pt x="50" y="84"/>
                      </a:lnTo>
                      <a:lnTo>
                        <a:pt x="53" y="85"/>
                      </a:lnTo>
                      <a:lnTo>
                        <a:pt x="57" y="85"/>
                      </a:lnTo>
                      <a:lnTo>
                        <a:pt x="61" y="85"/>
                      </a:lnTo>
                      <a:lnTo>
                        <a:pt x="64" y="86"/>
                      </a:lnTo>
                      <a:lnTo>
                        <a:pt x="69" y="85"/>
                      </a:lnTo>
                      <a:lnTo>
                        <a:pt x="73" y="85"/>
                      </a:lnTo>
                      <a:lnTo>
                        <a:pt x="77" y="85"/>
                      </a:lnTo>
                      <a:lnTo>
                        <a:pt x="80" y="84"/>
                      </a:lnTo>
                      <a:lnTo>
                        <a:pt x="83" y="84"/>
                      </a:lnTo>
                      <a:lnTo>
                        <a:pt x="86" y="83"/>
                      </a:lnTo>
                      <a:lnTo>
                        <a:pt x="89" y="82"/>
                      </a:lnTo>
                      <a:lnTo>
                        <a:pt x="93" y="81"/>
                      </a:lnTo>
                      <a:lnTo>
                        <a:pt x="95" y="80"/>
                      </a:lnTo>
                      <a:lnTo>
                        <a:pt x="97" y="79"/>
                      </a:lnTo>
                      <a:lnTo>
                        <a:pt x="100" y="78"/>
                      </a:lnTo>
                      <a:lnTo>
                        <a:pt x="101" y="77"/>
                      </a:lnTo>
                      <a:lnTo>
                        <a:pt x="103" y="75"/>
                      </a:lnTo>
                      <a:lnTo>
                        <a:pt x="105" y="73"/>
                      </a:lnTo>
                      <a:lnTo>
                        <a:pt x="106" y="70"/>
                      </a:lnTo>
                      <a:lnTo>
                        <a:pt x="108" y="68"/>
                      </a:lnTo>
                      <a:lnTo>
                        <a:pt x="109" y="66"/>
                      </a:lnTo>
                      <a:lnTo>
                        <a:pt x="110" y="64"/>
                      </a:lnTo>
                      <a:lnTo>
                        <a:pt x="111" y="62"/>
                      </a:lnTo>
                      <a:lnTo>
                        <a:pt x="111" y="60"/>
                      </a:lnTo>
                      <a:lnTo>
                        <a:pt x="112" y="58"/>
                      </a:lnTo>
                      <a:lnTo>
                        <a:pt x="112" y="56"/>
                      </a:lnTo>
                      <a:lnTo>
                        <a:pt x="112" y="54"/>
                      </a:lnTo>
                      <a:lnTo>
                        <a:pt x="112" y="52"/>
                      </a:lnTo>
                      <a:lnTo>
                        <a:pt x="112" y="51"/>
                      </a:lnTo>
                      <a:lnTo>
                        <a:pt x="112" y="49"/>
                      </a:lnTo>
                      <a:lnTo>
                        <a:pt x="112" y="46"/>
                      </a:lnTo>
                      <a:lnTo>
                        <a:pt x="112" y="44"/>
                      </a:lnTo>
                      <a:lnTo>
                        <a:pt x="111" y="43"/>
                      </a:lnTo>
                      <a:lnTo>
                        <a:pt x="110" y="41"/>
                      </a:lnTo>
                      <a:lnTo>
                        <a:pt x="110" y="40"/>
                      </a:lnTo>
                      <a:lnTo>
                        <a:pt x="109" y="38"/>
                      </a:lnTo>
                      <a:lnTo>
                        <a:pt x="108" y="37"/>
                      </a:lnTo>
                      <a:lnTo>
                        <a:pt x="107" y="35"/>
                      </a:lnTo>
                      <a:lnTo>
                        <a:pt x="106" y="34"/>
                      </a:lnTo>
                      <a:lnTo>
                        <a:pt x="104" y="32"/>
                      </a:lnTo>
                      <a:lnTo>
                        <a:pt x="103" y="31"/>
                      </a:lnTo>
                      <a:lnTo>
                        <a:pt x="102" y="30"/>
                      </a:lnTo>
                      <a:lnTo>
                        <a:pt x="100" y="29"/>
                      </a:lnTo>
                      <a:lnTo>
                        <a:pt x="99" y="28"/>
                      </a:lnTo>
                      <a:lnTo>
                        <a:pt x="97" y="27"/>
                      </a:lnTo>
                      <a:lnTo>
                        <a:pt x="95" y="26"/>
                      </a:lnTo>
                      <a:lnTo>
                        <a:pt x="94" y="24"/>
                      </a:lnTo>
                      <a:lnTo>
                        <a:pt x="92" y="23"/>
                      </a:lnTo>
                      <a:lnTo>
                        <a:pt x="88" y="23"/>
                      </a:lnTo>
                      <a:lnTo>
                        <a:pt x="86" y="22"/>
                      </a:lnTo>
                      <a:lnTo>
                        <a:pt x="84" y="22"/>
                      </a:lnTo>
                      <a:lnTo>
                        <a:pt x="81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8" name="Freeform 469"/>
                <p:cNvSpPr>
                  <a:spLocks noEditPoints="1"/>
                </p:cNvSpPr>
                <p:nvPr/>
              </p:nvSpPr>
              <p:spPr bwMode="auto">
                <a:xfrm>
                  <a:off x="557" y="2587"/>
                  <a:ext cx="65" cy="57"/>
                </a:xfrm>
                <a:custGeom>
                  <a:avLst/>
                  <a:gdLst>
                    <a:gd name="T0" fmla="*/ 12 w 129"/>
                    <a:gd name="T1" fmla="*/ 1 h 114"/>
                    <a:gd name="T2" fmla="*/ 14 w 129"/>
                    <a:gd name="T3" fmla="*/ 2 h 114"/>
                    <a:gd name="T4" fmla="*/ 15 w 129"/>
                    <a:gd name="T5" fmla="*/ 2 h 114"/>
                    <a:gd name="T6" fmla="*/ 16 w 129"/>
                    <a:gd name="T7" fmla="*/ 4 h 114"/>
                    <a:gd name="T8" fmla="*/ 16 w 129"/>
                    <a:gd name="T9" fmla="*/ 5 h 114"/>
                    <a:gd name="T10" fmla="*/ 17 w 129"/>
                    <a:gd name="T11" fmla="*/ 7 h 114"/>
                    <a:gd name="T12" fmla="*/ 17 w 129"/>
                    <a:gd name="T13" fmla="*/ 9 h 114"/>
                    <a:gd name="T14" fmla="*/ 16 w 129"/>
                    <a:gd name="T15" fmla="*/ 11 h 114"/>
                    <a:gd name="T16" fmla="*/ 15 w 129"/>
                    <a:gd name="T17" fmla="*/ 12 h 114"/>
                    <a:gd name="T18" fmla="*/ 14 w 129"/>
                    <a:gd name="T19" fmla="*/ 13 h 114"/>
                    <a:gd name="T20" fmla="*/ 12 w 129"/>
                    <a:gd name="T21" fmla="*/ 14 h 114"/>
                    <a:gd name="T22" fmla="*/ 10 w 129"/>
                    <a:gd name="T23" fmla="*/ 15 h 114"/>
                    <a:gd name="T24" fmla="*/ 7 w 129"/>
                    <a:gd name="T25" fmla="*/ 15 h 114"/>
                    <a:gd name="T26" fmla="*/ 5 w 129"/>
                    <a:gd name="T27" fmla="*/ 14 h 114"/>
                    <a:gd name="T28" fmla="*/ 3 w 129"/>
                    <a:gd name="T29" fmla="*/ 13 h 114"/>
                    <a:gd name="T30" fmla="*/ 2 w 129"/>
                    <a:gd name="T31" fmla="*/ 12 h 114"/>
                    <a:gd name="T32" fmla="*/ 1 w 129"/>
                    <a:gd name="T33" fmla="*/ 11 h 114"/>
                    <a:gd name="T34" fmla="*/ 1 w 129"/>
                    <a:gd name="T35" fmla="*/ 9 h 114"/>
                    <a:gd name="T36" fmla="*/ 1 w 129"/>
                    <a:gd name="T37" fmla="*/ 7 h 114"/>
                    <a:gd name="T38" fmla="*/ 1 w 129"/>
                    <a:gd name="T39" fmla="*/ 5 h 114"/>
                    <a:gd name="T40" fmla="*/ 2 w 129"/>
                    <a:gd name="T41" fmla="*/ 3 h 114"/>
                    <a:gd name="T42" fmla="*/ 3 w 129"/>
                    <a:gd name="T43" fmla="*/ 2 h 114"/>
                    <a:gd name="T44" fmla="*/ 5 w 129"/>
                    <a:gd name="T45" fmla="*/ 1 h 114"/>
                    <a:gd name="T46" fmla="*/ 7 w 129"/>
                    <a:gd name="T47" fmla="*/ 1 h 114"/>
                    <a:gd name="T48" fmla="*/ 9 w 129"/>
                    <a:gd name="T49" fmla="*/ 0 h 114"/>
                    <a:gd name="T50" fmla="*/ 9 w 129"/>
                    <a:gd name="T51" fmla="*/ 0 h 114"/>
                    <a:gd name="T52" fmla="*/ 9 w 129"/>
                    <a:gd name="T53" fmla="*/ 0 h 114"/>
                    <a:gd name="T54" fmla="*/ 10 w 129"/>
                    <a:gd name="T55" fmla="*/ 12 h 114"/>
                    <a:gd name="T56" fmla="*/ 11 w 129"/>
                    <a:gd name="T57" fmla="*/ 12 h 114"/>
                    <a:gd name="T58" fmla="*/ 12 w 129"/>
                    <a:gd name="T59" fmla="*/ 11 h 114"/>
                    <a:gd name="T60" fmla="*/ 13 w 129"/>
                    <a:gd name="T61" fmla="*/ 11 h 114"/>
                    <a:gd name="T62" fmla="*/ 14 w 129"/>
                    <a:gd name="T63" fmla="*/ 9 h 114"/>
                    <a:gd name="T64" fmla="*/ 14 w 129"/>
                    <a:gd name="T65" fmla="*/ 8 h 114"/>
                    <a:gd name="T66" fmla="*/ 14 w 129"/>
                    <a:gd name="T67" fmla="*/ 7 h 114"/>
                    <a:gd name="T68" fmla="*/ 14 w 129"/>
                    <a:gd name="T69" fmla="*/ 6 h 114"/>
                    <a:gd name="T70" fmla="*/ 14 w 129"/>
                    <a:gd name="T71" fmla="*/ 6 h 114"/>
                    <a:gd name="T72" fmla="*/ 14 w 129"/>
                    <a:gd name="T73" fmla="*/ 5 h 114"/>
                    <a:gd name="T74" fmla="*/ 13 w 129"/>
                    <a:gd name="T75" fmla="*/ 4 h 114"/>
                    <a:gd name="T76" fmla="*/ 12 w 129"/>
                    <a:gd name="T77" fmla="*/ 4 h 114"/>
                    <a:gd name="T78" fmla="*/ 11 w 129"/>
                    <a:gd name="T79" fmla="*/ 3 h 114"/>
                    <a:gd name="T80" fmla="*/ 7 w 129"/>
                    <a:gd name="T81" fmla="*/ 3 h 114"/>
                    <a:gd name="T82" fmla="*/ 6 w 129"/>
                    <a:gd name="T83" fmla="*/ 4 h 114"/>
                    <a:gd name="T84" fmla="*/ 5 w 129"/>
                    <a:gd name="T85" fmla="*/ 4 h 114"/>
                    <a:gd name="T86" fmla="*/ 4 w 129"/>
                    <a:gd name="T87" fmla="*/ 5 h 114"/>
                    <a:gd name="T88" fmla="*/ 3 w 129"/>
                    <a:gd name="T89" fmla="*/ 6 h 114"/>
                    <a:gd name="T90" fmla="*/ 3 w 129"/>
                    <a:gd name="T91" fmla="*/ 7 h 114"/>
                    <a:gd name="T92" fmla="*/ 3 w 129"/>
                    <a:gd name="T93" fmla="*/ 8 h 114"/>
                    <a:gd name="T94" fmla="*/ 3 w 129"/>
                    <a:gd name="T95" fmla="*/ 9 h 114"/>
                    <a:gd name="T96" fmla="*/ 3 w 129"/>
                    <a:gd name="T97" fmla="*/ 10 h 114"/>
                    <a:gd name="T98" fmla="*/ 4 w 129"/>
                    <a:gd name="T99" fmla="*/ 11 h 114"/>
                    <a:gd name="T100" fmla="*/ 5 w 129"/>
                    <a:gd name="T101" fmla="*/ 11 h 114"/>
                    <a:gd name="T102" fmla="*/ 6 w 129"/>
                    <a:gd name="T103" fmla="*/ 12 h 114"/>
                    <a:gd name="T104" fmla="*/ 7 w 129"/>
                    <a:gd name="T105" fmla="*/ 12 h 11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29"/>
                    <a:gd name="T160" fmla="*/ 0 h 114"/>
                    <a:gd name="T161" fmla="*/ 129 w 129"/>
                    <a:gd name="T162" fmla="*/ 114 h 114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29" h="114">
                      <a:moveTo>
                        <a:pt x="86" y="22"/>
                      </a:moveTo>
                      <a:lnTo>
                        <a:pt x="89" y="1"/>
                      </a:lnTo>
                      <a:lnTo>
                        <a:pt x="93" y="2"/>
                      </a:lnTo>
                      <a:lnTo>
                        <a:pt x="96" y="3"/>
                      </a:lnTo>
                      <a:lnTo>
                        <a:pt x="99" y="5"/>
                      </a:lnTo>
                      <a:lnTo>
                        <a:pt x="102" y="6"/>
                      </a:lnTo>
                      <a:lnTo>
                        <a:pt x="104" y="8"/>
                      </a:lnTo>
                      <a:lnTo>
                        <a:pt x="107" y="10"/>
                      </a:lnTo>
                      <a:lnTo>
                        <a:pt x="109" y="11"/>
                      </a:lnTo>
                      <a:lnTo>
                        <a:pt x="111" y="13"/>
                      </a:lnTo>
                      <a:lnTo>
                        <a:pt x="113" y="15"/>
                      </a:lnTo>
                      <a:lnTo>
                        <a:pt x="116" y="16"/>
                      </a:lnTo>
                      <a:lnTo>
                        <a:pt x="118" y="18"/>
                      </a:lnTo>
                      <a:lnTo>
                        <a:pt x="119" y="20"/>
                      </a:lnTo>
                      <a:lnTo>
                        <a:pt x="121" y="23"/>
                      </a:lnTo>
                      <a:lnTo>
                        <a:pt x="123" y="25"/>
                      </a:lnTo>
                      <a:lnTo>
                        <a:pt x="124" y="28"/>
                      </a:lnTo>
                      <a:lnTo>
                        <a:pt x="125" y="31"/>
                      </a:lnTo>
                      <a:lnTo>
                        <a:pt x="126" y="34"/>
                      </a:lnTo>
                      <a:lnTo>
                        <a:pt x="127" y="37"/>
                      </a:lnTo>
                      <a:lnTo>
                        <a:pt x="128" y="39"/>
                      </a:lnTo>
                      <a:lnTo>
                        <a:pt x="128" y="42"/>
                      </a:lnTo>
                      <a:lnTo>
                        <a:pt x="129" y="46"/>
                      </a:lnTo>
                      <a:lnTo>
                        <a:pt x="129" y="49"/>
                      </a:lnTo>
                      <a:lnTo>
                        <a:pt x="129" y="52"/>
                      </a:lnTo>
                      <a:lnTo>
                        <a:pt x="129" y="56"/>
                      </a:lnTo>
                      <a:lnTo>
                        <a:pt x="129" y="61"/>
                      </a:lnTo>
                      <a:lnTo>
                        <a:pt x="129" y="65"/>
                      </a:lnTo>
                      <a:lnTo>
                        <a:pt x="128" y="69"/>
                      </a:lnTo>
                      <a:lnTo>
                        <a:pt x="128" y="73"/>
                      </a:lnTo>
                      <a:lnTo>
                        <a:pt x="127" y="76"/>
                      </a:lnTo>
                      <a:lnTo>
                        <a:pt x="125" y="81"/>
                      </a:lnTo>
                      <a:lnTo>
                        <a:pt x="124" y="84"/>
                      </a:lnTo>
                      <a:lnTo>
                        <a:pt x="122" y="87"/>
                      </a:lnTo>
                      <a:lnTo>
                        <a:pt x="120" y="90"/>
                      </a:lnTo>
                      <a:lnTo>
                        <a:pt x="118" y="93"/>
                      </a:lnTo>
                      <a:lnTo>
                        <a:pt x="116" y="96"/>
                      </a:lnTo>
                      <a:lnTo>
                        <a:pt x="112" y="98"/>
                      </a:lnTo>
                      <a:lnTo>
                        <a:pt x="110" y="101"/>
                      </a:lnTo>
                      <a:lnTo>
                        <a:pt x="107" y="104"/>
                      </a:lnTo>
                      <a:lnTo>
                        <a:pt x="104" y="106"/>
                      </a:lnTo>
                      <a:lnTo>
                        <a:pt x="100" y="108"/>
                      </a:lnTo>
                      <a:lnTo>
                        <a:pt x="97" y="109"/>
                      </a:lnTo>
                      <a:lnTo>
                        <a:pt x="93" y="111"/>
                      </a:lnTo>
                      <a:lnTo>
                        <a:pt x="88" y="112"/>
                      </a:lnTo>
                      <a:lnTo>
                        <a:pt x="84" y="113"/>
                      </a:lnTo>
                      <a:lnTo>
                        <a:pt x="80" y="114"/>
                      </a:lnTo>
                      <a:lnTo>
                        <a:pt x="76" y="114"/>
                      </a:lnTo>
                      <a:lnTo>
                        <a:pt x="71" y="114"/>
                      </a:lnTo>
                      <a:lnTo>
                        <a:pt x="65" y="114"/>
                      </a:lnTo>
                      <a:lnTo>
                        <a:pt x="61" y="114"/>
                      </a:lnTo>
                      <a:lnTo>
                        <a:pt x="56" y="114"/>
                      </a:lnTo>
                      <a:lnTo>
                        <a:pt x="51" y="114"/>
                      </a:lnTo>
                      <a:lnTo>
                        <a:pt x="47" y="113"/>
                      </a:lnTo>
                      <a:lnTo>
                        <a:pt x="43" y="112"/>
                      </a:lnTo>
                      <a:lnTo>
                        <a:pt x="38" y="111"/>
                      </a:lnTo>
                      <a:lnTo>
                        <a:pt x="34" y="109"/>
                      </a:lnTo>
                      <a:lnTo>
                        <a:pt x="31" y="108"/>
                      </a:lnTo>
                      <a:lnTo>
                        <a:pt x="27" y="106"/>
                      </a:lnTo>
                      <a:lnTo>
                        <a:pt x="24" y="104"/>
                      </a:lnTo>
                      <a:lnTo>
                        <a:pt x="21" y="101"/>
                      </a:lnTo>
                      <a:lnTo>
                        <a:pt x="17" y="98"/>
                      </a:lnTo>
                      <a:lnTo>
                        <a:pt x="15" y="96"/>
                      </a:lnTo>
                      <a:lnTo>
                        <a:pt x="12" y="93"/>
                      </a:lnTo>
                      <a:lnTo>
                        <a:pt x="10" y="90"/>
                      </a:lnTo>
                      <a:lnTo>
                        <a:pt x="8" y="87"/>
                      </a:lnTo>
                      <a:lnTo>
                        <a:pt x="6" y="84"/>
                      </a:lnTo>
                      <a:lnTo>
                        <a:pt x="5" y="81"/>
                      </a:lnTo>
                      <a:lnTo>
                        <a:pt x="3" y="77"/>
                      </a:lnTo>
                      <a:lnTo>
                        <a:pt x="2" y="73"/>
                      </a:lnTo>
                      <a:lnTo>
                        <a:pt x="2" y="69"/>
                      </a:lnTo>
                      <a:lnTo>
                        <a:pt x="1" y="66"/>
                      </a:lnTo>
                      <a:lnTo>
                        <a:pt x="1" y="62"/>
                      </a:lnTo>
                      <a:lnTo>
                        <a:pt x="0" y="57"/>
                      </a:lnTo>
                      <a:lnTo>
                        <a:pt x="1" y="53"/>
                      </a:lnTo>
                      <a:lnTo>
                        <a:pt x="1" y="49"/>
                      </a:lnTo>
                      <a:lnTo>
                        <a:pt x="2" y="45"/>
                      </a:lnTo>
                      <a:lnTo>
                        <a:pt x="2" y="41"/>
                      </a:lnTo>
                      <a:lnTo>
                        <a:pt x="3" y="38"/>
                      </a:lnTo>
                      <a:lnTo>
                        <a:pt x="5" y="35"/>
                      </a:lnTo>
                      <a:lnTo>
                        <a:pt x="6" y="32"/>
                      </a:lnTo>
                      <a:lnTo>
                        <a:pt x="8" y="27"/>
                      </a:lnTo>
                      <a:lnTo>
                        <a:pt x="10" y="25"/>
                      </a:lnTo>
                      <a:lnTo>
                        <a:pt x="12" y="22"/>
                      </a:lnTo>
                      <a:lnTo>
                        <a:pt x="14" y="19"/>
                      </a:lnTo>
                      <a:lnTo>
                        <a:pt x="16" y="16"/>
                      </a:lnTo>
                      <a:lnTo>
                        <a:pt x="20" y="14"/>
                      </a:lnTo>
                      <a:lnTo>
                        <a:pt x="24" y="12"/>
                      </a:lnTo>
                      <a:lnTo>
                        <a:pt x="27" y="10"/>
                      </a:lnTo>
                      <a:lnTo>
                        <a:pt x="30" y="8"/>
                      </a:lnTo>
                      <a:lnTo>
                        <a:pt x="34" y="6"/>
                      </a:lnTo>
                      <a:lnTo>
                        <a:pt x="38" y="4"/>
                      </a:lnTo>
                      <a:lnTo>
                        <a:pt x="41" y="3"/>
                      </a:lnTo>
                      <a:lnTo>
                        <a:pt x="47" y="2"/>
                      </a:lnTo>
                      <a:lnTo>
                        <a:pt x="51" y="1"/>
                      </a:lnTo>
                      <a:lnTo>
                        <a:pt x="55" y="1"/>
                      </a:lnTo>
                      <a:lnTo>
                        <a:pt x="60" y="1"/>
                      </a:lnTo>
                      <a:lnTo>
                        <a:pt x="64" y="0"/>
                      </a:lnTo>
                      <a:lnTo>
                        <a:pt x="65" y="0"/>
                      </a:lnTo>
                      <a:lnTo>
                        <a:pt x="67" y="0"/>
                      </a:lnTo>
                      <a:lnTo>
                        <a:pt x="68" y="0"/>
                      </a:lnTo>
                      <a:lnTo>
                        <a:pt x="69" y="0"/>
                      </a:lnTo>
                      <a:lnTo>
                        <a:pt x="70" y="0"/>
                      </a:lnTo>
                      <a:lnTo>
                        <a:pt x="70" y="93"/>
                      </a:lnTo>
                      <a:lnTo>
                        <a:pt x="74" y="93"/>
                      </a:lnTo>
                      <a:lnTo>
                        <a:pt x="77" y="93"/>
                      </a:lnTo>
                      <a:lnTo>
                        <a:pt x="80" y="92"/>
                      </a:lnTo>
                      <a:lnTo>
                        <a:pt x="83" y="92"/>
                      </a:lnTo>
                      <a:lnTo>
                        <a:pt x="85" y="91"/>
                      </a:lnTo>
                      <a:lnTo>
                        <a:pt x="88" y="90"/>
                      </a:lnTo>
                      <a:lnTo>
                        <a:pt x="91" y="89"/>
                      </a:lnTo>
                      <a:lnTo>
                        <a:pt x="94" y="88"/>
                      </a:lnTo>
                      <a:lnTo>
                        <a:pt x="96" y="87"/>
                      </a:lnTo>
                      <a:lnTo>
                        <a:pt x="98" y="86"/>
                      </a:lnTo>
                      <a:lnTo>
                        <a:pt x="100" y="84"/>
                      </a:lnTo>
                      <a:lnTo>
                        <a:pt x="101" y="82"/>
                      </a:lnTo>
                      <a:lnTo>
                        <a:pt x="103" y="81"/>
                      </a:lnTo>
                      <a:lnTo>
                        <a:pt x="105" y="79"/>
                      </a:lnTo>
                      <a:lnTo>
                        <a:pt x="106" y="76"/>
                      </a:lnTo>
                      <a:lnTo>
                        <a:pt x="108" y="74"/>
                      </a:lnTo>
                      <a:lnTo>
                        <a:pt x="109" y="72"/>
                      </a:lnTo>
                      <a:lnTo>
                        <a:pt x="110" y="70"/>
                      </a:lnTo>
                      <a:lnTo>
                        <a:pt x="111" y="68"/>
                      </a:lnTo>
                      <a:lnTo>
                        <a:pt x="111" y="66"/>
                      </a:lnTo>
                      <a:lnTo>
                        <a:pt x="112" y="64"/>
                      </a:lnTo>
                      <a:lnTo>
                        <a:pt x="112" y="61"/>
                      </a:lnTo>
                      <a:lnTo>
                        <a:pt x="112" y="59"/>
                      </a:lnTo>
                      <a:lnTo>
                        <a:pt x="112" y="56"/>
                      </a:lnTo>
                      <a:lnTo>
                        <a:pt x="112" y="55"/>
                      </a:lnTo>
                      <a:lnTo>
                        <a:pt x="112" y="52"/>
                      </a:lnTo>
                      <a:lnTo>
                        <a:pt x="112" y="50"/>
                      </a:lnTo>
                      <a:lnTo>
                        <a:pt x="112" y="48"/>
                      </a:lnTo>
                      <a:lnTo>
                        <a:pt x="111" y="47"/>
                      </a:lnTo>
                      <a:lnTo>
                        <a:pt x="111" y="45"/>
                      </a:lnTo>
                      <a:lnTo>
                        <a:pt x="110" y="44"/>
                      </a:lnTo>
                      <a:lnTo>
                        <a:pt x="110" y="42"/>
                      </a:lnTo>
                      <a:lnTo>
                        <a:pt x="109" y="41"/>
                      </a:lnTo>
                      <a:lnTo>
                        <a:pt x="108" y="39"/>
                      </a:lnTo>
                      <a:lnTo>
                        <a:pt x="107" y="38"/>
                      </a:lnTo>
                      <a:lnTo>
                        <a:pt x="106" y="36"/>
                      </a:lnTo>
                      <a:lnTo>
                        <a:pt x="105" y="35"/>
                      </a:lnTo>
                      <a:lnTo>
                        <a:pt x="104" y="34"/>
                      </a:lnTo>
                      <a:lnTo>
                        <a:pt x="103" y="33"/>
                      </a:lnTo>
                      <a:lnTo>
                        <a:pt x="102" y="31"/>
                      </a:lnTo>
                      <a:lnTo>
                        <a:pt x="100" y="29"/>
                      </a:lnTo>
                      <a:lnTo>
                        <a:pt x="99" y="28"/>
                      </a:lnTo>
                      <a:lnTo>
                        <a:pt x="97" y="27"/>
                      </a:lnTo>
                      <a:lnTo>
                        <a:pt x="95" y="26"/>
                      </a:lnTo>
                      <a:lnTo>
                        <a:pt x="94" y="25"/>
                      </a:lnTo>
                      <a:lnTo>
                        <a:pt x="92" y="24"/>
                      </a:lnTo>
                      <a:lnTo>
                        <a:pt x="89" y="23"/>
                      </a:lnTo>
                      <a:lnTo>
                        <a:pt x="86" y="22"/>
                      </a:lnTo>
                      <a:close/>
                      <a:moveTo>
                        <a:pt x="53" y="92"/>
                      </a:moveTo>
                      <a:lnTo>
                        <a:pt x="53" y="22"/>
                      </a:lnTo>
                      <a:lnTo>
                        <a:pt x="51" y="23"/>
                      </a:lnTo>
                      <a:lnTo>
                        <a:pt x="49" y="23"/>
                      </a:lnTo>
                      <a:lnTo>
                        <a:pt x="46" y="24"/>
                      </a:lnTo>
                      <a:lnTo>
                        <a:pt x="44" y="24"/>
                      </a:lnTo>
                      <a:lnTo>
                        <a:pt x="41" y="25"/>
                      </a:lnTo>
                      <a:lnTo>
                        <a:pt x="39" y="26"/>
                      </a:lnTo>
                      <a:lnTo>
                        <a:pt x="37" y="26"/>
                      </a:lnTo>
                      <a:lnTo>
                        <a:pt x="36" y="27"/>
                      </a:lnTo>
                      <a:lnTo>
                        <a:pt x="34" y="28"/>
                      </a:lnTo>
                      <a:lnTo>
                        <a:pt x="32" y="29"/>
                      </a:lnTo>
                      <a:lnTo>
                        <a:pt x="31" y="31"/>
                      </a:lnTo>
                      <a:lnTo>
                        <a:pt x="29" y="31"/>
                      </a:lnTo>
                      <a:lnTo>
                        <a:pt x="28" y="33"/>
                      </a:lnTo>
                      <a:lnTo>
                        <a:pt x="26" y="35"/>
                      </a:lnTo>
                      <a:lnTo>
                        <a:pt x="24" y="37"/>
                      </a:lnTo>
                      <a:lnTo>
                        <a:pt x="23" y="39"/>
                      </a:lnTo>
                      <a:lnTo>
                        <a:pt x="22" y="41"/>
                      </a:lnTo>
                      <a:lnTo>
                        <a:pt x="20" y="43"/>
                      </a:lnTo>
                      <a:lnTo>
                        <a:pt x="20" y="45"/>
                      </a:lnTo>
                      <a:lnTo>
                        <a:pt x="19" y="47"/>
                      </a:lnTo>
                      <a:lnTo>
                        <a:pt x="17" y="49"/>
                      </a:lnTo>
                      <a:lnTo>
                        <a:pt x="17" y="52"/>
                      </a:lnTo>
                      <a:lnTo>
                        <a:pt x="17" y="55"/>
                      </a:lnTo>
                      <a:lnTo>
                        <a:pt x="16" y="57"/>
                      </a:lnTo>
                      <a:lnTo>
                        <a:pt x="17" y="60"/>
                      </a:lnTo>
                      <a:lnTo>
                        <a:pt x="17" y="62"/>
                      </a:lnTo>
                      <a:lnTo>
                        <a:pt x="17" y="64"/>
                      </a:lnTo>
                      <a:lnTo>
                        <a:pt x="19" y="66"/>
                      </a:lnTo>
                      <a:lnTo>
                        <a:pt x="19" y="68"/>
                      </a:lnTo>
                      <a:lnTo>
                        <a:pt x="20" y="70"/>
                      </a:lnTo>
                      <a:lnTo>
                        <a:pt x="21" y="72"/>
                      </a:lnTo>
                      <a:lnTo>
                        <a:pt x="22" y="74"/>
                      </a:lnTo>
                      <a:lnTo>
                        <a:pt x="23" y="76"/>
                      </a:lnTo>
                      <a:lnTo>
                        <a:pt x="24" y="77"/>
                      </a:lnTo>
                      <a:lnTo>
                        <a:pt x="26" y="80"/>
                      </a:lnTo>
                      <a:lnTo>
                        <a:pt x="27" y="81"/>
                      </a:lnTo>
                      <a:lnTo>
                        <a:pt x="29" y="83"/>
                      </a:lnTo>
                      <a:lnTo>
                        <a:pt x="31" y="85"/>
                      </a:lnTo>
                      <a:lnTo>
                        <a:pt x="32" y="86"/>
                      </a:lnTo>
                      <a:lnTo>
                        <a:pt x="34" y="87"/>
                      </a:lnTo>
                      <a:lnTo>
                        <a:pt x="36" y="88"/>
                      </a:lnTo>
                      <a:lnTo>
                        <a:pt x="38" y="89"/>
                      </a:lnTo>
                      <a:lnTo>
                        <a:pt x="40" y="90"/>
                      </a:lnTo>
                      <a:lnTo>
                        <a:pt x="44" y="91"/>
                      </a:lnTo>
                      <a:lnTo>
                        <a:pt x="46" y="91"/>
                      </a:lnTo>
                      <a:lnTo>
                        <a:pt x="48" y="92"/>
                      </a:lnTo>
                      <a:lnTo>
                        <a:pt x="51" y="92"/>
                      </a:lnTo>
                      <a:lnTo>
                        <a:pt x="53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9" name="Freeform 470"/>
                <p:cNvSpPr>
                  <a:spLocks/>
                </p:cNvSpPr>
                <p:nvPr/>
              </p:nvSpPr>
              <p:spPr bwMode="auto">
                <a:xfrm>
                  <a:off x="557" y="2523"/>
                  <a:ext cx="64" cy="51"/>
                </a:xfrm>
                <a:custGeom>
                  <a:avLst/>
                  <a:gdLst>
                    <a:gd name="T0" fmla="*/ 1 w 126"/>
                    <a:gd name="T1" fmla="*/ 11 h 101"/>
                    <a:gd name="T2" fmla="*/ 2 w 126"/>
                    <a:gd name="T3" fmla="*/ 10 h 101"/>
                    <a:gd name="T4" fmla="*/ 1 w 126"/>
                    <a:gd name="T5" fmla="*/ 9 h 101"/>
                    <a:gd name="T6" fmla="*/ 1 w 126"/>
                    <a:gd name="T7" fmla="*/ 8 h 101"/>
                    <a:gd name="T8" fmla="*/ 1 w 126"/>
                    <a:gd name="T9" fmla="*/ 6 h 101"/>
                    <a:gd name="T10" fmla="*/ 1 w 126"/>
                    <a:gd name="T11" fmla="*/ 5 h 101"/>
                    <a:gd name="T12" fmla="*/ 1 w 126"/>
                    <a:gd name="T13" fmla="*/ 5 h 101"/>
                    <a:gd name="T14" fmla="*/ 1 w 126"/>
                    <a:gd name="T15" fmla="*/ 4 h 101"/>
                    <a:gd name="T16" fmla="*/ 1 w 126"/>
                    <a:gd name="T17" fmla="*/ 4 h 101"/>
                    <a:gd name="T18" fmla="*/ 1 w 126"/>
                    <a:gd name="T19" fmla="*/ 3 h 101"/>
                    <a:gd name="T20" fmla="*/ 1 w 126"/>
                    <a:gd name="T21" fmla="*/ 2 h 101"/>
                    <a:gd name="T22" fmla="*/ 2 w 126"/>
                    <a:gd name="T23" fmla="*/ 2 h 101"/>
                    <a:gd name="T24" fmla="*/ 2 w 126"/>
                    <a:gd name="T25" fmla="*/ 2 h 101"/>
                    <a:gd name="T26" fmla="*/ 3 w 126"/>
                    <a:gd name="T27" fmla="*/ 1 h 101"/>
                    <a:gd name="T28" fmla="*/ 3 w 126"/>
                    <a:gd name="T29" fmla="*/ 1 h 101"/>
                    <a:gd name="T30" fmla="*/ 4 w 126"/>
                    <a:gd name="T31" fmla="*/ 1 h 101"/>
                    <a:gd name="T32" fmla="*/ 4 w 126"/>
                    <a:gd name="T33" fmla="*/ 1 h 101"/>
                    <a:gd name="T34" fmla="*/ 5 w 126"/>
                    <a:gd name="T35" fmla="*/ 1 h 101"/>
                    <a:gd name="T36" fmla="*/ 5 w 126"/>
                    <a:gd name="T37" fmla="*/ 1 h 101"/>
                    <a:gd name="T38" fmla="*/ 6 w 126"/>
                    <a:gd name="T39" fmla="*/ 1 h 101"/>
                    <a:gd name="T40" fmla="*/ 7 w 126"/>
                    <a:gd name="T41" fmla="*/ 1 h 101"/>
                    <a:gd name="T42" fmla="*/ 17 w 126"/>
                    <a:gd name="T43" fmla="*/ 3 h 101"/>
                    <a:gd name="T44" fmla="*/ 6 w 126"/>
                    <a:gd name="T45" fmla="*/ 3 h 101"/>
                    <a:gd name="T46" fmla="*/ 6 w 126"/>
                    <a:gd name="T47" fmla="*/ 3 h 101"/>
                    <a:gd name="T48" fmla="*/ 5 w 126"/>
                    <a:gd name="T49" fmla="*/ 3 h 101"/>
                    <a:gd name="T50" fmla="*/ 5 w 126"/>
                    <a:gd name="T51" fmla="*/ 3 h 101"/>
                    <a:gd name="T52" fmla="*/ 4 w 126"/>
                    <a:gd name="T53" fmla="*/ 4 h 101"/>
                    <a:gd name="T54" fmla="*/ 4 w 126"/>
                    <a:gd name="T55" fmla="*/ 4 h 101"/>
                    <a:gd name="T56" fmla="*/ 4 w 126"/>
                    <a:gd name="T57" fmla="*/ 4 h 101"/>
                    <a:gd name="T58" fmla="*/ 3 w 126"/>
                    <a:gd name="T59" fmla="*/ 4 h 101"/>
                    <a:gd name="T60" fmla="*/ 3 w 126"/>
                    <a:gd name="T61" fmla="*/ 5 h 101"/>
                    <a:gd name="T62" fmla="*/ 3 w 126"/>
                    <a:gd name="T63" fmla="*/ 5 h 101"/>
                    <a:gd name="T64" fmla="*/ 3 w 126"/>
                    <a:gd name="T65" fmla="*/ 6 h 101"/>
                    <a:gd name="T66" fmla="*/ 3 w 126"/>
                    <a:gd name="T67" fmla="*/ 6 h 101"/>
                    <a:gd name="T68" fmla="*/ 3 w 126"/>
                    <a:gd name="T69" fmla="*/ 7 h 101"/>
                    <a:gd name="T70" fmla="*/ 3 w 126"/>
                    <a:gd name="T71" fmla="*/ 8 h 101"/>
                    <a:gd name="T72" fmla="*/ 3 w 126"/>
                    <a:gd name="T73" fmla="*/ 9 h 101"/>
                    <a:gd name="T74" fmla="*/ 4 w 126"/>
                    <a:gd name="T75" fmla="*/ 9 h 101"/>
                    <a:gd name="T76" fmla="*/ 4 w 126"/>
                    <a:gd name="T77" fmla="*/ 10 h 101"/>
                    <a:gd name="T78" fmla="*/ 5 w 126"/>
                    <a:gd name="T79" fmla="*/ 10 h 101"/>
                    <a:gd name="T80" fmla="*/ 6 w 126"/>
                    <a:gd name="T81" fmla="*/ 10 h 101"/>
                    <a:gd name="T82" fmla="*/ 7 w 126"/>
                    <a:gd name="T83" fmla="*/ 10 h 101"/>
                    <a:gd name="T84" fmla="*/ 17 w 126"/>
                    <a:gd name="T85" fmla="*/ 13 h 10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26"/>
                    <a:gd name="T130" fmla="*/ 0 h 101"/>
                    <a:gd name="T131" fmla="*/ 126 w 126"/>
                    <a:gd name="T132" fmla="*/ 101 h 10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26" h="101">
                      <a:moveTo>
                        <a:pt x="126" y="101"/>
                      </a:moveTo>
                      <a:lnTo>
                        <a:pt x="2" y="101"/>
                      </a:lnTo>
                      <a:lnTo>
                        <a:pt x="2" y="82"/>
                      </a:lnTo>
                      <a:lnTo>
                        <a:pt x="20" y="82"/>
                      </a:lnTo>
                      <a:lnTo>
                        <a:pt x="16" y="80"/>
                      </a:lnTo>
                      <a:lnTo>
                        <a:pt x="14" y="78"/>
                      </a:lnTo>
                      <a:lnTo>
                        <a:pt x="11" y="75"/>
                      </a:lnTo>
                      <a:lnTo>
                        <a:pt x="9" y="72"/>
                      </a:lnTo>
                      <a:lnTo>
                        <a:pt x="7" y="70"/>
                      </a:lnTo>
                      <a:lnTo>
                        <a:pt x="5" y="66"/>
                      </a:lnTo>
                      <a:lnTo>
                        <a:pt x="4" y="63"/>
                      </a:lnTo>
                      <a:lnTo>
                        <a:pt x="3" y="59"/>
                      </a:lnTo>
                      <a:lnTo>
                        <a:pt x="2" y="55"/>
                      </a:lnTo>
                      <a:lnTo>
                        <a:pt x="1" y="51"/>
                      </a:lnTo>
                      <a:lnTo>
                        <a:pt x="1" y="48"/>
                      </a:lnTo>
                      <a:lnTo>
                        <a:pt x="0" y="43"/>
                      </a:lnTo>
                      <a:lnTo>
                        <a:pt x="1" y="42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1" y="36"/>
                      </a:lnTo>
                      <a:lnTo>
                        <a:pt x="1" y="34"/>
                      </a:lnTo>
                      <a:lnTo>
                        <a:pt x="2" y="33"/>
                      </a:lnTo>
                      <a:lnTo>
                        <a:pt x="2" y="31"/>
                      </a:lnTo>
                      <a:lnTo>
                        <a:pt x="2" y="30"/>
                      </a:lnTo>
                      <a:lnTo>
                        <a:pt x="3" y="28"/>
                      </a:lnTo>
                      <a:lnTo>
                        <a:pt x="3" y="27"/>
                      </a:lnTo>
                      <a:lnTo>
                        <a:pt x="4" y="25"/>
                      </a:lnTo>
                      <a:lnTo>
                        <a:pt x="4" y="23"/>
                      </a:lnTo>
                      <a:lnTo>
                        <a:pt x="5" y="22"/>
                      </a:lnTo>
                      <a:lnTo>
                        <a:pt x="6" y="20"/>
                      </a:lnTo>
                      <a:lnTo>
                        <a:pt x="7" y="19"/>
                      </a:lnTo>
                      <a:lnTo>
                        <a:pt x="7" y="17"/>
                      </a:lnTo>
                      <a:lnTo>
                        <a:pt x="8" y="16"/>
                      </a:lnTo>
                      <a:lnTo>
                        <a:pt x="9" y="15"/>
                      </a:lnTo>
                      <a:lnTo>
                        <a:pt x="10" y="13"/>
                      </a:lnTo>
                      <a:lnTo>
                        <a:pt x="11" y="12"/>
                      </a:lnTo>
                      <a:lnTo>
                        <a:pt x="12" y="11"/>
                      </a:lnTo>
                      <a:lnTo>
                        <a:pt x="13" y="10"/>
                      </a:lnTo>
                      <a:lnTo>
                        <a:pt x="14" y="9"/>
                      </a:lnTo>
                      <a:lnTo>
                        <a:pt x="14" y="8"/>
                      </a:lnTo>
                      <a:lnTo>
                        <a:pt x="16" y="8"/>
                      </a:lnTo>
                      <a:lnTo>
                        <a:pt x="17" y="7"/>
                      </a:lnTo>
                      <a:lnTo>
                        <a:pt x="19" y="6"/>
                      </a:lnTo>
                      <a:lnTo>
                        <a:pt x="20" y="6"/>
                      </a:lnTo>
                      <a:lnTo>
                        <a:pt x="21" y="5"/>
                      </a:lnTo>
                      <a:lnTo>
                        <a:pt x="22" y="4"/>
                      </a:lnTo>
                      <a:lnTo>
                        <a:pt x="24" y="4"/>
                      </a:lnTo>
                      <a:lnTo>
                        <a:pt x="25" y="4"/>
                      </a:lnTo>
                      <a:lnTo>
                        <a:pt x="26" y="3"/>
                      </a:lnTo>
                      <a:lnTo>
                        <a:pt x="28" y="3"/>
                      </a:lnTo>
                      <a:lnTo>
                        <a:pt x="29" y="3"/>
                      </a:lnTo>
                      <a:lnTo>
                        <a:pt x="30" y="2"/>
                      </a:lnTo>
                      <a:lnTo>
                        <a:pt x="32" y="2"/>
                      </a:lnTo>
                      <a:lnTo>
                        <a:pt x="33" y="2"/>
                      </a:lnTo>
                      <a:lnTo>
                        <a:pt x="34" y="2"/>
                      </a:lnTo>
                      <a:lnTo>
                        <a:pt x="35" y="1"/>
                      </a:lnTo>
                      <a:lnTo>
                        <a:pt x="37" y="1"/>
                      </a:lnTo>
                      <a:lnTo>
                        <a:pt x="39" y="1"/>
                      </a:lnTo>
                      <a:lnTo>
                        <a:pt x="40" y="1"/>
                      </a:lnTo>
                      <a:lnTo>
                        <a:pt x="43" y="1"/>
                      </a:lnTo>
                      <a:lnTo>
                        <a:pt x="45" y="1"/>
                      </a:lnTo>
                      <a:lnTo>
                        <a:pt x="47" y="1"/>
                      </a:lnTo>
                      <a:lnTo>
                        <a:pt x="49" y="1"/>
                      </a:lnTo>
                      <a:lnTo>
                        <a:pt x="51" y="0"/>
                      </a:lnTo>
                      <a:lnTo>
                        <a:pt x="126" y="0"/>
                      </a:lnTo>
                      <a:lnTo>
                        <a:pt x="126" y="22"/>
                      </a:lnTo>
                      <a:lnTo>
                        <a:pt x="51" y="22"/>
                      </a:lnTo>
                      <a:lnTo>
                        <a:pt x="50" y="23"/>
                      </a:lnTo>
                      <a:lnTo>
                        <a:pt x="48" y="23"/>
                      </a:lnTo>
                      <a:lnTo>
                        <a:pt x="46" y="23"/>
                      </a:lnTo>
                      <a:lnTo>
                        <a:pt x="44" y="23"/>
                      </a:lnTo>
                      <a:lnTo>
                        <a:pt x="43" y="23"/>
                      </a:lnTo>
                      <a:lnTo>
                        <a:pt x="40" y="23"/>
                      </a:lnTo>
                      <a:lnTo>
                        <a:pt x="39" y="23"/>
                      </a:lnTo>
                      <a:lnTo>
                        <a:pt x="37" y="23"/>
                      </a:lnTo>
                      <a:lnTo>
                        <a:pt x="36" y="24"/>
                      </a:lnTo>
                      <a:lnTo>
                        <a:pt x="35" y="24"/>
                      </a:lnTo>
                      <a:lnTo>
                        <a:pt x="34" y="24"/>
                      </a:lnTo>
                      <a:lnTo>
                        <a:pt x="32" y="24"/>
                      </a:lnTo>
                      <a:lnTo>
                        <a:pt x="32" y="25"/>
                      </a:lnTo>
                      <a:lnTo>
                        <a:pt x="31" y="25"/>
                      </a:lnTo>
                      <a:lnTo>
                        <a:pt x="30" y="26"/>
                      </a:lnTo>
                      <a:lnTo>
                        <a:pt x="29" y="26"/>
                      </a:lnTo>
                      <a:lnTo>
                        <a:pt x="28" y="27"/>
                      </a:lnTo>
                      <a:lnTo>
                        <a:pt x="27" y="28"/>
                      </a:lnTo>
                      <a:lnTo>
                        <a:pt x="26" y="28"/>
                      </a:lnTo>
                      <a:lnTo>
                        <a:pt x="25" y="29"/>
                      </a:lnTo>
                      <a:lnTo>
                        <a:pt x="25" y="30"/>
                      </a:lnTo>
                      <a:lnTo>
                        <a:pt x="24" y="31"/>
                      </a:lnTo>
                      <a:lnTo>
                        <a:pt x="23" y="32"/>
                      </a:lnTo>
                      <a:lnTo>
                        <a:pt x="22" y="32"/>
                      </a:lnTo>
                      <a:lnTo>
                        <a:pt x="22" y="34"/>
                      </a:lnTo>
                      <a:lnTo>
                        <a:pt x="21" y="35"/>
                      </a:lnTo>
                      <a:lnTo>
                        <a:pt x="21" y="36"/>
                      </a:lnTo>
                      <a:lnTo>
                        <a:pt x="20" y="37"/>
                      </a:lnTo>
                      <a:lnTo>
                        <a:pt x="20" y="39"/>
                      </a:lnTo>
                      <a:lnTo>
                        <a:pt x="19" y="40"/>
                      </a:lnTo>
                      <a:lnTo>
                        <a:pt x="19" y="41"/>
                      </a:lnTo>
                      <a:lnTo>
                        <a:pt x="19" y="42"/>
                      </a:lnTo>
                      <a:lnTo>
                        <a:pt x="19" y="44"/>
                      </a:lnTo>
                      <a:lnTo>
                        <a:pt x="19" y="45"/>
                      </a:lnTo>
                      <a:lnTo>
                        <a:pt x="19" y="46"/>
                      </a:lnTo>
                      <a:lnTo>
                        <a:pt x="17" y="47"/>
                      </a:lnTo>
                      <a:lnTo>
                        <a:pt x="19" y="50"/>
                      </a:lnTo>
                      <a:lnTo>
                        <a:pt x="19" y="52"/>
                      </a:lnTo>
                      <a:lnTo>
                        <a:pt x="19" y="54"/>
                      </a:lnTo>
                      <a:lnTo>
                        <a:pt x="20" y="56"/>
                      </a:lnTo>
                      <a:lnTo>
                        <a:pt x="20" y="58"/>
                      </a:lnTo>
                      <a:lnTo>
                        <a:pt x="21" y="60"/>
                      </a:lnTo>
                      <a:lnTo>
                        <a:pt x="22" y="63"/>
                      </a:lnTo>
                      <a:lnTo>
                        <a:pt x="23" y="65"/>
                      </a:lnTo>
                      <a:lnTo>
                        <a:pt x="24" y="66"/>
                      </a:lnTo>
                      <a:lnTo>
                        <a:pt x="25" y="68"/>
                      </a:lnTo>
                      <a:lnTo>
                        <a:pt x="26" y="70"/>
                      </a:lnTo>
                      <a:lnTo>
                        <a:pt x="27" y="71"/>
                      </a:lnTo>
                      <a:lnTo>
                        <a:pt x="29" y="73"/>
                      </a:lnTo>
                      <a:lnTo>
                        <a:pt x="31" y="74"/>
                      </a:lnTo>
                      <a:lnTo>
                        <a:pt x="32" y="75"/>
                      </a:lnTo>
                      <a:lnTo>
                        <a:pt x="35" y="77"/>
                      </a:lnTo>
                      <a:lnTo>
                        <a:pt x="37" y="77"/>
                      </a:lnTo>
                      <a:lnTo>
                        <a:pt x="39" y="78"/>
                      </a:lnTo>
                      <a:lnTo>
                        <a:pt x="43" y="79"/>
                      </a:lnTo>
                      <a:lnTo>
                        <a:pt x="46" y="80"/>
                      </a:lnTo>
                      <a:lnTo>
                        <a:pt x="49" y="80"/>
                      </a:lnTo>
                      <a:lnTo>
                        <a:pt x="52" y="80"/>
                      </a:lnTo>
                      <a:lnTo>
                        <a:pt x="56" y="80"/>
                      </a:lnTo>
                      <a:lnTo>
                        <a:pt x="59" y="80"/>
                      </a:lnTo>
                      <a:lnTo>
                        <a:pt x="126" y="80"/>
                      </a:lnTo>
                      <a:lnTo>
                        <a:pt x="126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0" name="Freeform 471"/>
                <p:cNvSpPr>
                  <a:spLocks/>
                </p:cNvSpPr>
                <p:nvPr/>
              </p:nvSpPr>
              <p:spPr bwMode="auto">
                <a:xfrm>
                  <a:off x="537" y="2483"/>
                  <a:ext cx="85" cy="30"/>
                </a:xfrm>
                <a:custGeom>
                  <a:avLst/>
                  <a:gdLst>
                    <a:gd name="T0" fmla="*/ 21 w 169"/>
                    <a:gd name="T1" fmla="*/ 0 h 60"/>
                    <a:gd name="T2" fmla="*/ 21 w 169"/>
                    <a:gd name="T3" fmla="*/ 1 h 60"/>
                    <a:gd name="T4" fmla="*/ 22 w 169"/>
                    <a:gd name="T5" fmla="*/ 1 h 60"/>
                    <a:gd name="T6" fmla="*/ 22 w 169"/>
                    <a:gd name="T7" fmla="*/ 2 h 60"/>
                    <a:gd name="T8" fmla="*/ 22 w 169"/>
                    <a:gd name="T9" fmla="*/ 2 h 60"/>
                    <a:gd name="T10" fmla="*/ 22 w 169"/>
                    <a:gd name="T11" fmla="*/ 2 h 60"/>
                    <a:gd name="T12" fmla="*/ 22 w 169"/>
                    <a:gd name="T13" fmla="*/ 2 h 60"/>
                    <a:gd name="T14" fmla="*/ 22 w 169"/>
                    <a:gd name="T15" fmla="*/ 3 h 60"/>
                    <a:gd name="T16" fmla="*/ 22 w 169"/>
                    <a:gd name="T17" fmla="*/ 3 h 60"/>
                    <a:gd name="T18" fmla="*/ 22 w 169"/>
                    <a:gd name="T19" fmla="*/ 4 h 60"/>
                    <a:gd name="T20" fmla="*/ 21 w 169"/>
                    <a:gd name="T21" fmla="*/ 4 h 60"/>
                    <a:gd name="T22" fmla="*/ 21 w 169"/>
                    <a:gd name="T23" fmla="*/ 4 h 60"/>
                    <a:gd name="T24" fmla="*/ 21 w 169"/>
                    <a:gd name="T25" fmla="*/ 5 h 60"/>
                    <a:gd name="T26" fmla="*/ 21 w 169"/>
                    <a:gd name="T27" fmla="*/ 5 h 60"/>
                    <a:gd name="T28" fmla="*/ 21 w 169"/>
                    <a:gd name="T29" fmla="*/ 5 h 60"/>
                    <a:gd name="T30" fmla="*/ 21 w 169"/>
                    <a:gd name="T31" fmla="*/ 5 h 60"/>
                    <a:gd name="T32" fmla="*/ 21 w 169"/>
                    <a:gd name="T33" fmla="*/ 5 h 60"/>
                    <a:gd name="T34" fmla="*/ 20 w 169"/>
                    <a:gd name="T35" fmla="*/ 6 h 60"/>
                    <a:gd name="T36" fmla="*/ 20 w 169"/>
                    <a:gd name="T37" fmla="*/ 6 h 60"/>
                    <a:gd name="T38" fmla="*/ 20 w 169"/>
                    <a:gd name="T39" fmla="*/ 6 h 60"/>
                    <a:gd name="T40" fmla="*/ 19 w 169"/>
                    <a:gd name="T41" fmla="*/ 6 h 60"/>
                    <a:gd name="T42" fmla="*/ 19 w 169"/>
                    <a:gd name="T43" fmla="*/ 6 h 60"/>
                    <a:gd name="T44" fmla="*/ 18 w 169"/>
                    <a:gd name="T45" fmla="*/ 6 h 60"/>
                    <a:gd name="T46" fmla="*/ 18 w 169"/>
                    <a:gd name="T47" fmla="*/ 6 h 60"/>
                    <a:gd name="T48" fmla="*/ 17 w 169"/>
                    <a:gd name="T49" fmla="*/ 6 h 60"/>
                    <a:gd name="T50" fmla="*/ 8 w 169"/>
                    <a:gd name="T51" fmla="*/ 8 h 60"/>
                    <a:gd name="T52" fmla="*/ 6 w 169"/>
                    <a:gd name="T53" fmla="*/ 6 h 60"/>
                    <a:gd name="T54" fmla="*/ 0 w 169"/>
                    <a:gd name="T55" fmla="*/ 3 h 60"/>
                    <a:gd name="T56" fmla="*/ 6 w 169"/>
                    <a:gd name="T57" fmla="*/ 1 h 60"/>
                    <a:gd name="T58" fmla="*/ 8 w 169"/>
                    <a:gd name="T59" fmla="*/ 3 h 60"/>
                    <a:gd name="T60" fmla="*/ 17 w 169"/>
                    <a:gd name="T61" fmla="*/ 3 h 60"/>
                    <a:gd name="T62" fmla="*/ 18 w 169"/>
                    <a:gd name="T63" fmla="*/ 3 h 60"/>
                    <a:gd name="T64" fmla="*/ 18 w 169"/>
                    <a:gd name="T65" fmla="*/ 3 h 60"/>
                    <a:gd name="T66" fmla="*/ 18 w 169"/>
                    <a:gd name="T67" fmla="*/ 3 h 60"/>
                    <a:gd name="T68" fmla="*/ 18 w 169"/>
                    <a:gd name="T69" fmla="*/ 3 h 60"/>
                    <a:gd name="T70" fmla="*/ 18 w 169"/>
                    <a:gd name="T71" fmla="*/ 3 h 60"/>
                    <a:gd name="T72" fmla="*/ 19 w 169"/>
                    <a:gd name="T73" fmla="*/ 3 h 60"/>
                    <a:gd name="T74" fmla="*/ 19 w 169"/>
                    <a:gd name="T75" fmla="*/ 3 h 60"/>
                    <a:gd name="T76" fmla="*/ 19 w 169"/>
                    <a:gd name="T77" fmla="*/ 3 h 60"/>
                    <a:gd name="T78" fmla="*/ 19 w 169"/>
                    <a:gd name="T79" fmla="*/ 3 h 60"/>
                    <a:gd name="T80" fmla="*/ 19 w 169"/>
                    <a:gd name="T81" fmla="*/ 3 h 60"/>
                    <a:gd name="T82" fmla="*/ 19 w 169"/>
                    <a:gd name="T83" fmla="*/ 3 h 60"/>
                    <a:gd name="T84" fmla="*/ 19 w 169"/>
                    <a:gd name="T85" fmla="*/ 3 h 60"/>
                    <a:gd name="T86" fmla="*/ 19 w 169"/>
                    <a:gd name="T87" fmla="*/ 3 h 60"/>
                    <a:gd name="T88" fmla="*/ 19 w 169"/>
                    <a:gd name="T89" fmla="*/ 2 h 60"/>
                    <a:gd name="T90" fmla="*/ 19 w 169"/>
                    <a:gd name="T91" fmla="*/ 2 h 60"/>
                    <a:gd name="T92" fmla="*/ 19 w 169"/>
                    <a:gd name="T93" fmla="*/ 2 h 60"/>
                    <a:gd name="T94" fmla="*/ 19 w 169"/>
                    <a:gd name="T95" fmla="*/ 2 h 60"/>
                    <a:gd name="T96" fmla="*/ 19 w 169"/>
                    <a:gd name="T97" fmla="*/ 2 h 60"/>
                    <a:gd name="T98" fmla="*/ 19 w 169"/>
                    <a:gd name="T99" fmla="*/ 2 h 60"/>
                    <a:gd name="T100" fmla="*/ 19 w 169"/>
                    <a:gd name="T101" fmla="*/ 2 h 60"/>
                    <a:gd name="T102" fmla="*/ 19 w 169"/>
                    <a:gd name="T103" fmla="*/ 1 h 60"/>
                    <a:gd name="T104" fmla="*/ 19 w 169"/>
                    <a:gd name="T105" fmla="*/ 1 h 60"/>
                    <a:gd name="T106" fmla="*/ 19 w 169"/>
                    <a:gd name="T107" fmla="*/ 1 h 60"/>
                    <a:gd name="T108" fmla="*/ 19 w 169"/>
                    <a:gd name="T109" fmla="*/ 1 h 6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69"/>
                    <a:gd name="T166" fmla="*/ 0 h 60"/>
                    <a:gd name="T167" fmla="*/ 169 w 169"/>
                    <a:gd name="T168" fmla="*/ 60 h 6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69" h="60">
                      <a:moveTo>
                        <a:pt x="149" y="3"/>
                      </a:moveTo>
                      <a:lnTo>
                        <a:pt x="167" y="0"/>
                      </a:lnTo>
                      <a:lnTo>
                        <a:pt x="168" y="2"/>
                      </a:lnTo>
                      <a:lnTo>
                        <a:pt x="168" y="3"/>
                      </a:lnTo>
                      <a:lnTo>
                        <a:pt x="168" y="5"/>
                      </a:lnTo>
                      <a:lnTo>
                        <a:pt x="169" y="6"/>
                      </a:lnTo>
                      <a:lnTo>
                        <a:pt x="169" y="7"/>
                      </a:lnTo>
                      <a:lnTo>
                        <a:pt x="169" y="9"/>
                      </a:lnTo>
                      <a:lnTo>
                        <a:pt x="169" y="10"/>
                      </a:lnTo>
                      <a:lnTo>
                        <a:pt x="169" y="11"/>
                      </a:lnTo>
                      <a:lnTo>
                        <a:pt x="169" y="12"/>
                      </a:lnTo>
                      <a:lnTo>
                        <a:pt x="169" y="13"/>
                      </a:lnTo>
                      <a:lnTo>
                        <a:pt x="169" y="14"/>
                      </a:lnTo>
                      <a:lnTo>
                        <a:pt x="169" y="15"/>
                      </a:lnTo>
                      <a:lnTo>
                        <a:pt x="169" y="17"/>
                      </a:lnTo>
                      <a:lnTo>
                        <a:pt x="169" y="19"/>
                      </a:lnTo>
                      <a:lnTo>
                        <a:pt x="169" y="21"/>
                      </a:lnTo>
                      <a:lnTo>
                        <a:pt x="169" y="22"/>
                      </a:lnTo>
                      <a:lnTo>
                        <a:pt x="169" y="25"/>
                      </a:lnTo>
                      <a:lnTo>
                        <a:pt x="169" y="26"/>
                      </a:lnTo>
                      <a:lnTo>
                        <a:pt x="168" y="28"/>
                      </a:lnTo>
                      <a:lnTo>
                        <a:pt x="168" y="29"/>
                      </a:lnTo>
                      <a:lnTo>
                        <a:pt x="168" y="30"/>
                      </a:lnTo>
                      <a:lnTo>
                        <a:pt x="167" y="31"/>
                      </a:lnTo>
                      <a:lnTo>
                        <a:pt x="167" y="32"/>
                      </a:lnTo>
                      <a:lnTo>
                        <a:pt x="166" y="33"/>
                      </a:lnTo>
                      <a:lnTo>
                        <a:pt x="166" y="34"/>
                      </a:lnTo>
                      <a:lnTo>
                        <a:pt x="165" y="35"/>
                      </a:lnTo>
                      <a:lnTo>
                        <a:pt x="164" y="36"/>
                      </a:lnTo>
                      <a:lnTo>
                        <a:pt x="164" y="37"/>
                      </a:lnTo>
                      <a:lnTo>
                        <a:pt x="163" y="38"/>
                      </a:lnTo>
                      <a:lnTo>
                        <a:pt x="162" y="39"/>
                      </a:lnTo>
                      <a:lnTo>
                        <a:pt x="161" y="39"/>
                      </a:lnTo>
                      <a:lnTo>
                        <a:pt x="161" y="40"/>
                      </a:lnTo>
                      <a:lnTo>
                        <a:pt x="160" y="41"/>
                      </a:lnTo>
                      <a:lnTo>
                        <a:pt x="159" y="41"/>
                      </a:lnTo>
                      <a:lnTo>
                        <a:pt x="158" y="42"/>
                      </a:lnTo>
                      <a:lnTo>
                        <a:pt x="157" y="42"/>
                      </a:lnTo>
                      <a:lnTo>
                        <a:pt x="156" y="43"/>
                      </a:lnTo>
                      <a:lnTo>
                        <a:pt x="154" y="43"/>
                      </a:lnTo>
                      <a:lnTo>
                        <a:pt x="153" y="43"/>
                      </a:lnTo>
                      <a:lnTo>
                        <a:pt x="151" y="44"/>
                      </a:lnTo>
                      <a:lnTo>
                        <a:pt x="149" y="44"/>
                      </a:lnTo>
                      <a:lnTo>
                        <a:pt x="147" y="44"/>
                      </a:lnTo>
                      <a:lnTo>
                        <a:pt x="145" y="44"/>
                      </a:lnTo>
                      <a:lnTo>
                        <a:pt x="143" y="44"/>
                      </a:lnTo>
                      <a:lnTo>
                        <a:pt x="141" y="44"/>
                      </a:lnTo>
                      <a:lnTo>
                        <a:pt x="138" y="44"/>
                      </a:lnTo>
                      <a:lnTo>
                        <a:pt x="135" y="44"/>
                      </a:lnTo>
                      <a:lnTo>
                        <a:pt x="132" y="44"/>
                      </a:lnTo>
                      <a:lnTo>
                        <a:pt x="60" y="44"/>
                      </a:lnTo>
                      <a:lnTo>
                        <a:pt x="60" y="60"/>
                      </a:lnTo>
                      <a:lnTo>
                        <a:pt x="43" y="60"/>
                      </a:lnTo>
                      <a:lnTo>
                        <a:pt x="43" y="44"/>
                      </a:lnTo>
                      <a:lnTo>
                        <a:pt x="13" y="44"/>
                      </a:lnTo>
                      <a:lnTo>
                        <a:pt x="0" y="24"/>
                      </a:lnTo>
                      <a:lnTo>
                        <a:pt x="43" y="24"/>
                      </a:lnTo>
                      <a:lnTo>
                        <a:pt x="43" y="3"/>
                      </a:lnTo>
                      <a:lnTo>
                        <a:pt x="60" y="3"/>
                      </a:lnTo>
                      <a:lnTo>
                        <a:pt x="60" y="24"/>
                      </a:lnTo>
                      <a:lnTo>
                        <a:pt x="133" y="24"/>
                      </a:lnTo>
                      <a:lnTo>
                        <a:pt x="135" y="24"/>
                      </a:lnTo>
                      <a:lnTo>
                        <a:pt x="136" y="24"/>
                      </a:lnTo>
                      <a:lnTo>
                        <a:pt x="138" y="24"/>
                      </a:lnTo>
                      <a:lnTo>
                        <a:pt x="139" y="24"/>
                      </a:lnTo>
                      <a:lnTo>
                        <a:pt x="140" y="24"/>
                      </a:lnTo>
                      <a:lnTo>
                        <a:pt x="141" y="24"/>
                      </a:lnTo>
                      <a:lnTo>
                        <a:pt x="142" y="24"/>
                      </a:lnTo>
                      <a:lnTo>
                        <a:pt x="143" y="24"/>
                      </a:lnTo>
                      <a:lnTo>
                        <a:pt x="144" y="24"/>
                      </a:lnTo>
                      <a:lnTo>
                        <a:pt x="144" y="22"/>
                      </a:lnTo>
                      <a:lnTo>
                        <a:pt x="145" y="22"/>
                      </a:lnTo>
                      <a:lnTo>
                        <a:pt x="146" y="22"/>
                      </a:lnTo>
                      <a:lnTo>
                        <a:pt x="147" y="21"/>
                      </a:lnTo>
                      <a:lnTo>
                        <a:pt x="148" y="20"/>
                      </a:lnTo>
                      <a:lnTo>
                        <a:pt x="148" y="19"/>
                      </a:lnTo>
                      <a:lnTo>
                        <a:pt x="148" y="18"/>
                      </a:lnTo>
                      <a:lnTo>
                        <a:pt x="149" y="18"/>
                      </a:lnTo>
                      <a:lnTo>
                        <a:pt x="149" y="17"/>
                      </a:lnTo>
                      <a:lnTo>
                        <a:pt x="149" y="16"/>
                      </a:lnTo>
                      <a:lnTo>
                        <a:pt x="149" y="15"/>
                      </a:lnTo>
                      <a:lnTo>
                        <a:pt x="149" y="14"/>
                      </a:lnTo>
                      <a:lnTo>
                        <a:pt x="149" y="13"/>
                      </a:lnTo>
                      <a:lnTo>
                        <a:pt x="149" y="12"/>
                      </a:lnTo>
                      <a:lnTo>
                        <a:pt x="149" y="11"/>
                      </a:lnTo>
                      <a:lnTo>
                        <a:pt x="149" y="10"/>
                      </a:lnTo>
                      <a:lnTo>
                        <a:pt x="149" y="9"/>
                      </a:lnTo>
                      <a:lnTo>
                        <a:pt x="149" y="8"/>
                      </a:lnTo>
                      <a:lnTo>
                        <a:pt x="149" y="7"/>
                      </a:lnTo>
                      <a:lnTo>
                        <a:pt x="149" y="6"/>
                      </a:lnTo>
                      <a:lnTo>
                        <a:pt x="149" y="5"/>
                      </a:lnTo>
                      <a:lnTo>
                        <a:pt x="149" y="4"/>
                      </a:lnTo>
                      <a:lnTo>
                        <a:pt x="149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1" name="Rectangle 472"/>
                <p:cNvSpPr>
                  <a:spLocks noChangeArrowheads="1"/>
                </p:cNvSpPr>
                <p:nvPr/>
              </p:nvSpPr>
              <p:spPr bwMode="auto">
                <a:xfrm>
                  <a:off x="873" y="1626"/>
                  <a:ext cx="17" cy="215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2" name="Rectangle 473"/>
                <p:cNvSpPr>
                  <a:spLocks noChangeArrowheads="1"/>
                </p:cNvSpPr>
                <p:nvPr/>
              </p:nvSpPr>
              <p:spPr bwMode="auto">
                <a:xfrm>
                  <a:off x="838" y="3770"/>
                  <a:ext cx="43" cy="1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3" name="Rectangle 474"/>
                <p:cNvSpPr>
                  <a:spLocks noChangeArrowheads="1"/>
                </p:cNvSpPr>
                <p:nvPr/>
              </p:nvSpPr>
              <p:spPr bwMode="auto">
                <a:xfrm>
                  <a:off x="838" y="3462"/>
                  <a:ext cx="43" cy="1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4" name="Rectangle 475"/>
                <p:cNvSpPr>
                  <a:spLocks noChangeArrowheads="1"/>
                </p:cNvSpPr>
                <p:nvPr/>
              </p:nvSpPr>
              <p:spPr bwMode="auto">
                <a:xfrm>
                  <a:off x="838" y="3155"/>
                  <a:ext cx="43" cy="1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5" name="Rectangle 476"/>
                <p:cNvSpPr>
                  <a:spLocks noChangeArrowheads="1"/>
                </p:cNvSpPr>
                <p:nvPr/>
              </p:nvSpPr>
              <p:spPr bwMode="auto">
                <a:xfrm>
                  <a:off x="838" y="2848"/>
                  <a:ext cx="43" cy="1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6" name="Rectangle 477"/>
                <p:cNvSpPr>
                  <a:spLocks noChangeArrowheads="1"/>
                </p:cNvSpPr>
                <p:nvPr/>
              </p:nvSpPr>
              <p:spPr bwMode="auto">
                <a:xfrm>
                  <a:off x="838" y="2540"/>
                  <a:ext cx="43" cy="1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7" name="Rectangle 478"/>
                <p:cNvSpPr>
                  <a:spLocks noChangeArrowheads="1"/>
                </p:cNvSpPr>
                <p:nvPr/>
              </p:nvSpPr>
              <p:spPr bwMode="auto">
                <a:xfrm>
                  <a:off x="838" y="2233"/>
                  <a:ext cx="43" cy="1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8" name="Rectangle 479"/>
                <p:cNvSpPr>
                  <a:spLocks noChangeArrowheads="1"/>
                </p:cNvSpPr>
                <p:nvPr/>
              </p:nvSpPr>
              <p:spPr bwMode="auto">
                <a:xfrm>
                  <a:off x="838" y="1925"/>
                  <a:ext cx="43" cy="1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9" name="Rectangle 480"/>
                <p:cNvSpPr>
                  <a:spLocks noChangeArrowheads="1"/>
                </p:cNvSpPr>
                <p:nvPr/>
              </p:nvSpPr>
              <p:spPr bwMode="auto">
                <a:xfrm>
                  <a:off x="838" y="1618"/>
                  <a:ext cx="43" cy="1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10" name="Freeform 481"/>
                <p:cNvSpPr>
                  <a:spLocks noEditPoints="1"/>
                </p:cNvSpPr>
                <p:nvPr/>
              </p:nvSpPr>
              <p:spPr bwMode="auto">
                <a:xfrm>
                  <a:off x="754" y="3748"/>
                  <a:ext cx="39" cy="61"/>
                </a:xfrm>
                <a:custGeom>
                  <a:avLst/>
                  <a:gdLst>
                    <a:gd name="T0" fmla="*/ 1 w 78"/>
                    <a:gd name="T1" fmla="*/ 7 h 121"/>
                    <a:gd name="T2" fmla="*/ 1 w 78"/>
                    <a:gd name="T3" fmla="*/ 5 h 121"/>
                    <a:gd name="T4" fmla="*/ 1 w 78"/>
                    <a:gd name="T5" fmla="*/ 4 h 121"/>
                    <a:gd name="T6" fmla="*/ 1 w 78"/>
                    <a:gd name="T7" fmla="*/ 3 h 121"/>
                    <a:gd name="T8" fmla="*/ 2 w 78"/>
                    <a:gd name="T9" fmla="*/ 2 h 121"/>
                    <a:gd name="T10" fmla="*/ 3 w 78"/>
                    <a:gd name="T11" fmla="*/ 1 h 121"/>
                    <a:gd name="T12" fmla="*/ 3 w 78"/>
                    <a:gd name="T13" fmla="*/ 1 h 121"/>
                    <a:gd name="T14" fmla="*/ 4 w 78"/>
                    <a:gd name="T15" fmla="*/ 1 h 121"/>
                    <a:gd name="T16" fmla="*/ 5 w 78"/>
                    <a:gd name="T17" fmla="*/ 0 h 121"/>
                    <a:gd name="T18" fmla="*/ 6 w 78"/>
                    <a:gd name="T19" fmla="*/ 0 h 121"/>
                    <a:gd name="T20" fmla="*/ 6 w 78"/>
                    <a:gd name="T21" fmla="*/ 1 h 121"/>
                    <a:gd name="T22" fmla="*/ 7 w 78"/>
                    <a:gd name="T23" fmla="*/ 1 h 121"/>
                    <a:gd name="T24" fmla="*/ 8 w 78"/>
                    <a:gd name="T25" fmla="*/ 1 h 121"/>
                    <a:gd name="T26" fmla="*/ 8 w 78"/>
                    <a:gd name="T27" fmla="*/ 1 h 121"/>
                    <a:gd name="T28" fmla="*/ 9 w 78"/>
                    <a:gd name="T29" fmla="*/ 2 h 121"/>
                    <a:gd name="T30" fmla="*/ 9 w 78"/>
                    <a:gd name="T31" fmla="*/ 3 h 121"/>
                    <a:gd name="T32" fmla="*/ 10 w 78"/>
                    <a:gd name="T33" fmla="*/ 3 h 121"/>
                    <a:gd name="T34" fmla="*/ 10 w 78"/>
                    <a:gd name="T35" fmla="*/ 4 h 121"/>
                    <a:gd name="T36" fmla="*/ 10 w 78"/>
                    <a:gd name="T37" fmla="*/ 5 h 121"/>
                    <a:gd name="T38" fmla="*/ 10 w 78"/>
                    <a:gd name="T39" fmla="*/ 6 h 121"/>
                    <a:gd name="T40" fmla="*/ 10 w 78"/>
                    <a:gd name="T41" fmla="*/ 8 h 121"/>
                    <a:gd name="T42" fmla="*/ 10 w 78"/>
                    <a:gd name="T43" fmla="*/ 9 h 121"/>
                    <a:gd name="T44" fmla="*/ 10 w 78"/>
                    <a:gd name="T45" fmla="*/ 11 h 121"/>
                    <a:gd name="T46" fmla="*/ 10 w 78"/>
                    <a:gd name="T47" fmla="*/ 12 h 121"/>
                    <a:gd name="T48" fmla="*/ 9 w 78"/>
                    <a:gd name="T49" fmla="*/ 13 h 121"/>
                    <a:gd name="T50" fmla="*/ 9 w 78"/>
                    <a:gd name="T51" fmla="*/ 14 h 121"/>
                    <a:gd name="T52" fmla="*/ 8 w 78"/>
                    <a:gd name="T53" fmla="*/ 14 h 121"/>
                    <a:gd name="T54" fmla="*/ 7 w 78"/>
                    <a:gd name="T55" fmla="*/ 15 h 121"/>
                    <a:gd name="T56" fmla="*/ 6 w 78"/>
                    <a:gd name="T57" fmla="*/ 15 h 121"/>
                    <a:gd name="T58" fmla="*/ 6 w 78"/>
                    <a:gd name="T59" fmla="*/ 15 h 121"/>
                    <a:gd name="T60" fmla="*/ 4 w 78"/>
                    <a:gd name="T61" fmla="*/ 15 h 121"/>
                    <a:gd name="T62" fmla="*/ 3 w 78"/>
                    <a:gd name="T63" fmla="*/ 15 h 121"/>
                    <a:gd name="T64" fmla="*/ 2 w 78"/>
                    <a:gd name="T65" fmla="*/ 14 h 121"/>
                    <a:gd name="T66" fmla="*/ 1 w 78"/>
                    <a:gd name="T67" fmla="*/ 13 h 121"/>
                    <a:gd name="T68" fmla="*/ 1 w 78"/>
                    <a:gd name="T69" fmla="*/ 11 h 121"/>
                    <a:gd name="T70" fmla="*/ 1 w 78"/>
                    <a:gd name="T71" fmla="*/ 9 h 121"/>
                    <a:gd name="T72" fmla="*/ 2 w 78"/>
                    <a:gd name="T73" fmla="*/ 8 h 121"/>
                    <a:gd name="T74" fmla="*/ 3 w 78"/>
                    <a:gd name="T75" fmla="*/ 10 h 121"/>
                    <a:gd name="T76" fmla="*/ 3 w 78"/>
                    <a:gd name="T77" fmla="*/ 12 h 121"/>
                    <a:gd name="T78" fmla="*/ 3 w 78"/>
                    <a:gd name="T79" fmla="*/ 13 h 121"/>
                    <a:gd name="T80" fmla="*/ 4 w 78"/>
                    <a:gd name="T81" fmla="*/ 14 h 121"/>
                    <a:gd name="T82" fmla="*/ 5 w 78"/>
                    <a:gd name="T83" fmla="*/ 14 h 121"/>
                    <a:gd name="T84" fmla="*/ 5 w 78"/>
                    <a:gd name="T85" fmla="*/ 14 h 121"/>
                    <a:gd name="T86" fmla="*/ 6 w 78"/>
                    <a:gd name="T87" fmla="*/ 14 h 121"/>
                    <a:gd name="T88" fmla="*/ 7 w 78"/>
                    <a:gd name="T89" fmla="*/ 13 h 121"/>
                    <a:gd name="T90" fmla="*/ 7 w 78"/>
                    <a:gd name="T91" fmla="*/ 13 h 121"/>
                    <a:gd name="T92" fmla="*/ 8 w 78"/>
                    <a:gd name="T93" fmla="*/ 12 h 121"/>
                    <a:gd name="T94" fmla="*/ 8 w 78"/>
                    <a:gd name="T95" fmla="*/ 10 h 121"/>
                    <a:gd name="T96" fmla="*/ 8 w 78"/>
                    <a:gd name="T97" fmla="*/ 8 h 121"/>
                    <a:gd name="T98" fmla="*/ 8 w 78"/>
                    <a:gd name="T99" fmla="*/ 6 h 121"/>
                    <a:gd name="T100" fmla="*/ 8 w 78"/>
                    <a:gd name="T101" fmla="*/ 4 h 121"/>
                    <a:gd name="T102" fmla="*/ 7 w 78"/>
                    <a:gd name="T103" fmla="*/ 3 h 121"/>
                    <a:gd name="T104" fmla="*/ 7 w 78"/>
                    <a:gd name="T105" fmla="*/ 2 h 121"/>
                    <a:gd name="T106" fmla="*/ 6 w 78"/>
                    <a:gd name="T107" fmla="*/ 2 h 121"/>
                    <a:gd name="T108" fmla="*/ 5 w 78"/>
                    <a:gd name="T109" fmla="*/ 2 h 121"/>
                    <a:gd name="T110" fmla="*/ 5 w 78"/>
                    <a:gd name="T111" fmla="*/ 2 h 121"/>
                    <a:gd name="T112" fmla="*/ 4 w 78"/>
                    <a:gd name="T113" fmla="*/ 2 h 121"/>
                    <a:gd name="T114" fmla="*/ 3 w 78"/>
                    <a:gd name="T115" fmla="*/ 3 h 121"/>
                    <a:gd name="T116" fmla="*/ 3 w 78"/>
                    <a:gd name="T117" fmla="*/ 4 h 121"/>
                    <a:gd name="T118" fmla="*/ 3 w 78"/>
                    <a:gd name="T119" fmla="*/ 6 h 121"/>
                    <a:gd name="T120" fmla="*/ 2 w 78"/>
                    <a:gd name="T121" fmla="*/ 8 h 12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78"/>
                    <a:gd name="T184" fmla="*/ 0 h 121"/>
                    <a:gd name="T185" fmla="*/ 78 w 78"/>
                    <a:gd name="T186" fmla="*/ 121 h 12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78" h="121">
                      <a:moveTo>
                        <a:pt x="0" y="60"/>
                      </a:moveTo>
                      <a:lnTo>
                        <a:pt x="1" y="56"/>
                      </a:lnTo>
                      <a:lnTo>
                        <a:pt x="1" y="53"/>
                      </a:lnTo>
                      <a:lnTo>
                        <a:pt x="1" y="50"/>
                      </a:lnTo>
                      <a:lnTo>
                        <a:pt x="1" y="47"/>
                      </a:lnTo>
                      <a:lnTo>
                        <a:pt x="1" y="44"/>
                      </a:lnTo>
                      <a:lnTo>
                        <a:pt x="2" y="40"/>
                      </a:lnTo>
                      <a:lnTo>
                        <a:pt x="2" y="38"/>
                      </a:lnTo>
                      <a:lnTo>
                        <a:pt x="2" y="35"/>
                      </a:lnTo>
                      <a:lnTo>
                        <a:pt x="3" y="33"/>
                      </a:lnTo>
                      <a:lnTo>
                        <a:pt x="3" y="31"/>
                      </a:lnTo>
                      <a:lnTo>
                        <a:pt x="4" y="29"/>
                      </a:lnTo>
                      <a:lnTo>
                        <a:pt x="4" y="27"/>
                      </a:lnTo>
                      <a:lnTo>
                        <a:pt x="5" y="24"/>
                      </a:lnTo>
                      <a:lnTo>
                        <a:pt x="6" y="22"/>
                      </a:lnTo>
                      <a:lnTo>
                        <a:pt x="7" y="20"/>
                      </a:lnTo>
                      <a:lnTo>
                        <a:pt x="9" y="18"/>
                      </a:lnTo>
                      <a:lnTo>
                        <a:pt x="10" y="16"/>
                      </a:lnTo>
                      <a:lnTo>
                        <a:pt x="11" y="14"/>
                      </a:lnTo>
                      <a:lnTo>
                        <a:pt x="12" y="13"/>
                      </a:lnTo>
                      <a:lnTo>
                        <a:pt x="13" y="11"/>
                      </a:lnTo>
                      <a:lnTo>
                        <a:pt x="14" y="10"/>
                      </a:lnTo>
                      <a:lnTo>
                        <a:pt x="16" y="9"/>
                      </a:lnTo>
                      <a:lnTo>
                        <a:pt x="17" y="8"/>
                      </a:lnTo>
                      <a:lnTo>
                        <a:pt x="18" y="7"/>
                      </a:lnTo>
                      <a:lnTo>
                        <a:pt x="20" y="5"/>
                      </a:lnTo>
                      <a:lnTo>
                        <a:pt x="21" y="4"/>
                      </a:lnTo>
                      <a:lnTo>
                        <a:pt x="23" y="3"/>
                      </a:lnTo>
                      <a:lnTo>
                        <a:pt x="24" y="3"/>
                      </a:lnTo>
                      <a:lnTo>
                        <a:pt x="26" y="2"/>
                      </a:lnTo>
                      <a:lnTo>
                        <a:pt x="28" y="1"/>
                      </a:lnTo>
                      <a:lnTo>
                        <a:pt x="29" y="1"/>
                      </a:lnTo>
                      <a:lnTo>
                        <a:pt x="31" y="0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8" y="0"/>
                      </a:lnTo>
                      <a:lnTo>
                        <a:pt x="39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5" y="0"/>
                      </a:lnTo>
                      <a:lnTo>
                        <a:pt x="47" y="0"/>
                      </a:lnTo>
                      <a:lnTo>
                        <a:pt x="48" y="1"/>
                      </a:lnTo>
                      <a:lnTo>
                        <a:pt x="49" y="1"/>
                      </a:lnTo>
                      <a:lnTo>
                        <a:pt x="51" y="1"/>
                      </a:lnTo>
                      <a:lnTo>
                        <a:pt x="52" y="2"/>
                      </a:lnTo>
                      <a:lnTo>
                        <a:pt x="53" y="2"/>
                      </a:lnTo>
                      <a:lnTo>
                        <a:pt x="54" y="3"/>
                      </a:lnTo>
                      <a:lnTo>
                        <a:pt x="55" y="4"/>
                      </a:lnTo>
                      <a:lnTo>
                        <a:pt x="58" y="4"/>
                      </a:lnTo>
                      <a:lnTo>
                        <a:pt x="59" y="5"/>
                      </a:lnTo>
                      <a:lnTo>
                        <a:pt x="60" y="5"/>
                      </a:lnTo>
                      <a:lnTo>
                        <a:pt x="61" y="6"/>
                      </a:lnTo>
                      <a:lnTo>
                        <a:pt x="62" y="7"/>
                      </a:lnTo>
                      <a:lnTo>
                        <a:pt x="63" y="8"/>
                      </a:lnTo>
                      <a:lnTo>
                        <a:pt x="64" y="8"/>
                      </a:lnTo>
                      <a:lnTo>
                        <a:pt x="65" y="9"/>
                      </a:lnTo>
                      <a:lnTo>
                        <a:pt x="66" y="10"/>
                      </a:lnTo>
                      <a:lnTo>
                        <a:pt x="67" y="11"/>
                      </a:lnTo>
                      <a:lnTo>
                        <a:pt x="68" y="12"/>
                      </a:lnTo>
                      <a:lnTo>
                        <a:pt x="68" y="14"/>
                      </a:lnTo>
                      <a:lnTo>
                        <a:pt x="69" y="15"/>
                      </a:lnTo>
                      <a:lnTo>
                        <a:pt x="70" y="16"/>
                      </a:lnTo>
                      <a:lnTo>
                        <a:pt x="70" y="17"/>
                      </a:lnTo>
                      <a:lnTo>
                        <a:pt x="71" y="20"/>
                      </a:lnTo>
                      <a:lnTo>
                        <a:pt x="72" y="21"/>
                      </a:lnTo>
                      <a:lnTo>
                        <a:pt x="72" y="22"/>
                      </a:lnTo>
                      <a:lnTo>
                        <a:pt x="73" y="24"/>
                      </a:lnTo>
                      <a:lnTo>
                        <a:pt x="73" y="25"/>
                      </a:lnTo>
                      <a:lnTo>
                        <a:pt x="74" y="27"/>
                      </a:lnTo>
                      <a:lnTo>
                        <a:pt x="74" y="28"/>
                      </a:lnTo>
                      <a:lnTo>
                        <a:pt x="75" y="30"/>
                      </a:lnTo>
                      <a:lnTo>
                        <a:pt x="75" y="32"/>
                      </a:lnTo>
                      <a:lnTo>
                        <a:pt x="76" y="33"/>
                      </a:lnTo>
                      <a:lnTo>
                        <a:pt x="76" y="35"/>
                      </a:lnTo>
                      <a:lnTo>
                        <a:pt x="77" y="37"/>
                      </a:lnTo>
                      <a:lnTo>
                        <a:pt x="77" y="39"/>
                      </a:lnTo>
                      <a:lnTo>
                        <a:pt x="77" y="41"/>
                      </a:lnTo>
                      <a:lnTo>
                        <a:pt x="78" y="44"/>
                      </a:lnTo>
                      <a:lnTo>
                        <a:pt x="78" y="47"/>
                      </a:lnTo>
                      <a:lnTo>
                        <a:pt x="78" y="49"/>
                      </a:lnTo>
                      <a:lnTo>
                        <a:pt x="78" y="51"/>
                      </a:lnTo>
                      <a:lnTo>
                        <a:pt x="78" y="54"/>
                      </a:lnTo>
                      <a:lnTo>
                        <a:pt x="78" y="57"/>
                      </a:lnTo>
                      <a:lnTo>
                        <a:pt x="78" y="60"/>
                      </a:lnTo>
                      <a:lnTo>
                        <a:pt x="78" y="63"/>
                      </a:lnTo>
                      <a:lnTo>
                        <a:pt x="78" y="66"/>
                      </a:lnTo>
                      <a:lnTo>
                        <a:pt x="78" y="70"/>
                      </a:lnTo>
                      <a:lnTo>
                        <a:pt x="78" y="73"/>
                      </a:lnTo>
                      <a:lnTo>
                        <a:pt x="78" y="76"/>
                      </a:lnTo>
                      <a:lnTo>
                        <a:pt x="77" y="79"/>
                      </a:lnTo>
                      <a:lnTo>
                        <a:pt x="77" y="81"/>
                      </a:lnTo>
                      <a:lnTo>
                        <a:pt x="76" y="84"/>
                      </a:lnTo>
                      <a:lnTo>
                        <a:pt x="76" y="87"/>
                      </a:lnTo>
                      <a:lnTo>
                        <a:pt x="75" y="89"/>
                      </a:lnTo>
                      <a:lnTo>
                        <a:pt x="74" y="92"/>
                      </a:lnTo>
                      <a:lnTo>
                        <a:pt x="73" y="95"/>
                      </a:lnTo>
                      <a:lnTo>
                        <a:pt x="73" y="96"/>
                      </a:lnTo>
                      <a:lnTo>
                        <a:pt x="72" y="98"/>
                      </a:lnTo>
                      <a:lnTo>
                        <a:pt x="71" y="100"/>
                      </a:lnTo>
                      <a:lnTo>
                        <a:pt x="70" y="102"/>
                      </a:lnTo>
                      <a:lnTo>
                        <a:pt x="69" y="104"/>
                      </a:lnTo>
                      <a:lnTo>
                        <a:pt x="68" y="105"/>
                      </a:lnTo>
                      <a:lnTo>
                        <a:pt x="67" y="107"/>
                      </a:lnTo>
                      <a:lnTo>
                        <a:pt x="66" y="108"/>
                      </a:lnTo>
                      <a:lnTo>
                        <a:pt x="65" y="110"/>
                      </a:lnTo>
                      <a:lnTo>
                        <a:pt x="64" y="111"/>
                      </a:lnTo>
                      <a:lnTo>
                        <a:pt x="63" y="112"/>
                      </a:lnTo>
                      <a:lnTo>
                        <a:pt x="61" y="114"/>
                      </a:lnTo>
                      <a:lnTo>
                        <a:pt x="60" y="114"/>
                      </a:lnTo>
                      <a:lnTo>
                        <a:pt x="59" y="116"/>
                      </a:lnTo>
                      <a:lnTo>
                        <a:pt x="57" y="117"/>
                      </a:lnTo>
                      <a:lnTo>
                        <a:pt x="55" y="118"/>
                      </a:lnTo>
                      <a:lnTo>
                        <a:pt x="53" y="118"/>
                      </a:lnTo>
                      <a:lnTo>
                        <a:pt x="51" y="119"/>
                      </a:lnTo>
                      <a:lnTo>
                        <a:pt x="49" y="119"/>
                      </a:lnTo>
                      <a:lnTo>
                        <a:pt x="48" y="120"/>
                      </a:lnTo>
                      <a:lnTo>
                        <a:pt x="46" y="120"/>
                      </a:lnTo>
                      <a:lnTo>
                        <a:pt x="44" y="120"/>
                      </a:lnTo>
                      <a:lnTo>
                        <a:pt x="42" y="120"/>
                      </a:lnTo>
                      <a:lnTo>
                        <a:pt x="39" y="121"/>
                      </a:lnTo>
                      <a:lnTo>
                        <a:pt x="37" y="120"/>
                      </a:lnTo>
                      <a:lnTo>
                        <a:pt x="34" y="120"/>
                      </a:lnTo>
                      <a:lnTo>
                        <a:pt x="31" y="120"/>
                      </a:lnTo>
                      <a:lnTo>
                        <a:pt x="28" y="119"/>
                      </a:lnTo>
                      <a:lnTo>
                        <a:pt x="26" y="119"/>
                      </a:lnTo>
                      <a:lnTo>
                        <a:pt x="24" y="118"/>
                      </a:lnTo>
                      <a:lnTo>
                        <a:pt x="22" y="117"/>
                      </a:lnTo>
                      <a:lnTo>
                        <a:pt x="20" y="116"/>
                      </a:lnTo>
                      <a:lnTo>
                        <a:pt x="18" y="113"/>
                      </a:lnTo>
                      <a:lnTo>
                        <a:pt x="16" y="112"/>
                      </a:lnTo>
                      <a:lnTo>
                        <a:pt x="14" y="110"/>
                      </a:lnTo>
                      <a:lnTo>
                        <a:pt x="12" y="109"/>
                      </a:lnTo>
                      <a:lnTo>
                        <a:pt x="11" y="106"/>
                      </a:lnTo>
                      <a:lnTo>
                        <a:pt x="9" y="103"/>
                      </a:lnTo>
                      <a:lnTo>
                        <a:pt x="7" y="100"/>
                      </a:lnTo>
                      <a:lnTo>
                        <a:pt x="5" y="97"/>
                      </a:lnTo>
                      <a:lnTo>
                        <a:pt x="4" y="93"/>
                      </a:lnTo>
                      <a:lnTo>
                        <a:pt x="3" y="88"/>
                      </a:lnTo>
                      <a:lnTo>
                        <a:pt x="2" y="84"/>
                      </a:lnTo>
                      <a:lnTo>
                        <a:pt x="2" y="80"/>
                      </a:lnTo>
                      <a:lnTo>
                        <a:pt x="1" y="75"/>
                      </a:lnTo>
                      <a:lnTo>
                        <a:pt x="1" y="71"/>
                      </a:lnTo>
                      <a:lnTo>
                        <a:pt x="1" y="65"/>
                      </a:lnTo>
                      <a:lnTo>
                        <a:pt x="0" y="60"/>
                      </a:lnTo>
                      <a:close/>
                      <a:moveTo>
                        <a:pt x="16" y="60"/>
                      </a:moveTo>
                      <a:lnTo>
                        <a:pt x="17" y="64"/>
                      </a:lnTo>
                      <a:lnTo>
                        <a:pt x="17" y="69"/>
                      </a:lnTo>
                      <a:lnTo>
                        <a:pt x="17" y="73"/>
                      </a:lnTo>
                      <a:lnTo>
                        <a:pt x="17" y="77"/>
                      </a:lnTo>
                      <a:lnTo>
                        <a:pt x="18" y="81"/>
                      </a:lnTo>
                      <a:lnTo>
                        <a:pt x="18" y="84"/>
                      </a:lnTo>
                      <a:lnTo>
                        <a:pt x="19" y="87"/>
                      </a:lnTo>
                      <a:lnTo>
                        <a:pt x="19" y="90"/>
                      </a:lnTo>
                      <a:lnTo>
                        <a:pt x="20" y="93"/>
                      </a:lnTo>
                      <a:lnTo>
                        <a:pt x="21" y="96"/>
                      </a:lnTo>
                      <a:lnTo>
                        <a:pt x="22" y="98"/>
                      </a:lnTo>
                      <a:lnTo>
                        <a:pt x="22" y="100"/>
                      </a:lnTo>
                      <a:lnTo>
                        <a:pt x="24" y="101"/>
                      </a:lnTo>
                      <a:lnTo>
                        <a:pt x="25" y="102"/>
                      </a:lnTo>
                      <a:lnTo>
                        <a:pt x="26" y="103"/>
                      </a:lnTo>
                      <a:lnTo>
                        <a:pt x="27" y="105"/>
                      </a:lnTo>
                      <a:lnTo>
                        <a:pt x="29" y="105"/>
                      </a:lnTo>
                      <a:lnTo>
                        <a:pt x="30" y="106"/>
                      </a:lnTo>
                      <a:lnTo>
                        <a:pt x="31" y="107"/>
                      </a:lnTo>
                      <a:lnTo>
                        <a:pt x="34" y="108"/>
                      </a:lnTo>
                      <a:lnTo>
                        <a:pt x="35" y="108"/>
                      </a:lnTo>
                      <a:lnTo>
                        <a:pt x="37" y="108"/>
                      </a:lnTo>
                      <a:lnTo>
                        <a:pt x="38" y="108"/>
                      </a:lnTo>
                      <a:lnTo>
                        <a:pt x="39" y="109"/>
                      </a:lnTo>
                      <a:lnTo>
                        <a:pt x="41" y="108"/>
                      </a:lnTo>
                      <a:lnTo>
                        <a:pt x="43" y="108"/>
                      </a:lnTo>
                      <a:lnTo>
                        <a:pt x="44" y="108"/>
                      </a:lnTo>
                      <a:lnTo>
                        <a:pt x="46" y="107"/>
                      </a:lnTo>
                      <a:lnTo>
                        <a:pt x="47" y="107"/>
                      </a:lnTo>
                      <a:lnTo>
                        <a:pt x="49" y="106"/>
                      </a:lnTo>
                      <a:lnTo>
                        <a:pt x="50" y="105"/>
                      </a:lnTo>
                      <a:lnTo>
                        <a:pt x="51" y="104"/>
                      </a:lnTo>
                      <a:lnTo>
                        <a:pt x="52" y="103"/>
                      </a:lnTo>
                      <a:lnTo>
                        <a:pt x="53" y="102"/>
                      </a:lnTo>
                      <a:lnTo>
                        <a:pt x="54" y="101"/>
                      </a:lnTo>
                      <a:lnTo>
                        <a:pt x="55" y="100"/>
                      </a:lnTo>
                      <a:lnTo>
                        <a:pt x="58" y="98"/>
                      </a:lnTo>
                      <a:lnTo>
                        <a:pt x="59" y="96"/>
                      </a:lnTo>
                      <a:lnTo>
                        <a:pt x="60" y="93"/>
                      </a:lnTo>
                      <a:lnTo>
                        <a:pt x="60" y="90"/>
                      </a:lnTo>
                      <a:lnTo>
                        <a:pt x="61" y="87"/>
                      </a:lnTo>
                      <a:lnTo>
                        <a:pt x="62" y="84"/>
                      </a:lnTo>
                      <a:lnTo>
                        <a:pt x="62" y="81"/>
                      </a:lnTo>
                      <a:lnTo>
                        <a:pt x="63" y="77"/>
                      </a:lnTo>
                      <a:lnTo>
                        <a:pt x="63" y="73"/>
                      </a:lnTo>
                      <a:lnTo>
                        <a:pt x="63" y="69"/>
                      </a:lnTo>
                      <a:lnTo>
                        <a:pt x="63" y="64"/>
                      </a:lnTo>
                      <a:lnTo>
                        <a:pt x="63" y="60"/>
                      </a:lnTo>
                      <a:lnTo>
                        <a:pt x="63" y="55"/>
                      </a:lnTo>
                      <a:lnTo>
                        <a:pt x="63" y="51"/>
                      </a:lnTo>
                      <a:lnTo>
                        <a:pt x="63" y="47"/>
                      </a:lnTo>
                      <a:lnTo>
                        <a:pt x="63" y="42"/>
                      </a:lnTo>
                      <a:lnTo>
                        <a:pt x="62" y="38"/>
                      </a:lnTo>
                      <a:lnTo>
                        <a:pt x="62" y="35"/>
                      </a:lnTo>
                      <a:lnTo>
                        <a:pt x="61" y="32"/>
                      </a:lnTo>
                      <a:lnTo>
                        <a:pt x="60" y="30"/>
                      </a:lnTo>
                      <a:lnTo>
                        <a:pt x="60" y="27"/>
                      </a:lnTo>
                      <a:lnTo>
                        <a:pt x="59" y="25"/>
                      </a:lnTo>
                      <a:lnTo>
                        <a:pt x="58" y="23"/>
                      </a:lnTo>
                      <a:lnTo>
                        <a:pt x="55" y="22"/>
                      </a:lnTo>
                      <a:lnTo>
                        <a:pt x="54" y="20"/>
                      </a:lnTo>
                      <a:lnTo>
                        <a:pt x="53" y="17"/>
                      </a:lnTo>
                      <a:lnTo>
                        <a:pt x="52" y="16"/>
                      </a:lnTo>
                      <a:lnTo>
                        <a:pt x="51" y="15"/>
                      </a:lnTo>
                      <a:lnTo>
                        <a:pt x="50" y="14"/>
                      </a:lnTo>
                      <a:lnTo>
                        <a:pt x="48" y="13"/>
                      </a:lnTo>
                      <a:lnTo>
                        <a:pt x="47" y="12"/>
                      </a:lnTo>
                      <a:lnTo>
                        <a:pt x="46" y="12"/>
                      </a:lnTo>
                      <a:lnTo>
                        <a:pt x="44" y="11"/>
                      </a:lnTo>
                      <a:lnTo>
                        <a:pt x="43" y="11"/>
                      </a:lnTo>
                      <a:lnTo>
                        <a:pt x="41" y="11"/>
                      </a:lnTo>
                      <a:lnTo>
                        <a:pt x="39" y="11"/>
                      </a:lnTo>
                      <a:lnTo>
                        <a:pt x="38" y="11"/>
                      </a:lnTo>
                      <a:lnTo>
                        <a:pt x="36" y="11"/>
                      </a:lnTo>
                      <a:lnTo>
                        <a:pt x="35" y="11"/>
                      </a:lnTo>
                      <a:lnTo>
                        <a:pt x="33" y="12"/>
                      </a:lnTo>
                      <a:lnTo>
                        <a:pt x="31" y="12"/>
                      </a:lnTo>
                      <a:lnTo>
                        <a:pt x="30" y="13"/>
                      </a:lnTo>
                      <a:lnTo>
                        <a:pt x="29" y="14"/>
                      </a:lnTo>
                      <a:lnTo>
                        <a:pt x="27" y="15"/>
                      </a:lnTo>
                      <a:lnTo>
                        <a:pt x="26" y="16"/>
                      </a:lnTo>
                      <a:lnTo>
                        <a:pt x="25" y="17"/>
                      </a:lnTo>
                      <a:lnTo>
                        <a:pt x="24" y="18"/>
                      </a:lnTo>
                      <a:lnTo>
                        <a:pt x="23" y="21"/>
                      </a:lnTo>
                      <a:lnTo>
                        <a:pt x="22" y="22"/>
                      </a:lnTo>
                      <a:lnTo>
                        <a:pt x="21" y="24"/>
                      </a:lnTo>
                      <a:lnTo>
                        <a:pt x="20" y="27"/>
                      </a:lnTo>
                      <a:lnTo>
                        <a:pt x="20" y="29"/>
                      </a:lnTo>
                      <a:lnTo>
                        <a:pt x="19" y="32"/>
                      </a:lnTo>
                      <a:lnTo>
                        <a:pt x="18" y="35"/>
                      </a:lnTo>
                      <a:lnTo>
                        <a:pt x="18" y="38"/>
                      </a:lnTo>
                      <a:lnTo>
                        <a:pt x="17" y="42"/>
                      </a:lnTo>
                      <a:lnTo>
                        <a:pt x="17" y="47"/>
                      </a:lnTo>
                      <a:lnTo>
                        <a:pt x="17" y="51"/>
                      </a:lnTo>
                      <a:lnTo>
                        <a:pt x="17" y="55"/>
                      </a:lnTo>
                      <a:lnTo>
                        <a:pt x="16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11" name="Freeform 482"/>
                <p:cNvSpPr>
                  <a:spLocks/>
                </p:cNvSpPr>
                <p:nvPr/>
              </p:nvSpPr>
              <p:spPr bwMode="auto">
                <a:xfrm>
                  <a:off x="714" y="3440"/>
                  <a:ext cx="22" cy="60"/>
                </a:xfrm>
                <a:custGeom>
                  <a:avLst/>
                  <a:gdLst>
                    <a:gd name="T0" fmla="*/ 6 w 44"/>
                    <a:gd name="T1" fmla="*/ 15 h 120"/>
                    <a:gd name="T2" fmla="*/ 4 w 44"/>
                    <a:gd name="T3" fmla="*/ 15 h 120"/>
                    <a:gd name="T4" fmla="*/ 4 w 44"/>
                    <a:gd name="T5" fmla="*/ 4 h 120"/>
                    <a:gd name="T6" fmla="*/ 4 w 44"/>
                    <a:gd name="T7" fmla="*/ 4 h 120"/>
                    <a:gd name="T8" fmla="*/ 4 w 44"/>
                    <a:gd name="T9" fmla="*/ 4 h 120"/>
                    <a:gd name="T10" fmla="*/ 4 w 44"/>
                    <a:gd name="T11" fmla="*/ 4 h 120"/>
                    <a:gd name="T12" fmla="*/ 4 w 44"/>
                    <a:gd name="T13" fmla="*/ 4 h 120"/>
                    <a:gd name="T14" fmla="*/ 3 w 44"/>
                    <a:gd name="T15" fmla="*/ 4 h 120"/>
                    <a:gd name="T16" fmla="*/ 3 w 44"/>
                    <a:gd name="T17" fmla="*/ 4 h 120"/>
                    <a:gd name="T18" fmla="*/ 3 w 44"/>
                    <a:gd name="T19" fmla="*/ 4 h 120"/>
                    <a:gd name="T20" fmla="*/ 3 w 44"/>
                    <a:gd name="T21" fmla="*/ 4 h 120"/>
                    <a:gd name="T22" fmla="*/ 3 w 44"/>
                    <a:gd name="T23" fmla="*/ 5 h 120"/>
                    <a:gd name="T24" fmla="*/ 3 w 44"/>
                    <a:gd name="T25" fmla="*/ 5 h 120"/>
                    <a:gd name="T26" fmla="*/ 3 w 44"/>
                    <a:gd name="T27" fmla="*/ 5 h 120"/>
                    <a:gd name="T28" fmla="*/ 2 w 44"/>
                    <a:gd name="T29" fmla="*/ 5 h 120"/>
                    <a:gd name="T30" fmla="*/ 2 w 44"/>
                    <a:gd name="T31" fmla="*/ 5 h 120"/>
                    <a:gd name="T32" fmla="*/ 2 w 44"/>
                    <a:gd name="T33" fmla="*/ 5 h 120"/>
                    <a:gd name="T34" fmla="*/ 2 w 44"/>
                    <a:gd name="T35" fmla="*/ 5 h 120"/>
                    <a:gd name="T36" fmla="*/ 2 w 44"/>
                    <a:gd name="T37" fmla="*/ 5 h 120"/>
                    <a:gd name="T38" fmla="*/ 1 w 44"/>
                    <a:gd name="T39" fmla="*/ 5 h 120"/>
                    <a:gd name="T40" fmla="*/ 1 w 44"/>
                    <a:gd name="T41" fmla="*/ 6 h 120"/>
                    <a:gd name="T42" fmla="*/ 1 w 44"/>
                    <a:gd name="T43" fmla="*/ 6 h 120"/>
                    <a:gd name="T44" fmla="*/ 1 w 44"/>
                    <a:gd name="T45" fmla="*/ 6 h 120"/>
                    <a:gd name="T46" fmla="*/ 1 w 44"/>
                    <a:gd name="T47" fmla="*/ 6 h 120"/>
                    <a:gd name="T48" fmla="*/ 1 w 44"/>
                    <a:gd name="T49" fmla="*/ 6 h 120"/>
                    <a:gd name="T50" fmla="*/ 1 w 44"/>
                    <a:gd name="T51" fmla="*/ 6 h 120"/>
                    <a:gd name="T52" fmla="*/ 0 w 44"/>
                    <a:gd name="T53" fmla="*/ 6 h 120"/>
                    <a:gd name="T54" fmla="*/ 0 w 44"/>
                    <a:gd name="T55" fmla="*/ 4 h 120"/>
                    <a:gd name="T56" fmla="*/ 1 w 44"/>
                    <a:gd name="T57" fmla="*/ 4 h 120"/>
                    <a:gd name="T58" fmla="*/ 1 w 44"/>
                    <a:gd name="T59" fmla="*/ 4 h 120"/>
                    <a:gd name="T60" fmla="*/ 1 w 44"/>
                    <a:gd name="T61" fmla="*/ 4 h 120"/>
                    <a:gd name="T62" fmla="*/ 1 w 44"/>
                    <a:gd name="T63" fmla="*/ 4 h 120"/>
                    <a:gd name="T64" fmla="*/ 2 w 44"/>
                    <a:gd name="T65" fmla="*/ 3 h 120"/>
                    <a:gd name="T66" fmla="*/ 2 w 44"/>
                    <a:gd name="T67" fmla="*/ 3 h 120"/>
                    <a:gd name="T68" fmla="*/ 2 w 44"/>
                    <a:gd name="T69" fmla="*/ 3 h 120"/>
                    <a:gd name="T70" fmla="*/ 2 w 44"/>
                    <a:gd name="T71" fmla="*/ 3 h 120"/>
                    <a:gd name="T72" fmla="*/ 3 w 44"/>
                    <a:gd name="T73" fmla="*/ 3 h 120"/>
                    <a:gd name="T74" fmla="*/ 3 w 44"/>
                    <a:gd name="T75" fmla="*/ 3 h 120"/>
                    <a:gd name="T76" fmla="*/ 3 w 44"/>
                    <a:gd name="T77" fmla="*/ 3 h 120"/>
                    <a:gd name="T78" fmla="*/ 3 w 44"/>
                    <a:gd name="T79" fmla="*/ 2 h 120"/>
                    <a:gd name="T80" fmla="*/ 3 w 44"/>
                    <a:gd name="T81" fmla="*/ 2 h 120"/>
                    <a:gd name="T82" fmla="*/ 3 w 44"/>
                    <a:gd name="T83" fmla="*/ 2 h 120"/>
                    <a:gd name="T84" fmla="*/ 4 w 44"/>
                    <a:gd name="T85" fmla="*/ 2 h 120"/>
                    <a:gd name="T86" fmla="*/ 4 w 44"/>
                    <a:gd name="T87" fmla="*/ 2 h 120"/>
                    <a:gd name="T88" fmla="*/ 4 w 44"/>
                    <a:gd name="T89" fmla="*/ 1 h 120"/>
                    <a:gd name="T90" fmla="*/ 4 w 44"/>
                    <a:gd name="T91" fmla="*/ 1 h 120"/>
                    <a:gd name="T92" fmla="*/ 4 w 44"/>
                    <a:gd name="T93" fmla="*/ 1 h 120"/>
                    <a:gd name="T94" fmla="*/ 4 w 44"/>
                    <a:gd name="T95" fmla="*/ 1 h 120"/>
                    <a:gd name="T96" fmla="*/ 4 w 44"/>
                    <a:gd name="T97" fmla="*/ 1 h 120"/>
                    <a:gd name="T98" fmla="*/ 5 w 44"/>
                    <a:gd name="T99" fmla="*/ 1 h 120"/>
                    <a:gd name="T100" fmla="*/ 5 w 44"/>
                    <a:gd name="T101" fmla="*/ 1 h 120"/>
                    <a:gd name="T102" fmla="*/ 5 w 44"/>
                    <a:gd name="T103" fmla="*/ 0 h 120"/>
                    <a:gd name="T104" fmla="*/ 6 w 44"/>
                    <a:gd name="T105" fmla="*/ 0 h 120"/>
                    <a:gd name="T106" fmla="*/ 6 w 44"/>
                    <a:gd name="T107" fmla="*/ 15 h 120"/>
                    <a:gd name="T108" fmla="*/ 6 w 44"/>
                    <a:gd name="T109" fmla="*/ 15 h 12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4"/>
                    <a:gd name="T166" fmla="*/ 0 h 120"/>
                    <a:gd name="T167" fmla="*/ 44 w 44"/>
                    <a:gd name="T168" fmla="*/ 120 h 12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4" h="120">
                      <a:moveTo>
                        <a:pt x="44" y="120"/>
                      </a:moveTo>
                      <a:lnTo>
                        <a:pt x="29" y="120"/>
                      </a:lnTo>
                      <a:lnTo>
                        <a:pt x="29" y="26"/>
                      </a:lnTo>
                      <a:lnTo>
                        <a:pt x="28" y="27"/>
                      </a:lnTo>
                      <a:lnTo>
                        <a:pt x="27" y="28"/>
                      </a:lnTo>
                      <a:lnTo>
                        <a:pt x="26" y="29"/>
                      </a:lnTo>
                      <a:lnTo>
                        <a:pt x="25" y="30"/>
                      </a:lnTo>
                      <a:lnTo>
                        <a:pt x="23" y="31"/>
                      </a:lnTo>
                      <a:lnTo>
                        <a:pt x="22" y="31"/>
                      </a:lnTo>
                      <a:lnTo>
                        <a:pt x="21" y="32"/>
                      </a:lnTo>
                      <a:lnTo>
                        <a:pt x="20" y="33"/>
                      </a:lnTo>
                      <a:lnTo>
                        <a:pt x="18" y="34"/>
                      </a:lnTo>
                      <a:lnTo>
                        <a:pt x="17" y="35"/>
                      </a:lnTo>
                      <a:lnTo>
                        <a:pt x="14" y="36"/>
                      </a:lnTo>
                      <a:lnTo>
                        <a:pt x="13" y="36"/>
                      </a:lnTo>
                      <a:lnTo>
                        <a:pt x="12" y="37"/>
                      </a:lnTo>
                      <a:lnTo>
                        <a:pt x="11" y="38"/>
                      </a:lnTo>
                      <a:lnTo>
                        <a:pt x="9" y="40"/>
                      </a:lnTo>
                      <a:lnTo>
                        <a:pt x="8" y="40"/>
                      </a:lnTo>
                      <a:lnTo>
                        <a:pt x="7" y="41"/>
                      </a:lnTo>
                      <a:lnTo>
                        <a:pt x="6" y="41"/>
                      </a:lnTo>
                      <a:lnTo>
                        <a:pt x="5" y="42"/>
                      </a:lnTo>
                      <a:lnTo>
                        <a:pt x="4" y="42"/>
                      </a:lnTo>
                      <a:lnTo>
                        <a:pt x="3" y="43"/>
                      </a:lnTo>
                      <a:lnTo>
                        <a:pt x="2" y="43"/>
                      </a:lnTo>
                      <a:lnTo>
                        <a:pt x="0" y="44"/>
                      </a:lnTo>
                      <a:lnTo>
                        <a:pt x="0" y="30"/>
                      </a:lnTo>
                      <a:lnTo>
                        <a:pt x="2" y="28"/>
                      </a:lnTo>
                      <a:lnTo>
                        <a:pt x="4" y="27"/>
                      </a:lnTo>
                      <a:lnTo>
                        <a:pt x="6" y="26"/>
                      </a:lnTo>
                      <a:lnTo>
                        <a:pt x="8" y="25"/>
                      </a:lnTo>
                      <a:lnTo>
                        <a:pt x="9" y="24"/>
                      </a:lnTo>
                      <a:lnTo>
                        <a:pt x="11" y="23"/>
                      </a:lnTo>
                      <a:lnTo>
                        <a:pt x="13" y="22"/>
                      </a:lnTo>
                      <a:lnTo>
                        <a:pt x="14" y="21"/>
                      </a:lnTo>
                      <a:lnTo>
                        <a:pt x="17" y="19"/>
                      </a:lnTo>
                      <a:lnTo>
                        <a:pt x="18" y="18"/>
                      </a:lnTo>
                      <a:lnTo>
                        <a:pt x="20" y="17"/>
                      </a:lnTo>
                      <a:lnTo>
                        <a:pt x="21" y="16"/>
                      </a:lnTo>
                      <a:lnTo>
                        <a:pt x="23" y="13"/>
                      </a:lnTo>
                      <a:lnTo>
                        <a:pt x="24" y="12"/>
                      </a:lnTo>
                      <a:lnTo>
                        <a:pt x="26" y="11"/>
                      </a:lnTo>
                      <a:lnTo>
                        <a:pt x="27" y="9"/>
                      </a:lnTo>
                      <a:lnTo>
                        <a:pt x="28" y="8"/>
                      </a:lnTo>
                      <a:lnTo>
                        <a:pt x="29" y="7"/>
                      </a:lnTo>
                      <a:lnTo>
                        <a:pt x="30" y="6"/>
                      </a:lnTo>
                      <a:lnTo>
                        <a:pt x="31" y="4"/>
                      </a:lnTo>
                      <a:lnTo>
                        <a:pt x="32" y="3"/>
                      </a:lnTo>
                      <a:lnTo>
                        <a:pt x="33" y="2"/>
                      </a:lnTo>
                      <a:lnTo>
                        <a:pt x="34" y="1"/>
                      </a:lnTo>
                      <a:lnTo>
                        <a:pt x="34" y="0"/>
                      </a:lnTo>
                      <a:lnTo>
                        <a:pt x="44" y="0"/>
                      </a:lnTo>
                      <a:lnTo>
                        <a:pt x="44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12" name="Freeform 483"/>
                <p:cNvSpPr>
                  <a:spLocks noEditPoints="1"/>
                </p:cNvSpPr>
                <p:nvPr/>
              </p:nvSpPr>
              <p:spPr bwMode="auto">
                <a:xfrm>
                  <a:off x="755" y="3440"/>
                  <a:ext cx="38" cy="61"/>
                </a:xfrm>
                <a:custGeom>
                  <a:avLst/>
                  <a:gdLst>
                    <a:gd name="T0" fmla="*/ 0 w 77"/>
                    <a:gd name="T1" fmla="*/ 7 h 121"/>
                    <a:gd name="T2" fmla="*/ 0 w 77"/>
                    <a:gd name="T3" fmla="*/ 5 h 121"/>
                    <a:gd name="T4" fmla="*/ 0 w 77"/>
                    <a:gd name="T5" fmla="*/ 4 h 121"/>
                    <a:gd name="T6" fmla="*/ 1 w 77"/>
                    <a:gd name="T7" fmla="*/ 3 h 121"/>
                    <a:gd name="T8" fmla="*/ 1 w 77"/>
                    <a:gd name="T9" fmla="*/ 2 h 121"/>
                    <a:gd name="T10" fmla="*/ 2 w 77"/>
                    <a:gd name="T11" fmla="*/ 1 h 121"/>
                    <a:gd name="T12" fmla="*/ 2 w 77"/>
                    <a:gd name="T13" fmla="*/ 1 h 121"/>
                    <a:gd name="T14" fmla="*/ 3 w 77"/>
                    <a:gd name="T15" fmla="*/ 1 h 121"/>
                    <a:gd name="T16" fmla="*/ 4 w 77"/>
                    <a:gd name="T17" fmla="*/ 0 h 121"/>
                    <a:gd name="T18" fmla="*/ 5 w 77"/>
                    <a:gd name="T19" fmla="*/ 0 h 121"/>
                    <a:gd name="T20" fmla="*/ 6 w 77"/>
                    <a:gd name="T21" fmla="*/ 1 h 121"/>
                    <a:gd name="T22" fmla="*/ 6 w 77"/>
                    <a:gd name="T23" fmla="*/ 1 h 121"/>
                    <a:gd name="T24" fmla="*/ 7 w 77"/>
                    <a:gd name="T25" fmla="*/ 1 h 121"/>
                    <a:gd name="T26" fmla="*/ 8 w 77"/>
                    <a:gd name="T27" fmla="*/ 1 h 121"/>
                    <a:gd name="T28" fmla="*/ 8 w 77"/>
                    <a:gd name="T29" fmla="*/ 2 h 121"/>
                    <a:gd name="T30" fmla="*/ 8 w 77"/>
                    <a:gd name="T31" fmla="*/ 3 h 121"/>
                    <a:gd name="T32" fmla="*/ 9 w 77"/>
                    <a:gd name="T33" fmla="*/ 3 h 121"/>
                    <a:gd name="T34" fmla="*/ 9 w 77"/>
                    <a:gd name="T35" fmla="*/ 4 h 121"/>
                    <a:gd name="T36" fmla="*/ 9 w 77"/>
                    <a:gd name="T37" fmla="*/ 5 h 121"/>
                    <a:gd name="T38" fmla="*/ 9 w 77"/>
                    <a:gd name="T39" fmla="*/ 6 h 121"/>
                    <a:gd name="T40" fmla="*/ 9 w 77"/>
                    <a:gd name="T41" fmla="*/ 8 h 121"/>
                    <a:gd name="T42" fmla="*/ 9 w 77"/>
                    <a:gd name="T43" fmla="*/ 9 h 121"/>
                    <a:gd name="T44" fmla="*/ 9 w 77"/>
                    <a:gd name="T45" fmla="*/ 11 h 121"/>
                    <a:gd name="T46" fmla="*/ 9 w 77"/>
                    <a:gd name="T47" fmla="*/ 12 h 121"/>
                    <a:gd name="T48" fmla="*/ 8 w 77"/>
                    <a:gd name="T49" fmla="*/ 13 h 121"/>
                    <a:gd name="T50" fmla="*/ 8 w 77"/>
                    <a:gd name="T51" fmla="*/ 14 h 121"/>
                    <a:gd name="T52" fmla="*/ 7 w 77"/>
                    <a:gd name="T53" fmla="*/ 15 h 121"/>
                    <a:gd name="T54" fmla="*/ 7 w 77"/>
                    <a:gd name="T55" fmla="*/ 15 h 121"/>
                    <a:gd name="T56" fmla="*/ 6 w 77"/>
                    <a:gd name="T57" fmla="*/ 15 h 121"/>
                    <a:gd name="T58" fmla="*/ 5 w 77"/>
                    <a:gd name="T59" fmla="*/ 15 h 121"/>
                    <a:gd name="T60" fmla="*/ 3 w 77"/>
                    <a:gd name="T61" fmla="*/ 15 h 121"/>
                    <a:gd name="T62" fmla="*/ 2 w 77"/>
                    <a:gd name="T63" fmla="*/ 15 h 121"/>
                    <a:gd name="T64" fmla="*/ 1 w 77"/>
                    <a:gd name="T65" fmla="*/ 14 h 121"/>
                    <a:gd name="T66" fmla="*/ 1 w 77"/>
                    <a:gd name="T67" fmla="*/ 13 h 121"/>
                    <a:gd name="T68" fmla="*/ 0 w 77"/>
                    <a:gd name="T69" fmla="*/ 11 h 121"/>
                    <a:gd name="T70" fmla="*/ 0 w 77"/>
                    <a:gd name="T71" fmla="*/ 9 h 121"/>
                    <a:gd name="T72" fmla="*/ 1 w 77"/>
                    <a:gd name="T73" fmla="*/ 8 h 121"/>
                    <a:gd name="T74" fmla="*/ 2 w 77"/>
                    <a:gd name="T75" fmla="*/ 10 h 121"/>
                    <a:gd name="T76" fmla="*/ 2 w 77"/>
                    <a:gd name="T77" fmla="*/ 12 h 121"/>
                    <a:gd name="T78" fmla="*/ 2 w 77"/>
                    <a:gd name="T79" fmla="*/ 13 h 121"/>
                    <a:gd name="T80" fmla="*/ 3 w 77"/>
                    <a:gd name="T81" fmla="*/ 14 h 121"/>
                    <a:gd name="T82" fmla="*/ 4 w 77"/>
                    <a:gd name="T83" fmla="*/ 14 h 121"/>
                    <a:gd name="T84" fmla="*/ 4 w 77"/>
                    <a:gd name="T85" fmla="*/ 14 h 121"/>
                    <a:gd name="T86" fmla="*/ 5 w 77"/>
                    <a:gd name="T87" fmla="*/ 14 h 121"/>
                    <a:gd name="T88" fmla="*/ 6 w 77"/>
                    <a:gd name="T89" fmla="*/ 13 h 121"/>
                    <a:gd name="T90" fmla="*/ 7 w 77"/>
                    <a:gd name="T91" fmla="*/ 13 h 121"/>
                    <a:gd name="T92" fmla="*/ 7 w 77"/>
                    <a:gd name="T93" fmla="*/ 12 h 121"/>
                    <a:gd name="T94" fmla="*/ 7 w 77"/>
                    <a:gd name="T95" fmla="*/ 10 h 121"/>
                    <a:gd name="T96" fmla="*/ 7 w 77"/>
                    <a:gd name="T97" fmla="*/ 8 h 121"/>
                    <a:gd name="T98" fmla="*/ 7 w 77"/>
                    <a:gd name="T99" fmla="*/ 6 h 121"/>
                    <a:gd name="T100" fmla="*/ 7 w 77"/>
                    <a:gd name="T101" fmla="*/ 4 h 121"/>
                    <a:gd name="T102" fmla="*/ 7 w 77"/>
                    <a:gd name="T103" fmla="*/ 3 h 121"/>
                    <a:gd name="T104" fmla="*/ 6 w 77"/>
                    <a:gd name="T105" fmla="*/ 2 h 121"/>
                    <a:gd name="T106" fmla="*/ 5 w 77"/>
                    <a:gd name="T107" fmla="*/ 2 h 121"/>
                    <a:gd name="T108" fmla="*/ 4 w 77"/>
                    <a:gd name="T109" fmla="*/ 2 h 121"/>
                    <a:gd name="T110" fmla="*/ 4 w 77"/>
                    <a:gd name="T111" fmla="*/ 2 h 121"/>
                    <a:gd name="T112" fmla="*/ 3 w 77"/>
                    <a:gd name="T113" fmla="*/ 2 h 121"/>
                    <a:gd name="T114" fmla="*/ 2 w 77"/>
                    <a:gd name="T115" fmla="*/ 3 h 121"/>
                    <a:gd name="T116" fmla="*/ 2 w 77"/>
                    <a:gd name="T117" fmla="*/ 4 h 121"/>
                    <a:gd name="T118" fmla="*/ 2 w 77"/>
                    <a:gd name="T119" fmla="*/ 6 h 121"/>
                    <a:gd name="T120" fmla="*/ 1 w 77"/>
                    <a:gd name="T121" fmla="*/ 8 h 12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77"/>
                    <a:gd name="T184" fmla="*/ 0 h 121"/>
                    <a:gd name="T185" fmla="*/ 77 w 77"/>
                    <a:gd name="T186" fmla="*/ 121 h 12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77" h="121">
                      <a:moveTo>
                        <a:pt x="0" y="60"/>
                      </a:moveTo>
                      <a:lnTo>
                        <a:pt x="1" y="56"/>
                      </a:lnTo>
                      <a:lnTo>
                        <a:pt x="1" y="53"/>
                      </a:lnTo>
                      <a:lnTo>
                        <a:pt x="1" y="50"/>
                      </a:lnTo>
                      <a:lnTo>
                        <a:pt x="1" y="47"/>
                      </a:lnTo>
                      <a:lnTo>
                        <a:pt x="1" y="44"/>
                      </a:lnTo>
                      <a:lnTo>
                        <a:pt x="2" y="41"/>
                      </a:lnTo>
                      <a:lnTo>
                        <a:pt x="2" y="38"/>
                      </a:lnTo>
                      <a:lnTo>
                        <a:pt x="2" y="35"/>
                      </a:lnTo>
                      <a:lnTo>
                        <a:pt x="3" y="33"/>
                      </a:lnTo>
                      <a:lnTo>
                        <a:pt x="3" y="31"/>
                      </a:lnTo>
                      <a:lnTo>
                        <a:pt x="4" y="29"/>
                      </a:lnTo>
                      <a:lnTo>
                        <a:pt x="4" y="27"/>
                      </a:lnTo>
                      <a:lnTo>
                        <a:pt x="5" y="24"/>
                      </a:lnTo>
                      <a:lnTo>
                        <a:pt x="6" y="22"/>
                      </a:lnTo>
                      <a:lnTo>
                        <a:pt x="8" y="20"/>
                      </a:lnTo>
                      <a:lnTo>
                        <a:pt x="9" y="19"/>
                      </a:lnTo>
                      <a:lnTo>
                        <a:pt x="10" y="17"/>
                      </a:lnTo>
                      <a:lnTo>
                        <a:pt x="11" y="14"/>
                      </a:lnTo>
                      <a:lnTo>
                        <a:pt x="12" y="13"/>
                      </a:lnTo>
                      <a:lnTo>
                        <a:pt x="13" y="11"/>
                      </a:lnTo>
                      <a:lnTo>
                        <a:pt x="14" y="10"/>
                      </a:lnTo>
                      <a:lnTo>
                        <a:pt x="15" y="9"/>
                      </a:lnTo>
                      <a:lnTo>
                        <a:pt x="16" y="8"/>
                      </a:lnTo>
                      <a:lnTo>
                        <a:pt x="17" y="7"/>
                      </a:lnTo>
                      <a:lnTo>
                        <a:pt x="19" y="5"/>
                      </a:lnTo>
                      <a:lnTo>
                        <a:pt x="21" y="4"/>
                      </a:lnTo>
                      <a:lnTo>
                        <a:pt x="22" y="3"/>
                      </a:lnTo>
                      <a:lnTo>
                        <a:pt x="24" y="3"/>
                      </a:lnTo>
                      <a:lnTo>
                        <a:pt x="26" y="2"/>
                      </a:lnTo>
                      <a:lnTo>
                        <a:pt x="27" y="1"/>
                      </a:lnTo>
                      <a:lnTo>
                        <a:pt x="29" y="1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8" y="0"/>
                      </a:lnTo>
                      <a:lnTo>
                        <a:pt x="39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5" y="0"/>
                      </a:lnTo>
                      <a:lnTo>
                        <a:pt x="47" y="0"/>
                      </a:lnTo>
                      <a:lnTo>
                        <a:pt x="48" y="1"/>
                      </a:lnTo>
                      <a:lnTo>
                        <a:pt x="49" y="1"/>
                      </a:lnTo>
                      <a:lnTo>
                        <a:pt x="51" y="1"/>
                      </a:lnTo>
                      <a:lnTo>
                        <a:pt x="52" y="2"/>
                      </a:lnTo>
                      <a:lnTo>
                        <a:pt x="53" y="2"/>
                      </a:lnTo>
                      <a:lnTo>
                        <a:pt x="54" y="3"/>
                      </a:lnTo>
                      <a:lnTo>
                        <a:pt x="56" y="4"/>
                      </a:lnTo>
                      <a:lnTo>
                        <a:pt x="58" y="4"/>
                      </a:lnTo>
                      <a:lnTo>
                        <a:pt x="59" y="5"/>
                      </a:lnTo>
                      <a:lnTo>
                        <a:pt x="60" y="5"/>
                      </a:lnTo>
                      <a:lnTo>
                        <a:pt x="61" y="6"/>
                      </a:lnTo>
                      <a:lnTo>
                        <a:pt x="62" y="7"/>
                      </a:lnTo>
                      <a:lnTo>
                        <a:pt x="63" y="8"/>
                      </a:lnTo>
                      <a:lnTo>
                        <a:pt x="64" y="8"/>
                      </a:lnTo>
                      <a:lnTo>
                        <a:pt x="65" y="9"/>
                      </a:lnTo>
                      <a:lnTo>
                        <a:pt x="65" y="10"/>
                      </a:lnTo>
                      <a:lnTo>
                        <a:pt x="66" y="11"/>
                      </a:lnTo>
                      <a:lnTo>
                        <a:pt x="67" y="12"/>
                      </a:lnTo>
                      <a:lnTo>
                        <a:pt x="67" y="14"/>
                      </a:lnTo>
                      <a:lnTo>
                        <a:pt x="68" y="16"/>
                      </a:lnTo>
                      <a:lnTo>
                        <a:pt x="69" y="17"/>
                      </a:lnTo>
                      <a:lnTo>
                        <a:pt x="70" y="18"/>
                      </a:lnTo>
                      <a:lnTo>
                        <a:pt x="71" y="20"/>
                      </a:lnTo>
                      <a:lnTo>
                        <a:pt x="71" y="21"/>
                      </a:lnTo>
                      <a:lnTo>
                        <a:pt x="72" y="22"/>
                      </a:lnTo>
                      <a:lnTo>
                        <a:pt x="72" y="24"/>
                      </a:lnTo>
                      <a:lnTo>
                        <a:pt x="73" y="25"/>
                      </a:lnTo>
                      <a:lnTo>
                        <a:pt x="73" y="27"/>
                      </a:lnTo>
                      <a:lnTo>
                        <a:pt x="74" y="28"/>
                      </a:lnTo>
                      <a:lnTo>
                        <a:pt x="74" y="30"/>
                      </a:lnTo>
                      <a:lnTo>
                        <a:pt x="74" y="32"/>
                      </a:lnTo>
                      <a:lnTo>
                        <a:pt x="75" y="33"/>
                      </a:lnTo>
                      <a:lnTo>
                        <a:pt x="75" y="35"/>
                      </a:lnTo>
                      <a:lnTo>
                        <a:pt x="76" y="37"/>
                      </a:lnTo>
                      <a:lnTo>
                        <a:pt x="76" y="40"/>
                      </a:lnTo>
                      <a:lnTo>
                        <a:pt x="76" y="42"/>
                      </a:lnTo>
                      <a:lnTo>
                        <a:pt x="77" y="44"/>
                      </a:lnTo>
                      <a:lnTo>
                        <a:pt x="77" y="47"/>
                      </a:lnTo>
                      <a:lnTo>
                        <a:pt x="77" y="49"/>
                      </a:lnTo>
                      <a:lnTo>
                        <a:pt x="77" y="51"/>
                      </a:lnTo>
                      <a:lnTo>
                        <a:pt x="77" y="54"/>
                      </a:lnTo>
                      <a:lnTo>
                        <a:pt x="77" y="57"/>
                      </a:lnTo>
                      <a:lnTo>
                        <a:pt x="77" y="60"/>
                      </a:lnTo>
                      <a:lnTo>
                        <a:pt x="77" y="64"/>
                      </a:lnTo>
                      <a:lnTo>
                        <a:pt x="77" y="67"/>
                      </a:lnTo>
                      <a:lnTo>
                        <a:pt x="77" y="70"/>
                      </a:lnTo>
                      <a:lnTo>
                        <a:pt x="77" y="73"/>
                      </a:lnTo>
                      <a:lnTo>
                        <a:pt x="77" y="76"/>
                      </a:lnTo>
                      <a:lnTo>
                        <a:pt x="76" y="79"/>
                      </a:lnTo>
                      <a:lnTo>
                        <a:pt x="76" y="81"/>
                      </a:lnTo>
                      <a:lnTo>
                        <a:pt x="76" y="84"/>
                      </a:lnTo>
                      <a:lnTo>
                        <a:pt x="75" y="88"/>
                      </a:lnTo>
                      <a:lnTo>
                        <a:pt x="75" y="90"/>
                      </a:lnTo>
                      <a:lnTo>
                        <a:pt x="74" y="92"/>
                      </a:lnTo>
                      <a:lnTo>
                        <a:pt x="73" y="95"/>
                      </a:lnTo>
                      <a:lnTo>
                        <a:pt x="73" y="96"/>
                      </a:lnTo>
                      <a:lnTo>
                        <a:pt x="72" y="98"/>
                      </a:lnTo>
                      <a:lnTo>
                        <a:pt x="71" y="100"/>
                      </a:lnTo>
                      <a:lnTo>
                        <a:pt x="70" y="102"/>
                      </a:lnTo>
                      <a:lnTo>
                        <a:pt x="69" y="104"/>
                      </a:lnTo>
                      <a:lnTo>
                        <a:pt x="68" y="105"/>
                      </a:lnTo>
                      <a:lnTo>
                        <a:pt x="67" y="107"/>
                      </a:lnTo>
                      <a:lnTo>
                        <a:pt x="66" y="108"/>
                      </a:lnTo>
                      <a:lnTo>
                        <a:pt x="65" y="110"/>
                      </a:lnTo>
                      <a:lnTo>
                        <a:pt x="64" y="112"/>
                      </a:lnTo>
                      <a:lnTo>
                        <a:pt x="63" y="113"/>
                      </a:lnTo>
                      <a:lnTo>
                        <a:pt x="61" y="115"/>
                      </a:lnTo>
                      <a:lnTo>
                        <a:pt x="60" y="115"/>
                      </a:lnTo>
                      <a:lnTo>
                        <a:pt x="58" y="116"/>
                      </a:lnTo>
                      <a:lnTo>
                        <a:pt x="57" y="117"/>
                      </a:lnTo>
                      <a:lnTo>
                        <a:pt x="54" y="118"/>
                      </a:lnTo>
                      <a:lnTo>
                        <a:pt x="52" y="118"/>
                      </a:lnTo>
                      <a:lnTo>
                        <a:pt x="51" y="119"/>
                      </a:lnTo>
                      <a:lnTo>
                        <a:pt x="49" y="119"/>
                      </a:lnTo>
                      <a:lnTo>
                        <a:pt x="47" y="120"/>
                      </a:lnTo>
                      <a:lnTo>
                        <a:pt x="45" y="120"/>
                      </a:lnTo>
                      <a:lnTo>
                        <a:pt x="43" y="120"/>
                      </a:lnTo>
                      <a:lnTo>
                        <a:pt x="41" y="120"/>
                      </a:lnTo>
                      <a:lnTo>
                        <a:pt x="39" y="121"/>
                      </a:lnTo>
                      <a:lnTo>
                        <a:pt x="37" y="120"/>
                      </a:lnTo>
                      <a:lnTo>
                        <a:pt x="34" y="120"/>
                      </a:lnTo>
                      <a:lnTo>
                        <a:pt x="30" y="120"/>
                      </a:lnTo>
                      <a:lnTo>
                        <a:pt x="28" y="119"/>
                      </a:lnTo>
                      <a:lnTo>
                        <a:pt x="26" y="119"/>
                      </a:lnTo>
                      <a:lnTo>
                        <a:pt x="23" y="118"/>
                      </a:lnTo>
                      <a:lnTo>
                        <a:pt x="21" y="117"/>
                      </a:lnTo>
                      <a:lnTo>
                        <a:pt x="19" y="116"/>
                      </a:lnTo>
                      <a:lnTo>
                        <a:pt x="17" y="114"/>
                      </a:lnTo>
                      <a:lnTo>
                        <a:pt x="16" y="113"/>
                      </a:lnTo>
                      <a:lnTo>
                        <a:pt x="14" y="110"/>
                      </a:lnTo>
                      <a:lnTo>
                        <a:pt x="12" y="109"/>
                      </a:lnTo>
                      <a:lnTo>
                        <a:pt x="11" y="106"/>
                      </a:lnTo>
                      <a:lnTo>
                        <a:pt x="9" y="103"/>
                      </a:lnTo>
                      <a:lnTo>
                        <a:pt x="8" y="100"/>
                      </a:lnTo>
                      <a:lnTo>
                        <a:pt x="5" y="97"/>
                      </a:lnTo>
                      <a:lnTo>
                        <a:pt x="4" y="93"/>
                      </a:lnTo>
                      <a:lnTo>
                        <a:pt x="3" y="89"/>
                      </a:lnTo>
                      <a:lnTo>
                        <a:pt x="2" y="84"/>
                      </a:lnTo>
                      <a:lnTo>
                        <a:pt x="2" y="80"/>
                      </a:lnTo>
                      <a:lnTo>
                        <a:pt x="1" y="75"/>
                      </a:lnTo>
                      <a:lnTo>
                        <a:pt x="1" y="71"/>
                      </a:lnTo>
                      <a:lnTo>
                        <a:pt x="1" y="66"/>
                      </a:lnTo>
                      <a:lnTo>
                        <a:pt x="0" y="60"/>
                      </a:lnTo>
                      <a:close/>
                      <a:moveTo>
                        <a:pt x="15" y="60"/>
                      </a:moveTo>
                      <a:lnTo>
                        <a:pt x="16" y="65"/>
                      </a:lnTo>
                      <a:lnTo>
                        <a:pt x="16" y="69"/>
                      </a:lnTo>
                      <a:lnTo>
                        <a:pt x="16" y="73"/>
                      </a:lnTo>
                      <a:lnTo>
                        <a:pt x="16" y="77"/>
                      </a:lnTo>
                      <a:lnTo>
                        <a:pt x="17" y="81"/>
                      </a:lnTo>
                      <a:lnTo>
                        <a:pt x="17" y="84"/>
                      </a:lnTo>
                      <a:lnTo>
                        <a:pt x="18" y="88"/>
                      </a:lnTo>
                      <a:lnTo>
                        <a:pt x="19" y="91"/>
                      </a:lnTo>
                      <a:lnTo>
                        <a:pt x="19" y="93"/>
                      </a:lnTo>
                      <a:lnTo>
                        <a:pt x="20" y="96"/>
                      </a:lnTo>
                      <a:lnTo>
                        <a:pt x="21" y="98"/>
                      </a:lnTo>
                      <a:lnTo>
                        <a:pt x="22" y="100"/>
                      </a:lnTo>
                      <a:lnTo>
                        <a:pt x="24" y="101"/>
                      </a:lnTo>
                      <a:lnTo>
                        <a:pt x="25" y="102"/>
                      </a:lnTo>
                      <a:lnTo>
                        <a:pt x="26" y="103"/>
                      </a:lnTo>
                      <a:lnTo>
                        <a:pt x="27" y="105"/>
                      </a:lnTo>
                      <a:lnTo>
                        <a:pt x="28" y="105"/>
                      </a:lnTo>
                      <a:lnTo>
                        <a:pt x="30" y="106"/>
                      </a:lnTo>
                      <a:lnTo>
                        <a:pt x="32" y="107"/>
                      </a:lnTo>
                      <a:lnTo>
                        <a:pt x="33" y="108"/>
                      </a:lnTo>
                      <a:lnTo>
                        <a:pt x="35" y="108"/>
                      </a:lnTo>
                      <a:lnTo>
                        <a:pt x="36" y="108"/>
                      </a:lnTo>
                      <a:lnTo>
                        <a:pt x="38" y="108"/>
                      </a:lnTo>
                      <a:lnTo>
                        <a:pt x="39" y="109"/>
                      </a:lnTo>
                      <a:lnTo>
                        <a:pt x="41" y="108"/>
                      </a:lnTo>
                      <a:lnTo>
                        <a:pt x="43" y="108"/>
                      </a:lnTo>
                      <a:lnTo>
                        <a:pt x="44" y="108"/>
                      </a:lnTo>
                      <a:lnTo>
                        <a:pt x="46" y="107"/>
                      </a:lnTo>
                      <a:lnTo>
                        <a:pt x="47" y="107"/>
                      </a:lnTo>
                      <a:lnTo>
                        <a:pt x="49" y="106"/>
                      </a:lnTo>
                      <a:lnTo>
                        <a:pt x="50" y="105"/>
                      </a:lnTo>
                      <a:lnTo>
                        <a:pt x="51" y="104"/>
                      </a:lnTo>
                      <a:lnTo>
                        <a:pt x="52" y="103"/>
                      </a:lnTo>
                      <a:lnTo>
                        <a:pt x="53" y="102"/>
                      </a:lnTo>
                      <a:lnTo>
                        <a:pt x="54" y="101"/>
                      </a:lnTo>
                      <a:lnTo>
                        <a:pt x="56" y="100"/>
                      </a:lnTo>
                      <a:lnTo>
                        <a:pt x="58" y="98"/>
                      </a:lnTo>
                      <a:lnTo>
                        <a:pt x="59" y="96"/>
                      </a:lnTo>
                      <a:lnTo>
                        <a:pt x="60" y="93"/>
                      </a:lnTo>
                      <a:lnTo>
                        <a:pt x="60" y="91"/>
                      </a:lnTo>
                      <a:lnTo>
                        <a:pt x="61" y="88"/>
                      </a:lnTo>
                      <a:lnTo>
                        <a:pt x="62" y="84"/>
                      </a:lnTo>
                      <a:lnTo>
                        <a:pt x="62" y="81"/>
                      </a:lnTo>
                      <a:lnTo>
                        <a:pt x="63" y="77"/>
                      </a:lnTo>
                      <a:lnTo>
                        <a:pt x="63" y="73"/>
                      </a:lnTo>
                      <a:lnTo>
                        <a:pt x="63" y="69"/>
                      </a:lnTo>
                      <a:lnTo>
                        <a:pt x="63" y="65"/>
                      </a:lnTo>
                      <a:lnTo>
                        <a:pt x="63" y="60"/>
                      </a:lnTo>
                      <a:lnTo>
                        <a:pt x="63" y="55"/>
                      </a:lnTo>
                      <a:lnTo>
                        <a:pt x="63" y="51"/>
                      </a:lnTo>
                      <a:lnTo>
                        <a:pt x="63" y="47"/>
                      </a:lnTo>
                      <a:lnTo>
                        <a:pt x="63" y="43"/>
                      </a:lnTo>
                      <a:lnTo>
                        <a:pt x="62" y="38"/>
                      </a:lnTo>
                      <a:lnTo>
                        <a:pt x="62" y="35"/>
                      </a:lnTo>
                      <a:lnTo>
                        <a:pt x="61" y="32"/>
                      </a:lnTo>
                      <a:lnTo>
                        <a:pt x="60" y="30"/>
                      </a:lnTo>
                      <a:lnTo>
                        <a:pt x="60" y="27"/>
                      </a:lnTo>
                      <a:lnTo>
                        <a:pt x="59" y="25"/>
                      </a:lnTo>
                      <a:lnTo>
                        <a:pt x="58" y="23"/>
                      </a:lnTo>
                      <a:lnTo>
                        <a:pt x="56" y="22"/>
                      </a:lnTo>
                      <a:lnTo>
                        <a:pt x="54" y="20"/>
                      </a:lnTo>
                      <a:lnTo>
                        <a:pt x="53" y="18"/>
                      </a:lnTo>
                      <a:lnTo>
                        <a:pt x="52" y="17"/>
                      </a:lnTo>
                      <a:lnTo>
                        <a:pt x="51" y="16"/>
                      </a:lnTo>
                      <a:lnTo>
                        <a:pt x="50" y="14"/>
                      </a:lnTo>
                      <a:lnTo>
                        <a:pt x="48" y="13"/>
                      </a:lnTo>
                      <a:lnTo>
                        <a:pt x="47" y="12"/>
                      </a:lnTo>
                      <a:lnTo>
                        <a:pt x="46" y="12"/>
                      </a:lnTo>
                      <a:lnTo>
                        <a:pt x="44" y="11"/>
                      </a:lnTo>
                      <a:lnTo>
                        <a:pt x="43" y="11"/>
                      </a:lnTo>
                      <a:lnTo>
                        <a:pt x="41" y="11"/>
                      </a:lnTo>
                      <a:lnTo>
                        <a:pt x="39" y="11"/>
                      </a:lnTo>
                      <a:lnTo>
                        <a:pt x="38" y="11"/>
                      </a:lnTo>
                      <a:lnTo>
                        <a:pt x="36" y="11"/>
                      </a:lnTo>
                      <a:lnTo>
                        <a:pt x="35" y="11"/>
                      </a:lnTo>
                      <a:lnTo>
                        <a:pt x="33" y="12"/>
                      </a:lnTo>
                      <a:lnTo>
                        <a:pt x="32" y="12"/>
                      </a:lnTo>
                      <a:lnTo>
                        <a:pt x="29" y="13"/>
                      </a:lnTo>
                      <a:lnTo>
                        <a:pt x="28" y="14"/>
                      </a:lnTo>
                      <a:lnTo>
                        <a:pt x="27" y="16"/>
                      </a:lnTo>
                      <a:lnTo>
                        <a:pt x="26" y="17"/>
                      </a:lnTo>
                      <a:lnTo>
                        <a:pt x="25" y="18"/>
                      </a:lnTo>
                      <a:lnTo>
                        <a:pt x="24" y="19"/>
                      </a:lnTo>
                      <a:lnTo>
                        <a:pt x="22" y="21"/>
                      </a:lnTo>
                      <a:lnTo>
                        <a:pt x="21" y="22"/>
                      </a:lnTo>
                      <a:lnTo>
                        <a:pt x="20" y="24"/>
                      </a:lnTo>
                      <a:lnTo>
                        <a:pt x="19" y="27"/>
                      </a:lnTo>
                      <a:lnTo>
                        <a:pt x="19" y="29"/>
                      </a:lnTo>
                      <a:lnTo>
                        <a:pt x="18" y="32"/>
                      </a:lnTo>
                      <a:lnTo>
                        <a:pt x="17" y="35"/>
                      </a:lnTo>
                      <a:lnTo>
                        <a:pt x="17" y="38"/>
                      </a:lnTo>
                      <a:lnTo>
                        <a:pt x="16" y="43"/>
                      </a:lnTo>
                      <a:lnTo>
                        <a:pt x="16" y="47"/>
                      </a:lnTo>
                      <a:lnTo>
                        <a:pt x="16" y="51"/>
                      </a:lnTo>
                      <a:lnTo>
                        <a:pt x="16" y="55"/>
                      </a:lnTo>
                      <a:lnTo>
                        <a:pt x="15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13" name="Freeform 484"/>
                <p:cNvSpPr>
                  <a:spLocks/>
                </p:cNvSpPr>
                <p:nvPr/>
              </p:nvSpPr>
              <p:spPr bwMode="auto">
                <a:xfrm>
                  <a:off x="707" y="3133"/>
                  <a:ext cx="40" cy="60"/>
                </a:xfrm>
                <a:custGeom>
                  <a:avLst/>
                  <a:gdLst>
                    <a:gd name="T0" fmla="*/ 1 w 80"/>
                    <a:gd name="T1" fmla="*/ 15 h 120"/>
                    <a:gd name="T2" fmla="*/ 1 w 80"/>
                    <a:gd name="T3" fmla="*/ 15 h 120"/>
                    <a:gd name="T4" fmla="*/ 1 w 80"/>
                    <a:gd name="T5" fmla="*/ 14 h 120"/>
                    <a:gd name="T6" fmla="*/ 1 w 80"/>
                    <a:gd name="T7" fmla="*/ 14 h 120"/>
                    <a:gd name="T8" fmla="*/ 1 w 80"/>
                    <a:gd name="T9" fmla="*/ 13 h 120"/>
                    <a:gd name="T10" fmla="*/ 2 w 80"/>
                    <a:gd name="T11" fmla="*/ 13 h 120"/>
                    <a:gd name="T12" fmla="*/ 2 w 80"/>
                    <a:gd name="T13" fmla="*/ 12 h 120"/>
                    <a:gd name="T14" fmla="*/ 3 w 80"/>
                    <a:gd name="T15" fmla="*/ 11 h 120"/>
                    <a:gd name="T16" fmla="*/ 3 w 80"/>
                    <a:gd name="T17" fmla="*/ 10 h 120"/>
                    <a:gd name="T18" fmla="*/ 5 w 80"/>
                    <a:gd name="T19" fmla="*/ 9 h 120"/>
                    <a:gd name="T20" fmla="*/ 6 w 80"/>
                    <a:gd name="T21" fmla="*/ 8 h 120"/>
                    <a:gd name="T22" fmla="*/ 7 w 80"/>
                    <a:gd name="T23" fmla="*/ 7 h 120"/>
                    <a:gd name="T24" fmla="*/ 8 w 80"/>
                    <a:gd name="T25" fmla="*/ 6 h 120"/>
                    <a:gd name="T26" fmla="*/ 8 w 80"/>
                    <a:gd name="T27" fmla="*/ 6 h 120"/>
                    <a:gd name="T28" fmla="*/ 8 w 80"/>
                    <a:gd name="T29" fmla="*/ 5 h 120"/>
                    <a:gd name="T30" fmla="*/ 8 w 80"/>
                    <a:gd name="T31" fmla="*/ 4 h 120"/>
                    <a:gd name="T32" fmla="*/ 8 w 80"/>
                    <a:gd name="T33" fmla="*/ 4 h 120"/>
                    <a:gd name="T34" fmla="*/ 8 w 80"/>
                    <a:gd name="T35" fmla="*/ 3 h 120"/>
                    <a:gd name="T36" fmla="*/ 7 w 80"/>
                    <a:gd name="T37" fmla="*/ 3 h 120"/>
                    <a:gd name="T38" fmla="*/ 7 w 80"/>
                    <a:gd name="T39" fmla="*/ 2 h 120"/>
                    <a:gd name="T40" fmla="*/ 6 w 80"/>
                    <a:gd name="T41" fmla="*/ 2 h 120"/>
                    <a:gd name="T42" fmla="*/ 5 w 80"/>
                    <a:gd name="T43" fmla="*/ 2 h 120"/>
                    <a:gd name="T44" fmla="*/ 5 w 80"/>
                    <a:gd name="T45" fmla="*/ 2 h 120"/>
                    <a:gd name="T46" fmla="*/ 4 w 80"/>
                    <a:gd name="T47" fmla="*/ 2 h 120"/>
                    <a:gd name="T48" fmla="*/ 3 w 80"/>
                    <a:gd name="T49" fmla="*/ 3 h 120"/>
                    <a:gd name="T50" fmla="*/ 3 w 80"/>
                    <a:gd name="T51" fmla="*/ 3 h 120"/>
                    <a:gd name="T52" fmla="*/ 3 w 80"/>
                    <a:gd name="T53" fmla="*/ 4 h 120"/>
                    <a:gd name="T54" fmla="*/ 1 w 80"/>
                    <a:gd name="T55" fmla="*/ 5 h 120"/>
                    <a:gd name="T56" fmla="*/ 1 w 80"/>
                    <a:gd name="T57" fmla="*/ 3 h 120"/>
                    <a:gd name="T58" fmla="*/ 2 w 80"/>
                    <a:gd name="T59" fmla="*/ 2 h 120"/>
                    <a:gd name="T60" fmla="*/ 2 w 80"/>
                    <a:gd name="T61" fmla="*/ 1 h 120"/>
                    <a:gd name="T62" fmla="*/ 3 w 80"/>
                    <a:gd name="T63" fmla="*/ 1 h 120"/>
                    <a:gd name="T64" fmla="*/ 5 w 80"/>
                    <a:gd name="T65" fmla="*/ 0 h 120"/>
                    <a:gd name="T66" fmla="*/ 6 w 80"/>
                    <a:gd name="T67" fmla="*/ 0 h 120"/>
                    <a:gd name="T68" fmla="*/ 7 w 80"/>
                    <a:gd name="T69" fmla="*/ 1 h 120"/>
                    <a:gd name="T70" fmla="*/ 8 w 80"/>
                    <a:gd name="T71" fmla="*/ 1 h 120"/>
                    <a:gd name="T72" fmla="*/ 9 w 80"/>
                    <a:gd name="T73" fmla="*/ 2 h 120"/>
                    <a:gd name="T74" fmla="*/ 10 w 80"/>
                    <a:gd name="T75" fmla="*/ 2 h 120"/>
                    <a:gd name="T76" fmla="*/ 10 w 80"/>
                    <a:gd name="T77" fmla="*/ 3 h 120"/>
                    <a:gd name="T78" fmla="*/ 10 w 80"/>
                    <a:gd name="T79" fmla="*/ 5 h 120"/>
                    <a:gd name="T80" fmla="*/ 10 w 80"/>
                    <a:gd name="T81" fmla="*/ 5 h 120"/>
                    <a:gd name="T82" fmla="*/ 10 w 80"/>
                    <a:gd name="T83" fmla="*/ 6 h 120"/>
                    <a:gd name="T84" fmla="*/ 10 w 80"/>
                    <a:gd name="T85" fmla="*/ 6 h 120"/>
                    <a:gd name="T86" fmla="*/ 10 w 80"/>
                    <a:gd name="T87" fmla="*/ 7 h 120"/>
                    <a:gd name="T88" fmla="*/ 9 w 80"/>
                    <a:gd name="T89" fmla="*/ 7 h 120"/>
                    <a:gd name="T90" fmla="*/ 9 w 80"/>
                    <a:gd name="T91" fmla="*/ 8 h 120"/>
                    <a:gd name="T92" fmla="*/ 8 w 80"/>
                    <a:gd name="T93" fmla="*/ 9 h 120"/>
                    <a:gd name="T94" fmla="*/ 7 w 80"/>
                    <a:gd name="T95" fmla="*/ 10 h 120"/>
                    <a:gd name="T96" fmla="*/ 6 w 80"/>
                    <a:gd name="T97" fmla="*/ 11 h 120"/>
                    <a:gd name="T98" fmla="*/ 5 w 80"/>
                    <a:gd name="T99" fmla="*/ 12 h 120"/>
                    <a:gd name="T100" fmla="*/ 4 w 80"/>
                    <a:gd name="T101" fmla="*/ 12 h 120"/>
                    <a:gd name="T102" fmla="*/ 4 w 80"/>
                    <a:gd name="T103" fmla="*/ 13 h 120"/>
                    <a:gd name="T104" fmla="*/ 3 w 80"/>
                    <a:gd name="T105" fmla="*/ 13 h 120"/>
                    <a:gd name="T106" fmla="*/ 3 w 80"/>
                    <a:gd name="T107" fmla="*/ 13 h 120"/>
                    <a:gd name="T108" fmla="*/ 3 w 80"/>
                    <a:gd name="T109" fmla="*/ 14 h 12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80"/>
                    <a:gd name="T166" fmla="*/ 0 h 120"/>
                    <a:gd name="T167" fmla="*/ 80 w 80"/>
                    <a:gd name="T168" fmla="*/ 120 h 12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80" h="120">
                      <a:moveTo>
                        <a:pt x="80" y="105"/>
                      </a:moveTo>
                      <a:lnTo>
                        <a:pt x="80" y="120"/>
                      </a:lnTo>
                      <a:lnTo>
                        <a:pt x="0" y="120"/>
                      </a:lnTo>
                      <a:lnTo>
                        <a:pt x="1" y="119"/>
                      </a:lnTo>
                      <a:lnTo>
                        <a:pt x="1" y="118"/>
                      </a:lnTo>
                      <a:lnTo>
                        <a:pt x="1" y="117"/>
                      </a:lnTo>
                      <a:lnTo>
                        <a:pt x="1" y="116"/>
                      </a:lnTo>
                      <a:lnTo>
                        <a:pt x="1" y="115"/>
                      </a:lnTo>
                      <a:lnTo>
                        <a:pt x="1" y="114"/>
                      </a:lnTo>
                      <a:lnTo>
                        <a:pt x="1" y="113"/>
                      </a:lnTo>
                      <a:lnTo>
                        <a:pt x="2" y="112"/>
                      </a:lnTo>
                      <a:lnTo>
                        <a:pt x="2" y="111"/>
                      </a:lnTo>
                      <a:lnTo>
                        <a:pt x="2" y="110"/>
                      </a:lnTo>
                      <a:lnTo>
                        <a:pt x="3" y="108"/>
                      </a:lnTo>
                      <a:lnTo>
                        <a:pt x="4" y="106"/>
                      </a:lnTo>
                      <a:lnTo>
                        <a:pt x="4" y="105"/>
                      </a:lnTo>
                      <a:lnTo>
                        <a:pt x="5" y="103"/>
                      </a:lnTo>
                      <a:lnTo>
                        <a:pt x="7" y="102"/>
                      </a:lnTo>
                      <a:lnTo>
                        <a:pt x="7" y="101"/>
                      </a:lnTo>
                      <a:lnTo>
                        <a:pt x="8" y="100"/>
                      </a:lnTo>
                      <a:lnTo>
                        <a:pt x="9" y="98"/>
                      </a:lnTo>
                      <a:lnTo>
                        <a:pt x="10" y="97"/>
                      </a:lnTo>
                      <a:lnTo>
                        <a:pt x="11" y="96"/>
                      </a:lnTo>
                      <a:lnTo>
                        <a:pt x="12" y="95"/>
                      </a:lnTo>
                      <a:lnTo>
                        <a:pt x="12" y="94"/>
                      </a:lnTo>
                      <a:lnTo>
                        <a:pt x="14" y="92"/>
                      </a:lnTo>
                      <a:lnTo>
                        <a:pt x="15" y="91"/>
                      </a:lnTo>
                      <a:lnTo>
                        <a:pt x="16" y="89"/>
                      </a:lnTo>
                      <a:lnTo>
                        <a:pt x="17" y="88"/>
                      </a:lnTo>
                      <a:lnTo>
                        <a:pt x="19" y="86"/>
                      </a:lnTo>
                      <a:lnTo>
                        <a:pt x="20" y="85"/>
                      </a:lnTo>
                      <a:lnTo>
                        <a:pt x="22" y="82"/>
                      </a:lnTo>
                      <a:lnTo>
                        <a:pt x="23" y="81"/>
                      </a:lnTo>
                      <a:lnTo>
                        <a:pt x="25" y="79"/>
                      </a:lnTo>
                      <a:lnTo>
                        <a:pt x="27" y="78"/>
                      </a:lnTo>
                      <a:lnTo>
                        <a:pt x="29" y="76"/>
                      </a:lnTo>
                      <a:lnTo>
                        <a:pt x="31" y="75"/>
                      </a:lnTo>
                      <a:lnTo>
                        <a:pt x="35" y="72"/>
                      </a:lnTo>
                      <a:lnTo>
                        <a:pt x="38" y="70"/>
                      </a:lnTo>
                      <a:lnTo>
                        <a:pt x="40" y="67"/>
                      </a:lnTo>
                      <a:lnTo>
                        <a:pt x="43" y="65"/>
                      </a:lnTo>
                      <a:lnTo>
                        <a:pt x="45" y="63"/>
                      </a:lnTo>
                      <a:lnTo>
                        <a:pt x="48" y="61"/>
                      </a:lnTo>
                      <a:lnTo>
                        <a:pt x="50" y="58"/>
                      </a:lnTo>
                      <a:lnTo>
                        <a:pt x="52" y="56"/>
                      </a:lnTo>
                      <a:lnTo>
                        <a:pt x="53" y="54"/>
                      </a:lnTo>
                      <a:lnTo>
                        <a:pt x="56" y="53"/>
                      </a:lnTo>
                      <a:lnTo>
                        <a:pt x="57" y="51"/>
                      </a:lnTo>
                      <a:lnTo>
                        <a:pt x="58" y="50"/>
                      </a:lnTo>
                      <a:lnTo>
                        <a:pt x="59" y="48"/>
                      </a:lnTo>
                      <a:lnTo>
                        <a:pt x="60" y="47"/>
                      </a:lnTo>
                      <a:lnTo>
                        <a:pt x="61" y="45"/>
                      </a:lnTo>
                      <a:lnTo>
                        <a:pt x="62" y="44"/>
                      </a:lnTo>
                      <a:lnTo>
                        <a:pt x="62" y="42"/>
                      </a:lnTo>
                      <a:lnTo>
                        <a:pt x="63" y="41"/>
                      </a:lnTo>
                      <a:lnTo>
                        <a:pt x="63" y="39"/>
                      </a:lnTo>
                      <a:lnTo>
                        <a:pt x="64" y="38"/>
                      </a:lnTo>
                      <a:lnTo>
                        <a:pt x="64" y="37"/>
                      </a:lnTo>
                      <a:lnTo>
                        <a:pt x="64" y="34"/>
                      </a:lnTo>
                      <a:lnTo>
                        <a:pt x="64" y="33"/>
                      </a:lnTo>
                      <a:lnTo>
                        <a:pt x="64" y="32"/>
                      </a:lnTo>
                      <a:lnTo>
                        <a:pt x="64" y="30"/>
                      </a:lnTo>
                      <a:lnTo>
                        <a:pt x="64" y="29"/>
                      </a:lnTo>
                      <a:lnTo>
                        <a:pt x="64" y="28"/>
                      </a:lnTo>
                      <a:lnTo>
                        <a:pt x="64" y="26"/>
                      </a:lnTo>
                      <a:lnTo>
                        <a:pt x="63" y="25"/>
                      </a:lnTo>
                      <a:lnTo>
                        <a:pt x="63" y="24"/>
                      </a:lnTo>
                      <a:lnTo>
                        <a:pt x="62" y="23"/>
                      </a:lnTo>
                      <a:lnTo>
                        <a:pt x="62" y="22"/>
                      </a:lnTo>
                      <a:lnTo>
                        <a:pt x="61" y="21"/>
                      </a:lnTo>
                      <a:lnTo>
                        <a:pt x="60" y="20"/>
                      </a:lnTo>
                      <a:lnTo>
                        <a:pt x="59" y="19"/>
                      </a:lnTo>
                      <a:lnTo>
                        <a:pt x="58" y="18"/>
                      </a:lnTo>
                      <a:lnTo>
                        <a:pt x="57" y="17"/>
                      </a:lnTo>
                      <a:lnTo>
                        <a:pt x="56" y="16"/>
                      </a:lnTo>
                      <a:lnTo>
                        <a:pt x="55" y="15"/>
                      </a:lnTo>
                      <a:lnTo>
                        <a:pt x="53" y="14"/>
                      </a:lnTo>
                      <a:lnTo>
                        <a:pt x="52" y="14"/>
                      </a:lnTo>
                      <a:lnTo>
                        <a:pt x="51" y="13"/>
                      </a:lnTo>
                      <a:lnTo>
                        <a:pt x="49" y="13"/>
                      </a:lnTo>
                      <a:lnTo>
                        <a:pt x="48" y="12"/>
                      </a:lnTo>
                      <a:lnTo>
                        <a:pt x="47" y="12"/>
                      </a:lnTo>
                      <a:lnTo>
                        <a:pt x="45" y="12"/>
                      </a:lnTo>
                      <a:lnTo>
                        <a:pt x="44" y="12"/>
                      </a:lnTo>
                      <a:lnTo>
                        <a:pt x="42" y="12"/>
                      </a:lnTo>
                      <a:lnTo>
                        <a:pt x="41" y="12"/>
                      </a:lnTo>
                      <a:lnTo>
                        <a:pt x="39" y="12"/>
                      </a:lnTo>
                      <a:lnTo>
                        <a:pt x="37" y="12"/>
                      </a:lnTo>
                      <a:lnTo>
                        <a:pt x="36" y="12"/>
                      </a:lnTo>
                      <a:lnTo>
                        <a:pt x="34" y="13"/>
                      </a:lnTo>
                      <a:lnTo>
                        <a:pt x="33" y="13"/>
                      </a:lnTo>
                      <a:lnTo>
                        <a:pt x="31" y="14"/>
                      </a:lnTo>
                      <a:lnTo>
                        <a:pt x="29" y="15"/>
                      </a:lnTo>
                      <a:lnTo>
                        <a:pt x="28" y="15"/>
                      </a:lnTo>
                      <a:lnTo>
                        <a:pt x="27" y="16"/>
                      </a:lnTo>
                      <a:lnTo>
                        <a:pt x="26" y="17"/>
                      </a:lnTo>
                      <a:lnTo>
                        <a:pt x="24" y="19"/>
                      </a:lnTo>
                      <a:lnTo>
                        <a:pt x="24" y="20"/>
                      </a:lnTo>
                      <a:lnTo>
                        <a:pt x="23" y="21"/>
                      </a:lnTo>
                      <a:lnTo>
                        <a:pt x="22" y="22"/>
                      </a:lnTo>
                      <a:lnTo>
                        <a:pt x="21" y="23"/>
                      </a:lnTo>
                      <a:lnTo>
                        <a:pt x="21" y="24"/>
                      </a:lnTo>
                      <a:lnTo>
                        <a:pt x="20" y="26"/>
                      </a:lnTo>
                      <a:lnTo>
                        <a:pt x="20" y="27"/>
                      </a:lnTo>
                      <a:lnTo>
                        <a:pt x="19" y="28"/>
                      </a:lnTo>
                      <a:lnTo>
                        <a:pt x="19" y="30"/>
                      </a:lnTo>
                      <a:lnTo>
                        <a:pt x="19" y="31"/>
                      </a:lnTo>
                      <a:lnTo>
                        <a:pt x="19" y="33"/>
                      </a:lnTo>
                      <a:lnTo>
                        <a:pt x="18" y="36"/>
                      </a:lnTo>
                      <a:lnTo>
                        <a:pt x="3" y="34"/>
                      </a:lnTo>
                      <a:lnTo>
                        <a:pt x="4" y="31"/>
                      </a:lnTo>
                      <a:lnTo>
                        <a:pt x="4" y="28"/>
                      </a:lnTo>
                      <a:lnTo>
                        <a:pt x="5" y="26"/>
                      </a:lnTo>
                      <a:lnTo>
                        <a:pt x="5" y="24"/>
                      </a:lnTo>
                      <a:lnTo>
                        <a:pt x="7" y="21"/>
                      </a:lnTo>
                      <a:lnTo>
                        <a:pt x="8" y="19"/>
                      </a:lnTo>
                      <a:lnTo>
                        <a:pt x="9" y="17"/>
                      </a:lnTo>
                      <a:lnTo>
                        <a:pt x="10" y="15"/>
                      </a:lnTo>
                      <a:lnTo>
                        <a:pt x="11" y="13"/>
                      </a:lnTo>
                      <a:lnTo>
                        <a:pt x="12" y="12"/>
                      </a:lnTo>
                      <a:lnTo>
                        <a:pt x="14" y="9"/>
                      </a:lnTo>
                      <a:lnTo>
                        <a:pt x="15" y="8"/>
                      </a:lnTo>
                      <a:lnTo>
                        <a:pt x="17" y="6"/>
                      </a:lnTo>
                      <a:lnTo>
                        <a:pt x="19" y="5"/>
                      </a:lnTo>
                      <a:lnTo>
                        <a:pt x="21" y="4"/>
                      </a:lnTo>
                      <a:lnTo>
                        <a:pt x="23" y="3"/>
                      </a:lnTo>
                      <a:lnTo>
                        <a:pt x="25" y="2"/>
                      </a:lnTo>
                      <a:lnTo>
                        <a:pt x="27" y="1"/>
                      </a:lnTo>
                      <a:lnTo>
                        <a:pt x="29" y="1"/>
                      </a:lnTo>
                      <a:lnTo>
                        <a:pt x="33" y="0"/>
                      </a:lnTo>
                      <a:lnTo>
                        <a:pt x="35" y="0"/>
                      </a:lnTo>
                      <a:lnTo>
                        <a:pt x="37" y="0"/>
                      </a:lnTo>
                      <a:lnTo>
                        <a:pt x="40" y="0"/>
                      </a:lnTo>
                      <a:lnTo>
                        <a:pt x="42" y="0"/>
                      </a:lnTo>
                      <a:lnTo>
                        <a:pt x="45" y="0"/>
                      </a:lnTo>
                      <a:lnTo>
                        <a:pt x="48" y="0"/>
                      </a:lnTo>
                      <a:lnTo>
                        <a:pt x="50" y="0"/>
                      </a:lnTo>
                      <a:lnTo>
                        <a:pt x="53" y="1"/>
                      </a:lnTo>
                      <a:lnTo>
                        <a:pt x="56" y="1"/>
                      </a:lnTo>
                      <a:lnTo>
                        <a:pt x="58" y="2"/>
                      </a:lnTo>
                      <a:lnTo>
                        <a:pt x="60" y="3"/>
                      </a:lnTo>
                      <a:lnTo>
                        <a:pt x="62" y="4"/>
                      </a:lnTo>
                      <a:lnTo>
                        <a:pt x="64" y="5"/>
                      </a:lnTo>
                      <a:lnTo>
                        <a:pt x="66" y="6"/>
                      </a:lnTo>
                      <a:lnTo>
                        <a:pt x="68" y="7"/>
                      </a:lnTo>
                      <a:lnTo>
                        <a:pt x="69" y="9"/>
                      </a:lnTo>
                      <a:lnTo>
                        <a:pt x="71" y="10"/>
                      </a:lnTo>
                      <a:lnTo>
                        <a:pt x="73" y="13"/>
                      </a:lnTo>
                      <a:lnTo>
                        <a:pt x="74" y="14"/>
                      </a:lnTo>
                      <a:lnTo>
                        <a:pt x="75" y="16"/>
                      </a:lnTo>
                      <a:lnTo>
                        <a:pt x="76" y="18"/>
                      </a:lnTo>
                      <a:lnTo>
                        <a:pt x="77" y="20"/>
                      </a:lnTo>
                      <a:lnTo>
                        <a:pt x="79" y="22"/>
                      </a:lnTo>
                      <a:lnTo>
                        <a:pt x="79" y="24"/>
                      </a:lnTo>
                      <a:lnTo>
                        <a:pt x="80" y="26"/>
                      </a:lnTo>
                      <a:lnTo>
                        <a:pt x="80" y="28"/>
                      </a:lnTo>
                      <a:lnTo>
                        <a:pt x="80" y="30"/>
                      </a:lnTo>
                      <a:lnTo>
                        <a:pt x="80" y="33"/>
                      </a:lnTo>
                      <a:lnTo>
                        <a:pt x="80" y="34"/>
                      </a:lnTo>
                      <a:lnTo>
                        <a:pt x="80" y="36"/>
                      </a:lnTo>
                      <a:lnTo>
                        <a:pt x="80" y="37"/>
                      </a:lnTo>
                      <a:lnTo>
                        <a:pt x="80" y="38"/>
                      </a:lnTo>
                      <a:lnTo>
                        <a:pt x="80" y="39"/>
                      </a:lnTo>
                      <a:lnTo>
                        <a:pt x="80" y="40"/>
                      </a:lnTo>
                      <a:lnTo>
                        <a:pt x="79" y="41"/>
                      </a:lnTo>
                      <a:lnTo>
                        <a:pt x="79" y="42"/>
                      </a:lnTo>
                      <a:lnTo>
                        <a:pt x="79" y="43"/>
                      </a:lnTo>
                      <a:lnTo>
                        <a:pt x="77" y="44"/>
                      </a:lnTo>
                      <a:lnTo>
                        <a:pt x="77" y="45"/>
                      </a:lnTo>
                      <a:lnTo>
                        <a:pt x="76" y="47"/>
                      </a:lnTo>
                      <a:lnTo>
                        <a:pt x="76" y="48"/>
                      </a:lnTo>
                      <a:lnTo>
                        <a:pt x="75" y="49"/>
                      </a:lnTo>
                      <a:lnTo>
                        <a:pt x="75" y="50"/>
                      </a:lnTo>
                      <a:lnTo>
                        <a:pt x="74" y="51"/>
                      </a:lnTo>
                      <a:lnTo>
                        <a:pt x="73" y="52"/>
                      </a:lnTo>
                      <a:lnTo>
                        <a:pt x="72" y="54"/>
                      </a:lnTo>
                      <a:lnTo>
                        <a:pt x="72" y="55"/>
                      </a:lnTo>
                      <a:lnTo>
                        <a:pt x="71" y="56"/>
                      </a:lnTo>
                      <a:lnTo>
                        <a:pt x="70" y="57"/>
                      </a:lnTo>
                      <a:lnTo>
                        <a:pt x="69" y="58"/>
                      </a:lnTo>
                      <a:lnTo>
                        <a:pt x="68" y="60"/>
                      </a:lnTo>
                      <a:lnTo>
                        <a:pt x="66" y="62"/>
                      </a:lnTo>
                      <a:lnTo>
                        <a:pt x="65" y="63"/>
                      </a:lnTo>
                      <a:lnTo>
                        <a:pt x="64" y="64"/>
                      </a:lnTo>
                      <a:lnTo>
                        <a:pt x="63" y="65"/>
                      </a:lnTo>
                      <a:lnTo>
                        <a:pt x="61" y="67"/>
                      </a:lnTo>
                      <a:lnTo>
                        <a:pt x="60" y="68"/>
                      </a:lnTo>
                      <a:lnTo>
                        <a:pt x="58" y="70"/>
                      </a:lnTo>
                      <a:lnTo>
                        <a:pt x="56" y="72"/>
                      </a:lnTo>
                      <a:lnTo>
                        <a:pt x="53" y="74"/>
                      </a:lnTo>
                      <a:lnTo>
                        <a:pt x="51" y="75"/>
                      </a:lnTo>
                      <a:lnTo>
                        <a:pt x="49" y="77"/>
                      </a:lnTo>
                      <a:lnTo>
                        <a:pt x="47" y="79"/>
                      </a:lnTo>
                      <a:lnTo>
                        <a:pt x="44" y="82"/>
                      </a:lnTo>
                      <a:lnTo>
                        <a:pt x="42" y="84"/>
                      </a:lnTo>
                      <a:lnTo>
                        <a:pt x="40" y="86"/>
                      </a:lnTo>
                      <a:lnTo>
                        <a:pt x="39" y="88"/>
                      </a:lnTo>
                      <a:lnTo>
                        <a:pt x="37" y="89"/>
                      </a:lnTo>
                      <a:lnTo>
                        <a:pt x="35" y="90"/>
                      </a:lnTo>
                      <a:lnTo>
                        <a:pt x="34" y="92"/>
                      </a:lnTo>
                      <a:lnTo>
                        <a:pt x="32" y="93"/>
                      </a:lnTo>
                      <a:lnTo>
                        <a:pt x="31" y="94"/>
                      </a:lnTo>
                      <a:lnTo>
                        <a:pt x="29" y="95"/>
                      </a:lnTo>
                      <a:lnTo>
                        <a:pt x="28" y="96"/>
                      </a:lnTo>
                      <a:lnTo>
                        <a:pt x="27" y="97"/>
                      </a:lnTo>
                      <a:lnTo>
                        <a:pt x="26" y="98"/>
                      </a:lnTo>
                      <a:lnTo>
                        <a:pt x="26" y="99"/>
                      </a:lnTo>
                      <a:lnTo>
                        <a:pt x="25" y="99"/>
                      </a:lnTo>
                      <a:lnTo>
                        <a:pt x="25" y="100"/>
                      </a:lnTo>
                      <a:lnTo>
                        <a:pt x="24" y="100"/>
                      </a:lnTo>
                      <a:lnTo>
                        <a:pt x="24" y="101"/>
                      </a:lnTo>
                      <a:lnTo>
                        <a:pt x="23" y="101"/>
                      </a:lnTo>
                      <a:lnTo>
                        <a:pt x="23" y="102"/>
                      </a:lnTo>
                      <a:lnTo>
                        <a:pt x="23" y="103"/>
                      </a:lnTo>
                      <a:lnTo>
                        <a:pt x="22" y="103"/>
                      </a:lnTo>
                      <a:lnTo>
                        <a:pt x="22" y="104"/>
                      </a:lnTo>
                      <a:lnTo>
                        <a:pt x="21" y="105"/>
                      </a:lnTo>
                      <a:lnTo>
                        <a:pt x="8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14" name="Freeform 485"/>
                <p:cNvSpPr>
                  <a:spLocks noEditPoints="1"/>
                </p:cNvSpPr>
                <p:nvPr/>
              </p:nvSpPr>
              <p:spPr bwMode="auto">
                <a:xfrm>
                  <a:off x="755" y="3133"/>
                  <a:ext cx="38" cy="60"/>
                </a:xfrm>
                <a:custGeom>
                  <a:avLst/>
                  <a:gdLst>
                    <a:gd name="T0" fmla="*/ 0 w 77"/>
                    <a:gd name="T1" fmla="*/ 6 h 121"/>
                    <a:gd name="T2" fmla="*/ 0 w 77"/>
                    <a:gd name="T3" fmla="*/ 4 h 121"/>
                    <a:gd name="T4" fmla="*/ 0 w 77"/>
                    <a:gd name="T5" fmla="*/ 3 h 121"/>
                    <a:gd name="T6" fmla="*/ 1 w 77"/>
                    <a:gd name="T7" fmla="*/ 2 h 121"/>
                    <a:gd name="T8" fmla="*/ 1 w 77"/>
                    <a:gd name="T9" fmla="*/ 1 h 121"/>
                    <a:gd name="T10" fmla="*/ 2 w 77"/>
                    <a:gd name="T11" fmla="*/ 1 h 121"/>
                    <a:gd name="T12" fmla="*/ 2 w 77"/>
                    <a:gd name="T13" fmla="*/ 0 h 121"/>
                    <a:gd name="T14" fmla="*/ 3 w 77"/>
                    <a:gd name="T15" fmla="*/ 0 h 121"/>
                    <a:gd name="T16" fmla="*/ 4 w 77"/>
                    <a:gd name="T17" fmla="*/ 0 h 121"/>
                    <a:gd name="T18" fmla="*/ 5 w 77"/>
                    <a:gd name="T19" fmla="*/ 0 h 121"/>
                    <a:gd name="T20" fmla="*/ 6 w 77"/>
                    <a:gd name="T21" fmla="*/ 0 h 121"/>
                    <a:gd name="T22" fmla="*/ 6 w 77"/>
                    <a:gd name="T23" fmla="*/ 0 h 121"/>
                    <a:gd name="T24" fmla="*/ 7 w 77"/>
                    <a:gd name="T25" fmla="*/ 0 h 121"/>
                    <a:gd name="T26" fmla="*/ 8 w 77"/>
                    <a:gd name="T27" fmla="*/ 1 h 121"/>
                    <a:gd name="T28" fmla="*/ 8 w 77"/>
                    <a:gd name="T29" fmla="*/ 1 h 121"/>
                    <a:gd name="T30" fmla="*/ 8 w 77"/>
                    <a:gd name="T31" fmla="*/ 2 h 121"/>
                    <a:gd name="T32" fmla="*/ 9 w 77"/>
                    <a:gd name="T33" fmla="*/ 3 h 121"/>
                    <a:gd name="T34" fmla="*/ 9 w 77"/>
                    <a:gd name="T35" fmla="*/ 3 h 121"/>
                    <a:gd name="T36" fmla="*/ 9 w 77"/>
                    <a:gd name="T37" fmla="*/ 4 h 121"/>
                    <a:gd name="T38" fmla="*/ 9 w 77"/>
                    <a:gd name="T39" fmla="*/ 5 h 121"/>
                    <a:gd name="T40" fmla="*/ 9 w 77"/>
                    <a:gd name="T41" fmla="*/ 7 h 121"/>
                    <a:gd name="T42" fmla="*/ 9 w 77"/>
                    <a:gd name="T43" fmla="*/ 8 h 121"/>
                    <a:gd name="T44" fmla="*/ 9 w 77"/>
                    <a:gd name="T45" fmla="*/ 10 h 121"/>
                    <a:gd name="T46" fmla="*/ 9 w 77"/>
                    <a:gd name="T47" fmla="*/ 11 h 121"/>
                    <a:gd name="T48" fmla="*/ 8 w 77"/>
                    <a:gd name="T49" fmla="*/ 12 h 121"/>
                    <a:gd name="T50" fmla="*/ 8 w 77"/>
                    <a:gd name="T51" fmla="*/ 13 h 121"/>
                    <a:gd name="T52" fmla="*/ 7 w 77"/>
                    <a:gd name="T53" fmla="*/ 14 h 121"/>
                    <a:gd name="T54" fmla="*/ 7 w 77"/>
                    <a:gd name="T55" fmla="*/ 14 h 121"/>
                    <a:gd name="T56" fmla="*/ 6 w 77"/>
                    <a:gd name="T57" fmla="*/ 14 h 121"/>
                    <a:gd name="T58" fmla="*/ 5 w 77"/>
                    <a:gd name="T59" fmla="*/ 15 h 121"/>
                    <a:gd name="T60" fmla="*/ 3 w 77"/>
                    <a:gd name="T61" fmla="*/ 15 h 121"/>
                    <a:gd name="T62" fmla="*/ 2 w 77"/>
                    <a:gd name="T63" fmla="*/ 14 h 121"/>
                    <a:gd name="T64" fmla="*/ 1 w 77"/>
                    <a:gd name="T65" fmla="*/ 13 h 121"/>
                    <a:gd name="T66" fmla="*/ 1 w 77"/>
                    <a:gd name="T67" fmla="*/ 12 h 121"/>
                    <a:gd name="T68" fmla="*/ 0 w 77"/>
                    <a:gd name="T69" fmla="*/ 10 h 121"/>
                    <a:gd name="T70" fmla="*/ 0 w 77"/>
                    <a:gd name="T71" fmla="*/ 8 h 121"/>
                    <a:gd name="T72" fmla="*/ 1 w 77"/>
                    <a:gd name="T73" fmla="*/ 7 h 121"/>
                    <a:gd name="T74" fmla="*/ 2 w 77"/>
                    <a:gd name="T75" fmla="*/ 9 h 121"/>
                    <a:gd name="T76" fmla="*/ 2 w 77"/>
                    <a:gd name="T77" fmla="*/ 11 h 121"/>
                    <a:gd name="T78" fmla="*/ 2 w 77"/>
                    <a:gd name="T79" fmla="*/ 12 h 121"/>
                    <a:gd name="T80" fmla="*/ 3 w 77"/>
                    <a:gd name="T81" fmla="*/ 13 h 121"/>
                    <a:gd name="T82" fmla="*/ 4 w 77"/>
                    <a:gd name="T83" fmla="*/ 13 h 121"/>
                    <a:gd name="T84" fmla="*/ 4 w 77"/>
                    <a:gd name="T85" fmla="*/ 13 h 121"/>
                    <a:gd name="T86" fmla="*/ 5 w 77"/>
                    <a:gd name="T87" fmla="*/ 13 h 121"/>
                    <a:gd name="T88" fmla="*/ 6 w 77"/>
                    <a:gd name="T89" fmla="*/ 13 h 121"/>
                    <a:gd name="T90" fmla="*/ 7 w 77"/>
                    <a:gd name="T91" fmla="*/ 12 h 121"/>
                    <a:gd name="T92" fmla="*/ 7 w 77"/>
                    <a:gd name="T93" fmla="*/ 11 h 121"/>
                    <a:gd name="T94" fmla="*/ 7 w 77"/>
                    <a:gd name="T95" fmla="*/ 9 h 121"/>
                    <a:gd name="T96" fmla="*/ 7 w 77"/>
                    <a:gd name="T97" fmla="*/ 7 h 121"/>
                    <a:gd name="T98" fmla="*/ 7 w 77"/>
                    <a:gd name="T99" fmla="*/ 5 h 121"/>
                    <a:gd name="T100" fmla="*/ 7 w 77"/>
                    <a:gd name="T101" fmla="*/ 3 h 121"/>
                    <a:gd name="T102" fmla="*/ 7 w 77"/>
                    <a:gd name="T103" fmla="*/ 2 h 121"/>
                    <a:gd name="T104" fmla="*/ 6 w 77"/>
                    <a:gd name="T105" fmla="*/ 2 h 121"/>
                    <a:gd name="T106" fmla="*/ 5 w 77"/>
                    <a:gd name="T107" fmla="*/ 1 h 121"/>
                    <a:gd name="T108" fmla="*/ 4 w 77"/>
                    <a:gd name="T109" fmla="*/ 1 h 121"/>
                    <a:gd name="T110" fmla="*/ 4 w 77"/>
                    <a:gd name="T111" fmla="*/ 1 h 121"/>
                    <a:gd name="T112" fmla="*/ 3 w 77"/>
                    <a:gd name="T113" fmla="*/ 2 h 121"/>
                    <a:gd name="T114" fmla="*/ 2 w 77"/>
                    <a:gd name="T115" fmla="*/ 2 h 121"/>
                    <a:gd name="T116" fmla="*/ 2 w 77"/>
                    <a:gd name="T117" fmla="*/ 3 h 121"/>
                    <a:gd name="T118" fmla="*/ 2 w 77"/>
                    <a:gd name="T119" fmla="*/ 5 h 121"/>
                    <a:gd name="T120" fmla="*/ 1 w 77"/>
                    <a:gd name="T121" fmla="*/ 7 h 12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77"/>
                    <a:gd name="T184" fmla="*/ 0 h 121"/>
                    <a:gd name="T185" fmla="*/ 77 w 77"/>
                    <a:gd name="T186" fmla="*/ 121 h 12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77" h="121">
                      <a:moveTo>
                        <a:pt x="0" y="61"/>
                      </a:moveTo>
                      <a:lnTo>
                        <a:pt x="1" y="56"/>
                      </a:lnTo>
                      <a:lnTo>
                        <a:pt x="1" y="53"/>
                      </a:lnTo>
                      <a:lnTo>
                        <a:pt x="1" y="50"/>
                      </a:lnTo>
                      <a:lnTo>
                        <a:pt x="1" y="47"/>
                      </a:lnTo>
                      <a:lnTo>
                        <a:pt x="1" y="44"/>
                      </a:lnTo>
                      <a:lnTo>
                        <a:pt x="2" y="41"/>
                      </a:lnTo>
                      <a:lnTo>
                        <a:pt x="2" y="39"/>
                      </a:lnTo>
                      <a:lnTo>
                        <a:pt x="2" y="36"/>
                      </a:lnTo>
                      <a:lnTo>
                        <a:pt x="3" y="33"/>
                      </a:lnTo>
                      <a:lnTo>
                        <a:pt x="3" y="31"/>
                      </a:lnTo>
                      <a:lnTo>
                        <a:pt x="4" y="29"/>
                      </a:lnTo>
                      <a:lnTo>
                        <a:pt x="4" y="27"/>
                      </a:lnTo>
                      <a:lnTo>
                        <a:pt x="5" y="24"/>
                      </a:lnTo>
                      <a:lnTo>
                        <a:pt x="6" y="22"/>
                      </a:lnTo>
                      <a:lnTo>
                        <a:pt x="8" y="20"/>
                      </a:lnTo>
                      <a:lnTo>
                        <a:pt x="9" y="19"/>
                      </a:lnTo>
                      <a:lnTo>
                        <a:pt x="10" y="17"/>
                      </a:lnTo>
                      <a:lnTo>
                        <a:pt x="11" y="15"/>
                      </a:lnTo>
                      <a:lnTo>
                        <a:pt x="12" y="14"/>
                      </a:lnTo>
                      <a:lnTo>
                        <a:pt x="13" y="12"/>
                      </a:lnTo>
                      <a:lnTo>
                        <a:pt x="14" y="10"/>
                      </a:lnTo>
                      <a:lnTo>
                        <a:pt x="15" y="9"/>
                      </a:lnTo>
                      <a:lnTo>
                        <a:pt x="16" y="8"/>
                      </a:lnTo>
                      <a:lnTo>
                        <a:pt x="17" y="7"/>
                      </a:lnTo>
                      <a:lnTo>
                        <a:pt x="19" y="5"/>
                      </a:lnTo>
                      <a:lnTo>
                        <a:pt x="21" y="4"/>
                      </a:lnTo>
                      <a:lnTo>
                        <a:pt x="22" y="3"/>
                      </a:lnTo>
                      <a:lnTo>
                        <a:pt x="24" y="3"/>
                      </a:lnTo>
                      <a:lnTo>
                        <a:pt x="26" y="2"/>
                      </a:lnTo>
                      <a:lnTo>
                        <a:pt x="27" y="1"/>
                      </a:lnTo>
                      <a:lnTo>
                        <a:pt x="29" y="1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8" y="0"/>
                      </a:lnTo>
                      <a:lnTo>
                        <a:pt x="39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5" y="0"/>
                      </a:lnTo>
                      <a:lnTo>
                        <a:pt x="47" y="0"/>
                      </a:lnTo>
                      <a:lnTo>
                        <a:pt x="48" y="1"/>
                      </a:lnTo>
                      <a:lnTo>
                        <a:pt x="49" y="1"/>
                      </a:lnTo>
                      <a:lnTo>
                        <a:pt x="51" y="1"/>
                      </a:lnTo>
                      <a:lnTo>
                        <a:pt x="52" y="2"/>
                      </a:lnTo>
                      <a:lnTo>
                        <a:pt x="53" y="2"/>
                      </a:lnTo>
                      <a:lnTo>
                        <a:pt x="54" y="3"/>
                      </a:lnTo>
                      <a:lnTo>
                        <a:pt x="56" y="4"/>
                      </a:lnTo>
                      <a:lnTo>
                        <a:pt x="58" y="4"/>
                      </a:lnTo>
                      <a:lnTo>
                        <a:pt x="59" y="5"/>
                      </a:lnTo>
                      <a:lnTo>
                        <a:pt x="60" y="5"/>
                      </a:lnTo>
                      <a:lnTo>
                        <a:pt x="61" y="6"/>
                      </a:lnTo>
                      <a:lnTo>
                        <a:pt x="62" y="7"/>
                      </a:lnTo>
                      <a:lnTo>
                        <a:pt x="63" y="8"/>
                      </a:lnTo>
                      <a:lnTo>
                        <a:pt x="64" y="8"/>
                      </a:lnTo>
                      <a:lnTo>
                        <a:pt x="65" y="9"/>
                      </a:lnTo>
                      <a:lnTo>
                        <a:pt x="65" y="10"/>
                      </a:lnTo>
                      <a:lnTo>
                        <a:pt x="66" y="12"/>
                      </a:lnTo>
                      <a:lnTo>
                        <a:pt x="67" y="13"/>
                      </a:lnTo>
                      <a:lnTo>
                        <a:pt x="67" y="15"/>
                      </a:lnTo>
                      <a:lnTo>
                        <a:pt x="68" y="16"/>
                      </a:lnTo>
                      <a:lnTo>
                        <a:pt x="69" y="17"/>
                      </a:lnTo>
                      <a:lnTo>
                        <a:pt x="70" y="18"/>
                      </a:lnTo>
                      <a:lnTo>
                        <a:pt x="71" y="20"/>
                      </a:lnTo>
                      <a:lnTo>
                        <a:pt x="71" y="21"/>
                      </a:lnTo>
                      <a:lnTo>
                        <a:pt x="72" y="22"/>
                      </a:lnTo>
                      <a:lnTo>
                        <a:pt x="72" y="24"/>
                      </a:lnTo>
                      <a:lnTo>
                        <a:pt x="73" y="25"/>
                      </a:lnTo>
                      <a:lnTo>
                        <a:pt x="73" y="27"/>
                      </a:lnTo>
                      <a:lnTo>
                        <a:pt x="74" y="28"/>
                      </a:lnTo>
                      <a:lnTo>
                        <a:pt x="74" y="30"/>
                      </a:lnTo>
                      <a:lnTo>
                        <a:pt x="74" y="32"/>
                      </a:lnTo>
                      <a:lnTo>
                        <a:pt x="75" y="33"/>
                      </a:lnTo>
                      <a:lnTo>
                        <a:pt x="75" y="36"/>
                      </a:lnTo>
                      <a:lnTo>
                        <a:pt x="76" y="38"/>
                      </a:lnTo>
                      <a:lnTo>
                        <a:pt x="76" y="40"/>
                      </a:lnTo>
                      <a:lnTo>
                        <a:pt x="76" y="42"/>
                      </a:lnTo>
                      <a:lnTo>
                        <a:pt x="77" y="44"/>
                      </a:lnTo>
                      <a:lnTo>
                        <a:pt x="77" y="47"/>
                      </a:lnTo>
                      <a:lnTo>
                        <a:pt x="77" y="49"/>
                      </a:lnTo>
                      <a:lnTo>
                        <a:pt x="77" y="51"/>
                      </a:lnTo>
                      <a:lnTo>
                        <a:pt x="77" y="54"/>
                      </a:lnTo>
                      <a:lnTo>
                        <a:pt x="77" y="57"/>
                      </a:lnTo>
                      <a:lnTo>
                        <a:pt x="77" y="61"/>
                      </a:lnTo>
                      <a:lnTo>
                        <a:pt x="77" y="64"/>
                      </a:lnTo>
                      <a:lnTo>
                        <a:pt x="77" y="67"/>
                      </a:lnTo>
                      <a:lnTo>
                        <a:pt x="77" y="70"/>
                      </a:lnTo>
                      <a:lnTo>
                        <a:pt x="77" y="73"/>
                      </a:lnTo>
                      <a:lnTo>
                        <a:pt x="77" y="76"/>
                      </a:lnTo>
                      <a:lnTo>
                        <a:pt x="76" y="79"/>
                      </a:lnTo>
                      <a:lnTo>
                        <a:pt x="76" y="81"/>
                      </a:lnTo>
                      <a:lnTo>
                        <a:pt x="76" y="85"/>
                      </a:lnTo>
                      <a:lnTo>
                        <a:pt x="75" y="88"/>
                      </a:lnTo>
                      <a:lnTo>
                        <a:pt x="75" y="90"/>
                      </a:lnTo>
                      <a:lnTo>
                        <a:pt x="74" y="92"/>
                      </a:lnTo>
                      <a:lnTo>
                        <a:pt x="73" y="95"/>
                      </a:lnTo>
                      <a:lnTo>
                        <a:pt x="73" y="96"/>
                      </a:lnTo>
                      <a:lnTo>
                        <a:pt x="72" y="98"/>
                      </a:lnTo>
                      <a:lnTo>
                        <a:pt x="71" y="100"/>
                      </a:lnTo>
                      <a:lnTo>
                        <a:pt x="70" y="102"/>
                      </a:lnTo>
                      <a:lnTo>
                        <a:pt x="69" y="104"/>
                      </a:lnTo>
                      <a:lnTo>
                        <a:pt x="68" y="105"/>
                      </a:lnTo>
                      <a:lnTo>
                        <a:pt x="67" y="108"/>
                      </a:lnTo>
                      <a:lnTo>
                        <a:pt x="66" y="109"/>
                      </a:lnTo>
                      <a:lnTo>
                        <a:pt x="65" y="111"/>
                      </a:lnTo>
                      <a:lnTo>
                        <a:pt x="64" y="112"/>
                      </a:lnTo>
                      <a:lnTo>
                        <a:pt x="63" y="113"/>
                      </a:lnTo>
                      <a:lnTo>
                        <a:pt x="61" y="115"/>
                      </a:lnTo>
                      <a:lnTo>
                        <a:pt x="60" y="115"/>
                      </a:lnTo>
                      <a:lnTo>
                        <a:pt x="58" y="116"/>
                      </a:lnTo>
                      <a:lnTo>
                        <a:pt x="57" y="117"/>
                      </a:lnTo>
                      <a:lnTo>
                        <a:pt x="54" y="118"/>
                      </a:lnTo>
                      <a:lnTo>
                        <a:pt x="52" y="118"/>
                      </a:lnTo>
                      <a:lnTo>
                        <a:pt x="51" y="119"/>
                      </a:lnTo>
                      <a:lnTo>
                        <a:pt x="49" y="119"/>
                      </a:lnTo>
                      <a:lnTo>
                        <a:pt x="47" y="120"/>
                      </a:lnTo>
                      <a:lnTo>
                        <a:pt x="45" y="120"/>
                      </a:lnTo>
                      <a:lnTo>
                        <a:pt x="43" y="120"/>
                      </a:lnTo>
                      <a:lnTo>
                        <a:pt x="41" y="120"/>
                      </a:lnTo>
                      <a:lnTo>
                        <a:pt x="39" y="121"/>
                      </a:lnTo>
                      <a:lnTo>
                        <a:pt x="37" y="120"/>
                      </a:lnTo>
                      <a:lnTo>
                        <a:pt x="34" y="120"/>
                      </a:lnTo>
                      <a:lnTo>
                        <a:pt x="30" y="120"/>
                      </a:lnTo>
                      <a:lnTo>
                        <a:pt x="28" y="119"/>
                      </a:lnTo>
                      <a:lnTo>
                        <a:pt x="26" y="119"/>
                      </a:lnTo>
                      <a:lnTo>
                        <a:pt x="23" y="118"/>
                      </a:lnTo>
                      <a:lnTo>
                        <a:pt x="21" y="117"/>
                      </a:lnTo>
                      <a:lnTo>
                        <a:pt x="19" y="116"/>
                      </a:lnTo>
                      <a:lnTo>
                        <a:pt x="17" y="114"/>
                      </a:lnTo>
                      <a:lnTo>
                        <a:pt x="16" y="113"/>
                      </a:lnTo>
                      <a:lnTo>
                        <a:pt x="14" y="111"/>
                      </a:lnTo>
                      <a:lnTo>
                        <a:pt x="12" y="110"/>
                      </a:lnTo>
                      <a:lnTo>
                        <a:pt x="11" y="106"/>
                      </a:lnTo>
                      <a:lnTo>
                        <a:pt x="9" y="103"/>
                      </a:lnTo>
                      <a:lnTo>
                        <a:pt x="8" y="100"/>
                      </a:lnTo>
                      <a:lnTo>
                        <a:pt x="5" y="97"/>
                      </a:lnTo>
                      <a:lnTo>
                        <a:pt x="4" y="93"/>
                      </a:lnTo>
                      <a:lnTo>
                        <a:pt x="3" y="89"/>
                      </a:lnTo>
                      <a:lnTo>
                        <a:pt x="2" y="85"/>
                      </a:lnTo>
                      <a:lnTo>
                        <a:pt x="2" y="80"/>
                      </a:lnTo>
                      <a:lnTo>
                        <a:pt x="1" y="75"/>
                      </a:lnTo>
                      <a:lnTo>
                        <a:pt x="1" y="71"/>
                      </a:lnTo>
                      <a:lnTo>
                        <a:pt x="1" y="66"/>
                      </a:lnTo>
                      <a:lnTo>
                        <a:pt x="0" y="61"/>
                      </a:lnTo>
                      <a:close/>
                      <a:moveTo>
                        <a:pt x="15" y="61"/>
                      </a:moveTo>
                      <a:lnTo>
                        <a:pt x="16" y="65"/>
                      </a:lnTo>
                      <a:lnTo>
                        <a:pt x="16" y="69"/>
                      </a:lnTo>
                      <a:lnTo>
                        <a:pt x="16" y="73"/>
                      </a:lnTo>
                      <a:lnTo>
                        <a:pt x="16" y="77"/>
                      </a:lnTo>
                      <a:lnTo>
                        <a:pt x="17" y="81"/>
                      </a:lnTo>
                      <a:lnTo>
                        <a:pt x="17" y="85"/>
                      </a:lnTo>
                      <a:lnTo>
                        <a:pt x="18" y="88"/>
                      </a:lnTo>
                      <a:lnTo>
                        <a:pt x="19" y="91"/>
                      </a:lnTo>
                      <a:lnTo>
                        <a:pt x="19" y="93"/>
                      </a:lnTo>
                      <a:lnTo>
                        <a:pt x="20" y="96"/>
                      </a:lnTo>
                      <a:lnTo>
                        <a:pt x="21" y="98"/>
                      </a:lnTo>
                      <a:lnTo>
                        <a:pt x="22" y="100"/>
                      </a:lnTo>
                      <a:lnTo>
                        <a:pt x="24" y="101"/>
                      </a:lnTo>
                      <a:lnTo>
                        <a:pt x="25" y="102"/>
                      </a:lnTo>
                      <a:lnTo>
                        <a:pt x="26" y="103"/>
                      </a:lnTo>
                      <a:lnTo>
                        <a:pt x="27" y="105"/>
                      </a:lnTo>
                      <a:lnTo>
                        <a:pt x="28" y="105"/>
                      </a:lnTo>
                      <a:lnTo>
                        <a:pt x="30" y="106"/>
                      </a:lnTo>
                      <a:lnTo>
                        <a:pt x="32" y="108"/>
                      </a:lnTo>
                      <a:lnTo>
                        <a:pt x="33" y="109"/>
                      </a:lnTo>
                      <a:lnTo>
                        <a:pt x="35" y="109"/>
                      </a:lnTo>
                      <a:lnTo>
                        <a:pt x="36" y="109"/>
                      </a:lnTo>
                      <a:lnTo>
                        <a:pt x="38" y="109"/>
                      </a:lnTo>
                      <a:lnTo>
                        <a:pt x="39" y="110"/>
                      </a:lnTo>
                      <a:lnTo>
                        <a:pt x="41" y="109"/>
                      </a:lnTo>
                      <a:lnTo>
                        <a:pt x="43" y="109"/>
                      </a:lnTo>
                      <a:lnTo>
                        <a:pt x="44" y="109"/>
                      </a:lnTo>
                      <a:lnTo>
                        <a:pt x="46" y="108"/>
                      </a:lnTo>
                      <a:lnTo>
                        <a:pt x="47" y="108"/>
                      </a:lnTo>
                      <a:lnTo>
                        <a:pt x="49" y="106"/>
                      </a:lnTo>
                      <a:lnTo>
                        <a:pt x="50" y="105"/>
                      </a:lnTo>
                      <a:lnTo>
                        <a:pt x="51" y="104"/>
                      </a:lnTo>
                      <a:lnTo>
                        <a:pt x="52" y="103"/>
                      </a:lnTo>
                      <a:lnTo>
                        <a:pt x="53" y="102"/>
                      </a:lnTo>
                      <a:lnTo>
                        <a:pt x="54" y="101"/>
                      </a:lnTo>
                      <a:lnTo>
                        <a:pt x="56" y="100"/>
                      </a:lnTo>
                      <a:lnTo>
                        <a:pt x="58" y="98"/>
                      </a:lnTo>
                      <a:lnTo>
                        <a:pt x="59" y="96"/>
                      </a:lnTo>
                      <a:lnTo>
                        <a:pt x="60" y="93"/>
                      </a:lnTo>
                      <a:lnTo>
                        <a:pt x="60" y="91"/>
                      </a:lnTo>
                      <a:lnTo>
                        <a:pt x="61" y="88"/>
                      </a:lnTo>
                      <a:lnTo>
                        <a:pt x="62" y="85"/>
                      </a:lnTo>
                      <a:lnTo>
                        <a:pt x="62" y="81"/>
                      </a:lnTo>
                      <a:lnTo>
                        <a:pt x="63" y="77"/>
                      </a:lnTo>
                      <a:lnTo>
                        <a:pt x="63" y="73"/>
                      </a:lnTo>
                      <a:lnTo>
                        <a:pt x="63" y="69"/>
                      </a:lnTo>
                      <a:lnTo>
                        <a:pt x="63" y="65"/>
                      </a:lnTo>
                      <a:lnTo>
                        <a:pt x="63" y="61"/>
                      </a:lnTo>
                      <a:lnTo>
                        <a:pt x="63" y="55"/>
                      </a:lnTo>
                      <a:lnTo>
                        <a:pt x="63" y="51"/>
                      </a:lnTo>
                      <a:lnTo>
                        <a:pt x="63" y="47"/>
                      </a:lnTo>
                      <a:lnTo>
                        <a:pt x="63" y="43"/>
                      </a:lnTo>
                      <a:lnTo>
                        <a:pt x="62" y="39"/>
                      </a:lnTo>
                      <a:lnTo>
                        <a:pt x="62" y="36"/>
                      </a:lnTo>
                      <a:lnTo>
                        <a:pt x="61" y="32"/>
                      </a:lnTo>
                      <a:lnTo>
                        <a:pt x="60" y="30"/>
                      </a:lnTo>
                      <a:lnTo>
                        <a:pt x="60" y="27"/>
                      </a:lnTo>
                      <a:lnTo>
                        <a:pt x="59" y="25"/>
                      </a:lnTo>
                      <a:lnTo>
                        <a:pt x="58" y="23"/>
                      </a:lnTo>
                      <a:lnTo>
                        <a:pt x="56" y="22"/>
                      </a:lnTo>
                      <a:lnTo>
                        <a:pt x="54" y="20"/>
                      </a:lnTo>
                      <a:lnTo>
                        <a:pt x="53" y="18"/>
                      </a:lnTo>
                      <a:lnTo>
                        <a:pt x="52" y="17"/>
                      </a:lnTo>
                      <a:lnTo>
                        <a:pt x="51" y="16"/>
                      </a:lnTo>
                      <a:lnTo>
                        <a:pt x="50" y="15"/>
                      </a:lnTo>
                      <a:lnTo>
                        <a:pt x="48" y="14"/>
                      </a:lnTo>
                      <a:lnTo>
                        <a:pt x="47" y="13"/>
                      </a:lnTo>
                      <a:lnTo>
                        <a:pt x="46" y="13"/>
                      </a:lnTo>
                      <a:lnTo>
                        <a:pt x="44" y="12"/>
                      </a:lnTo>
                      <a:lnTo>
                        <a:pt x="43" y="12"/>
                      </a:lnTo>
                      <a:lnTo>
                        <a:pt x="41" y="12"/>
                      </a:lnTo>
                      <a:lnTo>
                        <a:pt x="39" y="12"/>
                      </a:lnTo>
                      <a:lnTo>
                        <a:pt x="38" y="12"/>
                      </a:lnTo>
                      <a:lnTo>
                        <a:pt x="36" y="12"/>
                      </a:lnTo>
                      <a:lnTo>
                        <a:pt x="35" y="12"/>
                      </a:lnTo>
                      <a:lnTo>
                        <a:pt x="33" y="13"/>
                      </a:lnTo>
                      <a:lnTo>
                        <a:pt x="32" y="13"/>
                      </a:lnTo>
                      <a:lnTo>
                        <a:pt x="29" y="14"/>
                      </a:lnTo>
                      <a:lnTo>
                        <a:pt x="28" y="15"/>
                      </a:lnTo>
                      <a:lnTo>
                        <a:pt x="27" y="16"/>
                      </a:lnTo>
                      <a:lnTo>
                        <a:pt x="26" y="17"/>
                      </a:lnTo>
                      <a:lnTo>
                        <a:pt x="25" y="18"/>
                      </a:lnTo>
                      <a:lnTo>
                        <a:pt x="24" y="19"/>
                      </a:lnTo>
                      <a:lnTo>
                        <a:pt x="22" y="21"/>
                      </a:lnTo>
                      <a:lnTo>
                        <a:pt x="21" y="22"/>
                      </a:lnTo>
                      <a:lnTo>
                        <a:pt x="20" y="24"/>
                      </a:lnTo>
                      <a:lnTo>
                        <a:pt x="19" y="27"/>
                      </a:lnTo>
                      <a:lnTo>
                        <a:pt x="19" y="29"/>
                      </a:lnTo>
                      <a:lnTo>
                        <a:pt x="18" y="32"/>
                      </a:lnTo>
                      <a:lnTo>
                        <a:pt x="17" y="36"/>
                      </a:lnTo>
                      <a:lnTo>
                        <a:pt x="17" y="39"/>
                      </a:lnTo>
                      <a:lnTo>
                        <a:pt x="16" y="43"/>
                      </a:lnTo>
                      <a:lnTo>
                        <a:pt x="16" y="47"/>
                      </a:lnTo>
                      <a:lnTo>
                        <a:pt x="16" y="51"/>
                      </a:lnTo>
                      <a:lnTo>
                        <a:pt x="16" y="55"/>
                      </a:lnTo>
                      <a:lnTo>
                        <a:pt x="15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15" name="Freeform 486"/>
                <p:cNvSpPr>
                  <a:spLocks/>
                </p:cNvSpPr>
                <p:nvPr/>
              </p:nvSpPr>
              <p:spPr bwMode="auto">
                <a:xfrm>
                  <a:off x="708" y="2825"/>
                  <a:ext cx="39" cy="61"/>
                </a:xfrm>
                <a:custGeom>
                  <a:avLst/>
                  <a:gdLst>
                    <a:gd name="T0" fmla="*/ 2 w 79"/>
                    <a:gd name="T1" fmla="*/ 12 h 121"/>
                    <a:gd name="T2" fmla="*/ 2 w 79"/>
                    <a:gd name="T3" fmla="*/ 13 h 121"/>
                    <a:gd name="T4" fmla="*/ 3 w 79"/>
                    <a:gd name="T5" fmla="*/ 14 h 121"/>
                    <a:gd name="T6" fmla="*/ 4 w 79"/>
                    <a:gd name="T7" fmla="*/ 14 h 121"/>
                    <a:gd name="T8" fmla="*/ 5 w 79"/>
                    <a:gd name="T9" fmla="*/ 14 h 121"/>
                    <a:gd name="T10" fmla="*/ 6 w 79"/>
                    <a:gd name="T11" fmla="*/ 14 h 121"/>
                    <a:gd name="T12" fmla="*/ 7 w 79"/>
                    <a:gd name="T13" fmla="*/ 12 h 121"/>
                    <a:gd name="T14" fmla="*/ 7 w 79"/>
                    <a:gd name="T15" fmla="*/ 11 h 121"/>
                    <a:gd name="T16" fmla="*/ 7 w 79"/>
                    <a:gd name="T17" fmla="*/ 10 h 121"/>
                    <a:gd name="T18" fmla="*/ 7 w 79"/>
                    <a:gd name="T19" fmla="*/ 9 h 121"/>
                    <a:gd name="T20" fmla="*/ 6 w 79"/>
                    <a:gd name="T21" fmla="*/ 8 h 121"/>
                    <a:gd name="T22" fmla="*/ 5 w 79"/>
                    <a:gd name="T23" fmla="*/ 8 h 121"/>
                    <a:gd name="T24" fmla="*/ 4 w 79"/>
                    <a:gd name="T25" fmla="*/ 8 h 121"/>
                    <a:gd name="T26" fmla="*/ 4 w 79"/>
                    <a:gd name="T27" fmla="*/ 8 h 121"/>
                    <a:gd name="T28" fmla="*/ 4 w 79"/>
                    <a:gd name="T29" fmla="*/ 7 h 121"/>
                    <a:gd name="T30" fmla="*/ 4 w 79"/>
                    <a:gd name="T31" fmla="*/ 7 h 121"/>
                    <a:gd name="T32" fmla="*/ 4 w 79"/>
                    <a:gd name="T33" fmla="*/ 7 h 121"/>
                    <a:gd name="T34" fmla="*/ 5 w 79"/>
                    <a:gd name="T35" fmla="*/ 6 h 121"/>
                    <a:gd name="T36" fmla="*/ 6 w 79"/>
                    <a:gd name="T37" fmla="*/ 6 h 121"/>
                    <a:gd name="T38" fmla="*/ 7 w 79"/>
                    <a:gd name="T39" fmla="*/ 5 h 121"/>
                    <a:gd name="T40" fmla="*/ 7 w 79"/>
                    <a:gd name="T41" fmla="*/ 4 h 121"/>
                    <a:gd name="T42" fmla="*/ 7 w 79"/>
                    <a:gd name="T43" fmla="*/ 3 h 121"/>
                    <a:gd name="T44" fmla="*/ 6 w 79"/>
                    <a:gd name="T45" fmla="*/ 2 h 121"/>
                    <a:gd name="T46" fmla="*/ 5 w 79"/>
                    <a:gd name="T47" fmla="*/ 2 h 121"/>
                    <a:gd name="T48" fmla="*/ 4 w 79"/>
                    <a:gd name="T49" fmla="*/ 2 h 121"/>
                    <a:gd name="T50" fmla="*/ 3 w 79"/>
                    <a:gd name="T51" fmla="*/ 2 h 121"/>
                    <a:gd name="T52" fmla="*/ 2 w 79"/>
                    <a:gd name="T53" fmla="*/ 3 h 121"/>
                    <a:gd name="T54" fmla="*/ 2 w 79"/>
                    <a:gd name="T55" fmla="*/ 4 h 121"/>
                    <a:gd name="T56" fmla="*/ 0 w 79"/>
                    <a:gd name="T57" fmla="*/ 4 h 121"/>
                    <a:gd name="T58" fmla="*/ 1 w 79"/>
                    <a:gd name="T59" fmla="*/ 2 h 121"/>
                    <a:gd name="T60" fmla="*/ 2 w 79"/>
                    <a:gd name="T61" fmla="*/ 1 h 121"/>
                    <a:gd name="T62" fmla="*/ 3 w 79"/>
                    <a:gd name="T63" fmla="*/ 0 h 121"/>
                    <a:gd name="T64" fmla="*/ 5 w 79"/>
                    <a:gd name="T65" fmla="*/ 0 h 121"/>
                    <a:gd name="T66" fmla="*/ 6 w 79"/>
                    <a:gd name="T67" fmla="*/ 1 h 121"/>
                    <a:gd name="T68" fmla="*/ 7 w 79"/>
                    <a:gd name="T69" fmla="*/ 1 h 121"/>
                    <a:gd name="T70" fmla="*/ 8 w 79"/>
                    <a:gd name="T71" fmla="*/ 2 h 121"/>
                    <a:gd name="T72" fmla="*/ 8 w 79"/>
                    <a:gd name="T73" fmla="*/ 3 h 121"/>
                    <a:gd name="T74" fmla="*/ 9 w 79"/>
                    <a:gd name="T75" fmla="*/ 4 h 121"/>
                    <a:gd name="T76" fmla="*/ 9 w 79"/>
                    <a:gd name="T77" fmla="*/ 5 h 121"/>
                    <a:gd name="T78" fmla="*/ 8 w 79"/>
                    <a:gd name="T79" fmla="*/ 5 h 121"/>
                    <a:gd name="T80" fmla="*/ 8 w 79"/>
                    <a:gd name="T81" fmla="*/ 6 h 121"/>
                    <a:gd name="T82" fmla="*/ 7 w 79"/>
                    <a:gd name="T83" fmla="*/ 7 h 121"/>
                    <a:gd name="T84" fmla="*/ 7 w 79"/>
                    <a:gd name="T85" fmla="*/ 7 h 121"/>
                    <a:gd name="T86" fmla="*/ 8 w 79"/>
                    <a:gd name="T87" fmla="*/ 8 h 121"/>
                    <a:gd name="T88" fmla="*/ 9 w 79"/>
                    <a:gd name="T89" fmla="*/ 9 h 121"/>
                    <a:gd name="T90" fmla="*/ 9 w 79"/>
                    <a:gd name="T91" fmla="*/ 10 h 121"/>
                    <a:gd name="T92" fmla="*/ 9 w 79"/>
                    <a:gd name="T93" fmla="*/ 12 h 121"/>
                    <a:gd name="T94" fmla="*/ 9 w 79"/>
                    <a:gd name="T95" fmla="*/ 13 h 121"/>
                    <a:gd name="T96" fmla="*/ 8 w 79"/>
                    <a:gd name="T97" fmla="*/ 15 h 121"/>
                    <a:gd name="T98" fmla="*/ 6 w 79"/>
                    <a:gd name="T99" fmla="*/ 15 h 121"/>
                    <a:gd name="T100" fmla="*/ 4 w 79"/>
                    <a:gd name="T101" fmla="*/ 15 h 121"/>
                    <a:gd name="T102" fmla="*/ 2 w 79"/>
                    <a:gd name="T103" fmla="*/ 15 h 121"/>
                    <a:gd name="T104" fmla="*/ 1 w 79"/>
                    <a:gd name="T105" fmla="*/ 14 h 121"/>
                    <a:gd name="T106" fmla="*/ 0 w 79"/>
                    <a:gd name="T107" fmla="*/ 13 h 121"/>
                    <a:gd name="T108" fmla="*/ 0 w 79"/>
                    <a:gd name="T109" fmla="*/ 11 h 121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9"/>
                    <a:gd name="T166" fmla="*/ 0 h 121"/>
                    <a:gd name="T167" fmla="*/ 79 w 79"/>
                    <a:gd name="T168" fmla="*/ 121 h 121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9" h="121">
                      <a:moveTo>
                        <a:pt x="0" y="88"/>
                      </a:moveTo>
                      <a:lnTo>
                        <a:pt x="15" y="86"/>
                      </a:lnTo>
                      <a:lnTo>
                        <a:pt x="16" y="87"/>
                      </a:lnTo>
                      <a:lnTo>
                        <a:pt x="17" y="89"/>
                      </a:lnTo>
                      <a:lnTo>
                        <a:pt x="17" y="91"/>
                      </a:lnTo>
                      <a:lnTo>
                        <a:pt x="18" y="93"/>
                      </a:lnTo>
                      <a:lnTo>
                        <a:pt x="18" y="94"/>
                      </a:lnTo>
                      <a:lnTo>
                        <a:pt x="19" y="96"/>
                      </a:lnTo>
                      <a:lnTo>
                        <a:pt x="20" y="97"/>
                      </a:lnTo>
                      <a:lnTo>
                        <a:pt x="20" y="99"/>
                      </a:lnTo>
                      <a:lnTo>
                        <a:pt x="21" y="100"/>
                      </a:lnTo>
                      <a:lnTo>
                        <a:pt x="22" y="101"/>
                      </a:lnTo>
                      <a:lnTo>
                        <a:pt x="23" y="103"/>
                      </a:lnTo>
                      <a:lnTo>
                        <a:pt x="23" y="105"/>
                      </a:lnTo>
                      <a:lnTo>
                        <a:pt x="25" y="105"/>
                      </a:lnTo>
                      <a:lnTo>
                        <a:pt x="26" y="106"/>
                      </a:lnTo>
                      <a:lnTo>
                        <a:pt x="27" y="107"/>
                      </a:lnTo>
                      <a:lnTo>
                        <a:pt x="29" y="107"/>
                      </a:lnTo>
                      <a:lnTo>
                        <a:pt x="30" y="108"/>
                      </a:lnTo>
                      <a:lnTo>
                        <a:pt x="31" y="108"/>
                      </a:lnTo>
                      <a:lnTo>
                        <a:pt x="33" y="109"/>
                      </a:lnTo>
                      <a:lnTo>
                        <a:pt x="34" y="109"/>
                      </a:lnTo>
                      <a:lnTo>
                        <a:pt x="35" y="109"/>
                      </a:lnTo>
                      <a:lnTo>
                        <a:pt x="37" y="109"/>
                      </a:lnTo>
                      <a:lnTo>
                        <a:pt x="38" y="109"/>
                      </a:lnTo>
                      <a:lnTo>
                        <a:pt x="39" y="110"/>
                      </a:lnTo>
                      <a:lnTo>
                        <a:pt x="41" y="109"/>
                      </a:lnTo>
                      <a:lnTo>
                        <a:pt x="42" y="109"/>
                      </a:lnTo>
                      <a:lnTo>
                        <a:pt x="44" y="109"/>
                      </a:lnTo>
                      <a:lnTo>
                        <a:pt x="45" y="109"/>
                      </a:lnTo>
                      <a:lnTo>
                        <a:pt x="47" y="108"/>
                      </a:lnTo>
                      <a:lnTo>
                        <a:pt x="48" y="108"/>
                      </a:lnTo>
                      <a:lnTo>
                        <a:pt x="49" y="107"/>
                      </a:lnTo>
                      <a:lnTo>
                        <a:pt x="51" y="106"/>
                      </a:lnTo>
                      <a:lnTo>
                        <a:pt x="53" y="106"/>
                      </a:lnTo>
                      <a:lnTo>
                        <a:pt x="54" y="105"/>
                      </a:lnTo>
                      <a:lnTo>
                        <a:pt x="55" y="104"/>
                      </a:lnTo>
                      <a:lnTo>
                        <a:pt x="56" y="103"/>
                      </a:lnTo>
                      <a:lnTo>
                        <a:pt x="58" y="100"/>
                      </a:lnTo>
                      <a:lnTo>
                        <a:pt x="59" y="99"/>
                      </a:lnTo>
                      <a:lnTo>
                        <a:pt x="60" y="98"/>
                      </a:lnTo>
                      <a:lnTo>
                        <a:pt x="60" y="96"/>
                      </a:lnTo>
                      <a:lnTo>
                        <a:pt x="61" y="95"/>
                      </a:lnTo>
                      <a:lnTo>
                        <a:pt x="62" y="94"/>
                      </a:lnTo>
                      <a:lnTo>
                        <a:pt x="62" y="92"/>
                      </a:lnTo>
                      <a:lnTo>
                        <a:pt x="63" y="91"/>
                      </a:lnTo>
                      <a:lnTo>
                        <a:pt x="63" y="89"/>
                      </a:lnTo>
                      <a:lnTo>
                        <a:pt x="63" y="88"/>
                      </a:lnTo>
                      <a:lnTo>
                        <a:pt x="63" y="86"/>
                      </a:lnTo>
                      <a:lnTo>
                        <a:pt x="63" y="85"/>
                      </a:lnTo>
                      <a:lnTo>
                        <a:pt x="63" y="83"/>
                      </a:lnTo>
                      <a:lnTo>
                        <a:pt x="63" y="81"/>
                      </a:lnTo>
                      <a:lnTo>
                        <a:pt x="63" y="80"/>
                      </a:lnTo>
                      <a:lnTo>
                        <a:pt x="63" y="77"/>
                      </a:lnTo>
                      <a:lnTo>
                        <a:pt x="62" y="76"/>
                      </a:lnTo>
                      <a:lnTo>
                        <a:pt x="62" y="74"/>
                      </a:lnTo>
                      <a:lnTo>
                        <a:pt x="61" y="73"/>
                      </a:lnTo>
                      <a:lnTo>
                        <a:pt x="61" y="72"/>
                      </a:lnTo>
                      <a:lnTo>
                        <a:pt x="60" y="71"/>
                      </a:lnTo>
                      <a:lnTo>
                        <a:pt x="59" y="70"/>
                      </a:lnTo>
                      <a:lnTo>
                        <a:pt x="58" y="69"/>
                      </a:lnTo>
                      <a:lnTo>
                        <a:pt x="57" y="68"/>
                      </a:lnTo>
                      <a:lnTo>
                        <a:pt x="56" y="67"/>
                      </a:lnTo>
                      <a:lnTo>
                        <a:pt x="55" y="66"/>
                      </a:lnTo>
                      <a:lnTo>
                        <a:pt x="54" y="65"/>
                      </a:lnTo>
                      <a:lnTo>
                        <a:pt x="53" y="64"/>
                      </a:lnTo>
                      <a:lnTo>
                        <a:pt x="50" y="64"/>
                      </a:lnTo>
                      <a:lnTo>
                        <a:pt x="49" y="63"/>
                      </a:lnTo>
                      <a:lnTo>
                        <a:pt x="48" y="63"/>
                      </a:lnTo>
                      <a:lnTo>
                        <a:pt x="46" y="62"/>
                      </a:lnTo>
                      <a:lnTo>
                        <a:pt x="45" y="62"/>
                      </a:lnTo>
                      <a:lnTo>
                        <a:pt x="43" y="62"/>
                      </a:lnTo>
                      <a:lnTo>
                        <a:pt x="42" y="62"/>
                      </a:lnTo>
                      <a:lnTo>
                        <a:pt x="40" y="62"/>
                      </a:lnTo>
                      <a:lnTo>
                        <a:pt x="39" y="62"/>
                      </a:lnTo>
                      <a:lnTo>
                        <a:pt x="38" y="62"/>
                      </a:lnTo>
                      <a:lnTo>
                        <a:pt x="37" y="62"/>
                      </a:lnTo>
                      <a:lnTo>
                        <a:pt x="36" y="62"/>
                      </a:lnTo>
                      <a:lnTo>
                        <a:pt x="35" y="62"/>
                      </a:lnTo>
                      <a:lnTo>
                        <a:pt x="34" y="62"/>
                      </a:lnTo>
                      <a:lnTo>
                        <a:pt x="33" y="62"/>
                      </a:lnTo>
                      <a:lnTo>
                        <a:pt x="32" y="62"/>
                      </a:lnTo>
                      <a:lnTo>
                        <a:pt x="31" y="62"/>
                      </a:lnTo>
                      <a:lnTo>
                        <a:pt x="30" y="63"/>
                      </a:lnTo>
                      <a:lnTo>
                        <a:pt x="31" y="50"/>
                      </a:lnTo>
                      <a:lnTo>
                        <a:pt x="32" y="49"/>
                      </a:lnTo>
                      <a:lnTo>
                        <a:pt x="33" y="49"/>
                      </a:lnTo>
                      <a:lnTo>
                        <a:pt x="34" y="50"/>
                      </a:lnTo>
                      <a:lnTo>
                        <a:pt x="34" y="49"/>
                      </a:lnTo>
                      <a:lnTo>
                        <a:pt x="34" y="50"/>
                      </a:lnTo>
                      <a:lnTo>
                        <a:pt x="36" y="49"/>
                      </a:lnTo>
                      <a:lnTo>
                        <a:pt x="37" y="49"/>
                      </a:lnTo>
                      <a:lnTo>
                        <a:pt x="39" y="49"/>
                      </a:lnTo>
                      <a:lnTo>
                        <a:pt x="40" y="49"/>
                      </a:lnTo>
                      <a:lnTo>
                        <a:pt x="42" y="49"/>
                      </a:lnTo>
                      <a:lnTo>
                        <a:pt x="43" y="48"/>
                      </a:lnTo>
                      <a:lnTo>
                        <a:pt x="44" y="48"/>
                      </a:lnTo>
                      <a:lnTo>
                        <a:pt x="46" y="48"/>
                      </a:lnTo>
                      <a:lnTo>
                        <a:pt x="47" y="47"/>
                      </a:lnTo>
                      <a:lnTo>
                        <a:pt x="48" y="47"/>
                      </a:lnTo>
                      <a:lnTo>
                        <a:pt x="49" y="46"/>
                      </a:lnTo>
                      <a:lnTo>
                        <a:pt x="50" y="46"/>
                      </a:lnTo>
                      <a:lnTo>
                        <a:pt x="53" y="45"/>
                      </a:lnTo>
                      <a:lnTo>
                        <a:pt x="54" y="44"/>
                      </a:lnTo>
                      <a:lnTo>
                        <a:pt x="55" y="43"/>
                      </a:lnTo>
                      <a:lnTo>
                        <a:pt x="55" y="42"/>
                      </a:lnTo>
                      <a:lnTo>
                        <a:pt x="56" y="40"/>
                      </a:lnTo>
                      <a:lnTo>
                        <a:pt x="57" y="39"/>
                      </a:lnTo>
                      <a:lnTo>
                        <a:pt x="57" y="38"/>
                      </a:lnTo>
                      <a:lnTo>
                        <a:pt x="58" y="37"/>
                      </a:lnTo>
                      <a:lnTo>
                        <a:pt x="58" y="35"/>
                      </a:lnTo>
                      <a:lnTo>
                        <a:pt x="58" y="34"/>
                      </a:lnTo>
                      <a:lnTo>
                        <a:pt x="58" y="32"/>
                      </a:lnTo>
                      <a:lnTo>
                        <a:pt x="58" y="31"/>
                      </a:lnTo>
                      <a:lnTo>
                        <a:pt x="58" y="28"/>
                      </a:lnTo>
                      <a:lnTo>
                        <a:pt x="58" y="27"/>
                      </a:lnTo>
                      <a:lnTo>
                        <a:pt x="58" y="26"/>
                      </a:lnTo>
                      <a:lnTo>
                        <a:pt x="58" y="25"/>
                      </a:lnTo>
                      <a:lnTo>
                        <a:pt x="58" y="24"/>
                      </a:lnTo>
                      <a:lnTo>
                        <a:pt x="57" y="23"/>
                      </a:lnTo>
                      <a:lnTo>
                        <a:pt x="57" y="22"/>
                      </a:lnTo>
                      <a:lnTo>
                        <a:pt x="56" y="21"/>
                      </a:lnTo>
                      <a:lnTo>
                        <a:pt x="56" y="20"/>
                      </a:lnTo>
                      <a:lnTo>
                        <a:pt x="55" y="19"/>
                      </a:lnTo>
                      <a:lnTo>
                        <a:pt x="54" y="18"/>
                      </a:lnTo>
                      <a:lnTo>
                        <a:pt x="53" y="17"/>
                      </a:lnTo>
                      <a:lnTo>
                        <a:pt x="53" y="16"/>
                      </a:lnTo>
                      <a:lnTo>
                        <a:pt x="51" y="15"/>
                      </a:lnTo>
                      <a:lnTo>
                        <a:pt x="50" y="14"/>
                      </a:lnTo>
                      <a:lnTo>
                        <a:pt x="49" y="14"/>
                      </a:lnTo>
                      <a:lnTo>
                        <a:pt x="48" y="13"/>
                      </a:lnTo>
                      <a:lnTo>
                        <a:pt x="46" y="13"/>
                      </a:lnTo>
                      <a:lnTo>
                        <a:pt x="45" y="12"/>
                      </a:lnTo>
                      <a:lnTo>
                        <a:pt x="44" y="12"/>
                      </a:lnTo>
                      <a:lnTo>
                        <a:pt x="43" y="12"/>
                      </a:lnTo>
                      <a:lnTo>
                        <a:pt x="41" y="12"/>
                      </a:lnTo>
                      <a:lnTo>
                        <a:pt x="40" y="12"/>
                      </a:lnTo>
                      <a:lnTo>
                        <a:pt x="38" y="12"/>
                      </a:lnTo>
                      <a:lnTo>
                        <a:pt x="37" y="12"/>
                      </a:lnTo>
                      <a:lnTo>
                        <a:pt x="36" y="12"/>
                      </a:lnTo>
                      <a:lnTo>
                        <a:pt x="35" y="12"/>
                      </a:lnTo>
                      <a:lnTo>
                        <a:pt x="33" y="12"/>
                      </a:lnTo>
                      <a:lnTo>
                        <a:pt x="32" y="13"/>
                      </a:lnTo>
                      <a:lnTo>
                        <a:pt x="31" y="13"/>
                      </a:lnTo>
                      <a:lnTo>
                        <a:pt x="30" y="14"/>
                      </a:lnTo>
                      <a:lnTo>
                        <a:pt x="29" y="14"/>
                      </a:lnTo>
                      <a:lnTo>
                        <a:pt x="27" y="15"/>
                      </a:lnTo>
                      <a:lnTo>
                        <a:pt x="26" y="16"/>
                      </a:lnTo>
                      <a:lnTo>
                        <a:pt x="25" y="17"/>
                      </a:lnTo>
                      <a:lnTo>
                        <a:pt x="24" y="18"/>
                      </a:lnTo>
                      <a:lnTo>
                        <a:pt x="23" y="19"/>
                      </a:lnTo>
                      <a:lnTo>
                        <a:pt x="22" y="20"/>
                      </a:lnTo>
                      <a:lnTo>
                        <a:pt x="21" y="21"/>
                      </a:lnTo>
                      <a:lnTo>
                        <a:pt x="20" y="23"/>
                      </a:lnTo>
                      <a:lnTo>
                        <a:pt x="20" y="24"/>
                      </a:lnTo>
                      <a:lnTo>
                        <a:pt x="19" y="25"/>
                      </a:lnTo>
                      <a:lnTo>
                        <a:pt x="19" y="26"/>
                      </a:lnTo>
                      <a:lnTo>
                        <a:pt x="18" y="28"/>
                      </a:lnTo>
                      <a:lnTo>
                        <a:pt x="18" y="29"/>
                      </a:lnTo>
                      <a:lnTo>
                        <a:pt x="18" y="32"/>
                      </a:lnTo>
                      <a:lnTo>
                        <a:pt x="17" y="34"/>
                      </a:lnTo>
                      <a:lnTo>
                        <a:pt x="2" y="31"/>
                      </a:lnTo>
                      <a:lnTo>
                        <a:pt x="3" y="27"/>
                      </a:lnTo>
                      <a:lnTo>
                        <a:pt x="3" y="25"/>
                      </a:lnTo>
                      <a:lnTo>
                        <a:pt x="5" y="23"/>
                      </a:lnTo>
                      <a:lnTo>
                        <a:pt x="6" y="21"/>
                      </a:lnTo>
                      <a:lnTo>
                        <a:pt x="6" y="19"/>
                      </a:lnTo>
                      <a:lnTo>
                        <a:pt x="7" y="17"/>
                      </a:lnTo>
                      <a:lnTo>
                        <a:pt x="8" y="16"/>
                      </a:lnTo>
                      <a:lnTo>
                        <a:pt x="9" y="14"/>
                      </a:lnTo>
                      <a:lnTo>
                        <a:pt x="10" y="12"/>
                      </a:lnTo>
                      <a:lnTo>
                        <a:pt x="12" y="11"/>
                      </a:lnTo>
                      <a:lnTo>
                        <a:pt x="13" y="10"/>
                      </a:lnTo>
                      <a:lnTo>
                        <a:pt x="14" y="9"/>
                      </a:lnTo>
                      <a:lnTo>
                        <a:pt x="16" y="7"/>
                      </a:lnTo>
                      <a:lnTo>
                        <a:pt x="18" y="5"/>
                      </a:lnTo>
                      <a:lnTo>
                        <a:pt x="19" y="4"/>
                      </a:lnTo>
                      <a:lnTo>
                        <a:pt x="21" y="3"/>
                      </a:lnTo>
                      <a:lnTo>
                        <a:pt x="23" y="2"/>
                      </a:lnTo>
                      <a:lnTo>
                        <a:pt x="25" y="1"/>
                      </a:lnTo>
                      <a:lnTo>
                        <a:pt x="27" y="1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8" y="0"/>
                      </a:lnTo>
                      <a:lnTo>
                        <a:pt x="40" y="0"/>
                      </a:lnTo>
                      <a:lnTo>
                        <a:pt x="41" y="0"/>
                      </a:lnTo>
                      <a:lnTo>
                        <a:pt x="43" y="0"/>
                      </a:lnTo>
                      <a:lnTo>
                        <a:pt x="44" y="0"/>
                      </a:lnTo>
                      <a:lnTo>
                        <a:pt x="46" y="0"/>
                      </a:lnTo>
                      <a:lnTo>
                        <a:pt x="47" y="1"/>
                      </a:lnTo>
                      <a:lnTo>
                        <a:pt x="49" y="1"/>
                      </a:lnTo>
                      <a:lnTo>
                        <a:pt x="50" y="1"/>
                      </a:lnTo>
                      <a:lnTo>
                        <a:pt x="51" y="2"/>
                      </a:lnTo>
                      <a:lnTo>
                        <a:pt x="54" y="2"/>
                      </a:lnTo>
                      <a:lnTo>
                        <a:pt x="55" y="3"/>
                      </a:lnTo>
                      <a:lnTo>
                        <a:pt x="56" y="4"/>
                      </a:lnTo>
                      <a:lnTo>
                        <a:pt x="58" y="4"/>
                      </a:lnTo>
                      <a:lnTo>
                        <a:pt x="59" y="5"/>
                      </a:lnTo>
                      <a:lnTo>
                        <a:pt x="60" y="7"/>
                      </a:lnTo>
                      <a:lnTo>
                        <a:pt x="61" y="8"/>
                      </a:lnTo>
                      <a:lnTo>
                        <a:pt x="62" y="8"/>
                      </a:lnTo>
                      <a:lnTo>
                        <a:pt x="64" y="9"/>
                      </a:lnTo>
                      <a:lnTo>
                        <a:pt x="64" y="10"/>
                      </a:lnTo>
                      <a:lnTo>
                        <a:pt x="65" y="11"/>
                      </a:lnTo>
                      <a:lnTo>
                        <a:pt x="66" y="12"/>
                      </a:lnTo>
                      <a:lnTo>
                        <a:pt x="67" y="13"/>
                      </a:lnTo>
                      <a:lnTo>
                        <a:pt x="68" y="14"/>
                      </a:lnTo>
                      <a:lnTo>
                        <a:pt x="68" y="16"/>
                      </a:lnTo>
                      <a:lnTo>
                        <a:pt x="69" y="17"/>
                      </a:lnTo>
                      <a:lnTo>
                        <a:pt x="70" y="18"/>
                      </a:lnTo>
                      <a:lnTo>
                        <a:pt x="70" y="19"/>
                      </a:lnTo>
                      <a:lnTo>
                        <a:pt x="71" y="20"/>
                      </a:lnTo>
                      <a:lnTo>
                        <a:pt x="71" y="21"/>
                      </a:lnTo>
                      <a:lnTo>
                        <a:pt x="72" y="23"/>
                      </a:lnTo>
                      <a:lnTo>
                        <a:pt x="72" y="24"/>
                      </a:lnTo>
                      <a:lnTo>
                        <a:pt x="72" y="25"/>
                      </a:lnTo>
                      <a:lnTo>
                        <a:pt x="72" y="26"/>
                      </a:lnTo>
                      <a:lnTo>
                        <a:pt x="72" y="27"/>
                      </a:lnTo>
                      <a:lnTo>
                        <a:pt x="72" y="28"/>
                      </a:lnTo>
                      <a:lnTo>
                        <a:pt x="72" y="31"/>
                      </a:lnTo>
                      <a:lnTo>
                        <a:pt x="72" y="32"/>
                      </a:lnTo>
                      <a:lnTo>
                        <a:pt x="72" y="33"/>
                      </a:lnTo>
                      <a:lnTo>
                        <a:pt x="72" y="34"/>
                      </a:lnTo>
                      <a:lnTo>
                        <a:pt x="72" y="36"/>
                      </a:lnTo>
                      <a:lnTo>
                        <a:pt x="72" y="37"/>
                      </a:lnTo>
                      <a:lnTo>
                        <a:pt x="71" y="38"/>
                      </a:lnTo>
                      <a:lnTo>
                        <a:pt x="71" y="39"/>
                      </a:lnTo>
                      <a:lnTo>
                        <a:pt x="71" y="40"/>
                      </a:lnTo>
                      <a:lnTo>
                        <a:pt x="70" y="41"/>
                      </a:lnTo>
                      <a:lnTo>
                        <a:pt x="70" y="42"/>
                      </a:lnTo>
                      <a:lnTo>
                        <a:pt x="69" y="43"/>
                      </a:lnTo>
                      <a:lnTo>
                        <a:pt x="68" y="45"/>
                      </a:lnTo>
                      <a:lnTo>
                        <a:pt x="67" y="46"/>
                      </a:lnTo>
                      <a:lnTo>
                        <a:pt x="66" y="47"/>
                      </a:lnTo>
                      <a:lnTo>
                        <a:pt x="65" y="48"/>
                      </a:lnTo>
                      <a:lnTo>
                        <a:pt x="65" y="49"/>
                      </a:lnTo>
                      <a:lnTo>
                        <a:pt x="64" y="50"/>
                      </a:lnTo>
                      <a:lnTo>
                        <a:pt x="63" y="51"/>
                      </a:lnTo>
                      <a:lnTo>
                        <a:pt x="62" y="52"/>
                      </a:lnTo>
                      <a:lnTo>
                        <a:pt x="61" y="52"/>
                      </a:lnTo>
                      <a:lnTo>
                        <a:pt x="60" y="53"/>
                      </a:lnTo>
                      <a:lnTo>
                        <a:pt x="59" y="55"/>
                      </a:lnTo>
                      <a:lnTo>
                        <a:pt x="57" y="56"/>
                      </a:lnTo>
                      <a:lnTo>
                        <a:pt x="59" y="56"/>
                      </a:lnTo>
                      <a:lnTo>
                        <a:pt x="61" y="56"/>
                      </a:lnTo>
                      <a:lnTo>
                        <a:pt x="62" y="57"/>
                      </a:lnTo>
                      <a:lnTo>
                        <a:pt x="64" y="57"/>
                      </a:lnTo>
                      <a:lnTo>
                        <a:pt x="65" y="58"/>
                      </a:lnTo>
                      <a:lnTo>
                        <a:pt x="66" y="59"/>
                      </a:lnTo>
                      <a:lnTo>
                        <a:pt x="67" y="60"/>
                      </a:lnTo>
                      <a:lnTo>
                        <a:pt x="69" y="60"/>
                      </a:lnTo>
                      <a:lnTo>
                        <a:pt x="70" y="61"/>
                      </a:lnTo>
                      <a:lnTo>
                        <a:pt x="71" y="62"/>
                      </a:lnTo>
                      <a:lnTo>
                        <a:pt x="72" y="63"/>
                      </a:lnTo>
                      <a:lnTo>
                        <a:pt x="72" y="65"/>
                      </a:lnTo>
                      <a:lnTo>
                        <a:pt x="73" y="66"/>
                      </a:lnTo>
                      <a:lnTo>
                        <a:pt x="74" y="67"/>
                      </a:lnTo>
                      <a:lnTo>
                        <a:pt x="75" y="69"/>
                      </a:lnTo>
                      <a:lnTo>
                        <a:pt x="77" y="70"/>
                      </a:lnTo>
                      <a:lnTo>
                        <a:pt x="77" y="72"/>
                      </a:lnTo>
                      <a:lnTo>
                        <a:pt x="78" y="73"/>
                      </a:lnTo>
                      <a:lnTo>
                        <a:pt x="78" y="75"/>
                      </a:lnTo>
                      <a:lnTo>
                        <a:pt x="79" y="77"/>
                      </a:lnTo>
                      <a:lnTo>
                        <a:pt x="79" y="79"/>
                      </a:lnTo>
                      <a:lnTo>
                        <a:pt x="79" y="81"/>
                      </a:lnTo>
                      <a:lnTo>
                        <a:pt x="79" y="83"/>
                      </a:lnTo>
                      <a:lnTo>
                        <a:pt x="79" y="85"/>
                      </a:lnTo>
                      <a:lnTo>
                        <a:pt x="79" y="87"/>
                      </a:lnTo>
                      <a:lnTo>
                        <a:pt x="79" y="89"/>
                      </a:lnTo>
                      <a:lnTo>
                        <a:pt x="79" y="92"/>
                      </a:lnTo>
                      <a:lnTo>
                        <a:pt x="78" y="94"/>
                      </a:lnTo>
                      <a:lnTo>
                        <a:pt x="78" y="96"/>
                      </a:lnTo>
                      <a:lnTo>
                        <a:pt x="77" y="98"/>
                      </a:lnTo>
                      <a:lnTo>
                        <a:pt x="75" y="100"/>
                      </a:lnTo>
                      <a:lnTo>
                        <a:pt x="74" y="103"/>
                      </a:lnTo>
                      <a:lnTo>
                        <a:pt x="72" y="105"/>
                      </a:lnTo>
                      <a:lnTo>
                        <a:pt x="71" y="107"/>
                      </a:lnTo>
                      <a:lnTo>
                        <a:pt x="69" y="109"/>
                      </a:lnTo>
                      <a:lnTo>
                        <a:pt x="67" y="111"/>
                      </a:lnTo>
                      <a:lnTo>
                        <a:pt x="66" y="112"/>
                      </a:lnTo>
                      <a:lnTo>
                        <a:pt x="64" y="114"/>
                      </a:lnTo>
                      <a:lnTo>
                        <a:pt x="62" y="115"/>
                      </a:lnTo>
                      <a:lnTo>
                        <a:pt x="59" y="116"/>
                      </a:lnTo>
                      <a:lnTo>
                        <a:pt x="57" y="117"/>
                      </a:lnTo>
                      <a:lnTo>
                        <a:pt x="55" y="118"/>
                      </a:lnTo>
                      <a:lnTo>
                        <a:pt x="53" y="119"/>
                      </a:lnTo>
                      <a:lnTo>
                        <a:pt x="49" y="119"/>
                      </a:lnTo>
                      <a:lnTo>
                        <a:pt x="47" y="120"/>
                      </a:lnTo>
                      <a:lnTo>
                        <a:pt x="44" y="120"/>
                      </a:lnTo>
                      <a:lnTo>
                        <a:pt x="41" y="120"/>
                      </a:lnTo>
                      <a:lnTo>
                        <a:pt x="38" y="121"/>
                      </a:lnTo>
                      <a:lnTo>
                        <a:pt x="36" y="120"/>
                      </a:lnTo>
                      <a:lnTo>
                        <a:pt x="34" y="120"/>
                      </a:lnTo>
                      <a:lnTo>
                        <a:pt x="31" y="120"/>
                      </a:lnTo>
                      <a:lnTo>
                        <a:pt x="29" y="119"/>
                      </a:lnTo>
                      <a:lnTo>
                        <a:pt x="26" y="119"/>
                      </a:lnTo>
                      <a:lnTo>
                        <a:pt x="24" y="118"/>
                      </a:lnTo>
                      <a:lnTo>
                        <a:pt x="22" y="117"/>
                      </a:lnTo>
                      <a:lnTo>
                        <a:pt x="20" y="116"/>
                      </a:lnTo>
                      <a:lnTo>
                        <a:pt x="18" y="115"/>
                      </a:lnTo>
                      <a:lnTo>
                        <a:pt x="16" y="114"/>
                      </a:lnTo>
                      <a:lnTo>
                        <a:pt x="14" y="113"/>
                      </a:lnTo>
                      <a:lnTo>
                        <a:pt x="12" y="112"/>
                      </a:lnTo>
                      <a:lnTo>
                        <a:pt x="11" y="110"/>
                      </a:lnTo>
                      <a:lnTo>
                        <a:pt x="9" y="109"/>
                      </a:lnTo>
                      <a:lnTo>
                        <a:pt x="8" y="107"/>
                      </a:lnTo>
                      <a:lnTo>
                        <a:pt x="7" y="105"/>
                      </a:lnTo>
                      <a:lnTo>
                        <a:pt x="6" y="104"/>
                      </a:lnTo>
                      <a:lnTo>
                        <a:pt x="5" y="101"/>
                      </a:lnTo>
                      <a:lnTo>
                        <a:pt x="3" y="99"/>
                      </a:lnTo>
                      <a:lnTo>
                        <a:pt x="2" y="97"/>
                      </a:lnTo>
                      <a:lnTo>
                        <a:pt x="2" y="95"/>
                      </a:lnTo>
                      <a:lnTo>
                        <a:pt x="1" y="92"/>
                      </a:lnTo>
                      <a:lnTo>
                        <a:pt x="1" y="9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16" name="Freeform 487"/>
                <p:cNvSpPr>
                  <a:spLocks noEditPoints="1"/>
                </p:cNvSpPr>
                <p:nvPr/>
              </p:nvSpPr>
              <p:spPr bwMode="auto">
                <a:xfrm>
                  <a:off x="755" y="2825"/>
                  <a:ext cx="38" cy="61"/>
                </a:xfrm>
                <a:custGeom>
                  <a:avLst/>
                  <a:gdLst>
                    <a:gd name="T0" fmla="*/ 0 w 77"/>
                    <a:gd name="T1" fmla="*/ 7 h 121"/>
                    <a:gd name="T2" fmla="*/ 0 w 77"/>
                    <a:gd name="T3" fmla="*/ 5 h 121"/>
                    <a:gd name="T4" fmla="*/ 0 w 77"/>
                    <a:gd name="T5" fmla="*/ 4 h 121"/>
                    <a:gd name="T6" fmla="*/ 1 w 77"/>
                    <a:gd name="T7" fmla="*/ 3 h 121"/>
                    <a:gd name="T8" fmla="*/ 1 w 77"/>
                    <a:gd name="T9" fmla="*/ 2 h 121"/>
                    <a:gd name="T10" fmla="*/ 2 w 77"/>
                    <a:gd name="T11" fmla="*/ 2 h 121"/>
                    <a:gd name="T12" fmla="*/ 2 w 77"/>
                    <a:gd name="T13" fmla="*/ 1 h 121"/>
                    <a:gd name="T14" fmla="*/ 3 w 77"/>
                    <a:gd name="T15" fmla="*/ 1 h 121"/>
                    <a:gd name="T16" fmla="*/ 4 w 77"/>
                    <a:gd name="T17" fmla="*/ 0 h 121"/>
                    <a:gd name="T18" fmla="*/ 5 w 77"/>
                    <a:gd name="T19" fmla="*/ 0 h 121"/>
                    <a:gd name="T20" fmla="*/ 6 w 77"/>
                    <a:gd name="T21" fmla="*/ 1 h 121"/>
                    <a:gd name="T22" fmla="*/ 6 w 77"/>
                    <a:gd name="T23" fmla="*/ 1 h 121"/>
                    <a:gd name="T24" fmla="*/ 7 w 77"/>
                    <a:gd name="T25" fmla="*/ 1 h 121"/>
                    <a:gd name="T26" fmla="*/ 8 w 77"/>
                    <a:gd name="T27" fmla="*/ 2 h 121"/>
                    <a:gd name="T28" fmla="*/ 8 w 77"/>
                    <a:gd name="T29" fmla="*/ 2 h 121"/>
                    <a:gd name="T30" fmla="*/ 8 w 77"/>
                    <a:gd name="T31" fmla="*/ 3 h 121"/>
                    <a:gd name="T32" fmla="*/ 9 w 77"/>
                    <a:gd name="T33" fmla="*/ 3 h 121"/>
                    <a:gd name="T34" fmla="*/ 9 w 77"/>
                    <a:gd name="T35" fmla="*/ 4 h 121"/>
                    <a:gd name="T36" fmla="*/ 9 w 77"/>
                    <a:gd name="T37" fmla="*/ 5 h 121"/>
                    <a:gd name="T38" fmla="*/ 9 w 77"/>
                    <a:gd name="T39" fmla="*/ 6 h 121"/>
                    <a:gd name="T40" fmla="*/ 9 w 77"/>
                    <a:gd name="T41" fmla="*/ 8 h 121"/>
                    <a:gd name="T42" fmla="*/ 9 w 77"/>
                    <a:gd name="T43" fmla="*/ 9 h 121"/>
                    <a:gd name="T44" fmla="*/ 9 w 77"/>
                    <a:gd name="T45" fmla="*/ 11 h 121"/>
                    <a:gd name="T46" fmla="*/ 9 w 77"/>
                    <a:gd name="T47" fmla="*/ 12 h 121"/>
                    <a:gd name="T48" fmla="*/ 8 w 77"/>
                    <a:gd name="T49" fmla="*/ 13 h 121"/>
                    <a:gd name="T50" fmla="*/ 8 w 77"/>
                    <a:gd name="T51" fmla="*/ 14 h 121"/>
                    <a:gd name="T52" fmla="*/ 7 w 77"/>
                    <a:gd name="T53" fmla="*/ 15 h 121"/>
                    <a:gd name="T54" fmla="*/ 7 w 77"/>
                    <a:gd name="T55" fmla="*/ 15 h 121"/>
                    <a:gd name="T56" fmla="*/ 6 w 77"/>
                    <a:gd name="T57" fmla="*/ 15 h 121"/>
                    <a:gd name="T58" fmla="*/ 5 w 77"/>
                    <a:gd name="T59" fmla="*/ 15 h 121"/>
                    <a:gd name="T60" fmla="*/ 3 w 77"/>
                    <a:gd name="T61" fmla="*/ 15 h 121"/>
                    <a:gd name="T62" fmla="*/ 2 w 77"/>
                    <a:gd name="T63" fmla="*/ 15 h 121"/>
                    <a:gd name="T64" fmla="*/ 1 w 77"/>
                    <a:gd name="T65" fmla="*/ 14 h 121"/>
                    <a:gd name="T66" fmla="*/ 1 w 77"/>
                    <a:gd name="T67" fmla="*/ 13 h 121"/>
                    <a:gd name="T68" fmla="*/ 0 w 77"/>
                    <a:gd name="T69" fmla="*/ 11 h 121"/>
                    <a:gd name="T70" fmla="*/ 0 w 77"/>
                    <a:gd name="T71" fmla="*/ 9 h 121"/>
                    <a:gd name="T72" fmla="*/ 1 w 77"/>
                    <a:gd name="T73" fmla="*/ 8 h 121"/>
                    <a:gd name="T74" fmla="*/ 2 w 77"/>
                    <a:gd name="T75" fmla="*/ 10 h 121"/>
                    <a:gd name="T76" fmla="*/ 2 w 77"/>
                    <a:gd name="T77" fmla="*/ 12 h 121"/>
                    <a:gd name="T78" fmla="*/ 2 w 77"/>
                    <a:gd name="T79" fmla="*/ 13 h 121"/>
                    <a:gd name="T80" fmla="*/ 3 w 77"/>
                    <a:gd name="T81" fmla="*/ 14 h 121"/>
                    <a:gd name="T82" fmla="*/ 4 w 77"/>
                    <a:gd name="T83" fmla="*/ 14 h 121"/>
                    <a:gd name="T84" fmla="*/ 4 w 77"/>
                    <a:gd name="T85" fmla="*/ 14 h 121"/>
                    <a:gd name="T86" fmla="*/ 5 w 77"/>
                    <a:gd name="T87" fmla="*/ 14 h 121"/>
                    <a:gd name="T88" fmla="*/ 6 w 77"/>
                    <a:gd name="T89" fmla="*/ 14 h 121"/>
                    <a:gd name="T90" fmla="*/ 7 w 77"/>
                    <a:gd name="T91" fmla="*/ 13 h 121"/>
                    <a:gd name="T92" fmla="*/ 7 w 77"/>
                    <a:gd name="T93" fmla="*/ 12 h 121"/>
                    <a:gd name="T94" fmla="*/ 7 w 77"/>
                    <a:gd name="T95" fmla="*/ 10 h 121"/>
                    <a:gd name="T96" fmla="*/ 7 w 77"/>
                    <a:gd name="T97" fmla="*/ 8 h 121"/>
                    <a:gd name="T98" fmla="*/ 7 w 77"/>
                    <a:gd name="T99" fmla="*/ 6 h 121"/>
                    <a:gd name="T100" fmla="*/ 7 w 77"/>
                    <a:gd name="T101" fmla="*/ 4 h 121"/>
                    <a:gd name="T102" fmla="*/ 7 w 77"/>
                    <a:gd name="T103" fmla="*/ 3 h 121"/>
                    <a:gd name="T104" fmla="*/ 6 w 77"/>
                    <a:gd name="T105" fmla="*/ 2 h 121"/>
                    <a:gd name="T106" fmla="*/ 5 w 77"/>
                    <a:gd name="T107" fmla="*/ 2 h 121"/>
                    <a:gd name="T108" fmla="*/ 4 w 77"/>
                    <a:gd name="T109" fmla="*/ 2 h 121"/>
                    <a:gd name="T110" fmla="*/ 4 w 77"/>
                    <a:gd name="T111" fmla="*/ 2 h 121"/>
                    <a:gd name="T112" fmla="*/ 3 w 77"/>
                    <a:gd name="T113" fmla="*/ 2 h 121"/>
                    <a:gd name="T114" fmla="*/ 2 w 77"/>
                    <a:gd name="T115" fmla="*/ 3 h 121"/>
                    <a:gd name="T116" fmla="*/ 2 w 77"/>
                    <a:gd name="T117" fmla="*/ 4 h 121"/>
                    <a:gd name="T118" fmla="*/ 2 w 77"/>
                    <a:gd name="T119" fmla="*/ 6 h 121"/>
                    <a:gd name="T120" fmla="*/ 1 w 77"/>
                    <a:gd name="T121" fmla="*/ 8 h 12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77"/>
                    <a:gd name="T184" fmla="*/ 0 h 121"/>
                    <a:gd name="T185" fmla="*/ 77 w 77"/>
                    <a:gd name="T186" fmla="*/ 121 h 12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77" h="121">
                      <a:moveTo>
                        <a:pt x="0" y="61"/>
                      </a:moveTo>
                      <a:lnTo>
                        <a:pt x="1" y="57"/>
                      </a:lnTo>
                      <a:lnTo>
                        <a:pt x="1" y="53"/>
                      </a:lnTo>
                      <a:lnTo>
                        <a:pt x="1" y="50"/>
                      </a:lnTo>
                      <a:lnTo>
                        <a:pt x="1" y="47"/>
                      </a:lnTo>
                      <a:lnTo>
                        <a:pt x="1" y="44"/>
                      </a:lnTo>
                      <a:lnTo>
                        <a:pt x="2" y="41"/>
                      </a:lnTo>
                      <a:lnTo>
                        <a:pt x="2" y="39"/>
                      </a:lnTo>
                      <a:lnTo>
                        <a:pt x="2" y="36"/>
                      </a:lnTo>
                      <a:lnTo>
                        <a:pt x="3" y="34"/>
                      </a:lnTo>
                      <a:lnTo>
                        <a:pt x="3" y="32"/>
                      </a:lnTo>
                      <a:lnTo>
                        <a:pt x="4" y="29"/>
                      </a:lnTo>
                      <a:lnTo>
                        <a:pt x="4" y="27"/>
                      </a:lnTo>
                      <a:lnTo>
                        <a:pt x="5" y="24"/>
                      </a:lnTo>
                      <a:lnTo>
                        <a:pt x="6" y="22"/>
                      </a:lnTo>
                      <a:lnTo>
                        <a:pt x="8" y="20"/>
                      </a:lnTo>
                      <a:lnTo>
                        <a:pt x="9" y="19"/>
                      </a:lnTo>
                      <a:lnTo>
                        <a:pt x="10" y="17"/>
                      </a:lnTo>
                      <a:lnTo>
                        <a:pt x="11" y="15"/>
                      </a:lnTo>
                      <a:lnTo>
                        <a:pt x="12" y="14"/>
                      </a:lnTo>
                      <a:lnTo>
                        <a:pt x="13" y="12"/>
                      </a:lnTo>
                      <a:lnTo>
                        <a:pt x="14" y="11"/>
                      </a:lnTo>
                      <a:lnTo>
                        <a:pt x="15" y="10"/>
                      </a:lnTo>
                      <a:lnTo>
                        <a:pt x="16" y="9"/>
                      </a:lnTo>
                      <a:lnTo>
                        <a:pt x="17" y="8"/>
                      </a:lnTo>
                      <a:lnTo>
                        <a:pt x="19" y="5"/>
                      </a:lnTo>
                      <a:lnTo>
                        <a:pt x="21" y="4"/>
                      </a:lnTo>
                      <a:lnTo>
                        <a:pt x="22" y="3"/>
                      </a:lnTo>
                      <a:lnTo>
                        <a:pt x="24" y="3"/>
                      </a:lnTo>
                      <a:lnTo>
                        <a:pt x="26" y="2"/>
                      </a:lnTo>
                      <a:lnTo>
                        <a:pt x="27" y="1"/>
                      </a:lnTo>
                      <a:lnTo>
                        <a:pt x="29" y="1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8" y="0"/>
                      </a:lnTo>
                      <a:lnTo>
                        <a:pt x="39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5" y="0"/>
                      </a:lnTo>
                      <a:lnTo>
                        <a:pt x="47" y="0"/>
                      </a:lnTo>
                      <a:lnTo>
                        <a:pt x="48" y="1"/>
                      </a:lnTo>
                      <a:lnTo>
                        <a:pt x="49" y="1"/>
                      </a:lnTo>
                      <a:lnTo>
                        <a:pt x="51" y="1"/>
                      </a:lnTo>
                      <a:lnTo>
                        <a:pt x="52" y="2"/>
                      </a:lnTo>
                      <a:lnTo>
                        <a:pt x="53" y="2"/>
                      </a:lnTo>
                      <a:lnTo>
                        <a:pt x="54" y="3"/>
                      </a:lnTo>
                      <a:lnTo>
                        <a:pt x="56" y="4"/>
                      </a:lnTo>
                      <a:lnTo>
                        <a:pt x="58" y="4"/>
                      </a:lnTo>
                      <a:lnTo>
                        <a:pt x="59" y="5"/>
                      </a:lnTo>
                      <a:lnTo>
                        <a:pt x="60" y="5"/>
                      </a:lnTo>
                      <a:lnTo>
                        <a:pt x="61" y="7"/>
                      </a:lnTo>
                      <a:lnTo>
                        <a:pt x="62" y="8"/>
                      </a:lnTo>
                      <a:lnTo>
                        <a:pt x="63" y="9"/>
                      </a:lnTo>
                      <a:lnTo>
                        <a:pt x="64" y="9"/>
                      </a:lnTo>
                      <a:lnTo>
                        <a:pt x="65" y="10"/>
                      </a:lnTo>
                      <a:lnTo>
                        <a:pt x="65" y="11"/>
                      </a:lnTo>
                      <a:lnTo>
                        <a:pt x="66" y="12"/>
                      </a:lnTo>
                      <a:lnTo>
                        <a:pt x="67" y="13"/>
                      </a:lnTo>
                      <a:lnTo>
                        <a:pt x="67" y="15"/>
                      </a:lnTo>
                      <a:lnTo>
                        <a:pt x="68" y="16"/>
                      </a:lnTo>
                      <a:lnTo>
                        <a:pt x="69" y="17"/>
                      </a:lnTo>
                      <a:lnTo>
                        <a:pt x="70" y="18"/>
                      </a:lnTo>
                      <a:lnTo>
                        <a:pt x="71" y="20"/>
                      </a:lnTo>
                      <a:lnTo>
                        <a:pt x="71" y="21"/>
                      </a:lnTo>
                      <a:lnTo>
                        <a:pt x="72" y="22"/>
                      </a:lnTo>
                      <a:lnTo>
                        <a:pt x="72" y="24"/>
                      </a:lnTo>
                      <a:lnTo>
                        <a:pt x="73" y="25"/>
                      </a:lnTo>
                      <a:lnTo>
                        <a:pt x="73" y="27"/>
                      </a:lnTo>
                      <a:lnTo>
                        <a:pt x="74" y="28"/>
                      </a:lnTo>
                      <a:lnTo>
                        <a:pt x="74" y="31"/>
                      </a:lnTo>
                      <a:lnTo>
                        <a:pt x="74" y="33"/>
                      </a:lnTo>
                      <a:lnTo>
                        <a:pt x="75" y="34"/>
                      </a:lnTo>
                      <a:lnTo>
                        <a:pt x="75" y="36"/>
                      </a:lnTo>
                      <a:lnTo>
                        <a:pt x="76" y="38"/>
                      </a:lnTo>
                      <a:lnTo>
                        <a:pt x="76" y="40"/>
                      </a:lnTo>
                      <a:lnTo>
                        <a:pt x="76" y="42"/>
                      </a:lnTo>
                      <a:lnTo>
                        <a:pt x="77" y="44"/>
                      </a:lnTo>
                      <a:lnTo>
                        <a:pt x="77" y="47"/>
                      </a:lnTo>
                      <a:lnTo>
                        <a:pt x="77" y="49"/>
                      </a:lnTo>
                      <a:lnTo>
                        <a:pt x="77" y="51"/>
                      </a:lnTo>
                      <a:lnTo>
                        <a:pt x="77" y="55"/>
                      </a:lnTo>
                      <a:lnTo>
                        <a:pt x="77" y="58"/>
                      </a:lnTo>
                      <a:lnTo>
                        <a:pt x="77" y="61"/>
                      </a:lnTo>
                      <a:lnTo>
                        <a:pt x="77" y="64"/>
                      </a:lnTo>
                      <a:lnTo>
                        <a:pt x="77" y="67"/>
                      </a:lnTo>
                      <a:lnTo>
                        <a:pt x="77" y="70"/>
                      </a:lnTo>
                      <a:lnTo>
                        <a:pt x="77" y="73"/>
                      </a:lnTo>
                      <a:lnTo>
                        <a:pt x="77" y="76"/>
                      </a:lnTo>
                      <a:lnTo>
                        <a:pt x="76" y="80"/>
                      </a:lnTo>
                      <a:lnTo>
                        <a:pt x="76" y="82"/>
                      </a:lnTo>
                      <a:lnTo>
                        <a:pt x="76" y="85"/>
                      </a:lnTo>
                      <a:lnTo>
                        <a:pt x="75" y="88"/>
                      </a:lnTo>
                      <a:lnTo>
                        <a:pt x="75" y="90"/>
                      </a:lnTo>
                      <a:lnTo>
                        <a:pt x="74" y="92"/>
                      </a:lnTo>
                      <a:lnTo>
                        <a:pt x="73" y="95"/>
                      </a:lnTo>
                      <a:lnTo>
                        <a:pt x="73" y="96"/>
                      </a:lnTo>
                      <a:lnTo>
                        <a:pt x="72" y="98"/>
                      </a:lnTo>
                      <a:lnTo>
                        <a:pt x="71" y="100"/>
                      </a:lnTo>
                      <a:lnTo>
                        <a:pt x="70" y="103"/>
                      </a:lnTo>
                      <a:lnTo>
                        <a:pt x="69" y="105"/>
                      </a:lnTo>
                      <a:lnTo>
                        <a:pt x="68" y="106"/>
                      </a:lnTo>
                      <a:lnTo>
                        <a:pt x="67" y="108"/>
                      </a:lnTo>
                      <a:lnTo>
                        <a:pt x="66" y="109"/>
                      </a:lnTo>
                      <a:lnTo>
                        <a:pt x="65" y="111"/>
                      </a:lnTo>
                      <a:lnTo>
                        <a:pt x="64" y="112"/>
                      </a:lnTo>
                      <a:lnTo>
                        <a:pt x="63" y="113"/>
                      </a:lnTo>
                      <a:lnTo>
                        <a:pt x="61" y="115"/>
                      </a:lnTo>
                      <a:lnTo>
                        <a:pt x="60" y="115"/>
                      </a:lnTo>
                      <a:lnTo>
                        <a:pt x="58" y="116"/>
                      </a:lnTo>
                      <a:lnTo>
                        <a:pt x="57" y="117"/>
                      </a:lnTo>
                      <a:lnTo>
                        <a:pt x="54" y="118"/>
                      </a:lnTo>
                      <a:lnTo>
                        <a:pt x="52" y="118"/>
                      </a:lnTo>
                      <a:lnTo>
                        <a:pt x="51" y="119"/>
                      </a:lnTo>
                      <a:lnTo>
                        <a:pt x="49" y="119"/>
                      </a:lnTo>
                      <a:lnTo>
                        <a:pt x="47" y="120"/>
                      </a:lnTo>
                      <a:lnTo>
                        <a:pt x="45" y="120"/>
                      </a:lnTo>
                      <a:lnTo>
                        <a:pt x="43" y="120"/>
                      </a:lnTo>
                      <a:lnTo>
                        <a:pt x="41" y="120"/>
                      </a:lnTo>
                      <a:lnTo>
                        <a:pt x="39" y="121"/>
                      </a:lnTo>
                      <a:lnTo>
                        <a:pt x="37" y="120"/>
                      </a:lnTo>
                      <a:lnTo>
                        <a:pt x="34" y="120"/>
                      </a:lnTo>
                      <a:lnTo>
                        <a:pt x="30" y="120"/>
                      </a:lnTo>
                      <a:lnTo>
                        <a:pt x="28" y="119"/>
                      </a:lnTo>
                      <a:lnTo>
                        <a:pt x="26" y="119"/>
                      </a:lnTo>
                      <a:lnTo>
                        <a:pt x="23" y="118"/>
                      </a:lnTo>
                      <a:lnTo>
                        <a:pt x="21" y="117"/>
                      </a:lnTo>
                      <a:lnTo>
                        <a:pt x="19" y="116"/>
                      </a:lnTo>
                      <a:lnTo>
                        <a:pt x="17" y="114"/>
                      </a:lnTo>
                      <a:lnTo>
                        <a:pt x="16" y="113"/>
                      </a:lnTo>
                      <a:lnTo>
                        <a:pt x="14" y="111"/>
                      </a:lnTo>
                      <a:lnTo>
                        <a:pt x="12" y="110"/>
                      </a:lnTo>
                      <a:lnTo>
                        <a:pt x="11" y="107"/>
                      </a:lnTo>
                      <a:lnTo>
                        <a:pt x="9" y="104"/>
                      </a:lnTo>
                      <a:lnTo>
                        <a:pt x="8" y="100"/>
                      </a:lnTo>
                      <a:lnTo>
                        <a:pt x="5" y="97"/>
                      </a:lnTo>
                      <a:lnTo>
                        <a:pt x="4" y="93"/>
                      </a:lnTo>
                      <a:lnTo>
                        <a:pt x="3" y="89"/>
                      </a:lnTo>
                      <a:lnTo>
                        <a:pt x="2" y="85"/>
                      </a:lnTo>
                      <a:lnTo>
                        <a:pt x="2" y="81"/>
                      </a:lnTo>
                      <a:lnTo>
                        <a:pt x="1" y="75"/>
                      </a:lnTo>
                      <a:lnTo>
                        <a:pt x="1" y="71"/>
                      </a:lnTo>
                      <a:lnTo>
                        <a:pt x="1" y="66"/>
                      </a:lnTo>
                      <a:lnTo>
                        <a:pt x="0" y="61"/>
                      </a:lnTo>
                      <a:close/>
                      <a:moveTo>
                        <a:pt x="15" y="61"/>
                      </a:moveTo>
                      <a:lnTo>
                        <a:pt x="16" y="65"/>
                      </a:lnTo>
                      <a:lnTo>
                        <a:pt x="16" y="69"/>
                      </a:lnTo>
                      <a:lnTo>
                        <a:pt x="16" y="73"/>
                      </a:lnTo>
                      <a:lnTo>
                        <a:pt x="16" y="77"/>
                      </a:lnTo>
                      <a:lnTo>
                        <a:pt x="17" y="82"/>
                      </a:lnTo>
                      <a:lnTo>
                        <a:pt x="17" y="85"/>
                      </a:lnTo>
                      <a:lnTo>
                        <a:pt x="18" y="88"/>
                      </a:lnTo>
                      <a:lnTo>
                        <a:pt x="19" y="91"/>
                      </a:lnTo>
                      <a:lnTo>
                        <a:pt x="19" y="93"/>
                      </a:lnTo>
                      <a:lnTo>
                        <a:pt x="20" y="96"/>
                      </a:lnTo>
                      <a:lnTo>
                        <a:pt x="21" y="98"/>
                      </a:lnTo>
                      <a:lnTo>
                        <a:pt x="22" y="100"/>
                      </a:lnTo>
                      <a:lnTo>
                        <a:pt x="24" y="101"/>
                      </a:lnTo>
                      <a:lnTo>
                        <a:pt x="25" y="103"/>
                      </a:lnTo>
                      <a:lnTo>
                        <a:pt x="26" y="104"/>
                      </a:lnTo>
                      <a:lnTo>
                        <a:pt x="27" y="106"/>
                      </a:lnTo>
                      <a:lnTo>
                        <a:pt x="28" y="106"/>
                      </a:lnTo>
                      <a:lnTo>
                        <a:pt x="30" y="107"/>
                      </a:lnTo>
                      <a:lnTo>
                        <a:pt x="32" y="108"/>
                      </a:lnTo>
                      <a:lnTo>
                        <a:pt x="33" y="109"/>
                      </a:lnTo>
                      <a:lnTo>
                        <a:pt x="35" y="109"/>
                      </a:lnTo>
                      <a:lnTo>
                        <a:pt x="36" y="109"/>
                      </a:lnTo>
                      <a:lnTo>
                        <a:pt x="38" y="109"/>
                      </a:lnTo>
                      <a:lnTo>
                        <a:pt x="39" y="110"/>
                      </a:lnTo>
                      <a:lnTo>
                        <a:pt x="41" y="109"/>
                      </a:lnTo>
                      <a:lnTo>
                        <a:pt x="43" y="109"/>
                      </a:lnTo>
                      <a:lnTo>
                        <a:pt x="44" y="109"/>
                      </a:lnTo>
                      <a:lnTo>
                        <a:pt x="46" y="108"/>
                      </a:lnTo>
                      <a:lnTo>
                        <a:pt x="47" y="108"/>
                      </a:lnTo>
                      <a:lnTo>
                        <a:pt x="49" y="107"/>
                      </a:lnTo>
                      <a:lnTo>
                        <a:pt x="50" y="106"/>
                      </a:lnTo>
                      <a:lnTo>
                        <a:pt x="51" y="105"/>
                      </a:lnTo>
                      <a:lnTo>
                        <a:pt x="52" y="104"/>
                      </a:lnTo>
                      <a:lnTo>
                        <a:pt x="53" y="103"/>
                      </a:lnTo>
                      <a:lnTo>
                        <a:pt x="54" y="101"/>
                      </a:lnTo>
                      <a:lnTo>
                        <a:pt x="56" y="100"/>
                      </a:lnTo>
                      <a:lnTo>
                        <a:pt x="58" y="98"/>
                      </a:lnTo>
                      <a:lnTo>
                        <a:pt x="59" y="96"/>
                      </a:lnTo>
                      <a:lnTo>
                        <a:pt x="60" y="93"/>
                      </a:lnTo>
                      <a:lnTo>
                        <a:pt x="60" y="91"/>
                      </a:lnTo>
                      <a:lnTo>
                        <a:pt x="61" y="88"/>
                      </a:lnTo>
                      <a:lnTo>
                        <a:pt x="62" y="85"/>
                      </a:lnTo>
                      <a:lnTo>
                        <a:pt x="62" y="82"/>
                      </a:lnTo>
                      <a:lnTo>
                        <a:pt x="63" y="77"/>
                      </a:lnTo>
                      <a:lnTo>
                        <a:pt x="63" y="73"/>
                      </a:lnTo>
                      <a:lnTo>
                        <a:pt x="63" y="69"/>
                      </a:lnTo>
                      <a:lnTo>
                        <a:pt x="63" y="65"/>
                      </a:lnTo>
                      <a:lnTo>
                        <a:pt x="63" y="61"/>
                      </a:lnTo>
                      <a:lnTo>
                        <a:pt x="63" y="56"/>
                      </a:lnTo>
                      <a:lnTo>
                        <a:pt x="63" y="51"/>
                      </a:lnTo>
                      <a:lnTo>
                        <a:pt x="63" y="47"/>
                      </a:lnTo>
                      <a:lnTo>
                        <a:pt x="63" y="43"/>
                      </a:lnTo>
                      <a:lnTo>
                        <a:pt x="62" y="39"/>
                      </a:lnTo>
                      <a:lnTo>
                        <a:pt x="62" y="36"/>
                      </a:lnTo>
                      <a:lnTo>
                        <a:pt x="61" y="33"/>
                      </a:lnTo>
                      <a:lnTo>
                        <a:pt x="60" y="31"/>
                      </a:lnTo>
                      <a:lnTo>
                        <a:pt x="60" y="27"/>
                      </a:lnTo>
                      <a:lnTo>
                        <a:pt x="59" y="25"/>
                      </a:lnTo>
                      <a:lnTo>
                        <a:pt x="58" y="23"/>
                      </a:lnTo>
                      <a:lnTo>
                        <a:pt x="56" y="22"/>
                      </a:lnTo>
                      <a:lnTo>
                        <a:pt x="54" y="20"/>
                      </a:lnTo>
                      <a:lnTo>
                        <a:pt x="53" y="18"/>
                      </a:lnTo>
                      <a:lnTo>
                        <a:pt x="52" y="17"/>
                      </a:lnTo>
                      <a:lnTo>
                        <a:pt x="51" y="16"/>
                      </a:lnTo>
                      <a:lnTo>
                        <a:pt x="50" y="15"/>
                      </a:lnTo>
                      <a:lnTo>
                        <a:pt x="48" y="14"/>
                      </a:lnTo>
                      <a:lnTo>
                        <a:pt x="47" y="13"/>
                      </a:lnTo>
                      <a:lnTo>
                        <a:pt x="46" y="13"/>
                      </a:lnTo>
                      <a:lnTo>
                        <a:pt x="44" y="12"/>
                      </a:lnTo>
                      <a:lnTo>
                        <a:pt x="43" y="12"/>
                      </a:lnTo>
                      <a:lnTo>
                        <a:pt x="41" y="12"/>
                      </a:lnTo>
                      <a:lnTo>
                        <a:pt x="39" y="12"/>
                      </a:lnTo>
                      <a:lnTo>
                        <a:pt x="38" y="12"/>
                      </a:lnTo>
                      <a:lnTo>
                        <a:pt x="36" y="12"/>
                      </a:lnTo>
                      <a:lnTo>
                        <a:pt x="35" y="12"/>
                      </a:lnTo>
                      <a:lnTo>
                        <a:pt x="33" y="13"/>
                      </a:lnTo>
                      <a:lnTo>
                        <a:pt x="32" y="13"/>
                      </a:lnTo>
                      <a:lnTo>
                        <a:pt x="29" y="14"/>
                      </a:lnTo>
                      <a:lnTo>
                        <a:pt x="28" y="15"/>
                      </a:lnTo>
                      <a:lnTo>
                        <a:pt x="27" y="16"/>
                      </a:lnTo>
                      <a:lnTo>
                        <a:pt x="26" y="17"/>
                      </a:lnTo>
                      <a:lnTo>
                        <a:pt x="25" y="18"/>
                      </a:lnTo>
                      <a:lnTo>
                        <a:pt x="24" y="19"/>
                      </a:lnTo>
                      <a:lnTo>
                        <a:pt x="22" y="21"/>
                      </a:lnTo>
                      <a:lnTo>
                        <a:pt x="21" y="22"/>
                      </a:lnTo>
                      <a:lnTo>
                        <a:pt x="20" y="24"/>
                      </a:lnTo>
                      <a:lnTo>
                        <a:pt x="19" y="27"/>
                      </a:lnTo>
                      <a:lnTo>
                        <a:pt x="19" y="29"/>
                      </a:lnTo>
                      <a:lnTo>
                        <a:pt x="18" y="33"/>
                      </a:lnTo>
                      <a:lnTo>
                        <a:pt x="17" y="36"/>
                      </a:lnTo>
                      <a:lnTo>
                        <a:pt x="17" y="39"/>
                      </a:lnTo>
                      <a:lnTo>
                        <a:pt x="16" y="43"/>
                      </a:lnTo>
                      <a:lnTo>
                        <a:pt x="16" y="47"/>
                      </a:lnTo>
                      <a:lnTo>
                        <a:pt x="16" y="51"/>
                      </a:lnTo>
                      <a:lnTo>
                        <a:pt x="16" y="56"/>
                      </a:lnTo>
                      <a:lnTo>
                        <a:pt x="15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17" name="Freeform 488"/>
                <p:cNvSpPr>
                  <a:spLocks noEditPoints="1"/>
                </p:cNvSpPr>
                <p:nvPr/>
              </p:nvSpPr>
              <p:spPr bwMode="auto">
                <a:xfrm>
                  <a:off x="706" y="2519"/>
                  <a:ext cx="41" cy="59"/>
                </a:xfrm>
                <a:custGeom>
                  <a:avLst/>
                  <a:gdLst>
                    <a:gd name="T0" fmla="*/ 6 w 84"/>
                    <a:gd name="T1" fmla="*/ 14 h 119"/>
                    <a:gd name="T2" fmla="*/ 6 w 84"/>
                    <a:gd name="T3" fmla="*/ 11 h 119"/>
                    <a:gd name="T4" fmla="*/ 0 w 84"/>
                    <a:gd name="T5" fmla="*/ 11 h 119"/>
                    <a:gd name="T6" fmla="*/ 0 w 84"/>
                    <a:gd name="T7" fmla="*/ 9 h 119"/>
                    <a:gd name="T8" fmla="*/ 6 w 84"/>
                    <a:gd name="T9" fmla="*/ 0 h 119"/>
                    <a:gd name="T10" fmla="*/ 8 w 84"/>
                    <a:gd name="T11" fmla="*/ 0 h 119"/>
                    <a:gd name="T12" fmla="*/ 8 w 84"/>
                    <a:gd name="T13" fmla="*/ 9 h 119"/>
                    <a:gd name="T14" fmla="*/ 10 w 84"/>
                    <a:gd name="T15" fmla="*/ 9 h 119"/>
                    <a:gd name="T16" fmla="*/ 10 w 84"/>
                    <a:gd name="T17" fmla="*/ 11 h 119"/>
                    <a:gd name="T18" fmla="*/ 8 w 84"/>
                    <a:gd name="T19" fmla="*/ 11 h 119"/>
                    <a:gd name="T20" fmla="*/ 8 w 84"/>
                    <a:gd name="T21" fmla="*/ 14 h 119"/>
                    <a:gd name="T22" fmla="*/ 6 w 84"/>
                    <a:gd name="T23" fmla="*/ 14 h 119"/>
                    <a:gd name="T24" fmla="*/ 6 w 84"/>
                    <a:gd name="T25" fmla="*/ 14 h 119"/>
                    <a:gd name="T26" fmla="*/ 6 w 84"/>
                    <a:gd name="T27" fmla="*/ 9 h 119"/>
                    <a:gd name="T28" fmla="*/ 6 w 84"/>
                    <a:gd name="T29" fmla="*/ 3 h 119"/>
                    <a:gd name="T30" fmla="*/ 1 w 84"/>
                    <a:gd name="T31" fmla="*/ 9 h 119"/>
                    <a:gd name="T32" fmla="*/ 6 w 84"/>
                    <a:gd name="T33" fmla="*/ 9 h 119"/>
                    <a:gd name="T34" fmla="*/ 6 w 84"/>
                    <a:gd name="T35" fmla="*/ 9 h 11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84"/>
                    <a:gd name="T55" fmla="*/ 0 h 119"/>
                    <a:gd name="T56" fmla="*/ 84 w 84"/>
                    <a:gd name="T57" fmla="*/ 119 h 11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84" h="119">
                      <a:moveTo>
                        <a:pt x="52" y="119"/>
                      </a:moveTo>
                      <a:lnTo>
                        <a:pt x="52" y="90"/>
                      </a:lnTo>
                      <a:lnTo>
                        <a:pt x="0" y="90"/>
                      </a:lnTo>
                      <a:lnTo>
                        <a:pt x="0" y="77"/>
                      </a:lnTo>
                      <a:lnTo>
                        <a:pt x="55" y="0"/>
                      </a:lnTo>
                      <a:lnTo>
                        <a:pt x="67" y="0"/>
                      </a:lnTo>
                      <a:lnTo>
                        <a:pt x="67" y="77"/>
                      </a:lnTo>
                      <a:lnTo>
                        <a:pt x="84" y="77"/>
                      </a:lnTo>
                      <a:lnTo>
                        <a:pt x="84" y="90"/>
                      </a:lnTo>
                      <a:lnTo>
                        <a:pt x="67" y="90"/>
                      </a:lnTo>
                      <a:lnTo>
                        <a:pt x="67" y="119"/>
                      </a:lnTo>
                      <a:lnTo>
                        <a:pt x="52" y="119"/>
                      </a:lnTo>
                      <a:close/>
                      <a:moveTo>
                        <a:pt x="52" y="77"/>
                      </a:moveTo>
                      <a:lnTo>
                        <a:pt x="52" y="24"/>
                      </a:lnTo>
                      <a:lnTo>
                        <a:pt x="15" y="77"/>
                      </a:lnTo>
                      <a:lnTo>
                        <a:pt x="52" y="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18" name="Freeform 489"/>
                <p:cNvSpPr>
                  <a:spLocks noEditPoints="1"/>
                </p:cNvSpPr>
                <p:nvPr/>
              </p:nvSpPr>
              <p:spPr bwMode="auto">
                <a:xfrm>
                  <a:off x="755" y="2519"/>
                  <a:ext cx="38" cy="60"/>
                </a:xfrm>
                <a:custGeom>
                  <a:avLst/>
                  <a:gdLst>
                    <a:gd name="T0" fmla="*/ 0 w 77"/>
                    <a:gd name="T1" fmla="*/ 6 h 121"/>
                    <a:gd name="T2" fmla="*/ 0 w 77"/>
                    <a:gd name="T3" fmla="*/ 4 h 121"/>
                    <a:gd name="T4" fmla="*/ 0 w 77"/>
                    <a:gd name="T5" fmla="*/ 3 h 121"/>
                    <a:gd name="T6" fmla="*/ 1 w 77"/>
                    <a:gd name="T7" fmla="*/ 2 h 121"/>
                    <a:gd name="T8" fmla="*/ 1 w 77"/>
                    <a:gd name="T9" fmla="*/ 1 h 121"/>
                    <a:gd name="T10" fmla="*/ 2 w 77"/>
                    <a:gd name="T11" fmla="*/ 1 h 121"/>
                    <a:gd name="T12" fmla="*/ 2 w 77"/>
                    <a:gd name="T13" fmla="*/ 0 h 121"/>
                    <a:gd name="T14" fmla="*/ 3 w 77"/>
                    <a:gd name="T15" fmla="*/ 0 h 121"/>
                    <a:gd name="T16" fmla="*/ 4 w 77"/>
                    <a:gd name="T17" fmla="*/ 0 h 121"/>
                    <a:gd name="T18" fmla="*/ 5 w 77"/>
                    <a:gd name="T19" fmla="*/ 0 h 121"/>
                    <a:gd name="T20" fmla="*/ 6 w 77"/>
                    <a:gd name="T21" fmla="*/ 0 h 121"/>
                    <a:gd name="T22" fmla="*/ 6 w 77"/>
                    <a:gd name="T23" fmla="*/ 0 h 121"/>
                    <a:gd name="T24" fmla="*/ 7 w 77"/>
                    <a:gd name="T25" fmla="*/ 0 h 121"/>
                    <a:gd name="T26" fmla="*/ 8 w 77"/>
                    <a:gd name="T27" fmla="*/ 1 h 121"/>
                    <a:gd name="T28" fmla="*/ 8 w 77"/>
                    <a:gd name="T29" fmla="*/ 1 h 121"/>
                    <a:gd name="T30" fmla="*/ 8 w 77"/>
                    <a:gd name="T31" fmla="*/ 2 h 121"/>
                    <a:gd name="T32" fmla="*/ 9 w 77"/>
                    <a:gd name="T33" fmla="*/ 3 h 121"/>
                    <a:gd name="T34" fmla="*/ 9 w 77"/>
                    <a:gd name="T35" fmla="*/ 3 h 121"/>
                    <a:gd name="T36" fmla="*/ 9 w 77"/>
                    <a:gd name="T37" fmla="*/ 4 h 121"/>
                    <a:gd name="T38" fmla="*/ 9 w 77"/>
                    <a:gd name="T39" fmla="*/ 6 h 121"/>
                    <a:gd name="T40" fmla="*/ 9 w 77"/>
                    <a:gd name="T41" fmla="*/ 7 h 121"/>
                    <a:gd name="T42" fmla="*/ 9 w 77"/>
                    <a:gd name="T43" fmla="*/ 8 h 121"/>
                    <a:gd name="T44" fmla="*/ 9 w 77"/>
                    <a:gd name="T45" fmla="*/ 10 h 121"/>
                    <a:gd name="T46" fmla="*/ 9 w 77"/>
                    <a:gd name="T47" fmla="*/ 11 h 121"/>
                    <a:gd name="T48" fmla="*/ 8 w 77"/>
                    <a:gd name="T49" fmla="*/ 12 h 121"/>
                    <a:gd name="T50" fmla="*/ 8 w 77"/>
                    <a:gd name="T51" fmla="*/ 13 h 121"/>
                    <a:gd name="T52" fmla="*/ 7 w 77"/>
                    <a:gd name="T53" fmla="*/ 14 h 121"/>
                    <a:gd name="T54" fmla="*/ 7 w 77"/>
                    <a:gd name="T55" fmla="*/ 14 h 121"/>
                    <a:gd name="T56" fmla="*/ 6 w 77"/>
                    <a:gd name="T57" fmla="*/ 15 h 121"/>
                    <a:gd name="T58" fmla="*/ 5 w 77"/>
                    <a:gd name="T59" fmla="*/ 15 h 121"/>
                    <a:gd name="T60" fmla="*/ 3 w 77"/>
                    <a:gd name="T61" fmla="*/ 15 h 121"/>
                    <a:gd name="T62" fmla="*/ 2 w 77"/>
                    <a:gd name="T63" fmla="*/ 14 h 121"/>
                    <a:gd name="T64" fmla="*/ 1 w 77"/>
                    <a:gd name="T65" fmla="*/ 13 h 121"/>
                    <a:gd name="T66" fmla="*/ 1 w 77"/>
                    <a:gd name="T67" fmla="*/ 12 h 121"/>
                    <a:gd name="T68" fmla="*/ 0 w 77"/>
                    <a:gd name="T69" fmla="*/ 10 h 121"/>
                    <a:gd name="T70" fmla="*/ 0 w 77"/>
                    <a:gd name="T71" fmla="*/ 8 h 121"/>
                    <a:gd name="T72" fmla="*/ 1 w 77"/>
                    <a:gd name="T73" fmla="*/ 7 h 121"/>
                    <a:gd name="T74" fmla="*/ 2 w 77"/>
                    <a:gd name="T75" fmla="*/ 9 h 121"/>
                    <a:gd name="T76" fmla="*/ 2 w 77"/>
                    <a:gd name="T77" fmla="*/ 11 h 121"/>
                    <a:gd name="T78" fmla="*/ 2 w 77"/>
                    <a:gd name="T79" fmla="*/ 12 h 121"/>
                    <a:gd name="T80" fmla="*/ 3 w 77"/>
                    <a:gd name="T81" fmla="*/ 13 h 121"/>
                    <a:gd name="T82" fmla="*/ 4 w 77"/>
                    <a:gd name="T83" fmla="*/ 13 h 121"/>
                    <a:gd name="T84" fmla="*/ 4 w 77"/>
                    <a:gd name="T85" fmla="*/ 13 h 121"/>
                    <a:gd name="T86" fmla="*/ 5 w 77"/>
                    <a:gd name="T87" fmla="*/ 13 h 121"/>
                    <a:gd name="T88" fmla="*/ 6 w 77"/>
                    <a:gd name="T89" fmla="*/ 13 h 121"/>
                    <a:gd name="T90" fmla="*/ 7 w 77"/>
                    <a:gd name="T91" fmla="*/ 12 h 121"/>
                    <a:gd name="T92" fmla="*/ 7 w 77"/>
                    <a:gd name="T93" fmla="*/ 11 h 121"/>
                    <a:gd name="T94" fmla="*/ 7 w 77"/>
                    <a:gd name="T95" fmla="*/ 9 h 121"/>
                    <a:gd name="T96" fmla="*/ 7 w 77"/>
                    <a:gd name="T97" fmla="*/ 7 h 121"/>
                    <a:gd name="T98" fmla="*/ 7 w 77"/>
                    <a:gd name="T99" fmla="*/ 5 h 121"/>
                    <a:gd name="T100" fmla="*/ 7 w 77"/>
                    <a:gd name="T101" fmla="*/ 3 h 121"/>
                    <a:gd name="T102" fmla="*/ 7 w 77"/>
                    <a:gd name="T103" fmla="*/ 2 h 121"/>
                    <a:gd name="T104" fmla="*/ 6 w 77"/>
                    <a:gd name="T105" fmla="*/ 2 h 121"/>
                    <a:gd name="T106" fmla="*/ 5 w 77"/>
                    <a:gd name="T107" fmla="*/ 1 h 121"/>
                    <a:gd name="T108" fmla="*/ 4 w 77"/>
                    <a:gd name="T109" fmla="*/ 1 h 121"/>
                    <a:gd name="T110" fmla="*/ 4 w 77"/>
                    <a:gd name="T111" fmla="*/ 1 h 121"/>
                    <a:gd name="T112" fmla="*/ 3 w 77"/>
                    <a:gd name="T113" fmla="*/ 2 h 121"/>
                    <a:gd name="T114" fmla="*/ 2 w 77"/>
                    <a:gd name="T115" fmla="*/ 2 h 121"/>
                    <a:gd name="T116" fmla="*/ 2 w 77"/>
                    <a:gd name="T117" fmla="*/ 3 h 121"/>
                    <a:gd name="T118" fmla="*/ 2 w 77"/>
                    <a:gd name="T119" fmla="*/ 5 h 121"/>
                    <a:gd name="T120" fmla="*/ 1 w 77"/>
                    <a:gd name="T121" fmla="*/ 7 h 12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77"/>
                    <a:gd name="T184" fmla="*/ 0 h 121"/>
                    <a:gd name="T185" fmla="*/ 77 w 77"/>
                    <a:gd name="T186" fmla="*/ 121 h 12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77" h="121">
                      <a:moveTo>
                        <a:pt x="0" y="60"/>
                      </a:moveTo>
                      <a:lnTo>
                        <a:pt x="1" y="57"/>
                      </a:lnTo>
                      <a:lnTo>
                        <a:pt x="1" y="54"/>
                      </a:lnTo>
                      <a:lnTo>
                        <a:pt x="1" y="51"/>
                      </a:lnTo>
                      <a:lnTo>
                        <a:pt x="1" y="48"/>
                      </a:lnTo>
                      <a:lnTo>
                        <a:pt x="1" y="44"/>
                      </a:lnTo>
                      <a:lnTo>
                        <a:pt x="2" y="41"/>
                      </a:lnTo>
                      <a:lnTo>
                        <a:pt x="2" y="39"/>
                      </a:lnTo>
                      <a:lnTo>
                        <a:pt x="2" y="36"/>
                      </a:lnTo>
                      <a:lnTo>
                        <a:pt x="3" y="34"/>
                      </a:lnTo>
                      <a:lnTo>
                        <a:pt x="3" y="32"/>
                      </a:lnTo>
                      <a:lnTo>
                        <a:pt x="4" y="30"/>
                      </a:lnTo>
                      <a:lnTo>
                        <a:pt x="4" y="27"/>
                      </a:lnTo>
                      <a:lnTo>
                        <a:pt x="5" y="25"/>
                      </a:lnTo>
                      <a:lnTo>
                        <a:pt x="6" y="23"/>
                      </a:lnTo>
                      <a:lnTo>
                        <a:pt x="8" y="20"/>
                      </a:lnTo>
                      <a:lnTo>
                        <a:pt x="9" y="19"/>
                      </a:lnTo>
                      <a:lnTo>
                        <a:pt x="10" y="17"/>
                      </a:lnTo>
                      <a:lnTo>
                        <a:pt x="11" y="15"/>
                      </a:lnTo>
                      <a:lnTo>
                        <a:pt x="12" y="14"/>
                      </a:lnTo>
                      <a:lnTo>
                        <a:pt x="13" y="12"/>
                      </a:lnTo>
                      <a:lnTo>
                        <a:pt x="14" y="11"/>
                      </a:lnTo>
                      <a:lnTo>
                        <a:pt x="15" y="10"/>
                      </a:lnTo>
                      <a:lnTo>
                        <a:pt x="16" y="9"/>
                      </a:lnTo>
                      <a:lnTo>
                        <a:pt x="17" y="7"/>
                      </a:lnTo>
                      <a:lnTo>
                        <a:pt x="19" y="6"/>
                      </a:lnTo>
                      <a:lnTo>
                        <a:pt x="21" y="5"/>
                      </a:lnTo>
                      <a:lnTo>
                        <a:pt x="22" y="4"/>
                      </a:lnTo>
                      <a:lnTo>
                        <a:pt x="24" y="4"/>
                      </a:lnTo>
                      <a:lnTo>
                        <a:pt x="26" y="3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32" y="1"/>
                      </a:lnTo>
                      <a:lnTo>
                        <a:pt x="34" y="1"/>
                      </a:lnTo>
                      <a:lnTo>
                        <a:pt x="36" y="1"/>
                      </a:lnTo>
                      <a:lnTo>
                        <a:pt x="38" y="1"/>
                      </a:lnTo>
                      <a:lnTo>
                        <a:pt x="39" y="0"/>
                      </a:lnTo>
                      <a:lnTo>
                        <a:pt x="41" y="1"/>
                      </a:lnTo>
                      <a:lnTo>
                        <a:pt x="42" y="1"/>
                      </a:lnTo>
                      <a:lnTo>
                        <a:pt x="44" y="1"/>
                      </a:lnTo>
                      <a:lnTo>
                        <a:pt x="45" y="1"/>
                      </a:lnTo>
                      <a:lnTo>
                        <a:pt x="47" y="1"/>
                      </a:lnTo>
                      <a:lnTo>
                        <a:pt x="48" y="2"/>
                      </a:lnTo>
                      <a:lnTo>
                        <a:pt x="49" y="2"/>
                      </a:lnTo>
                      <a:lnTo>
                        <a:pt x="51" y="2"/>
                      </a:lnTo>
                      <a:lnTo>
                        <a:pt x="52" y="3"/>
                      </a:lnTo>
                      <a:lnTo>
                        <a:pt x="53" y="3"/>
                      </a:lnTo>
                      <a:lnTo>
                        <a:pt x="54" y="4"/>
                      </a:lnTo>
                      <a:lnTo>
                        <a:pt x="56" y="4"/>
                      </a:lnTo>
                      <a:lnTo>
                        <a:pt x="58" y="5"/>
                      </a:lnTo>
                      <a:lnTo>
                        <a:pt x="59" y="6"/>
                      </a:lnTo>
                      <a:lnTo>
                        <a:pt x="60" y="6"/>
                      </a:lnTo>
                      <a:lnTo>
                        <a:pt x="61" y="7"/>
                      </a:lnTo>
                      <a:lnTo>
                        <a:pt x="62" y="8"/>
                      </a:lnTo>
                      <a:lnTo>
                        <a:pt x="63" y="9"/>
                      </a:lnTo>
                      <a:lnTo>
                        <a:pt x="64" y="9"/>
                      </a:lnTo>
                      <a:lnTo>
                        <a:pt x="65" y="10"/>
                      </a:lnTo>
                      <a:lnTo>
                        <a:pt x="65" y="11"/>
                      </a:lnTo>
                      <a:lnTo>
                        <a:pt x="66" y="12"/>
                      </a:lnTo>
                      <a:lnTo>
                        <a:pt x="67" y="13"/>
                      </a:lnTo>
                      <a:lnTo>
                        <a:pt x="67" y="14"/>
                      </a:lnTo>
                      <a:lnTo>
                        <a:pt x="68" y="16"/>
                      </a:lnTo>
                      <a:lnTo>
                        <a:pt x="69" y="17"/>
                      </a:lnTo>
                      <a:lnTo>
                        <a:pt x="70" y="18"/>
                      </a:lnTo>
                      <a:lnTo>
                        <a:pt x="71" y="20"/>
                      </a:lnTo>
                      <a:lnTo>
                        <a:pt x="71" y="21"/>
                      </a:lnTo>
                      <a:lnTo>
                        <a:pt x="72" y="23"/>
                      </a:lnTo>
                      <a:lnTo>
                        <a:pt x="72" y="25"/>
                      </a:lnTo>
                      <a:lnTo>
                        <a:pt x="73" y="26"/>
                      </a:lnTo>
                      <a:lnTo>
                        <a:pt x="73" y="28"/>
                      </a:lnTo>
                      <a:lnTo>
                        <a:pt x="74" y="29"/>
                      </a:lnTo>
                      <a:lnTo>
                        <a:pt x="74" y="31"/>
                      </a:lnTo>
                      <a:lnTo>
                        <a:pt x="74" y="32"/>
                      </a:lnTo>
                      <a:lnTo>
                        <a:pt x="75" y="34"/>
                      </a:lnTo>
                      <a:lnTo>
                        <a:pt x="75" y="36"/>
                      </a:lnTo>
                      <a:lnTo>
                        <a:pt x="76" y="38"/>
                      </a:lnTo>
                      <a:lnTo>
                        <a:pt x="76" y="40"/>
                      </a:lnTo>
                      <a:lnTo>
                        <a:pt x="76" y="42"/>
                      </a:lnTo>
                      <a:lnTo>
                        <a:pt x="77" y="44"/>
                      </a:lnTo>
                      <a:lnTo>
                        <a:pt x="77" y="48"/>
                      </a:lnTo>
                      <a:lnTo>
                        <a:pt x="77" y="50"/>
                      </a:lnTo>
                      <a:lnTo>
                        <a:pt x="77" y="52"/>
                      </a:lnTo>
                      <a:lnTo>
                        <a:pt x="77" y="55"/>
                      </a:lnTo>
                      <a:lnTo>
                        <a:pt x="77" y="58"/>
                      </a:lnTo>
                      <a:lnTo>
                        <a:pt x="77" y="60"/>
                      </a:lnTo>
                      <a:lnTo>
                        <a:pt x="77" y="64"/>
                      </a:lnTo>
                      <a:lnTo>
                        <a:pt x="77" y="67"/>
                      </a:lnTo>
                      <a:lnTo>
                        <a:pt x="77" y="71"/>
                      </a:lnTo>
                      <a:lnTo>
                        <a:pt x="77" y="74"/>
                      </a:lnTo>
                      <a:lnTo>
                        <a:pt x="77" y="77"/>
                      </a:lnTo>
                      <a:lnTo>
                        <a:pt x="76" y="80"/>
                      </a:lnTo>
                      <a:lnTo>
                        <a:pt x="76" y="82"/>
                      </a:lnTo>
                      <a:lnTo>
                        <a:pt x="76" y="85"/>
                      </a:lnTo>
                      <a:lnTo>
                        <a:pt x="75" y="88"/>
                      </a:lnTo>
                      <a:lnTo>
                        <a:pt x="75" y="90"/>
                      </a:lnTo>
                      <a:lnTo>
                        <a:pt x="74" y="92"/>
                      </a:lnTo>
                      <a:lnTo>
                        <a:pt x="73" y="95"/>
                      </a:lnTo>
                      <a:lnTo>
                        <a:pt x="73" y="97"/>
                      </a:lnTo>
                      <a:lnTo>
                        <a:pt x="72" y="99"/>
                      </a:lnTo>
                      <a:lnTo>
                        <a:pt x="71" y="101"/>
                      </a:lnTo>
                      <a:lnTo>
                        <a:pt x="70" y="103"/>
                      </a:lnTo>
                      <a:lnTo>
                        <a:pt x="69" y="105"/>
                      </a:lnTo>
                      <a:lnTo>
                        <a:pt x="68" y="106"/>
                      </a:lnTo>
                      <a:lnTo>
                        <a:pt x="67" y="108"/>
                      </a:lnTo>
                      <a:lnTo>
                        <a:pt x="66" y="109"/>
                      </a:lnTo>
                      <a:lnTo>
                        <a:pt x="65" y="111"/>
                      </a:lnTo>
                      <a:lnTo>
                        <a:pt x="64" y="112"/>
                      </a:lnTo>
                      <a:lnTo>
                        <a:pt x="63" y="113"/>
                      </a:lnTo>
                      <a:lnTo>
                        <a:pt x="61" y="114"/>
                      </a:lnTo>
                      <a:lnTo>
                        <a:pt x="60" y="115"/>
                      </a:lnTo>
                      <a:lnTo>
                        <a:pt x="58" y="116"/>
                      </a:lnTo>
                      <a:lnTo>
                        <a:pt x="57" y="117"/>
                      </a:lnTo>
                      <a:lnTo>
                        <a:pt x="54" y="119"/>
                      </a:lnTo>
                      <a:lnTo>
                        <a:pt x="52" y="119"/>
                      </a:lnTo>
                      <a:lnTo>
                        <a:pt x="51" y="120"/>
                      </a:lnTo>
                      <a:lnTo>
                        <a:pt x="49" y="120"/>
                      </a:lnTo>
                      <a:lnTo>
                        <a:pt x="47" y="121"/>
                      </a:lnTo>
                      <a:lnTo>
                        <a:pt x="45" y="121"/>
                      </a:lnTo>
                      <a:lnTo>
                        <a:pt x="43" y="121"/>
                      </a:lnTo>
                      <a:lnTo>
                        <a:pt x="41" y="121"/>
                      </a:lnTo>
                      <a:lnTo>
                        <a:pt x="39" y="121"/>
                      </a:lnTo>
                      <a:lnTo>
                        <a:pt x="37" y="121"/>
                      </a:lnTo>
                      <a:lnTo>
                        <a:pt x="34" y="121"/>
                      </a:lnTo>
                      <a:lnTo>
                        <a:pt x="30" y="121"/>
                      </a:lnTo>
                      <a:lnTo>
                        <a:pt x="28" y="120"/>
                      </a:lnTo>
                      <a:lnTo>
                        <a:pt x="26" y="120"/>
                      </a:lnTo>
                      <a:lnTo>
                        <a:pt x="23" y="119"/>
                      </a:lnTo>
                      <a:lnTo>
                        <a:pt x="21" y="117"/>
                      </a:lnTo>
                      <a:lnTo>
                        <a:pt x="19" y="116"/>
                      </a:lnTo>
                      <a:lnTo>
                        <a:pt x="17" y="114"/>
                      </a:lnTo>
                      <a:lnTo>
                        <a:pt x="16" y="113"/>
                      </a:lnTo>
                      <a:lnTo>
                        <a:pt x="14" y="111"/>
                      </a:lnTo>
                      <a:lnTo>
                        <a:pt x="12" y="109"/>
                      </a:lnTo>
                      <a:lnTo>
                        <a:pt x="11" y="107"/>
                      </a:lnTo>
                      <a:lnTo>
                        <a:pt x="9" y="104"/>
                      </a:lnTo>
                      <a:lnTo>
                        <a:pt x="8" y="101"/>
                      </a:lnTo>
                      <a:lnTo>
                        <a:pt x="5" y="98"/>
                      </a:lnTo>
                      <a:lnTo>
                        <a:pt x="4" y="93"/>
                      </a:lnTo>
                      <a:lnTo>
                        <a:pt x="3" y="89"/>
                      </a:lnTo>
                      <a:lnTo>
                        <a:pt x="2" y="85"/>
                      </a:lnTo>
                      <a:lnTo>
                        <a:pt x="2" y="81"/>
                      </a:lnTo>
                      <a:lnTo>
                        <a:pt x="1" y="76"/>
                      </a:lnTo>
                      <a:lnTo>
                        <a:pt x="1" y="72"/>
                      </a:lnTo>
                      <a:lnTo>
                        <a:pt x="1" y="66"/>
                      </a:lnTo>
                      <a:lnTo>
                        <a:pt x="0" y="60"/>
                      </a:lnTo>
                      <a:close/>
                      <a:moveTo>
                        <a:pt x="15" y="60"/>
                      </a:moveTo>
                      <a:lnTo>
                        <a:pt x="16" y="65"/>
                      </a:lnTo>
                      <a:lnTo>
                        <a:pt x="16" y="69"/>
                      </a:lnTo>
                      <a:lnTo>
                        <a:pt x="16" y="74"/>
                      </a:lnTo>
                      <a:lnTo>
                        <a:pt x="16" y="78"/>
                      </a:lnTo>
                      <a:lnTo>
                        <a:pt x="17" y="82"/>
                      </a:lnTo>
                      <a:lnTo>
                        <a:pt x="17" y="85"/>
                      </a:lnTo>
                      <a:lnTo>
                        <a:pt x="18" y="88"/>
                      </a:lnTo>
                      <a:lnTo>
                        <a:pt x="19" y="91"/>
                      </a:lnTo>
                      <a:lnTo>
                        <a:pt x="19" y="93"/>
                      </a:lnTo>
                      <a:lnTo>
                        <a:pt x="20" y="97"/>
                      </a:lnTo>
                      <a:lnTo>
                        <a:pt x="21" y="99"/>
                      </a:lnTo>
                      <a:lnTo>
                        <a:pt x="22" y="100"/>
                      </a:lnTo>
                      <a:lnTo>
                        <a:pt x="24" y="102"/>
                      </a:lnTo>
                      <a:lnTo>
                        <a:pt x="25" y="103"/>
                      </a:lnTo>
                      <a:lnTo>
                        <a:pt x="26" y="104"/>
                      </a:lnTo>
                      <a:lnTo>
                        <a:pt x="27" y="106"/>
                      </a:lnTo>
                      <a:lnTo>
                        <a:pt x="28" y="106"/>
                      </a:lnTo>
                      <a:lnTo>
                        <a:pt x="30" y="107"/>
                      </a:lnTo>
                      <a:lnTo>
                        <a:pt x="32" y="108"/>
                      </a:lnTo>
                      <a:lnTo>
                        <a:pt x="33" y="109"/>
                      </a:lnTo>
                      <a:lnTo>
                        <a:pt x="35" y="109"/>
                      </a:lnTo>
                      <a:lnTo>
                        <a:pt x="36" y="109"/>
                      </a:lnTo>
                      <a:lnTo>
                        <a:pt x="38" y="109"/>
                      </a:lnTo>
                      <a:lnTo>
                        <a:pt x="39" y="109"/>
                      </a:lnTo>
                      <a:lnTo>
                        <a:pt x="41" y="109"/>
                      </a:lnTo>
                      <a:lnTo>
                        <a:pt x="43" y="109"/>
                      </a:lnTo>
                      <a:lnTo>
                        <a:pt x="44" y="109"/>
                      </a:lnTo>
                      <a:lnTo>
                        <a:pt x="46" y="108"/>
                      </a:lnTo>
                      <a:lnTo>
                        <a:pt x="47" y="108"/>
                      </a:lnTo>
                      <a:lnTo>
                        <a:pt x="49" y="107"/>
                      </a:lnTo>
                      <a:lnTo>
                        <a:pt x="50" y="106"/>
                      </a:lnTo>
                      <a:lnTo>
                        <a:pt x="51" y="105"/>
                      </a:lnTo>
                      <a:lnTo>
                        <a:pt x="52" y="104"/>
                      </a:lnTo>
                      <a:lnTo>
                        <a:pt x="53" y="103"/>
                      </a:lnTo>
                      <a:lnTo>
                        <a:pt x="54" y="102"/>
                      </a:lnTo>
                      <a:lnTo>
                        <a:pt x="56" y="100"/>
                      </a:lnTo>
                      <a:lnTo>
                        <a:pt x="58" y="99"/>
                      </a:lnTo>
                      <a:lnTo>
                        <a:pt x="59" y="97"/>
                      </a:lnTo>
                      <a:lnTo>
                        <a:pt x="60" y="93"/>
                      </a:lnTo>
                      <a:lnTo>
                        <a:pt x="60" y="91"/>
                      </a:lnTo>
                      <a:lnTo>
                        <a:pt x="61" y="88"/>
                      </a:lnTo>
                      <a:lnTo>
                        <a:pt x="62" y="85"/>
                      </a:lnTo>
                      <a:lnTo>
                        <a:pt x="62" y="82"/>
                      </a:lnTo>
                      <a:lnTo>
                        <a:pt x="63" y="78"/>
                      </a:lnTo>
                      <a:lnTo>
                        <a:pt x="63" y="74"/>
                      </a:lnTo>
                      <a:lnTo>
                        <a:pt x="63" y="69"/>
                      </a:lnTo>
                      <a:lnTo>
                        <a:pt x="63" y="65"/>
                      </a:lnTo>
                      <a:lnTo>
                        <a:pt x="63" y="60"/>
                      </a:lnTo>
                      <a:lnTo>
                        <a:pt x="63" y="56"/>
                      </a:lnTo>
                      <a:lnTo>
                        <a:pt x="63" y="52"/>
                      </a:lnTo>
                      <a:lnTo>
                        <a:pt x="63" y="48"/>
                      </a:lnTo>
                      <a:lnTo>
                        <a:pt x="63" y="43"/>
                      </a:lnTo>
                      <a:lnTo>
                        <a:pt x="62" y="39"/>
                      </a:lnTo>
                      <a:lnTo>
                        <a:pt x="62" y="36"/>
                      </a:lnTo>
                      <a:lnTo>
                        <a:pt x="61" y="33"/>
                      </a:lnTo>
                      <a:lnTo>
                        <a:pt x="60" y="31"/>
                      </a:lnTo>
                      <a:lnTo>
                        <a:pt x="60" y="28"/>
                      </a:lnTo>
                      <a:lnTo>
                        <a:pt x="59" y="26"/>
                      </a:lnTo>
                      <a:lnTo>
                        <a:pt x="58" y="24"/>
                      </a:lnTo>
                      <a:lnTo>
                        <a:pt x="56" y="21"/>
                      </a:lnTo>
                      <a:lnTo>
                        <a:pt x="54" y="20"/>
                      </a:lnTo>
                      <a:lnTo>
                        <a:pt x="53" y="18"/>
                      </a:lnTo>
                      <a:lnTo>
                        <a:pt x="52" y="17"/>
                      </a:lnTo>
                      <a:lnTo>
                        <a:pt x="51" y="16"/>
                      </a:lnTo>
                      <a:lnTo>
                        <a:pt x="50" y="15"/>
                      </a:lnTo>
                      <a:lnTo>
                        <a:pt x="48" y="14"/>
                      </a:lnTo>
                      <a:lnTo>
                        <a:pt x="47" y="13"/>
                      </a:lnTo>
                      <a:lnTo>
                        <a:pt x="46" y="13"/>
                      </a:lnTo>
                      <a:lnTo>
                        <a:pt x="44" y="12"/>
                      </a:lnTo>
                      <a:lnTo>
                        <a:pt x="43" y="12"/>
                      </a:lnTo>
                      <a:lnTo>
                        <a:pt x="41" y="12"/>
                      </a:lnTo>
                      <a:lnTo>
                        <a:pt x="39" y="11"/>
                      </a:lnTo>
                      <a:lnTo>
                        <a:pt x="38" y="12"/>
                      </a:lnTo>
                      <a:lnTo>
                        <a:pt x="36" y="12"/>
                      </a:lnTo>
                      <a:lnTo>
                        <a:pt x="35" y="12"/>
                      </a:lnTo>
                      <a:lnTo>
                        <a:pt x="33" y="13"/>
                      </a:lnTo>
                      <a:lnTo>
                        <a:pt x="32" y="13"/>
                      </a:lnTo>
                      <a:lnTo>
                        <a:pt x="29" y="14"/>
                      </a:lnTo>
                      <a:lnTo>
                        <a:pt x="28" y="15"/>
                      </a:lnTo>
                      <a:lnTo>
                        <a:pt x="27" y="16"/>
                      </a:lnTo>
                      <a:lnTo>
                        <a:pt x="26" y="17"/>
                      </a:lnTo>
                      <a:lnTo>
                        <a:pt x="25" y="18"/>
                      </a:lnTo>
                      <a:lnTo>
                        <a:pt x="24" y="19"/>
                      </a:lnTo>
                      <a:lnTo>
                        <a:pt x="22" y="20"/>
                      </a:lnTo>
                      <a:lnTo>
                        <a:pt x="21" y="23"/>
                      </a:lnTo>
                      <a:lnTo>
                        <a:pt x="20" y="25"/>
                      </a:lnTo>
                      <a:lnTo>
                        <a:pt x="19" y="28"/>
                      </a:lnTo>
                      <a:lnTo>
                        <a:pt x="19" y="30"/>
                      </a:lnTo>
                      <a:lnTo>
                        <a:pt x="18" y="33"/>
                      </a:lnTo>
                      <a:lnTo>
                        <a:pt x="17" y="36"/>
                      </a:lnTo>
                      <a:lnTo>
                        <a:pt x="17" y="39"/>
                      </a:lnTo>
                      <a:lnTo>
                        <a:pt x="16" y="43"/>
                      </a:lnTo>
                      <a:lnTo>
                        <a:pt x="16" y="48"/>
                      </a:lnTo>
                      <a:lnTo>
                        <a:pt x="16" y="52"/>
                      </a:lnTo>
                      <a:lnTo>
                        <a:pt x="16" y="56"/>
                      </a:lnTo>
                      <a:lnTo>
                        <a:pt x="15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19" name="Freeform 490"/>
                <p:cNvSpPr>
                  <a:spLocks/>
                </p:cNvSpPr>
                <p:nvPr/>
              </p:nvSpPr>
              <p:spPr bwMode="auto">
                <a:xfrm>
                  <a:off x="708" y="2212"/>
                  <a:ext cx="40" cy="59"/>
                </a:xfrm>
                <a:custGeom>
                  <a:avLst/>
                  <a:gdLst>
                    <a:gd name="T0" fmla="*/ 3 w 80"/>
                    <a:gd name="T1" fmla="*/ 10 h 119"/>
                    <a:gd name="T2" fmla="*/ 3 w 80"/>
                    <a:gd name="T3" fmla="*/ 11 h 119"/>
                    <a:gd name="T4" fmla="*/ 3 w 80"/>
                    <a:gd name="T5" fmla="*/ 12 h 119"/>
                    <a:gd name="T6" fmla="*/ 3 w 80"/>
                    <a:gd name="T7" fmla="*/ 12 h 119"/>
                    <a:gd name="T8" fmla="*/ 3 w 80"/>
                    <a:gd name="T9" fmla="*/ 12 h 119"/>
                    <a:gd name="T10" fmla="*/ 4 w 80"/>
                    <a:gd name="T11" fmla="*/ 13 h 119"/>
                    <a:gd name="T12" fmla="*/ 5 w 80"/>
                    <a:gd name="T13" fmla="*/ 13 h 119"/>
                    <a:gd name="T14" fmla="*/ 5 w 80"/>
                    <a:gd name="T15" fmla="*/ 13 h 119"/>
                    <a:gd name="T16" fmla="*/ 5 w 80"/>
                    <a:gd name="T17" fmla="*/ 13 h 119"/>
                    <a:gd name="T18" fmla="*/ 6 w 80"/>
                    <a:gd name="T19" fmla="*/ 13 h 119"/>
                    <a:gd name="T20" fmla="*/ 7 w 80"/>
                    <a:gd name="T21" fmla="*/ 13 h 119"/>
                    <a:gd name="T22" fmla="*/ 7 w 80"/>
                    <a:gd name="T23" fmla="*/ 12 h 119"/>
                    <a:gd name="T24" fmla="*/ 8 w 80"/>
                    <a:gd name="T25" fmla="*/ 12 h 119"/>
                    <a:gd name="T26" fmla="*/ 8 w 80"/>
                    <a:gd name="T27" fmla="*/ 11 h 119"/>
                    <a:gd name="T28" fmla="*/ 8 w 80"/>
                    <a:gd name="T29" fmla="*/ 11 h 119"/>
                    <a:gd name="T30" fmla="*/ 8 w 80"/>
                    <a:gd name="T31" fmla="*/ 10 h 119"/>
                    <a:gd name="T32" fmla="*/ 8 w 80"/>
                    <a:gd name="T33" fmla="*/ 9 h 119"/>
                    <a:gd name="T34" fmla="*/ 8 w 80"/>
                    <a:gd name="T35" fmla="*/ 8 h 119"/>
                    <a:gd name="T36" fmla="*/ 8 w 80"/>
                    <a:gd name="T37" fmla="*/ 8 h 119"/>
                    <a:gd name="T38" fmla="*/ 8 w 80"/>
                    <a:gd name="T39" fmla="*/ 7 h 119"/>
                    <a:gd name="T40" fmla="*/ 7 w 80"/>
                    <a:gd name="T41" fmla="*/ 7 h 119"/>
                    <a:gd name="T42" fmla="*/ 7 w 80"/>
                    <a:gd name="T43" fmla="*/ 6 h 119"/>
                    <a:gd name="T44" fmla="*/ 6 w 80"/>
                    <a:gd name="T45" fmla="*/ 6 h 119"/>
                    <a:gd name="T46" fmla="*/ 6 w 80"/>
                    <a:gd name="T47" fmla="*/ 6 h 119"/>
                    <a:gd name="T48" fmla="*/ 5 w 80"/>
                    <a:gd name="T49" fmla="*/ 6 h 119"/>
                    <a:gd name="T50" fmla="*/ 5 w 80"/>
                    <a:gd name="T51" fmla="*/ 6 h 119"/>
                    <a:gd name="T52" fmla="*/ 4 w 80"/>
                    <a:gd name="T53" fmla="*/ 6 h 119"/>
                    <a:gd name="T54" fmla="*/ 4 w 80"/>
                    <a:gd name="T55" fmla="*/ 6 h 119"/>
                    <a:gd name="T56" fmla="*/ 3 w 80"/>
                    <a:gd name="T57" fmla="*/ 6 h 119"/>
                    <a:gd name="T58" fmla="*/ 3 w 80"/>
                    <a:gd name="T59" fmla="*/ 7 h 119"/>
                    <a:gd name="T60" fmla="*/ 3 w 80"/>
                    <a:gd name="T61" fmla="*/ 7 h 119"/>
                    <a:gd name="T62" fmla="*/ 3 w 80"/>
                    <a:gd name="T63" fmla="*/ 7 h 119"/>
                    <a:gd name="T64" fmla="*/ 1 w 80"/>
                    <a:gd name="T65" fmla="*/ 7 h 119"/>
                    <a:gd name="T66" fmla="*/ 10 w 80"/>
                    <a:gd name="T67" fmla="*/ 1 h 119"/>
                    <a:gd name="T68" fmla="*/ 3 w 80"/>
                    <a:gd name="T69" fmla="*/ 5 h 119"/>
                    <a:gd name="T70" fmla="*/ 4 w 80"/>
                    <a:gd name="T71" fmla="*/ 5 h 119"/>
                    <a:gd name="T72" fmla="*/ 5 w 80"/>
                    <a:gd name="T73" fmla="*/ 5 h 119"/>
                    <a:gd name="T74" fmla="*/ 5 w 80"/>
                    <a:gd name="T75" fmla="*/ 4 h 119"/>
                    <a:gd name="T76" fmla="*/ 6 w 80"/>
                    <a:gd name="T77" fmla="*/ 4 h 119"/>
                    <a:gd name="T78" fmla="*/ 7 w 80"/>
                    <a:gd name="T79" fmla="*/ 5 h 119"/>
                    <a:gd name="T80" fmla="*/ 8 w 80"/>
                    <a:gd name="T81" fmla="*/ 5 h 119"/>
                    <a:gd name="T82" fmla="*/ 9 w 80"/>
                    <a:gd name="T83" fmla="*/ 5 h 119"/>
                    <a:gd name="T84" fmla="*/ 9 w 80"/>
                    <a:gd name="T85" fmla="*/ 6 h 119"/>
                    <a:gd name="T86" fmla="*/ 10 w 80"/>
                    <a:gd name="T87" fmla="*/ 7 h 119"/>
                    <a:gd name="T88" fmla="*/ 10 w 80"/>
                    <a:gd name="T89" fmla="*/ 8 h 119"/>
                    <a:gd name="T90" fmla="*/ 10 w 80"/>
                    <a:gd name="T91" fmla="*/ 9 h 119"/>
                    <a:gd name="T92" fmla="*/ 10 w 80"/>
                    <a:gd name="T93" fmla="*/ 10 h 119"/>
                    <a:gd name="T94" fmla="*/ 10 w 80"/>
                    <a:gd name="T95" fmla="*/ 10 h 119"/>
                    <a:gd name="T96" fmla="*/ 10 w 80"/>
                    <a:gd name="T97" fmla="*/ 11 h 119"/>
                    <a:gd name="T98" fmla="*/ 10 w 80"/>
                    <a:gd name="T99" fmla="*/ 12 h 119"/>
                    <a:gd name="T100" fmla="*/ 9 w 80"/>
                    <a:gd name="T101" fmla="*/ 13 h 119"/>
                    <a:gd name="T102" fmla="*/ 8 w 80"/>
                    <a:gd name="T103" fmla="*/ 14 h 119"/>
                    <a:gd name="T104" fmla="*/ 7 w 80"/>
                    <a:gd name="T105" fmla="*/ 14 h 119"/>
                    <a:gd name="T106" fmla="*/ 6 w 80"/>
                    <a:gd name="T107" fmla="*/ 14 h 119"/>
                    <a:gd name="T108" fmla="*/ 5 w 80"/>
                    <a:gd name="T109" fmla="*/ 14 h 119"/>
                    <a:gd name="T110" fmla="*/ 4 w 80"/>
                    <a:gd name="T111" fmla="*/ 14 h 119"/>
                    <a:gd name="T112" fmla="*/ 3 w 80"/>
                    <a:gd name="T113" fmla="*/ 14 h 119"/>
                    <a:gd name="T114" fmla="*/ 2 w 80"/>
                    <a:gd name="T115" fmla="*/ 14 h 119"/>
                    <a:gd name="T116" fmla="*/ 2 w 80"/>
                    <a:gd name="T117" fmla="*/ 13 h 119"/>
                    <a:gd name="T118" fmla="*/ 1 w 80"/>
                    <a:gd name="T119" fmla="*/ 13 h 119"/>
                    <a:gd name="T120" fmla="*/ 1 w 80"/>
                    <a:gd name="T121" fmla="*/ 12 h 119"/>
                    <a:gd name="T122" fmla="*/ 1 w 80"/>
                    <a:gd name="T123" fmla="*/ 11 h 119"/>
                    <a:gd name="T124" fmla="*/ 0 w 80"/>
                    <a:gd name="T125" fmla="*/ 10 h 11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80"/>
                    <a:gd name="T190" fmla="*/ 0 h 119"/>
                    <a:gd name="T191" fmla="*/ 80 w 80"/>
                    <a:gd name="T192" fmla="*/ 119 h 119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80" h="119">
                      <a:moveTo>
                        <a:pt x="0" y="86"/>
                      </a:moveTo>
                      <a:lnTo>
                        <a:pt x="16" y="84"/>
                      </a:lnTo>
                      <a:lnTo>
                        <a:pt x="17" y="86"/>
                      </a:lnTo>
                      <a:lnTo>
                        <a:pt x="17" y="89"/>
                      </a:lnTo>
                      <a:lnTo>
                        <a:pt x="17" y="91"/>
                      </a:lnTo>
                      <a:lnTo>
                        <a:pt x="18" y="92"/>
                      </a:lnTo>
                      <a:lnTo>
                        <a:pt x="18" y="94"/>
                      </a:lnTo>
                      <a:lnTo>
                        <a:pt x="19" y="95"/>
                      </a:lnTo>
                      <a:lnTo>
                        <a:pt x="19" y="97"/>
                      </a:lnTo>
                      <a:lnTo>
                        <a:pt x="20" y="98"/>
                      </a:lnTo>
                      <a:lnTo>
                        <a:pt x="21" y="99"/>
                      </a:lnTo>
                      <a:lnTo>
                        <a:pt x="22" y="100"/>
                      </a:lnTo>
                      <a:lnTo>
                        <a:pt x="23" y="101"/>
                      </a:lnTo>
                      <a:lnTo>
                        <a:pt x="23" y="102"/>
                      </a:lnTo>
                      <a:lnTo>
                        <a:pt x="25" y="103"/>
                      </a:lnTo>
                      <a:lnTo>
                        <a:pt x="26" y="104"/>
                      </a:lnTo>
                      <a:lnTo>
                        <a:pt x="27" y="105"/>
                      </a:lnTo>
                      <a:lnTo>
                        <a:pt x="29" y="105"/>
                      </a:lnTo>
                      <a:lnTo>
                        <a:pt x="30" y="106"/>
                      </a:lnTo>
                      <a:lnTo>
                        <a:pt x="31" y="106"/>
                      </a:lnTo>
                      <a:lnTo>
                        <a:pt x="33" y="107"/>
                      </a:lnTo>
                      <a:lnTo>
                        <a:pt x="34" y="107"/>
                      </a:lnTo>
                      <a:lnTo>
                        <a:pt x="35" y="107"/>
                      </a:lnTo>
                      <a:lnTo>
                        <a:pt x="37" y="107"/>
                      </a:lnTo>
                      <a:lnTo>
                        <a:pt x="38" y="107"/>
                      </a:lnTo>
                      <a:lnTo>
                        <a:pt x="39" y="107"/>
                      </a:lnTo>
                      <a:lnTo>
                        <a:pt x="41" y="107"/>
                      </a:lnTo>
                      <a:lnTo>
                        <a:pt x="43" y="107"/>
                      </a:lnTo>
                      <a:lnTo>
                        <a:pt x="44" y="107"/>
                      </a:lnTo>
                      <a:lnTo>
                        <a:pt x="46" y="107"/>
                      </a:lnTo>
                      <a:lnTo>
                        <a:pt x="47" y="106"/>
                      </a:lnTo>
                      <a:lnTo>
                        <a:pt x="49" y="105"/>
                      </a:lnTo>
                      <a:lnTo>
                        <a:pt x="50" y="105"/>
                      </a:lnTo>
                      <a:lnTo>
                        <a:pt x="53" y="104"/>
                      </a:lnTo>
                      <a:lnTo>
                        <a:pt x="54" y="103"/>
                      </a:lnTo>
                      <a:lnTo>
                        <a:pt x="55" y="102"/>
                      </a:lnTo>
                      <a:lnTo>
                        <a:pt x="56" y="101"/>
                      </a:lnTo>
                      <a:lnTo>
                        <a:pt x="57" y="99"/>
                      </a:lnTo>
                      <a:lnTo>
                        <a:pt x="59" y="98"/>
                      </a:lnTo>
                      <a:lnTo>
                        <a:pt x="60" y="97"/>
                      </a:lnTo>
                      <a:lnTo>
                        <a:pt x="61" y="96"/>
                      </a:lnTo>
                      <a:lnTo>
                        <a:pt x="61" y="94"/>
                      </a:lnTo>
                      <a:lnTo>
                        <a:pt x="62" y="93"/>
                      </a:lnTo>
                      <a:lnTo>
                        <a:pt x="63" y="91"/>
                      </a:lnTo>
                      <a:lnTo>
                        <a:pt x="63" y="89"/>
                      </a:lnTo>
                      <a:lnTo>
                        <a:pt x="64" y="86"/>
                      </a:lnTo>
                      <a:lnTo>
                        <a:pt x="64" y="85"/>
                      </a:lnTo>
                      <a:lnTo>
                        <a:pt x="64" y="83"/>
                      </a:lnTo>
                      <a:lnTo>
                        <a:pt x="64" y="81"/>
                      </a:lnTo>
                      <a:lnTo>
                        <a:pt x="64" y="78"/>
                      </a:lnTo>
                      <a:lnTo>
                        <a:pt x="64" y="77"/>
                      </a:lnTo>
                      <a:lnTo>
                        <a:pt x="64" y="75"/>
                      </a:lnTo>
                      <a:lnTo>
                        <a:pt x="64" y="73"/>
                      </a:lnTo>
                      <a:lnTo>
                        <a:pt x="64" y="71"/>
                      </a:lnTo>
                      <a:lnTo>
                        <a:pt x="63" y="69"/>
                      </a:lnTo>
                      <a:lnTo>
                        <a:pt x="63" y="68"/>
                      </a:lnTo>
                      <a:lnTo>
                        <a:pt x="62" y="66"/>
                      </a:lnTo>
                      <a:lnTo>
                        <a:pt x="61" y="65"/>
                      </a:lnTo>
                      <a:lnTo>
                        <a:pt x="61" y="62"/>
                      </a:lnTo>
                      <a:lnTo>
                        <a:pt x="60" y="61"/>
                      </a:lnTo>
                      <a:lnTo>
                        <a:pt x="59" y="60"/>
                      </a:lnTo>
                      <a:lnTo>
                        <a:pt x="57" y="58"/>
                      </a:lnTo>
                      <a:lnTo>
                        <a:pt x="56" y="57"/>
                      </a:lnTo>
                      <a:lnTo>
                        <a:pt x="55" y="56"/>
                      </a:lnTo>
                      <a:lnTo>
                        <a:pt x="54" y="55"/>
                      </a:lnTo>
                      <a:lnTo>
                        <a:pt x="53" y="55"/>
                      </a:lnTo>
                      <a:lnTo>
                        <a:pt x="51" y="54"/>
                      </a:lnTo>
                      <a:lnTo>
                        <a:pt x="49" y="53"/>
                      </a:lnTo>
                      <a:lnTo>
                        <a:pt x="48" y="53"/>
                      </a:lnTo>
                      <a:lnTo>
                        <a:pt x="46" y="52"/>
                      </a:lnTo>
                      <a:lnTo>
                        <a:pt x="45" y="52"/>
                      </a:lnTo>
                      <a:lnTo>
                        <a:pt x="43" y="52"/>
                      </a:lnTo>
                      <a:lnTo>
                        <a:pt x="41" y="52"/>
                      </a:lnTo>
                      <a:lnTo>
                        <a:pt x="39" y="51"/>
                      </a:lnTo>
                      <a:lnTo>
                        <a:pt x="38" y="52"/>
                      </a:lnTo>
                      <a:lnTo>
                        <a:pt x="37" y="52"/>
                      </a:lnTo>
                      <a:lnTo>
                        <a:pt x="36" y="52"/>
                      </a:lnTo>
                      <a:lnTo>
                        <a:pt x="35" y="52"/>
                      </a:lnTo>
                      <a:lnTo>
                        <a:pt x="34" y="52"/>
                      </a:lnTo>
                      <a:lnTo>
                        <a:pt x="33" y="52"/>
                      </a:lnTo>
                      <a:lnTo>
                        <a:pt x="32" y="53"/>
                      </a:lnTo>
                      <a:lnTo>
                        <a:pt x="31" y="53"/>
                      </a:lnTo>
                      <a:lnTo>
                        <a:pt x="30" y="53"/>
                      </a:lnTo>
                      <a:lnTo>
                        <a:pt x="29" y="54"/>
                      </a:lnTo>
                      <a:lnTo>
                        <a:pt x="27" y="54"/>
                      </a:lnTo>
                      <a:lnTo>
                        <a:pt x="25" y="54"/>
                      </a:lnTo>
                      <a:lnTo>
                        <a:pt x="25" y="55"/>
                      </a:lnTo>
                      <a:lnTo>
                        <a:pt x="24" y="56"/>
                      </a:lnTo>
                      <a:lnTo>
                        <a:pt x="23" y="56"/>
                      </a:lnTo>
                      <a:lnTo>
                        <a:pt x="22" y="57"/>
                      </a:lnTo>
                      <a:lnTo>
                        <a:pt x="21" y="58"/>
                      </a:lnTo>
                      <a:lnTo>
                        <a:pt x="20" y="59"/>
                      </a:lnTo>
                      <a:lnTo>
                        <a:pt x="19" y="60"/>
                      </a:lnTo>
                      <a:lnTo>
                        <a:pt x="19" y="61"/>
                      </a:lnTo>
                      <a:lnTo>
                        <a:pt x="18" y="62"/>
                      </a:lnTo>
                      <a:lnTo>
                        <a:pt x="17" y="62"/>
                      </a:lnTo>
                      <a:lnTo>
                        <a:pt x="3" y="60"/>
                      </a:lnTo>
                      <a:lnTo>
                        <a:pt x="15" y="0"/>
                      </a:lnTo>
                      <a:lnTo>
                        <a:pt x="73" y="0"/>
                      </a:lnTo>
                      <a:lnTo>
                        <a:pt x="73" y="13"/>
                      </a:lnTo>
                      <a:lnTo>
                        <a:pt x="26" y="13"/>
                      </a:lnTo>
                      <a:lnTo>
                        <a:pt x="20" y="46"/>
                      </a:lnTo>
                      <a:lnTo>
                        <a:pt x="22" y="45"/>
                      </a:lnTo>
                      <a:lnTo>
                        <a:pt x="24" y="44"/>
                      </a:lnTo>
                      <a:lnTo>
                        <a:pt x="26" y="43"/>
                      </a:lnTo>
                      <a:lnTo>
                        <a:pt x="27" y="43"/>
                      </a:lnTo>
                      <a:lnTo>
                        <a:pt x="30" y="42"/>
                      </a:lnTo>
                      <a:lnTo>
                        <a:pt x="32" y="41"/>
                      </a:lnTo>
                      <a:lnTo>
                        <a:pt x="34" y="41"/>
                      </a:lnTo>
                      <a:lnTo>
                        <a:pt x="35" y="39"/>
                      </a:lnTo>
                      <a:lnTo>
                        <a:pt x="37" y="39"/>
                      </a:lnTo>
                      <a:lnTo>
                        <a:pt x="39" y="39"/>
                      </a:lnTo>
                      <a:lnTo>
                        <a:pt x="41" y="39"/>
                      </a:lnTo>
                      <a:lnTo>
                        <a:pt x="42" y="38"/>
                      </a:lnTo>
                      <a:lnTo>
                        <a:pt x="45" y="39"/>
                      </a:lnTo>
                      <a:lnTo>
                        <a:pt x="47" y="39"/>
                      </a:lnTo>
                      <a:lnTo>
                        <a:pt x="50" y="39"/>
                      </a:lnTo>
                      <a:lnTo>
                        <a:pt x="53" y="41"/>
                      </a:lnTo>
                      <a:lnTo>
                        <a:pt x="55" y="41"/>
                      </a:lnTo>
                      <a:lnTo>
                        <a:pt x="57" y="42"/>
                      </a:lnTo>
                      <a:lnTo>
                        <a:pt x="59" y="43"/>
                      </a:lnTo>
                      <a:lnTo>
                        <a:pt x="61" y="44"/>
                      </a:lnTo>
                      <a:lnTo>
                        <a:pt x="63" y="45"/>
                      </a:lnTo>
                      <a:lnTo>
                        <a:pt x="65" y="46"/>
                      </a:lnTo>
                      <a:lnTo>
                        <a:pt x="67" y="48"/>
                      </a:lnTo>
                      <a:lnTo>
                        <a:pt x="68" y="49"/>
                      </a:lnTo>
                      <a:lnTo>
                        <a:pt x="70" y="51"/>
                      </a:lnTo>
                      <a:lnTo>
                        <a:pt x="72" y="53"/>
                      </a:lnTo>
                      <a:lnTo>
                        <a:pt x="73" y="55"/>
                      </a:lnTo>
                      <a:lnTo>
                        <a:pt x="75" y="57"/>
                      </a:lnTo>
                      <a:lnTo>
                        <a:pt x="77" y="59"/>
                      </a:lnTo>
                      <a:lnTo>
                        <a:pt x="78" y="61"/>
                      </a:lnTo>
                      <a:lnTo>
                        <a:pt x="79" y="65"/>
                      </a:lnTo>
                      <a:lnTo>
                        <a:pt x="79" y="67"/>
                      </a:lnTo>
                      <a:lnTo>
                        <a:pt x="80" y="69"/>
                      </a:lnTo>
                      <a:lnTo>
                        <a:pt x="80" y="72"/>
                      </a:lnTo>
                      <a:lnTo>
                        <a:pt x="80" y="75"/>
                      </a:lnTo>
                      <a:lnTo>
                        <a:pt x="80" y="77"/>
                      </a:lnTo>
                      <a:lnTo>
                        <a:pt x="80" y="80"/>
                      </a:lnTo>
                      <a:lnTo>
                        <a:pt x="80" y="82"/>
                      </a:lnTo>
                      <a:lnTo>
                        <a:pt x="80" y="85"/>
                      </a:lnTo>
                      <a:lnTo>
                        <a:pt x="79" y="87"/>
                      </a:lnTo>
                      <a:lnTo>
                        <a:pt x="79" y="90"/>
                      </a:lnTo>
                      <a:lnTo>
                        <a:pt x="78" y="93"/>
                      </a:lnTo>
                      <a:lnTo>
                        <a:pt x="77" y="95"/>
                      </a:lnTo>
                      <a:lnTo>
                        <a:pt x="75" y="97"/>
                      </a:lnTo>
                      <a:lnTo>
                        <a:pt x="74" y="99"/>
                      </a:lnTo>
                      <a:lnTo>
                        <a:pt x="73" y="101"/>
                      </a:lnTo>
                      <a:lnTo>
                        <a:pt x="72" y="103"/>
                      </a:lnTo>
                      <a:lnTo>
                        <a:pt x="70" y="105"/>
                      </a:lnTo>
                      <a:lnTo>
                        <a:pt x="69" y="108"/>
                      </a:lnTo>
                      <a:lnTo>
                        <a:pt x="67" y="109"/>
                      </a:lnTo>
                      <a:lnTo>
                        <a:pt x="64" y="111"/>
                      </a:lnTo>
                      <a:lnTo>
                        <a:pt x="62" y="114"/>
                      </a:lnTo>
                      <a:lnTo>
                        <a:pt x="60" y="115"/>
                      </a:lnTo>
                      <a:lnTo>
                        <a:pt x="57" y="116"/>
                      </a:lnTo>
                      <a:lnTo>
                        <a:pt x="55" y="117"/>
                      </a:lnTo>
                      <a:lnTo>
                        <a:pt x="51" y="118"/>
                      </a:lnTo>
                      <a:lnTo>
                        <a:pt x="48" y="119"/>
                      </a:lnTo>
                      <a:lnTo>
                        <a:pt x="46" y="119"/>
                      </a:lnTo>
                      <a:lnTo>
                        <a:pt x="43" y="119"/>
                      </a:lnTo>
                      <a:lnTo>
                        <a:pt x="39" y="119"/>
                      </a:lnTo>
                      <a:lnTo>
                        <a:pt x="37" y="119"/>
                      </a:lnTo>
                      <a:lnTo>
                        <a:pt x="34" y="119"/>
                      </a:lnTo>
                      <a:lnTo>
                        <a:pt x="32" y="119"/>
                      </a:lnTo>
                      <a:lnTo>
                        <a:pt x="29" y="119"/>
                      </a:lnTo>
                      <a:lnTo>
                        <a:pt x="26" y="118"/>
                      </a:lnTo>
                      <a:lnTo>
                        <a:pt x="24" y="117"/>
                      </a:lnTo>
                      <a:lnTo>
                        <a:pt x="22" y="117"/>
                      </a:lnTo>
                      <a:lnTo>
                        <a:pt x="20" y="116"/>
                      </a:lnTo>
                      <a:lnTo>
                        <a:pt x="18" y="115"/>
                      </a:lnTo>
                      <a:lnTo>
                        <a:pt x="16" y="114"/>
                      </a:lnTo>
                      <a:lnTo>
                        <a:pt x="14" y="113"/>
                      </a:lnTo>
                      <a:lnTo>
                        <a:pt x="12" y="110"/>
                      </a:lnTo>
                      <a:lnTo>
                        <a:pt x="11" y="109"/>
                      </a:lnTo>
                      <a:lnTo>
                        <a:pt x="9" y="107"/>
                      </a:lnTo>
                      <a:lnTo>
                        <a:pt x="8" y="106"/>
                      </a:lnTo>
                      <a:lnTo>
                        <a:pt x="7" y="104"/>
                      </a:lnTo>
                      <a:lnTo>
                        <a:pt x="6" y="102"/>
                      </a:lnTo>
                      <a:lnTo>
                        <a:pt x="5" y="100"/>
                      </a:lnTo>
                      <a:lnTo>
                        <a:pt x="3" y="98"/>
                      </a:lnTo>
                      <a:lnTo>
                        <a:pt x="2" y="96"/>
                      </a:lnTo>
                      <a:lnTo>
                        <a:pt x="2" y="94"/>
                      </a:lnTo>
                      <a:lnTo>
                        <a:pt x="1" y="92"/>
                      </a:lnTo>
                      <a:lnTo>
                        <a:pt x="1" y="90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20" name="Freeform 491"/>
                <p:cNvSpPr>
                  <a:spLocks noEditPoints="1"/>
                </p:cNvSpPr>
                <p:nvPr/>
              </p:nvSpPr>
              <p:spPr bwMode="auto">
                <a:xfrm>
                  <a:off x="755" y="2211"/>
                  <a:ext cx="38" cy="60"/>
                </a:xfrm>
                <a:custGeom>
                  <a:avLst/>
                  <a:gdLst>
                    <a:gd name="T0" fmla="*/ 0 w 77"/>
                    <a:gd name="T1" fmla="*/ 6 h 121"/>
                    <a:gd name="T2" fmla="*/ 0 w 77"/>
                    <a:gd name="T3" fmla="*/ 4 h 121"/>
                    <a:gd name="T4" fmla="*/ 0 w 77"/>
                    <a:gd name="T5" fmla="*/ 3 h 121"/>
                    <a:gd name="T6" fmla="*/ 1 w 77"/>
                    <a:gd name="T7" fmla="*/ 2 h 121"/>
                    <a:gd name="T8" fmla="*/ 1 w 77"/>
                    <a:gd name="T9" fmla="*/ 1 h 121"/>
                    <a:gd name="T10" fmla="*/ 2 w 77"/>
                    <a:gd name="T11" fmla="*/ 1 h 121"/>
                    <a:gd name="T12" fmla="*/ 2 w 77"/>
                    <a:gd name="T13" fmla="*/ 0 h 121"/>
                    <a:gd name="T14" fmla="*/ 3 w 77"/>
                    <a:gd name="T15" fmla="*/ 0 h 121"/>
                    <a:gd name="T16" fmla="*/ 4 w 77"/>
                    <a:gd name="T17" fmla="*/ 0 h 121"/>
                    <a:gd name="T18" fmla="*/ 5 w 77"/>
                    <a:gd name="T19" fmla="*/ 0 h 121"/>
                    <a:gd name="T20" fmla="*/ 6 w 77"/>
                    <a:gd name="T21" fmla="*/ 0 h 121"/>
                    <a:gd name="T22" fmla="*/ 6 w 77"/>
                    <a:gd name="T23" fmla="*/ 0 h 121"/>
                    <a:gd name="T24" fmla="*/ 7 w 77"/>
                    <a:gd name="T25" fmla="*/ 0 h 121"/>
                    <a:gd name="T26" fmla="*/ 8 w 77"/>
                    <a:gd name="T27" fmla="*/ 1 h 121"/>
                    <a:gd name="T28" fmla="*/ 8 w 77"/>
                    <a:gd name="T29" fmla="*/ 1 h 121"/>
                    <a:gd name="T30" fmla="*/ 8 w 77"/>
                    <a:gd name="T31" fmla="*/ 2 h 121"/>
                    <a:gd name="T32" fmla="*/ 9 w 77"/>
                    <a:gd name="T33" fmla="*/ 3 h 121"/>
                    <a:gd name="T34" fmla="*/ 9 w 77"/>
                    <a:gd name="T35" fmla="*/ 3 h 121"/>
                    <a:gd name="T36" fmla="*/ 9 w 77"/>
                    <a:gd name="T37" fmla="*/ 4 h 121"/>
                    <a:gd name="T38" fmla="*/ 9 w 77"/>
                    <a:gd name="T39" fmla="*/ 6 h 121"/>
                    <a:gd name="T40" fmla="*/ 9 w 77"/>
                    <a:gd name="T41" fmla="*/ 7 h 121"/>
                    <a:gd name="T42" fmla="*/ 9 w 77"/>
                    <a:gd name="T43" fmla="*/ 8 h 121"/>
                    <a:gd name="T44" fmla="*/ 9 w 77"/>
                    <a:gd name="T45" fmla="*/ 10 h 121"/>
                    <a:gd name="T46" fmla="*/ 9 w 77"/>
                    <a:gd name="T47" fmla="*/ 11 h 121"/>
                    <a:gd name="T48" fmla="*/ 8 w 77"/>
                    <a:gd name="T49" fmla="*/ 12 h 121"/>
                    <a:gd name="T50" fmla="*/ 8 w 77"/>
                    <a:gd name="T51" fmla="*/ 13 h 121"/>
                    <a:gd name="T52" fmla="*/ 7 w 77"/>
                    <a:gd name="T53" fmla="*/ 14 h 121"/>
                    <a:gd name="T54" fmla="*/ 7 w 77"/>
                    <a:gd name="T55" fmla="*/ 14 h 121"/>
                    <a:gd name="T56" fmla="*/ 6 w 77"/>
                    <a:gd name="T57" fmla="*/ 15 h 121"/>
                    <a:gd name="T58" fmla="*/ 5 w 77"/>
                    <a:gd name="T59" fmla="*/ 15 h 121"/>
                    <a:gd name="T60" fmla="*/ 3 w 77"/>
                    <a:gd name="T61" fmla="*/ 15 h 121"/>
                    <a:gd name="T62" fmla="*/ 2 w 77"/>
                    <a:gd name="T63" fmla="*/ 14 h 121"/>
                    <a:gd name="T64" fmla="*/ 1 w 77"/>
                    <a:gd name="T65" fmla="*/ 13 h 121"/>
                    <a:gd name="T66" fmla="*/ 1 w 77"/>
                    <a:gd name="T67" fmla="*/ 12 h 121"/>
                    <a:gd name="T68" fmla="*/ 0 w 77"/>
                    <a:gd name="T69" fmla="*/ 10 h 121"/>
                    <a:gd name="T70" fmla="*/ 0 w 77"/>
                    <a:gd name="T71" fmla="*/ 8 h 121"/>
                    <a:gd name="T72" fmla="*/ 1 w 77"/>
                    <a:gd name="T73" fmla="*/ 7 h 121"/>
                    <a:gd name="T74" fmla="*/ 2 w 77"/>
                    <a:gd name="T75" fmla="*/ 9 h 121"/>
                    <a:gd name="T76" fmla="*/ 2 w 77"/>
                    <a:gd name="T77" fmla="*/ 11 h 121"/>
                    <a:gd name="T78" fmla="*/ 2 w 77"/>
                    <a:gd name="T79" fmla="*/ 12 h 121"/>
                    <a:gd name="T80" fmla="*/ 3 w 77"/>
                    <a:gd name="T81" fmla="*/ 13 h 121"/>
                    <a:gd name="T82" fmla="*/ 4 w 77"/>
                    <a:gd name="T83" fmla="*/ 13 h 121"/>
                    <a:gd name="T84" fmla="*/ 4 w 77"/>
                    <a:gd name="T85" fmla="*/ 13 h 121"/>
                    <a:gd name="T86" fmla="*/ 5 w 77"/>
                    <a:gd name="T87" fmla="*/ 13 h 121"/>
                    <a:gd name="T88" fmla="*/ 6 w 77"/>
                    <a:gd name="T89" fmla="*/ 13 h 121"/>
                    <a:gd name="T90" fmla="*/ 7 w 77"/>
                    <a:gd name="T91" fmla="*/ 12 h 121"/>
                    <a:gd name="T92" fmla="*/ 7 w 77"/>
                    <a:gd name="T93" fmla="*/ 11 h 121"/>
                    <a:gd name="T94" fmla="*/ 7 w 77"/>
                    <a:gd name="T95" fmla="*/ 9 h 121"/>
                    <a:gd name="T96" fmla="*/ 7 w 77"/>
                    <a:gd name="T97" fmla="*/ 7 h 121"/>
                    <a:gd name="T98" fmla="*/ 7 w 77"/>
                    <a:gd name="T99" fmla="*/ 5 h 121"/>
                    <a:gd name="T100" fmla="*/ 7 w 77"/>
                    <a:gd name="T101" fmla="*/ 3 h 121"/>
                    <a:gd name="T102" fmla="*/ 7 w 77"/>
                    <a:gd name="T103" fmla="*/ 2 h 121"/>
                    <a:gd name="T104" fmla="*/ 6 w 77"/>
                    <a:gd name="T105" fmla="*/ 2 h 121"/>
                    <a:gd name="T106" fmla="*/ 5 w 77"/>
                    <a:gd name="T107" fmla="*/ 1 h 121"/>
                    <a:gd name="T108" fmla="*/ 4 w 77"/>
                    <a:gd name="T109" fmla="*/ 1 h 121"/>
                    <a:gd name="T110" fmla="*/ 4 w 77"/>
                    <a:gd name="T111" fmla="*/ 1 h 121"/>
                    <a:gd name="T112" fmla="*/ 3 w 77"/>
                    <a:gd name="T113" fmla="*/ 2 h 121"/>
                    <a:gd name="T114" fmla="*/ 2 w 77"/>
                    <a:gd name="T115" fmla="*/ 2 h 121"/>
                    <a:gd name="T116" fmla="*/ 2 w 77"/>
                    <a:gd name="T117" fmla="*/ 3 h 121"/>
                    <a:gd name="T118" fmla="*/ 2 w 77"/>
                    <a:gd name="T119" fmla="*/ 5 h 121"/>
                    <a:gd name="T120" fmla="*/ 1 w 77"/>
                    <a:gd name="T121" fmla="*/ 7 h 12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77"/>
                    <a:gd name="T184" fmla="*/ 0 h 121"/>
                    <a:gd name="T185" fmla="*/ 77 w 77"/>
                    <a:gd name="T186" fmla="*/ 121 h 12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77" h="121">
                      <a:moveTo>
                        <a:pt x="0" y="60"/>
                      </a:moveTo>
                      <a:lnTo>
                        <a:pt x="1" y="57"/>
                      </a:lnTo>
                      <a:lnTo>
                        <a:pt x="1" y="54"/>
                      </a:lnTo>
                      <a:lnTo>
                        <a:pt x="1" y="51"/>
                      </a:lnTo>
                      <a:lnTo>
                        <a:pt x="1" y="48"/>
                      </a:lnTo>
                      <a:lnTo>
                        <a:pt x="1" y="45"/>
                      </a:lnTo>
                      <a:lnTo>
                        <a:pt x="2" y="41"/>
                      </a:lnTo>
                      <a:lnTo>
                        <a:pt x="2" y="39"/>
                      </a:lnTo>
                      <a:lnTo>
                        <a:pt x="2" y="36"/>
                      </a:lnTo>
                      <a:lnTo>
                        <a:pt x="3" y="34"/>
                      </a:lnTo>
                      <a:lnTo>
                        <a:pt x="3" y="32"/>
                      </a:lnTo>
                      <a:lnTo>
                        <a:pt x="4" y="30"/>
                      </a:lnTo>
                      <a:lnTo>
                        <a:pt x="4" y="27"/>
                      </a:lnTo>
                      <a:lnTo>
                        <a:pt x="5" y="25"/>
                      </a:lnTo>
                      <a:lnTo>
                        <a:pt x="6" y="23"/>
                      </a:lnTo>
                      <a:lnTo>
                        <a:pt x="8" y="21"/>
                      </a:lnTo>
                      <a:lnTo>
                        <a:pt x="9" y="20"/>
                      </a:lnTo>
                      <a:lnTo>
                        <a:pt x="10" y="17"/>
                      </a:lnTo>
                      <a:lnTo>
                        <a:pt x="11" y="15"/>
                      </a:lnTo>
                      <a:lnTo>
                        <a:pt x="12" y="14"/>
                      </a:lnTo>
                      <a:lnTo>
                        <a:pt x="13" y="12"/>
                      </a:lnTo>
                      <a:lnTo>
                        <a:pt x="14" y="11"/>
                      </a:lnTo>
                      <a:lnTo>
                        <a:pt x="15" y="10"/>
                      </a:lnTo>
                      <a:lnTo>
                        <a:pt x="16" y="9"/>
                      </a:lnTo>
                      <a:lnTo>
                        <a:pt x="17" y="7"/>
                      </a:lnTo>
                      <a:lnTo>
                        <a:pt x="19" y="6"/>
                      </a:lnTo>
                      <a:lnTo>
                        <a:pt x="21" y="5"/>
                      </a:lnTo>
                      <a:lnTo>
                        <a:pt x="22" y="4"/>
                      </a:lnTo>
                      <a:lnTo>
                        <a:pt x="24" y="4"/>
                      </a:lnTo>
                      <a:lnTo>
                        <a:pt x="26" y="3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32" y="1"/>
                      </a:lnTo>
                      <a:lnTo>
                        <a:pt x="34" y="1"/>
                      </a:lnTo>
                      <a:lnTo>
                        <a:pt x="36" y="1"/>
                      </a:lnTo>
                      <a:lnTo>
                        <a:pt x="38" y="1"/>
                      </a:lnTo>
                      <a:lnTo>
                        <a:pt x="39" y="0"/>
                      </a:lnTo>
                      <a:lnTo>
                        <a:pt x="41" y="1"/>
                      </a:lnTo>
                      <a:lnTo>
                        <a:pt x="42" y="1"/>
                      </a:lnTo>
                      <a:lnTo>
                        <a:pt x="44" y="1"/>
                      </a:lnTo>
                      <a:lnTo>
                        <a:pt x="45" y="1"/>
                      </a:lnTo>
                      <a:lnTo>
                        <a:pt x="47" y="1"/>
                      </a:lnTo>
                      <a:lnTo>
                        <a:pt x="48" y="2"/>
                      </a:lnTo>
                      <a:lnTo>
                        <a:pt x="49" y="2"/>
                      </a:lnTo>
                      <a:lnTo>
                        <a:pt x="51" y="2"/>
                      </a:lnTo>
                      <a:lnTo>
                        <a:pt x="52" y="3"/>
                      </a:lnTo>
                      <a:lnTo>
                        <a:pt x="53" y="3"/>
                      </a:lnTo>
                      <a:lnTo>
                        <a:pt x="54" y="4"/>
                      </a:lnTo>
                      <a:lnTo>
                        <a:pt x="56" y="4"/>
                      </a:lnTo>
                      <a:lnTo>
                        <a:pt x="58" y="5"/>
                      </a:lnTo>
                      <a:lnTo>
                        <a:pt x="59" y="6"/>
                      </a:lnTo>
                      <a:lnTo>
                        <a:pt x="60" y="6"/>
                      </a:lnTo>
                      <a:lnTo>
                        <a:pt x="61" y="7"/>
                      </a:lnTo>
                      <a:lnTo>
                        <a:pt x="62" y="8"/>
                      </a:lnTo>
                      <a:lnTo>
                        <a:pt x="63" y="9"/>
                      </a:lnTo>
                      <a:lnTo>
                        <a:pt x="64" y="9"/>
                      </a:lnTo>
                      <a:lnTo>
                        <a:pt x="65" y="10"/>
                      </a:lnTo>
                      <a:lnTo>
                        <a:pt x="65" y="11"/>
                      </a:lnTo>
                      <a:lnTo>
                        <a:pt x="66" y="12"/>
                      </a:lnTo>
                      <a:lnTo>
                        <a:pt x="67" y="13"/>
                      </a:lnTo>
                      <a:lnTo>
                        <a:pt x="67" y="14"/>
                      </a:lnTo>
                      <a:lnTo>
                        <a:pt x="68" y="16"/>
                      </a:lnTo>
                      <a:lnTo>
                        <a:pt x="69" y="17"/>
                      </a:lnTo>
                      <a:lnTo>
                        <a:pt x="70" y="19"/>
                      </a:lnTo>
                      <a:lnTo>
                        <a:pt x="71" y="21"/>
                      </a:lnTo>
                      <a:lnTo>
                        <a:pt x="71" y="22"/>
                      </a:lnTo>
                      <a:lnTo>
                        <a:pt x="72" y="23"/>
                      </a:lnTo>
                      <a:lnTo>
                        <a:pt x="72" y="25"/>
                      </a:lnTo>
                      <a:lnTo>
                        <a:pt x="73" y="26"/>
                      </a:lnTo>
                      <a:lnTo>
                        <a:pt x="73" y="28"/>
                      </a:lnTo>
                      <a:lnTo>
                        <a:pt x="74" y="29"/>
                      </a:lnTo>
                      <a:lnTo>
                        <a:pt x="74" y="31"/>
                      </a:lnTo>
                      <a:lnTo>
                        <a:pt x="74" y="32"/>
                      </a:lnTo>
                      <a:lnTo>
                        <a:pt x="75" y="34"/>
                      </a:lnTo>
                      <a:lnTo>
                        <a:pt x="75" y="36"/>
                      </a:lnTo>
                      <a:lnTo>
                        <a:pt x="76" y="38"/>
                      </a:lnTo>
                      <a:lnTo>
                        <a:pt x="76" y="40"/>
                      </a:lnTo>
                      <a:lnTo>
                        <a:pt x="76" y="43"/>
                      </a:lnTo>
                      <a:lnTo>
                        <a:pt x="77" y="45"/>
                      </a:lnTo>
                      <a:lnTo>
                        <a:pt x="77" y="48"/>
                      </a:lnTo>
                      <a:lnTo>
                        <a:pt x="77" y="50"/>
                      </a:lnTo>
                      <a:lnTo>
                        <a:pt x="77" y="52"/>
                      </a:lnTo>
                      <a:lnTo>
                        <a:pt x="77" y="55"/>
                      </a:lnTo>
                      <a:lnTo>
                        <a:pt x="77" y="58"/>
                      </a:lnTo>
                      <a:lnTo>
                        <a:pt x="77" y="60"/>
                      </a:lnTo>
                      <a:lnTo>
                        <a:pt x="77" y="64"/>
                      </a:lnTo>
                      <a:lnTo>
                        <a:pt x="77" y="68"/>
                      </a:lnTo>
                      <a:lnTo>
                        <a:pt x="77" y="71"/>
                      </a:lnTo>
                      <a:lnTo>
                        <a:pt x="77" y="74"/>
                      </a:lnTo>
                      <a:lnTo>
                        <a:pt x="77" y="77"/>
                      </a:lnTo>
                      <a:lnTo>
                        <a:pt x="76" y="80"/>
                      </a:lnTo>
                      <a:lnTo>
                        <a:pt x="76" y="82"/>
                      </a:lnTo>
                      <a:lnTo>
                        <a:pt x="76" y="85"/>
                      </a:lnTo>
                      <a:lnTo>
                        <a:pt x="75" y="88"/>
                      </a:lnTo>
                      <a:lnTo>
                        <a:pt x="75" y="91"/>
                      </a:lnTo>
                      <a:lnTo>
                        <a:pt x="74" y="93"/>
                      </a:lnTo>
                      <a:lnTo>
                        <a:pt x="73" y="95"/>
                      </a:lnTo>
                      <a:lnTo>
                        <a:pt x="73" y="97"/>
                      </a:lnTo>
                      <a:lnTo>
                        <a:pt x="72" y="99"/>
                      </a:lnTo>
                      <a:lnTo>
                        <a:pt x="71" y="101"/>
                      </a:lnTo>
                      <a:lnTo>
                        <a:pt x="70" y="103"/>
                      </a:lnTo>
                      <a:lnTo>
                        <a:pt x="69" y="105"/>
                      </a:lnTo>
                      <a:lnTo>
                        <a:pt x="68" y="106"/>
                      </a:lnTo>
                      <a:lnTo>
                        <a:pt x="67" y="108"/>
                      </a:lnTo>
                      <a:lnTo>
                        <a:pt x="66" y="109"/>
                      </a:lnTo>
                      <a:lnTo>
                        <a:pt x="65" y="111"/>
                      </a:lnTo>
                      <a:lnTo>
                        <a:pt x="64" y="112"/>
                      </a:lnTo>
                      <a:lnTo>
                        <a:pt x="63" y="113"/>
                      </a:lnTo>
                      <a:lnTo>
                        <a:pt x="61" y="115"/>
                      </a:lnTo>
                      <a:lnTo>
                        <a:pt x="60" y="116"/>
                      </a:lnTo>
                      <a:lnTo>
                        <a:pt x="58" y="117"/>
                      </a:lnTo>
                      <a:lnTo>
                        <a:pt x="57" y="118"/>
                      </a:lnTo>
                      <a:lnTo>
                        <a:pt x="54" y="119"/>
                      </a:lnTo>
                      <a:lnTo>
                        <a:pt x="52" y="119"/>
                      </a:lnTo>
                      <a:lnTo>
                        <a:pt x="51" y="120"/>
                      </a:lnTo>
                      <a:lnTo>
                        <a:pt x="49" y="120"/>
                      </a:lnTo>
                      <a:lnTo>
                        <a:pt x="47" y="121"/>
                      </a:lnTo>
                      <a:lnTo>
                        <a:pt x="45" y="121"/>
                      </a:lnTo>
                      <a:lnTo>
                        <a:pt x="43" y="121"/>
                      </a:lnTo>
                      <a:lnTo>
                        <a:pt x="41" y="121"/>
                      </a:lnTo>
                      <a:lnTo>
                        <a:pt x="39" y="121"/>
                      </a:lnTo>
                      <a:lnTo>
                        <a:pt x="37" y="121"/>
                      </a:lnTo>
                      <a:lnTo>
                        <a:pt x="34" y="121"/>
                      </a:lnTo>
                      <a:lnTo>
                        <a:pt x="30" y="121"/>
                      </a:lnTo>
                      <a:lnTo>
                        <a:pt x="28" y="120"/>
                      </a:lnTo>
                      <a:lnTo>
                        <a:pt x="26" y="120"/>
                      </a:lnTo>
                      <a:lnTo>
                        <a:pt x="23" y="119"/>
                      </a:lnTo>
                      <a:lnTo>
                        <a:pt x="21" y="118"/>
                      </a:lnTo>
                      <a:lnTo>
                        <a:pt x="19" y="117"/>
                      </a:lnTo>
                      <a:lnTo>
                        <a:pt x="17" y="115"/>
                      </a:lnTo>
                      <a:lnTo>
                        <a:pt x="16" y="113"/>
                      </a:lnTo>
                      <a:lnTo>
                        <a:pt x="14" y="111"/>
                      </a:lnTo>
                      <a:lnTo>
                        <a:pt x="12" y="109"/>
                      </a:lnTo>
                      <a:lnTo>
                        <a:pt x="11" y="107"/>
                      </a:lnTo>
                      <a:lnTo>
                        <a:pt x="9" y="104"/>
                      </a:lnTo>
                      <a:lnTo>
                        <a:pt x="8" y="101"/>
                      </a:lnTo>
                      <a:lnTo>
                        <a:pt x="5" y="98"/>
                      </a:lnTo>
                      <a:lnTo>
                        <a:pt x="4" y="94"/>
                      </a:lnTo>
                      <a:lnTo>
                        <a:pt x="3" y="89"/>
                      </a:lnTo>
                      <a:lnTo>
                        <a:pt x="2" y="85"/>
                      </a:lnTo>
                      <a:lnTo>
                        <a:pt x="2" y="81"/>
                      </a:lnTo>
                      <a:lnTo>
                        <a:pt x="1" y="76"/>
                      </a:lnTo>
                      <a:lnTo>
                        <a:pt x="1" y="72"/>
                      </a:lnTo>
                      <a:lnTo>
                        <a:pt x="1" y="67"/>
                      </a:lnTo>
                      <a:lnTo>
                        <a:pt x="0" y="60"/>
                      </a:lnTo>
                      <a:close/>
                      <a:moveTo>
                        <a:pt x="15" y="60"/>
                      </a:moveTo>
                      <a:lnTo>
                        <a:pt x="16" y="65"/>
                      </a:lnTo>
                      <a:lnTo>
                        <a:pt x="16" y="70"/>
                      </a:lnTo>
                      <a:lnTo>
                        <a:pt x="16" y="74"/>
                      </a:lnTo>
                      <a:lnTo>
                        <a:pt x="16" y="78"/>
                      </a:lnTo>
                      <a:lnTo>
                        <a:pt x="17" y="82"/>
                      </a:lnTo>
                      <a:lnTo>
                        <a:pt x="17" y="85"/>
                      </a:lnTo>
                      <a:lnTo>
                        <a:pt x="18" y="88"/>
                      </a:lnTo>
                      <a:lnTo>
                        <a:pt x="19" y="92"/>
                      </a:lnTo>
                      <a:lnTo>
                        <a:pt x="19" y="94"/>
                      </a:lnTo>
                      <a:lnTo>
                        <a:pt x="20" y="97"/>
                      </a:lnTo>
                      <a:lnTo>
                        <a:pt x="21" y="99"/>
                      </a:lnTo>
                      <a:lnTo>
                        <a:pt x="22" y="100"/>
                      </a:lnTo>
                      <a:lnTo>
                        <a:pt x="24" y="102"/>
                      </a:lnTo>
                      <a:lnTo>
                        <a:pt x="25" y="103"/>
                      </a:lnTo>
                      <a:lnTo>
                        <a:pt x="26" y="104"/>
                      </a:lnTo>
                      <a:lnTo>
                        <a:pt x="27" y="106"/>
                      </a:lnTo>
                      <a:lnTo>
                        <a:pt x="28" y="106"/>
                      </a:lnTo>
                      <a:lnTo>
                        <a:pt x="30" y="107"/>
                      </a:lnTo>
                      <a:lnTo>
                        <a:pt x="32" y="108"/>
                      </a:lnTo>
                      <a:lnTo>
                        <a:pt x="33" y="109"/>
                      </a:lnTo>
                      <a:lnTo>
                        <a:pt x="35" y="109"/>
                      </a:lnTo>
                      <a:lnTo>
                        <a:pt x="36" y="109"/>
                      </a:lnTo>
                      <a:lnTo>
                        <a:pt x="38" y="109"/>
                      </a:lnTo>
                      <a:lnTo>
                        <a:pt x="39" y="109"/>
                      </a:lnTo>
                      <a:lnTo>
                        <a:pt x="41" y="109"/>
                      </a:lnTo>
                      <a:lnTo>
                        <a:pt x="43" y="109"/>
                      </a:lnTo>
                      <a:lnTo>
                        <a:pt x="44" y="109"/>
                      </a:lnTo>
                      <a:lnTo>
                        <a:pt x="46" y="108"/>
                      </a:lnTo>
                      <a:lnTo>
                        <a:pt x="47" y="108"/>
                      </a:lnTo>
                      <a:lnTo>
                        <a:pt x="49" y="107"/>
                      </a:lnTo>
                      <a:lnTo>
                        <a:pt x="50" y="106"/>
                      </a:lnTo>
                      <a:lnTo>
                        <a:pt x="51" y="105"/>
                      </a:lnTo>
                      <a:lnTo>
                        <a:pt x="52" y="104"/>
                      </a:lnTo>
                      <a:lnTo>
                        <a:pt x="53" y="103"/>
                      </a:lnTo>
                      <a:lnTo>
                        <a:pt x="54" y="102"/>
                      </a:lnTo>
                      <a:lnTo>
                        <a:pt x="56" y="100"/>
                      </a:lnTo>
                      <a:lnTo>
                        <a:pt x="58" y="99"/>
                      </a:lnTo>
                      <a:lnTo>
                        <a:pt x="59" y="97"/>
                      </a:lnTo>
                      <a:lnTo>
                        <a:pt x="60" y="94"/>
                      </a:lnTo>
                      <a:lnTo>
                        <a:pt x="60" y="92"/>
                      </a:lnTo>
                      <a:lnTo>
                        <a:pt x="61" y="88"/>
                      </a:lnTo>
                      <a:lnTo>
                        <a:pt x="62" y="85"/>
                      </a:lnTo>
                      <a:lnTo>
                        <a:pt x="62" y="82"/>
                      </a:lnTo>
                      <a:lnTo>
                        <a:pt x="63" y="78"/>
                      </a:lnTo>
                      <a:lnTo>
                        <a:pt x="63" y="74"/>
                      </a:lnTo>
                      <a:lnTo>
                        <a:pt x="63" y="70"/>
                      </a:lnTo>
                      <a:lnTo>
                        <a:pt x="63" y="65"/>
                      </a:lnTo>
                      <a:lnTo>
                        <a:pt x="63" y="60"/>
                      </a:lnTo>
                      <a:lnTo>
                        <a:pt x="63" y="56"/>
                      </a:lnTo>
                      <a:lnTo>
                        <a:pt x="63" y="52"/>
                      </a:lnTo>
                      <a:lnTo>
                        <a:pt x="63" y="48"/>
                      </a:lnTo>
                      <a:lnTo>
                        <a:pt x="63" y="44"/>
                      </a:lnTo>
                      <a:lnTo>
                        <a:pt x="62" y="39"/>
                      </a:lnTo>
                      <a:lnTo>
                        <a:pt x="62" y="36"/>
                      </a:lnTo>
                      <a:lnTo>
                        <a:pt x="61" y="33"/>
                      </a:lnTo>
                      <a:lnTo>
                        <a:pt x="60" y="31"/>
                      </a:lnTo>
                      <a:lnTo>
                        <a:pt x="60" y="28"/>
                      </a:lnTo>
                      <a:lnTo>
                        <a:pt x="59" y="26"/>
                      </a:lnTo>
                      <a:lnTo>
                        <a:pt x="58" y="24"/>
                      </a:lnTo>
                      <a:lnTo>
                        <a:pt x="56" y="22"/>
                      </a:lnTo>
                      <a:lnTo>
                        <a:pt x="54" y="21"/>
                      </a:lnTo>
                      <a:lnTo>
                        <a:pt x="53" y="19"/>
                      </a:lnTo>
                      <a:lnTo>
                        <a:pt x="52" y="17"/>
                      </a:lnTo>
                      <a:lnTo>
                        <a:pt x="51" y="16"/>
                      </a:lnTo>
                      <a:lnTo>
                        <a:pt x="50" y="15"/>
                      </a:lnTo>
                      <a:lnTo>
                        <a:pt x="48" y="14"/>
                      </a:lnTo>
                      <a:lnTo>
                        <a:pt x="47" y="13"/>
                      </a:lnTo>
                      <a:lnTo>
                        <a:pt x="46" y="13"/>
                      </a:lnTo>
                      <a:lnTo>
                        <a:pt x="44" y="12"/>
                      </a:lnTo>
                      <a:lnTo>
                        <a:pt x="43" y="12"/>
                      </a:lnTo>
                      <a:lnTo>
                        <a:pt x="41" y="12"/>
                      </a:lnTo>
                      <a:lnTo>
                        <a:pt x="39" y="11"/>
                      </a:lnTo>
                      <a:lnTo>
                        <a:pt x="38" y="12"/>
                      </a:lnTo>
                      <a:lnTo>
                        <a:pt x="36" y="12"/>
                      </a:lnTo>
                      <a:lnTo>
                        <a:pt x="35" y="12"/>
                      </a:lnTo>
                      <a:lnTo>
                        <a:pt x="33" y="13"/>
                      </a:lnTo>
                      <a:lnTo>
                        <a:pt x="32" y="13"/>
                      </a:lnTo>
                      <a:lnTo>
                        <a:pt x="29" y="14"/>
                      </a:lnTo>
                      <a:lnTo>
                        <a:pt x="28" y="15"/>
                      </a:lnTo>
                      <a:lnTo>
                        <a:pt x="27" y="16"/>
                      </a:lnTo>
                      <a:lnTo>
                        <a:pt x="26" y="17"/>
                      </a:lnTo>
                      <a:lnTo>
                        <a:pt x="25" y="19"/>
                      </a:lnTo>
                      <a:lnTo>
                        <a:pt x="24" y="20"/>
                      </a:lnTo>
                      <a:lnTo>
                        <a:pt x="22" y="21"/>
                      </a:lnTo>
                      <a:lnTo>
                        <a:pt x="21" y="23"/>
                      </a:lnTo>
                      <a:lnTo>
                        <a:pt x="20" y="25"/>
                      </a:lnTo>
                      <a:lnTo>
                        <a:pt x="19" y="28"/>
                      </a:lnTo>
                      <a:lnTo>
                        <a:pt x="19" y="30"/>
                      </a:lnTo>
                      <a:lnTo>
                        <a:pt x="18" y="33"/>
                      </a:lnTo>
                      <a:lnTo>
                        <a:pt x="17" y="36"/>
                      </a:lnTo>
                      <a:lnTo>
                        <a:pt x="17" y="39"/>
                      </a:lnTo>
                      <a:lnTo>
                        <a:pt x="16" y="44"/>
                      </a:lnTo>
                      <a:lnTo>
                        <a:pt x="16" y="48"/>
                      </a:lnTo>
                      <a:lnTo>
                        <a:pt x="16" y="52"/>
                      </a:lnTo>
                      <a:lnTo>
                        <a:pt x="16" y="56"/>
                      </a:lnTo>
                      <a:lnTo>
                        <a:pt x="15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21" name="Freeform 492"/>
                <p:cNvSpPr>
                  <a:spLocks noEditPoints="1"/>
                </p:cNvSpPr>
                <p:nvPr/>
              </p:nvSpPr>
              <p:spPr bwMode="auto">
                <a:xfrm>
                  <a:off x="708" y="1903"/>
                  <a:ext cx="39" cy="61"/>
                </a:xfrm>
                <a:custGeom>
                  <a:avLst/>
                  <a:gdLst>
                    <a:gd name="T0" fmla="*/ 7 w 79"/>
                    <a:gd name="T1" fmla="*/ 4 h 121"/>
                    <a:gd name="T2" fmla="*/ 7 w 79"/>
                    <a:gd name="T3" fmla="*/ 3 h 121"/>
                    <a:gd name="T4" fmla="*/ 6 w 79"/>
                    <a:gd name="T5" fmla="*/ 2 h 121"/>
                    <a:gd name="T6" fmla="*/ 5 w 79"/>
                    <a:gd name="T7" fmla="*/ 2 h 121"/>
                    <a:gd name="T8" fmla="*/ 4 w 79"/>
                    <a:gd name="T9" fmla="*/ 2 h 121"/>
                    <a:gd name="T10" fmla="*/ 4 w 79"/>
                    <a:gd name="T11" fmla="*/ 2 h 121"/>
                    <a:gd name="T12" fmla="*/ 3 w 79"/>
                    <a:gd name="T13" fmla="*/ 3 h 121"/>
                    <a:gd name="T14" fmla="*/ 2 w 79"/>
                    <a:gd name="T15" fmla="*/ 4 h 121"/>
                    <a:gd name="T16" fmla="*/ 2 w 79"/>
                    <a:gd name="T17" fmla="*/ 5 h 121"/>
                    <a:gd name="T18" fmla="*/ 1 w 79"/>
                    <a:gd name="T19" fmla="*/ 7 h 121"/>
                    <a:gd name="T20" fmla="*/ 2 w 79"/>
                    <a:gd name="T21" fmla="*/ 7 h 121"/>
                    <a:gd name="T22" fmla="*/ 3 w 79"/>
                    <a:gd name="T23" fmla="*/ 6 h 121"/>
                    <a:gd name="T24" fmla="*/ 4 w 79"/>
                    <a:gd name="T25" fmla="*/ 6 h 121"/>
                    <a:gd name="T26" fmla="*/ 5 w 79"/>
                    <a:gd name="T27" fmla="*/ 6 h 121"/>
                    <a:gd name="T28" fmla="*/ 6 w 79"/>
                    <a:gd name="T29" fmla="*/ 6 h 121"/>
                    <a:gd name="T30" fmla="*/ 8 w 79"/>
                    <a:gd name="T31" fmla="*/ 7 h 121"/>
                    <a:gd name="T32" fmla="*/ 9 w 79"/>
                    <a:gd name="T33" fmla="*/ 8 h 121"/>
                    <a:gd name="T34" fmla="*/ 9 w 79"/>
                    <a:gd name="T35" fmla="*/ 10 h 121"/>
                    <a:gd name="T36" fmla="*/ 9 w 79"/>
                    <a:gd name="T37" fmla="*/ 12 h 121"/>
                    <a:gd name="T38" fmla="*/ 9 w 79"/>
                    <a:gd name="T39" fmla="*/ 13 h 121"/>
                    <a:gd name="T40" fmla="*/ 8 w 79"/>
                    <a:gd name="T41" fmla="*/ 14 h 121"/>
                    <a:gd name="T42" fmla="*/ 7 w 79"/>
                    <a:gd name="T43" fmla="*/ 15 h 121"/>
                    <a:gd name="T44" fmla="*/ 6 w 79"/>
                    <a:gd name="T45" fmla="*/ 15 h 121"/>
                    <a:gd name="T46" fmla="*/ 5 w 79"/>
                    <a:gd name="T47" fmla="*/ 16 h 121"/>
                    <a:gd name="T48" fmla="*/ 3 w 79"/>
                    <a:gd name="T49" fmla="*/ 15 h 121"/>
                    <a:gd name="T50" fmla="*/ 2 w 79"/>
                    <a:gd name="T51" fmla="*/ 15 h 121"/>
                    <a:gd name="T52" fmla="*/ 0 w 79"/>
                    <a:gd name="T53" fmla="*/ 13 h 121"/>
                    <a:gd name="T54" fmla="*/ 0 w 79"/>
                    <a:gd name="T55" fmla="*/ 10 h 121"/>
                    <a:gd name="T56" fmla="*/ 0 w 79"/>
                    <a:gd name="T57" fmla="*/ 6 h 121"/>
                    <a:gd name="T58" fmla="*/ 1 w 79"/>
                    <a:gd name="T59" fmla="*/ 3 h 121"/>
                    <a:gd name="T60" fmla="*/ 2 w 79"/>
                    <a:gd name="T61" fmla="*/ 1 h 121"/>
                    <a:gd name="T62" fmla="*/ 4 w 79"/>
                    <a:gd name="T63" fmla="*/ 1 h 121"/>
                    <a:gd name="T64" fmla="*/ 6 w 79"/>
                    <a:gd name="T65" fmla="*/ 1 h 121"/>
                    <a:gd name="T66" fmla="*/ 7 w 79"/>
                    <a:gd name="T67" fmla="*/ 1 h 121"/>
                    <a:gd name="T68" fmla="*/ 8 w 79"/>
                    <a:gd name="T69" fmla="*/ 2 h 121"/>
                    <a:gd name="T70" fmla="*/ 9 w 79"/>
                    <a:gd name="T71" fmla="*/ 4 h 121"/>
                    <a:gd name="T72" fmla="*/ 2 w 79"/>
                    <a:gd name="T73" fmla="*/ 11 h 121"/>
                    <a:gd name="T74" fmla="*/ 2 w 79"/>
                    <a:gd name="T75" fmla="*/ 12 h 121"/>
                    <a:gd name="T76" fmla="*/ 2 w 79"/>
                    <a:gd name="T77" fmla="*/ 13 h 121"/>
                    <a:gd name="T78" fmla="*/ 3 w 79"/>
                    <a:gd name="T79" fmla="*/ 13 h 121"/>
                    <a:gd name="T80" fmla="*/ 3 w 79"/>
                    <a:gd name="T81" fmla="*/ 14 h 121"/>
                    <a:gd name="T82" fmla="*/ 4 w 79"/>
                    <a:gd name="T83" fmla="*/ 14 h 121"/>
                    <a:gd name="T84" fmla="*/ 5 w 79"/>
                    <a:gd name="T85" fmla="*/ 14 h 121"/>
                    <a:gd name="T86" fmla="*/ 6 w 79"/>
                    <a:gd name="T87" fmla="*/ 14 h 121"/>
                    <a:gd name="T88" fmla="*/ 7 w 79"/>
                    <a:gd name="T89" fmla="*/ 13 h 121"/>
                    <a:gd name="T90" fmla="*/ 7 w 79"/>
                    <a:gd name="T91" fmla="*/ 12 h 121"/>
                    <a:gd name="T92" fmla="*/ 8 w 79"/>
                    <a:gd name="T93" fmla="*/ 10 h 121"/>
                    <a:gd name="T94" fmla="*/ 7 w 79"/>
                    <a:gd name="T95" fmla="*/ 9 h 121"/>
                    <a:gd name="T96" fmla="*/ 7 w 79"/>
                    <a:gd name="T97" fmla="*/ 8 h 121"/>
                    <a:gd name="T98" fmla="*/ 6 w 79"/>
                    <a:gd name="T99" fmla="*/ 8 h 121"/>
                    <a:gd name="T100" fmla="*/ 4 w 79"/>
                    <a:gd name="T101" fmla="*/ 7 h 121"/>
                    <a:gd name="T102" fmla="*/ 3 w 79"/>
                    <a:gd name="T103" fmla="*/ 8 h 121"/>
                    <a:gd name="T104" fmla="*/ 2 w 79"/>
                    <a:gd name="T105" fmla="*/ 9 h 121"/>
                    <a:gd name="T106" fmla="*/ 2 w 79"/>
                    <a:gd name="T107" fmla="*/ 9 h 121"/>
                    <a:gd name="T108" fmla="*/ 2 w 79"/>
                    <a:gd name="T109" fmla="*/ 10 h 121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9"/>
                    <a:gd name="T166" fmla="*/ 0 h 121"/>
                    <a:gd name="T167" fmla="*/ 79 w 79"/>
                    <a:gd name="T168" fmla="*/ 121 h 121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9" h="121">
                      <a:moveTo>
                        <a:pt x="77" y="29"/>
                      </a:moveTo>
                      <a:lnTo>
                        <a:pt x="62" y="30"/>
                      </a:lnTo>
                      <a:lnTo>
                        <a:pt x="62" y="29"/>
                      </a:lnTo>
                      <a:lnTo>
                        <a:pt x="62" y="28"/>
                      </a:lnTo>
                      <a:lnTo>
                        <a:pt x="61" y="27"/>
                      </a:lnTo>
                      <a:lnTo>
                        <a:pt x="61" y="26"/>
                      </a:lnTo>
                      <a:lnTo>
                        <a:pt x="61" y="25"/>
                      </a:lnTo>
                      <a:lnTo>
                        <a:pt x="60" y="23"/>
                      </a:lnTo>
                      <a:lnTo>
                        <a:pt x="59" y="22"/>
                      </a:lnTo>
                      <a:lnTo>
                        <a:pt x="59" y="21"/>
                      </a:lnTo>
                      <a:lnTo>
                        <a:pt x="58" y="20"/>
                      </a:lnTo>
                      <a:lnTo>
                        <a:pt x="58" y="19"/>
                      </a:lnTo>
                      <a:lnTo>
                        <a:pt x="57" y="18"/>
                      </a:lnTo>
                      <a:lnTo>
                        <a:pt x="56" y="18"/>
                      </a:lnTo>
                      <a:lnTo>
                        <a:pt x="55" y="17"/>
                      </a:lnTo>
                      <a:lnTo>
                        <a:pt x="54" y="16"/>
                      </a:lnTo>
                      <a:lnTo>
                        <a:pt x="53" y="15"/>
                      </a:lnTo>
                      <a:lnTo>
                        <a:pt x="51" y="15"/>
                      </a:lnTo>
                      <a:lnTo>
                        <a:pt x="50" y="13"/>
                      </a:lnTo>
                      <a:lnTo>
                        <a:pt x="49" y="13"/>
                      </a:lnTo>
                      <a:lnTo>
                        <a:pt x="48" y="12"/>
                      </a:lnTo>
                      <a:lnTo>
                        <a:pt x="46" y="12"/>
                      </a:lnTo>
                      <a:lnTo>
                        <a:pt x="45" y="12"/>
                      </a:lnTo>
                      <a:lnTo>
                        <a:pt x="44" y="12"/>
                      </a:lnTo>
                      <a:lnTo>
                        <a:pt x="42" y="11"/>
                      </a:lnTo>
                      <a:lnTo>
                        <a:pt x="41" y="12"/>
                      </a:lnTo>
                      <a:lnTo>
                        <a:pt x="40" y="12"/>
                      </a:lnTo>
                      <a:lnTo>
                        <a:pt x="39" y="12"/>
                      </a:lnTo>
                      <a:lnTo>
                        <a:pt x="38" y="12"/>
                      </a:lnTo>
                      <a:lnTo>
                        <a:pt x="37" y="12"/>
                      </a:lnTo>
                      <a:lnTo>
                        <a:pt x="36" y="13"/>
                      </a:lnTo>
                      <a:lnTo>
                        <a:pt x="35" y="13"/>
                      </a:lnTo>
                      <a:lnTo>
                        <a:pt x="34" y="13"/>
                      </a:lnTo>
                      <a:lnTo>
                        <a:pt x="33" y="15"/>
                      </a:lnTo>
                      <a:lnTo>
                        <a:pt x="32" y="15"/>
                      </a:lnTo>
                      <a:lnTo>
                        <a:pt x="31" y="16"/>
                      </a:lnTo>
                      <a:lnTo>
                        <a:pt x="30" y="16"/>
                      </a:lnTo>
                      <a:lnTo>
                        <a:pt x="29" y="17"/>
                      </a:lnTo>
                      <a:lnTo>
                        <a:pt x="27" y="18"/>
                      </a:lnTo>
                      <a:lnTo>
                        <a:pt x="26" y="19"/>
                      </a:lnTo>
                      <a:lnTo>
                        <a:pt x="25" y="20"/>
                      </a:lnTo>
                      <a:lnTo>
                        <a:pt x="24" y="21"/>
                      </a:lnTo>
                      <a:lnTo>
                        <a:pt x="23" y="23"/>
                      </a:lnTo>
                      <a:lnTo>
                        <a:pt x="22" y="24"/>
                      </a:lnTo>
                      <a:lnTo>
                        <a:pt x="21" y="25"/>
                      </a:lnTo>
                      <a:lnTo>
                        <a:pt x="21" y="26"/>
                      </a:lnTo>
                      <a:lnTo>
                        <a:pt x="20" y="28"/>
                      </a:lnTo>
                      <a:lnTo>
                        <a:pt x="19" y="29"/>
                      </a:lnTo>
                      <a:lnTo>
                        <a:pt x="18" y="30"/>
                      </a:lnTo>
                      <a:lnTo>
                        <a:pt x="18" y="32"/>
                      </a:lnTo>
                      <a:lnTo>
                        <a:pt x="17" y="34"/>
                      </a:lnTo>
                      <a:lnTo>
                        <a:pt x="17" y="36"/>
                      </a:lnTo>
                      <a:lnTo>
                        <a:pt x="16" y="39"/>
                      </a:lnTo>
                      <a:lnTo>
                        <a:pt x="16" y="41"/>
                      </a:lnTo>
                      <a:lnTo>
                        <a:pt x="15" y="43"/>
                      </a:lnTo>
                      <a:lnTo>
                        <a:pt x="15" y="45"/>
                      </a:lnTo>
                      <a:lnTo>
                        <a:pt x="15" y="48"/>
                      </a:lnTo>
                      <a:lnTo>
                        <a:pt x="15" y="50"/>
                      </a:lnTo>
                      <a:lnTo>
                        <a:pt x="15" y="53"/>
                      </a:lnTo>
                      <a:lnTo>
                        <a:pt x="15" y="56"/>
                      </a:lnTo>
                      <a:lnTo>
                        <a:pt x="14" y="58"/>
                      </a:lnTo>
                      <a:lnTo>
                        <a:pt x="15" y="57"/>
                      </a:lnTo>
                      <a:lnTo>
                        <a:pt x="16" y="56"/>
                      </a:lnTo>
                      <a:lnTo>
                        <a:pt x="17" y="55"/>
                      </a:lnTo>
                      <a:lnTo>
                        <a:pt x="18" y="54"/>
                      </a:lnTo>
                      <a:lnTo>
                        <a:pt x="19" y="53"/>
                      </a:lnTo>
                      <a:lnTo>
                        <a:pt x="20" y="51"/>
                      </a:lnTo>
                      <a:lnTo>
                        <a:pt x="21" y="51"/>
                      </a:lnTo>
                      <a:lnTo>
                        <a:pt x="23" y="50"/>
                      </a:lnTo>
                      <a:lnTo>
                        <a:pt x="24" y="49"/>
                      </a:lnTo>
                      <a:lnTo>
                        <a:pt x="25" y="48"/>
                      </a:lnTo>
                      <a:lnTo>
                        <a:pt x="26" y="47"/>
                      </a:lnTo>
                      <a:lnTo>
                        <a:pt x="27" y="46"/>
                      </a:lnTo>
                      <a:lnTo>
                        <a:pt x="30" y="46"/>
                      </a:lnTo>
                      <a:lnTo>
                        <a:pt x="31" y="45"/>
                      </a:lnTo>
                      <a:lnTo>
                        <a:pt x="32" y="45"/>
                      </a:lnTo>
                      <a:lnTo>
                        <a:pt x="33" y="44"/>
                      </a:lnTo>
                      <a:lnTo>
                        <a:pt x="35" y="44"/>
                      </a:lnTo>
                      <a:lnTo>
                        <a:pt x="36" y="43"/>
                      </a:lnTo>
                      <a:lnTo>
                        <a:pt x="37" y="43"/>
                      </a:lnTo>
                      <a:lnTo>
                        <a:pt x="38" y="43"/>
                      </a:lnTo>
                      <a:lnTo>
                        <a:pt x="40" y="43"/>
                      </a:lnTo>
                      <a:lnTo>
                        <a:pt x="41" y="43"/>
                      </a:lnTo>
                      <a:lnTo>
                        <a:pt x="42" y="43"/>
                      </a:lnTo>
                      <a:lnTo>
                        <a:pt x="43" y="42"/>
                      </a:lnTo>
                      <a:lnTo>
                        <a:pt x="46" y="43"/>
                      </a:lnTo>
                      <a:lnTo>
                        <a:pt x="48" y="43"/>
                      </a:lnTo>
                      <a:lnTo>
                        <a:pt x="50" y="43"/>
                      </a:lnTo>
                      <a:lnTo>
                        <a:pt x="53" y="44"/>
                      </a:lnTo>
                      <a:lnTo>
                        <a:pt x="55" y="44"/>
                      </a:lnTo>
                      <a:lnTo>
                        <a:pt x="58" y="45"/>
                      </a:lnTo>
                      <a:lnTo>
                        <a:pt x="59" y="46"/>
                      </a:lnTo>
                      <a:lnTo>
                        <a:pt x="61" y="47"/>
                      </a:lnTo>
                      <a:lnTo>
                        <a:pt x="63" y="49"/>
                      </a:lnTo>
                      <a:lnTo>
                        <a:pt x="65" y="50"/>
                      </a:lnTo>
                      <a:lnTo>
                        <a:pt x="67" y="52"/>
                      </a:lnTo>
                      <a:lnTo>
                        <a:pt x="68" y="53"/>
                      </a:lnTo>
                      <a:lnTo>
                        <a:pt x="70" y="55"/>
                      </a:lnTo>
                      <a:lnTo>
                        <a:pt x="72" y="57"/>
                      </a:lnTo>
                      <a:lnTo>
                        <a:pt x="73" y="59"/>
                      </a:lnTo>
                      <a:lnTo>
                        <a:pt x="74" y="62"/>
                      </a:lnTo>
                      <a:lnTo>
                        <a:pt x="75" y="64"/>
                      </a:lnTo>
                      <a:lnTo>
                        <a:pt x="77" y="66"/>
                      </a:lnTo>
                      <a:lnTo>
                        <a:pt x="78" y="68"/>
                      </a:lnTo>
                      <a:lnTo>
                        <a:pt x="78" y="71"/>
                      </a:lnTo>
                      <a:lnTo>
                        <a:pt x="79" y="73"/>
                      </a:lnTo>
                      <a:lnTo>
                        <a:pt x="79" y="75"/>
                      </a:lnTo>
                      <a:lnTo>
                        <a:pt x="79" y="78"/>
                      </a:lnTo>
                      <a:lnTo>
                        <a:pt x="79" y="80"/>
                      </a:lnTo>
                      <a:lnTo>
                        <a:pt x="79" y="82"/>
                      </a:lnTo>
                      <a:lnTo>
                        <a:pt x="79" y="84"/>
                      </a:lnTo>
                      <a:lnTo>
                        <a:pt x="79" y="87"/>
                      </a:lnTo>
                      <a:lnTo>
                        <a:pt x="79" y="89"/>
                      </a:lnTo>
                      <a:lnTo>
                        <a:pt x="79" y="90"/>
                      </a:lnTo>
                      <a:lnTo>
                        <a:pt x="78" y="92"/>
                      </a:lnTo>
                      <a:lnTo>
                        <a:pt x="78" y="94"/>
                      </a:lnTo>
                      <a:lnTo>
                        <a:pt x="77" y="95"/>
                      </a:lnTo>
                      <a:lnTo>
                        <a:pt x="77" y="97"/>
                      </a:lnTo>
                      <a:lnTo>
                        <a:pt x="75" y="98"/>
                      </a:lnTo>
                      <a:lnTo>
                        <a:pt x="74" y="100"/>
                      </a:lnTo>
                      <a:lnTo>
                        <a:pt x="73" y="101"/>
                      </a:lnTo>
                      <a:lnTo>
                        <a:pt x="73" y="103"/>
                      </a:lnTo>
                      <a:lnTo>
                        <a:pt x="72" y="105"/>
                      </a:lnTo>
                      <a:lnTo>
                        <a:pt x="71" y="106"/>
                      </a:lnTo>
                      <a:lnTo>
                        <a:pt x="70" y="108"/>
                      </a:lnTo>
                      <a:lnTo>
                        <a:pt x="69" y="110"/>
                      </a:lnTo>
                      <a:lnTo>
                        <a:pt x="68" y="111"/>
                      </a:lnTo>
                      <a:lnTo>
                        <a:pt x="67" y="112"/>
                      </a:lnTo>
                      <a:lnTo>
                        <a:pt x="66" y="114"/>
                      </a:lnTo>
                      <a:lnTo>
                        <a:pt x="65" y="115"/>
                      </a:lnTo>
                      <a:lnTo>
                        <a:pt x="63" y="116"/>
                      </a:lnTo>
                      <a:lnTo>
                        <a:pt x="62" y="117"/>
                      </a:lnTo>
                      <a:lnTo>
                        <a:pt x="60" y="117"/>
                      </a:lnTo>
                      <a:lnTo>
                        <a:pt x="59" y="118"/>
                      </a:lnTo>
                      <a:lnTo>
                        <a:pt x="58" y="119"/>
                      </a:lnTo>
                      <a:lnTo>
                        <a:pt x="56" y="119"/>
                      </a:lnTo>
                      <a:lnTo>
                        <a:pt x="55" y="120"/>
                      </a:lnTo>
                      <a:lnTo>
                        <a:pt x="53" y="120"/>
                      </a:lnTo>
                      <a:lnTo>
                        <a:pt x="51" y="121"/>
                      </a:lnTo>
                      <a:lnTo>
                        <a:pt x="49" y="121"/>
                      </a:lnTo>
                      <a:lnTo>
                        <a:pt x="48" y="121"/>
                      </a:lnTo>
                      <a:lnTo>
                        <a:pt x="46" y="121"/>
                      </a:lnTo>
                      <a:lnTo>
                        <a:pt x="45" y="121"/>
                      </a:lnTo>
                      <a:lnTo>
                        <a:pt x="43" y="121"/>
                      </a:lnTo>
                      <a:lnTo>
                        <a:pt x="41" y="121"/>
                      </a:lnTo>
                      <a:lnTo>
                        <a:pt x="39" y="121"/>
                      </a:lnTo>
                      <a:lnTo>
                        <a:pt x="36" y="121"/>
                      </a:lnTo>
                      <a:lnTo>
                        <a:pt x="33" y="121"/>
                      </a:lnTo>
                      <a:lnTo>
                        <a:pt x="31" y="120"/>
                      </a:lnTo>
                      <a:lnTo>
                        <a:pt x="27" y="119"/>
                      </a:lnTo>
                      <a:lnTo>
                        <a:pt x="25" y="118"/>
                      </a:lnTo>
                      <a:lnTo>
                        <a:pt x="23" y="117"/>
                      </a:lnTo>
                      <a:lnTo>
                        <a:pt x="20" y="116"/>
                      </a:lnTo>
                      <a:lnTo>
                        <a:pt x="18" y="115"/>
                      </a:lnTo>
                      <a:lnTo>
                        <a:pt x="16" y="113"/>
                      </a:lnTo>
                      <a:lnTo>
                        <a:pt x="14" y="111"/>
                      </a:lnTo>
                      <a:lnTo>
                        <a:pt x="12" y="108"/>
                      </a:lnTo>
                      <a:lnTo>
                        <a:pt x="11" y="106"/>
                      </a:lnTo>
                      <a:lnTo>
                        <a:pt x="9" y="104"/>
                      </a:lnTo>
                      <a:lnTo>
                        <a:pt x="8" y="101"/>
                      </a:lnTo>
                      <a:lnTo>
                        <a:pt x="6" y="98"/>
                      </a:lnTo>
                      <a:lnTo>
                        <a:pt x="5" y="95"/>
                      </a:lnTo>
                      <a:lnTo>
                        <a:pt x="3" y="91"/>
                      </a:lnTo>
                      <a:lnTo>
                        <a:pt x="2" y="88"/>
                      </a:lnTo>
                      <a:lnTo>
                        <a:pt x="2" y="83"/>
                      </a:lnTo>
                      <a:lnTo>
                        <a:pt x="1" y="78"/>
                      </a:lnTo>
                      <a:lnTo>
                        <a:pt x="1" y="74"/>
                      </a:lnTo>
                      <a:lnTo>
                        <a:pt x="1" y="69"/>
                      </a:lnTo>
                      <a:lnTo>
                        <a:pt x="0" y="64"/>
                      </a:lnTo>
                      <a:lnTo>
                        <a:pt x="1" y="58"/>
                      </a:lnTo>
                      <a:lnTo>
                        <a:pt x="1" y="53"/>
                      </a:lnTo>
                      <a:lnTo>
                        <a:pt x="1" y="48"/>
                      </a:lnTo>
                      <a:lnTo>
                        <a:pt x="2" y="43"/>
                      </a:lnTo>
                      <a:lnTo>
                        <a:pt x="3" y="39"/>
                      </a:lnTo>
                      <a:lnTo>
                        <a:pt x="5" y="34"/>
                      </a:lnTo>
                      <a:lnTo>
                        <a:pt x="6" y="30"/>
                      </a:lnTo>
                      <a:lnTo>
                        <a:pt x="7" y="26"/>
                      </a:lnTo>
                      <a:lnTo>
                        <a:pt x="8" y="23"/>
                      </a:lnTo>
                      <a:lnTo>
                        <a:pt x="10" y="20"/>
                      </a:lnTo>
                      <a:lnTo>
                        <a:pt x="12" y="17"/>
                      </a:lnTo>
                      <a:lnTo>
                        <a:pt x="13" y="13"/>
                      </a:lnTo>
                      <a:lnTo>
                        <a:pt x="15" y="11"/>
                      </a:lnTo>
                      <a:lnTo>
                        <a:pt x="17" y="10"/>
                      </a:lnTo>
                      <a:lnTo>
                        <a:pt x="19" y="8"/>
                      </a:lnTo>
                      <a:lnTo>
                        <a:pt x="21" y="6"/>
                      </a:lnTo>
                      <a:lnTo>
                        <a:pt x="23" y="5"/>
                      </a:lnTo>
                      <a:lnTo>
                        <a:pt x="26" y="4"/>
                      </a:lnTo>
                      <a:lnTo>
                        <a:pt x="29" y="3"/>
                      </a:lnTo>
                      <a:lnTo>
                        <a:pt x="32" y="2"/>
                      </a:lnTo>
                      <a:lnTo>
                        <a:pt x="35" y="1"/>
                      </a:lnTo>
                      <a:lnTo>
                        <a:pt x="37" y="1"/>
                      </a:lnTo>
                      <a:lnTo>
                        <a:pt x="40" y="1"/>
                      </a:lnTo>
                      <a:lnTo>
                        <a:pt x="43" y="0"/>
                      </a:lnTo>
                      <a:lnTo>
                        <a:pt x="46" y="1"/>
                      </a:lnTo>
                      <a:lnTo>
                        <a:pt x="48" y="1"/>
                      </a:lnTo>
                      <a:lnTo>
                        <a:pt x="50" y="1"/>
                      </a:lnTo>
                      <a:lnTo>
                        <a:pt x="53" y="1"/>
                      </a:lnTo>
                      <a:lnTo>
                        <a:pt x="55" y="2"/>
                      </a:lnTo>
                      <a:lnTo>
                        <a:pt x="57" y="2"/>
                      </a:lnTo>
                      <a:lnTo>
                        <a:pt x="58" y="3"/>
                      </a:lnTo>
                      <a:lnTo>
                        <a:pt x="60" y="4"/>
                      </a:lnTo>
                      <a:lnTo>
                        <a:pt x="62" y="4"/>
                      </a:lnTo>
                      <a:lnTo>
                        <a:pt x="63" y="5"/>
                      </a:lnTo>
                      <a:lnTo>
                        <a:pt x="65" y="6"/>
                      </a:lnTo>
                      <a:lnTo>
                        <a:pt x="66" y="7"/>
                      </a:lnTo>
                      <a:lnTo>
                        <a:pt x="68" y="9"/>
                      </a:lnTo>
                      <a:lnTo>
                        <a:pt x="69" y="10"/>
                      </a:lnTo>
                      <a:lnTo>
                        <a:pt x="70" y="12"/>
                      </a:lnTo>
                      <a:lnTo>
                        <a:pt x="71" y="13"/>
                      </a:lnTo>
                      <a:lnTo>
                        <a:pt x="72" y="16"/>
                      </a:lnTo>
                      <a:lnTo>
                        <a:pt x="73" y="18"/>
                      </a:lnTo>
                      <a:lnTo>
                        <a:pt x="74" y="20"/>
                      </a:lnTo>
                      <a:lnTo>
                        <a:pt x="75" y="21"/>
                      </a:lnTo>
                      <a:lnTo>
                        <a:pt x="75" y="23"/>
                      </a:lnTo>
                      <a:lnTo>
                        <a:pt x="77" y="25"/>
                      </a:lnTo>
                      <a:lnTo>
                        <a:pt x="77" y="27"/>
                      </a:lnTo>
                      <a:lnTo>
                        <a:pt x="77" y="29"/>
                      </a:lnTo>
                      <a:close/>
                      <a:moveTo>
                        <a:pt x="17" y="80"/>
                      </a:moveTo>
                      <a:lnTo>
                        <a:pt x="18" y="82"/>
                      </a:lnTo>
                      <a:lnTo>
                        <a:pt x="18" y="83"/>
                      </a:lnTo>
                      <a:lnTo>
                        <a:pt x="18" y="84"/>
                      </a:lnTo>
                      <a:lnTo>
                        <a:pt x="18" y="87"/>
                      </a:lnTo>
                      <a:lnTo>
                        <a:pt x="18" y="88"/>
                      </a:lnTo>
                      <a:lnTo>
                        <a:pt x="18" y="89"/>
                      </a:lnTo>
                      <a:lnTo>
                        <a:pt x="19" y="90"/>
                      </a:lnTo>
                      <a:lnTo>
                        <a:pt x="19" y="92"/>
                      </a:lnTo>
                      <a:lnTo>
                        <a:pt x="19" y="93"/>
                      </a:lnTo>
                      <a:lnTo>
                        <a:pt x="20" y="94"/>
                      </a:lnTo>
                      <a:lnTo>
                        <a:pt x="20" y="95"/>
                      </a:lnTo>
                      <a:lnTo>
                        <a:pt x="20" y="96"/>
                      </a:lnTo>
                      <a:lnTo>
                        <a:pt x="21" y="97"/>
                      </a:lnTo>
                      <a:lnTo>
                        <a:pt x="22" y="98"/>
                      </a:lnTo>
                      <a:lnTo>
                        <a:pt x="22" y="99"/>
                      </a:lnTo>
                      <a:lnTo>
                        <a:pt x="23" y="100"/>
                      </a:lnTo>
                      <a:lnTo>
                        <a:pt x="23" y="101"/>
                      </a:lnTo>
                      <a:lnTo>
                        <a:pt x="24" y="102"/>
                      </a:lnTo>
                      <a:lnTo>
                        <a:pt x="25" y="103"/>
                      </a:lnTo>
                      <a:lnTo>
                        <a:pt x="25" y="104"/>
                      </a:lnTo>
                      <a:lnTo>
                        <a:pt x="26" y="104"/>
                      </a:lnTo>
                      <a:lnTo>
                        <a:pt x="27" y="105"/>
                      </a:lnTo>
                      <a:lnTo>
                        <a:pt x="29" y="106"/>
                      </a:lnTo>
                      <a:lnTo>
                        <a:pt x="31" y="107"/>
                      </a:lnTo>
                      <a:lnTo>
                        <a:pt x="32" y="107"/>
                      </a:lnTo>
                      <a:lnTo>
                        <a:pt x="33" y="108"/>
                      </a:lnTo>
                      <a:lnTo>
                        <a:pt x="34" y="108"/>
                      </a:lnTo>
                      <a:lnTo>
                        <a:pt x="35" y="108"/>
                      </a:lnTo>
                      <a:lnTo>
                        <a:pt x="36" y="110"/>
                      </a:lnTo>
                      <a:lnTo>
                        <a:pt x="37" y="110"/>
                      </a:lnTo>
                      <a:lnTo>
                        <a:pt x="38" y="110"/>
                      </a:lnTo>
                      <a:lnTo>
                        <a:pt x="39" y="110"/>
                      </a:lnTo>
                      <a:lnTo>
                        <a:pt x="40" y="110"/>
                      </a:lnTo>
                      <a:lnTo>
                        <a:pt x="41" y="110"/>
                      </a:lnTo>
                      <a:lnTo>
                        <a:pt x="43" y="110"/>
                      </a:lnTo>
                      <a:lnTo>
                        <a:pt x="44" y="110"/>
                      </a:lnTo>
                      <a:lnTo>
                        <a:pt x="46" y="110"/>
                      </a:lnTo>
                      <a:lnTo>
                        <a:pt x="47" y="110"/>
                      </a:lnTo>
                      <a:lnTo>
                        <a:pt x="48" y="108"/>
                      </a:lnTo>
                      <a:lnTo>
                        <a:pt x="50" y="108"/>
                      </a:lnTo>
                      <a:lnTo>
                        <a:pt x="51" y="107"/>
                      </a:lnTo>
                      <a:lnTo>
                        <a:pt x="53" y="106"/>
                      </a:lnTo>
                      <a:lnTo>
                        <a:pt x="54" y="106"/>
                      </a:lnTo>
                      <a:lnTo>
                        <a:pt x="55" y="105"/>
                      </a:lnTo>
                      <a:lnTo>
                        <a:pt x="56" y="104"/>
                      </a:lnTo>
                      <a:lnTo>
                        <a:pt x="57" y="102"/>
                      </a:lnTo>
                      <a:lnTo>
                        <a:pt x="59" y="101"/>
                      </a:lnTo>
                      <a:lnTo>
                        <a:pt x="60" y="100"/>
                      </a:lnTo>
                      <a:lnTo>
                        <a:pt x="61" y="99"/>
                      </a:lnTo>
                      <a:lnTo>
                        <a:pt x="61" y="97"/>
                      </a:lnTo>
                      <a:lnTo>
                        <a:pt x="62" y="96"/>
                      </a:lnTo>
                      <a:lnTo>
                        <a:pt x="63" y="94"/>
                      </a:lnTo>
                      <a:lnTo>
                        <a:pt x="63" y="92"/>
                      </a:lnTo>
                      <a:lnTo>
                        <a:pt x="64" y="90"/>
                      </a:lnTo>
                      <a:lnTo>
                        <a:pt x="64" y="89"/>
                      </a:lnTo>
                      <a:lnTo>
                        <a:pt x="64" y="87"/>
                      </a:lnTo>
                      <a:lnTo>
                        <a:pt x="64" y="84"/>
                      </a:lnTo>
                      <a:lnTo>
                        <a:pt x="64" y="81"/>
                      </a:lnTo>
                      <a:lnTo>
                        <a:pt x="64" y="80"/>
                      </a:lnTo>
                      <a:lnTo>
                        <a:pt x="64" y="78"/>
                      </a:lnTo>
                      <a:lnTo>
                        <a:pt x="64" y="76"/>
                      </a:lnTo>
                      <a:lnTo>
                        <a:pt x="64" y="74"/>
                      </a:lnTo>
                      <a:lnTo>
                        <a:pt x="63" y="73"/>
                      </a:lnTo>
                      <a:lnTo>
                        <a:pt x="63" y="71"/>
                      </a:lnTo>
                      <a:lnTo>
                        <a:pt x="62" y="70"/>
                      </a:lnTo>
                      <a:lnTo>
                        <a:pt x="61" y="68"/>
                      </a:lnTo>
                      <a:lnTo>
                        <a:pt x="61" y="67"/>
                      </a:lnTo>
                      <a:lnTo>
                        <a:pt x="60" y="66"/>
                      </a:lnTo>
                      <a:lnTo>
                        <a:pt x="59" y="65"/>
                      </a:lnTo>
                      <a:lnTo>
                        <a:pt x="57" y="63"/>
                      </a:lnTo>
                      <a:lnTo>
                        <a:pt x="56" y="62"/>
                      </a:lnTo>
                      <a:lnTo>
                        <a:pt x="55" y="60"/>
                      </a:lnTo>
                      <a:lnTo>
                        <a:pt x="54" y="59"/>
                      </a:lnTo>
                      <a:lnTo>
                        <a:pt x="53" y="59"/>
                      </a:lnTo>
                      <a:lnTo>
                        <a:pt x="51" y="58"/>
                      </a:lnTo>
                      <a:lnTo>
                        <a:pt x="49" y="57"/>
                      </a:lnTo>
                      <a:lnTo>
                        <a:pt x="48" y="57"/>
                      </a:lnTo>
                      <a:lnTo>
                        <a:pt x="47" y="56"/>
                      </a:lnTo>
                      <a:lnTo>
                        <a:pt x="45" y="56"/>
                      </a:lnTo>
                      <a:lnTo>
                        <a:pt x="44" y="56"/>
                      </a:lnTo>
                      <a:lnTo>
                        <a:pt x="42" y="56"/>
                      </a:lnTo>
                      <a:lnTo>
                        <a:pt x="40" y="55"/>
                      </a:lnTo>
                      <a:lnTo>
                        <a:pt x="39" y="56"/>
                      </a:lnTo>
                      <a:lnTo>
                        <a:pt x="38" y="56"/>
                      </a:lnTo>
                      <a:lnTo>
                        <a:pt x="36" y="56"/>
                      </a:lnTo>
                      <a:lnTo>
                        <a:pt x="35" y="56"/>
                      </a:lnTo>
                      <a:lnTo>
                        <a:pt x="33" y="57"/>
                      </a:lnTo>
                      <a:lnTo>
                        <a:pt x="32" y="57"/>
                      </a:lnTo>
                      <a:lnTo>
                        <a:pt x="31" y="58"/>
                      </a:lnTo>
                      <a:lnTo>
                        <a:pt x="29" y="59"/>
                      </a:lnTo>
                      <a:lnTo>
                        <a:pt x="27" y="59"/>
                      </a:lnTo>
                      <a:lnTo>
                        <a:pt x="26" y="60"/>
                      </a:lnTo>
                      <a:lnTo>
                        <a:pt x="25" y="62"/>
                      </a:lnTo>
                      <a:lnTo>
                        <a:pt x="23" y="63"/>
                      </a:lnTo>
                      <a:lnTo>
                        <a:pt x="23" y="65"/>
                      </a:lnTo>
                      <a:lnTo>
                        <a:pt x="22" y="66"/>
                      </a:lnTo>
                      <a:lnTo>
                        <a:pt x="21" y="67"/>
                      </a:lnTo>
                      <a:lnTo>
                        <a:pt x="20" y="68"/>
                      </a:lnTo>
                      <a:lnTo>
                        <a:pt x="20" y="69"/>
                      </a:lnTo>
                      <a:lnTo>
                        <a:pt x="19" y="71"/>
                      </a:lnTo>
                      <a:lnTo>
                        <a:pt x="19" y="72"/>
                      </a:lnTo>
                      <a:lnTo>
                        <a:pt x="18" y="74"/>
                      </a:lnTo>
                      <a:lnTo>
                        <a:pt x="18" y="75"/>
                      </a:lnTo>
                      <a:lnTo>
                        <a:pt x="18" y="77"/>
                      </a:lnTo>
                      <a:lnTo>
                        <a:pt x="18" y="79"/>
                      </a:lnTo>
                      <a:lnTo>
                        <a:pt x="17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22" name="Freeform 493"/>
                <p:cNvSpPr>
                  <a:spLocks noEditPoints="1"/>
                </p:cNvSpPr>
                <p:nvPr/>
              </p:nvSpPr>
              <p:spPr bwMode="auto">
                <a:xfrm>
                  <a:off x="755" y="1903"/>
                  <a:ext cx="38" cy="61"/>
                </a:xfrm>
                <a:custGeom>
                  <a:avLst/>
                  <a:gdLst>
                    <a:gd name="T0" fmla="*/ 0 w 77"/>
                    <a:gd name="T1" fmla="*/ 7 h 121"/>
                    <a:gd name="T2" fmla="*/ 0 w 77"/>
                    <a:gd name="T3" fmla="*/ 5 h 121"/>
                    <a:gd name="T4" fmla="*/ 0 w 77"/>
                    <a:gd name="T5" fmla="*/ 4 h 121"/>
                    <a:gd name="T6" fmla="*/ 1 w 77"/>
                    <a:gd name="T7" fmla="*/ 3 h 121"/>
                    <a:gd name="T8" fmla="*/ 1 w 77"/>
                    <a:gd name="T9" fmla="*/ 2 h 121"/>
                    <a:gd name="T10" fmla="*/ 2 w 77"/>
                    <a:gd name="T11" fmla="*/ 2 h 121"/>
                    <a:gd name="T12" fmla="*/ 2 w 77"/>
                    <a:gd name="T13" fmla="*/ 1 h 121"/>
                    <a:gd name="T14" fmla="*/ 3 w 77"/>
                    <a:gd name="T15" fmla="*/ 1 h 121"/>
                    <a:gd name="T16" fmla="*/ 4 w 77"/>
                    <a:gd name="T17" fmla="*/ 1 h 121"/>
                    <a:gd name="T18" fmla="*/ 5 w 77"/>
                    <a:gd name="T19" fmla="*/ 1 h 121"/>
                    <a:gd name="T20" fmla="*/ 6 w 77"/>
                    <a:gd name="T21" fmla="*/ 1 h 121"/>
                    <a:gd name="T22" fmla="*/ 6 w 77"/>
                    <a:gd name="T23" fmla="*/ 1 h 121"/>
                    <a:gd name="T24" fmla="*/ 7 w 77"/>
                    <a:gd name="T25" fmla="*/ 1 h 121"/>
                    <a:gd name="T26" fmla="*/ 8 w 77"/>
                    <a:gd name="T27" fmla="*/ 2 h 121"/>
                    <a:gd name="T28" fmla="*/ 8 w 77"/>
                    <a:gd name="T29" fmla="*/ 2 h 121"/>
                    <a:gd name="T30" fmla="*/ 8 w 77"/>
                    <a:gd name="T31" fmla="*/ 3 h 121"/>
                    <a:gd name="T32" fmla="*/ 9 w 77"/>
                    <a:gd name="T33" fmla="*/ 4 h 121"/>
                    <a:gd name="T34" fmla="*/ 9 w 77"/>
                    <a:gd name="T35" fmla="*/ 4 h 121"/>
                    <a:gd name="T36" fmla="*/ 9 w 77"/>
                    <a:gd name="T37" fmla="*/ 5 h 121"/>
                    <a:gd name="T38" fmla="*/ 9 w 77"/>
                    <a:gd name="T39" fmla="*/ 6 h 121"/>
                    <a:gd name="T40" fmla="*/ 9 w 77"/>
                    <a:gd name="T41" fmla="*/ 8 h 121"/>
                    <a:gd name="T42" fmla="*/ 9 w 77"/>
                    <a:gd name="T43" fmla="*/ 9 h 121"/>
                    <a:gd name="T44" fmla="*/ 9 w 77"/>
                    <a:gd name="T45" fmla="*/ 11 h 121"/>
                    <a:gd name="T46" fmla="*/ 9 w 77"/>
                    <a:gd name="T47" fmla="*/ 12 h 121"/>
                    <a:gd name="T48" fmla="*/ 8 w 77"/>
                    <a:gd name="T49" fmla="*/ 13 h 121"/>
                    <a:gd name="T50" fmla="*/ 8 w 77"/>
                    <a:gd name="T51" fmla="*/ 14 h 121"/>
                    <a:gd name="T52" fmla="*/ 7 w 77"/>
                    <a:gd name="T53" fmla="*/ 15 h 121"/>
                    <a:gd name="T54" fmla="*/ 7 w 77"/>
                    <a:gd name="T55" fmla="*/ 15 h 121"/>
                    <a:gd name="T56" fmla="*/ 6 w 77"/>
                    <a:gd name="T57" fmla="*/ 15 h 121"/>
                    <a:gd name="T58" fmla="*/ 5 w 77"/>
                    <a:gd name="T59" fmla="*/ 16 h 121"/>
                    <a:gd name="T60" fmla="*/ 3 w 77"/>
                    <a:gd name="T61" fmla="*/ 16 h 121"/>
                    <a:gd name="T62" fmla="*/ 2 w 77"/>
                    <a:gd name="T63" fmla="*/ 15 h 121"/>
                    <a:gd name="T64" fmla="*/ 1 w 77"/>
                    <a:gd name="T65" fmla="*/ 14 h 121"/>
                    <a:gd name="T66" fmla="*/ 1 w 77"/>
                    <a:gd name="T67" fmla="*/ 13 h 121"/>
                    <a:gd name="T68" fmla="*/ 0 w 77"/>
                    <a:gd name="T69" fmla="*/ 11 h 121"/>
                    <a:gd name="T70" fmla="*/ 0 w 77"/>
                    <a:gd name="T71" fmla="*/ 9 h 121"/>
                    <a:gd name="T72" fmla="*/ 1 w 77"/>
                    <a:gd name="T73" fmla="*/ 8 h 121"/>
                    <a:gd name="T74" fmla="*/ 2 w 77"/>
                    <a:gd name="T75" fmla="*/ 10 h 121"/>
                    <a:gd name="T76" fmla="*/ 2 w 77"/>
                    <a:gd name="T77" fmla="*/ 12 h 121"/>
                    <a:gd name="T78" fmla="*/ 2 w 77"/>
                    <a:gd name="T79" fmla="*/ 13 h 121"/>
                    <a:gd name="T80" fmla="*/ 3 w 77"/>
                    <a:gd name="T81" fmla="*/ 14 h 121"/>
                    <a:gd name="T82" fmla="*/ 4 w 77"/>
                    <a:gd name="T83" fmla="*/ 14 h 121"/>
                    <a:gd name="T84" fmla="*/ 4 w 77"/>
                    <a:gd name="T85" fmla="*/ 14 h 121"/>
                    <a:gd name="T86" fmla="*/ 5 w 77"/>
                    <a:gd name="T87" fmla="*/ 14 h 121"/>
                    <a:gd name="T88" fmla="*/ 6 w 77"/>
                    <a:gd name="T89" fmla="*/ 14 h 121"/>
                    <a:gd name="T90" fmla="*/ 7 w 77"/>
                    <a:gd name="T91" fmla="*/ 13 h 121"/>
                    <a:gd name="T92" fmla="*/ 7 w 77"/>
                    <a:gd name="T93" fmla="*/ 12 h 121"/>
                    <a:gd name="T94" fmla="*/ 7 w 77"/>
                    <a:gd name="T95" fmla="*/ 10 h 121"/>
                    <a:gd name="T96" fmla="*/ 7 w 77"/>
                    <a:gd name="T97" fmla="*/ 8 h 121"/>
                    <a:gd name="T98" fmla="*/ 7 w 77"/>
                    <a:gd name="T99" fmla="*/ 6 h 121"/>
                    <a:gd name="T100" fmla="*/ 7 w 77"/>
                    <a:gd name="T101" fmla="*/ 4 h 121"/>
                    <a:gd name="T102" fmla="*/ 7 w 77"/>
                    <a:gd name="T103" fmla="*/ 3 h 121"/>
                    <a:gd name="T104" fmla="*/ 6 w 77"/>
                    <a:gd name="T105" fmla="*/ 3 h 121"/>
                    <a:gd name="T106" fmla="*/ 5 w 77"/>
                    <a:gd name="T107" fmla="*/ 2 h 121"/>
                    <a:gd name="T108" fmla="*/ 4 w 77"/>
                    <a:gd name="T109" fmla="*/ 2 h 121"/>
                    <a:gd name="T110" fmla="*/ 4 w 77"/>
                    <a:gd name="T111" fmla="*/ 2 h 121"/>
                    <a:gd name="T112" fmla="*/ 3 w 77"/>
                    <a:gd name="T113" fmla="*/ 3 h 121"/>
                    <a:gd name="T114" fmla="*/ 2 w 77"/>
                    <a:gd name="T115" fmla="*/ 3 h 121"/>
                    <a:gd name="T116" fmla="*/ 2 w 77"/>
                    <a:gd name="T117" fmla="*/ 4 h 121"/>
                    <a:gd name="T118" fmla="*/ 2 w 77"/>
                    <a:gd name="T119" fmla="*/ 6 h 121"/>
                    <a:gd name="T120" fmla="*/ 1 w 77"/>
                    <a:gd name="T121" fmla="*/ 8 h 12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77"/>
                    <a:gd name="T184" fmla="*/ 0 h 121"/>
                    <a:gd name="T185" fmla="*/ 77 w 77"/>
                    <a:gd name="T186" fmla="*/ 121 h 12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77" h="121">
                      <a:moveTo>
                        <a:pt x="0" y="60"/>
                      </a:moveTo>
                      <a:lnTo>
                        <a:pt x="1" y="57"/>
                      </a:lnTo>
                      <a:lnTo>
                        <a:pt x="1" y="54"/>
                      </a:lnTo>
                      <a:lnTo>
                        <a:pt x="1" y="51"/>
                      </a:lnTo>
                      <a:lnTo>
                        <a:pt x="1" y="48"/>
                      </a:lnTo>
                      <a:lnTo>
                        <a:pt x="1" y="45"/>
                      </a:lnTo>
                      <a:lnTo>
                        <a:pt x="2" y="42"/>
                      </a:lnTo>
                      <a:lnTo>
                        <a:pt x="2" y="40"/>
                      </a:lnTo>
                      <a:lnTo>
                        <a:pt x="2" y="36"/>
                      </a:lnTo>
                      <a:lnTo>
                        <a:pt x="3" y="34"/>
                      </a:lnTo>
                      <a:lnTo>
                        <a:pt x="3" y="32"/>
                      </a:lnTo>
                      <a:lnTo>
                        <a:pt x="4" y="30"/>
                      </a:lnTo>
                      <a:lnTo>
                        <a:pt x="4" y="27"/>
                      </a:lnTo>
                      <a:lnTo>
                        <a:pt x="5" y="25"/>
                      </a:lnTo>
                      <a:lnTo>
                        <a:pt x="6" y="23"/>
                      </a:lnTo>
                      <a:lnTo>
                        <a:pt x="8" y="21"/>
                      </a:lnTo>
                      <a:lnTo>
                        <a:pt x="9" y="20"/>
                      </a:lnTo>
                      <a:lnTo>
                        <a:pt x="10" y="18"/>
                      </a:lnTo>
                      <a:lnTo>
                        <a:pt x="11" y="16"/>
                      </a:lnTo>
                      <a:lnTo>
                        <a:pt x="12" y="15"/>
                      </a:lnTo>
                      <a:lnTo>
                        <a:pt x="13" y="12"/>
                      </a:lnTo>
                      <a:lnTo>
                        <a:pt x="14" y="11"/>
                      </a:lnTo>
                      <a:lnTo>
                        <a:pt x="15" y="10"/>
                      </a:lnTo>
                      <a:lnTo>
                        <a:pt x="16" y="9"/>
                      </a:lnTo>
                      <a:lnTo>
                        <a:pt x="17" y="7"/>
                      </a:lnTo>
                      <a:lnTo>
                        <a:pt x="19" y="6"/>
                      </a:lnTo>
                      <a:lnTo>
                        <a:pt x="21" y="5"/>
                      </a:lnTo>
                      <a:lnTo>
                        <a:pt x="22" y="4"/>
                      </a:lnTo>
                      <a:lnTo>
                        <a:pt x="24" y="4"/>
                      </a:lnTo>
                      <a:lnTo>
                        <a:pt x="26" y="3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32" y="1"/>
                      </a:lnTo>
                      <a:lnTo>
                        <a:pt x="34" y="1"/>
                      </a:lnTo>
                      <a:lnTo>
                        <a:pt x="36" y="1"/>
                      </a:lnTo>
                      <a:lnTo>
                        <a:pt x="38" y="1"/>
                      </a:lnTo>
                      <a:lnTo>
                        <a:pt x="39" y="0"/>
                      </a:lnTo>
                      <a:lnTo>
                        <a:pt x="41" y="1"/>
                      </a:lnTo>
                      <a:lnTo>
                        <a:pt x="42" y="1"/>
                      </a:lnTo>
                      <a:lnTo>
                        <a:pt x="44" y="1"/>
                      </a:lnTo>
                      <a:lnTo>
                        <a:pt x="45" y="1"/>
                      </a:lnTo>
                      <a:lnTo>
                        <a:pt x="47" y="1"/>
                      </a:lnTo>
                      <a:lnTo>
                        <a:pt x="48" y="2"/>
                      </a:lnTo>
                      <a:lnTo>
                        <a:pt x="49" y="2"/>
                      </a:lnTo>
                      <a:lnTo>
                        <a:pt x="51" y="2"/>
                      </a:lnTo>
                      <a:lnTo>
                        <a:pt x="52" y="3"/>
                      </a:lnTo>
                      <a:lnTo>
                        <a:pt x="53" y="3"/>
                      </a:lnTo>
                      <a:lnTo>
                        <a:pt x="54" y="4"/>
                      </a:lnTo>
                      <a:lnTo>
                        <a:pt x="56" y="4"/>
                      </a:lnTo>
                      <a:lnTo>
                        <a:pt x="58" y="5"/>
                      </a:lnTo>
                      <a:lnTo>
                        <a:pt x="59" y="6"/>
                      </a:lnTo>
                      <a:lnTo>
                        <a:pt x="60" y="6"/>
                      </a:lnTo>
                      <a:lnTo>
                        <a:pt x="61" y="7"/>
                      </a:lnTo>
                      <a:lnTo>
                        <a:pt x="62" y="8"/>
                      </a:lnTo>
                      <a:lnTo>
                        <a:pt x="63" y="9"/>
                      </a:lnTo>
                      <a:lnTo>
                        <a:pt x="64" y="9"/>
                      </a:lnTo>
                      <a:lnTo>
                        <a:pt x="65" y="10"/>
                      </a:lnTo>
                      <a:lnTo>
                        <a:pt x="65" y="11"/>
                      </a:lnTo>
                      <a:lnTo>
                        <a:pt x="66" y="12"/>
                      </a:lnTo>
                      <a:lnTo>
                        <a:pt x="67" y="13"/>
                      </a:lnTo>
                      <a:lnTo>
                        <a:pt x="67" y="15"/>
                      </a:lnTo>
                      <a:lnTo>
                        <a:pt x="68" y="17"/>
                      </a:lnTo>
                      <a:lnTo>
                        <a:pt x="69" y="18"/>
                      </a:lnTo>
                      <a:lnTo>
                        <a:pt x="70" y="19"/>
                      </a:lnTo>
                      <a:lnTo>
                        <a:pt x="71" y="21"/>
                      </a:lnTo>
                      <a:lnTo>
                        <a:pt x="71" y="22"/>
                      </a:lnTo>
                      <a:lnTo>
                        <a:pt x="72" y="23"/>
                      </a:lnTo>
                      <a:lnTo>
                        <a:pt x="72" y="25"/>
                      </a:lnTo>
                      <a:lnTo>
                        <a:pt x="73" y="26"/>
                      </a:lnTo>
                      <a:lnTo>
                        <a:pt x="73" y="28"/>
                      </a:lnTo>
                      <a:lnTo>
                        <a:pt x="74" y="29"/>
                      </a:lnTo>
                      <a:lnTo>
                        <a:pt x="74" y="31"/>
                      </a:lnTo>
                      <a:lnTo>
                        <a:pt x="74" y="32"/>
                      </a:lnTo>
                      <a:lnTo>
                        <a:pt x="75" y="34"/>
                      </a:lnTo>
                      <a:lnTo>
                        <a:pt x="75" y="36"/>
                      </a:lnTo>
                      <a:lnTo>
                        <a:pt x="76" y="39"/>
                      </a:lnTo>
                      <a:lnTo>
                        <a:pt x="76" y="41"/>
                      </a:lnTo>
                      <a:lnTo>
                        <a:pt x="76" y="43"/>
                      </a:lnTo>
                      <a:lnTo>
                        <a:pt x="77" y="45"/>
                      </a:lnTo>
                      <a:lnTo>
                        <a:pt x="77" y="48"/>
                      </a:lnTo>
                      <a:lnTo>
                        <a:pt x="77" y="50"/>
                      </a:lnTo>
                      <a:lnTo>
                        <a:pt x="77" y="52"/>
                      </a:lnTo>
                      <a:lnTo>
                        <a:pt x="77" y="55"/>
                      </a:lnTo>
                      <a:lnTo>
                        <a:pt x="77" y="58"/>
                      </a:lnTo>
                      <a:lnTo>
                        <a:pt x="77" y="60"/>
                      </a:lnTo>
                      <a:lnTo>
                        <a:pt x="77" y="65"/>
                      </a:lnTo>
                      <a:lnTo>
                        <a:pt x="77" y="68"/>
                      </a:lnTo>
                      <a:lnTo>
                        <a:pt x="77" y="71"/>
                      </a:lnTo>
                      <a:lnTo>
                        <a:pt x="77" y="74"/>
                      </a:lnTo>
                      <a:lnTo>
                        <a:pt x="77" y="77"/>
                      </a:lnTo>
                      <a:lnTo>
                        <a:pt x="76" y="80"/>
                      </a:lnTo>
                      <a:lnTo>
                        <a:pt x="76" y="82"/>
                      </a:lnTo>
                      <a:lnTo>
                        <a:pt x="76" y="86"/>
                      </a:lnTo>
                      <a:lnTo>
                        <a:pt x="75" y="89"/>
                      </a:lnTo>
                      <a:lnTo>
                        <a:pt x="75" y="91"/>
                      </a:lnTo>
                      <a:lnTo>
                        <a:pt x="74" y="93"/>
                      </a:lnTo>
                      <a:lnTo>
                        <a:pt x="73" y="95"/>
                      </a:lnTo>
                      <a:lnTo>
                        <a:pt x="73" y="97"/>
                      </a:lnTo>
                      <a:lnTo>
                        <a:pt x="72" y="99"/>
                      </a:lnTo>
                      <a:lnTo>
                        <a:pt x="71" y="101"/>
                      </a:lnTo>
                      <a:lnTo>
                        <a:pt x="70" y="103"/>
                      </a:lnTo>
                      <a:lnTo>
                        <a:pt x="69" y="105"/>
                      </a:lnTo>
                      <a:lnTo>
                        <a:pt x="68" y="106"/>
                      </a:lnTo>
                      <a:lnTo>
                        <a:pt x="67" y="108"/>
                      </a:lnTo>
                      <a:lnTo>
                        <a:pt x="66" y="110"/>
                      </a:lnTo>
                      <a:lnTo>
                        <a:pt x="65" y="112"/>
                      </a:lnTo>
                      <a:lnTo>
                        <a:pt x="64" y="113"/>
                      </a:lnTo>
                      <a:lnTo>
                        <a:pt x="63" y="114"/>
                      </a:lnTo>
                      <a:lnTo>
                        <a:pt x="61" y="115"/>
                      </a:lnTo>
                      <a:lnTo>
                        <a:pt x="60" y="116"/>
                      </a:lnTo>
                      <a:lnTo>
                        <a:pt x="58" y="117"/>
                      </a:lnTo>
                      <a:lnTo>
                        <a:pt x="57" y="118"/>
                      </a:lnTo>
                      <a:lnTo>
                        <a:pt x="54" y="119"/>
                      </a:lnTo>
                      <a:lnTo>
                        <a:pt x="52" y="119"/>
                      </a:lnTo>
                      <a:lnTo>
                        <a:pt x="51" y="120"/>
                      </a:lnTo>
                      <a:lnTo>
                        <a:pt x="49" y="120"/>
                      </a:lnTo>
                      <a:lnTo>
                        <a:pt x="47" y="121"/>
                      </a:lnTo>
                      <a:lnTo>
                        <a:pt x="45" y="121"/>
                      </a:lnTo>
                      <a:lnTo>
                        <a:pt x="43" y="121"/>
                      </a:lnTo>
                      <a:lnTo>
                        <a:pt x="41" y="121"/>
                      </a:lnTo>
                      <a:lnTo>
                        <a:pt x="39" y="121"/>
                      </a:lnTo>
                      <a:lnTo>
                        <a:pt x="37" y="121"/>
                      </a:lnTo>
                      <a:lnTo>
                        <a:pt x="34" y="121"/>
                      </a:lnTo>
                      <a:lnTo>
                        <a:pt x="30" y="121"/>
                      </a:lnTo>
                      <a:lnTo>
                        <a:pt x="28" y="120"/>
                      </a:lnTo>
                      <a:lnTo>
                        <a:pt x="26" y="120"/>
                      </a:lnTo>
                      <a:lnTo>
                        <a:pt x="23" y="119"/>
                      </a:lnTo>
                      <a:lnTo>
                        <a:pt x="21" y="118"/>
                      </a:lnTo>
                      <a:lnTo>
                        <a:pt x="19" y="117"/>
                      </a:lnTo>
                      <a:lnTo>
                        <a:pt x="17" y="115"/>
                      </a:lnTo>
                      <a:lnTo>
                        <a:pt x="16" y="114"/>
                      </a:lnTo>
                      <a:lnTo>
                        <a:pt x="14" y="112"/>
                      </a:lnTo>
                      <a:lnTo>
                        <a:pt x="12" y="110"/>
                      </a:lnTo>
                      <a:lnTo>
                        <a:pt x="11" y="107"/>
                      </a:lnTo>
                      <a:lnTo>
                        <a:pt x="9" y="104"/>
                      </a:lnTo>
                      <a:lnTo>
                        <a:pt x="8" y="101"/>
                      </a:lnTo>
                      <a:lnTo>
                        <a:pt x="5" y="98"/>
                      </a:lnTo>
                      <a:lnTo>
                        <a:pt x="4" y="94"/>
                      </a:lnTo>
                      <a:lnTo>
                        <a:pt x="3" y="90"/>
                      </a:lnTo>
                      <a:lnTo>
                        <a:pt x="2" y="86"/>
                      </a:lnTo>
                      <a:lnTo>
                        <a:pt x="2" y="81"/>
                      </a:lnTo>
                      <a:lnTo>
                        <a:pt x="1" y="76"/>
                      </a:lnTo>
                      <a:lnTo>
                        <a:pt x="1" y="72"/>
                      </a:lnTo>
                      <a:lnTo>
                        <a:pt x="1" y="67"/>
                      </a:lnTo>
                      <a:lnTo>
                        <a:pt x="0" y="60"/>
                      </a:lnTo>
                      <a:close/>
                      <a:moveTo>
                        <a:pt x="15" y="60"/>
                      </a:moveTo>
                      <a:lnTo>
                        <a:pt x="16" y="66"/>
                      </a:lnTo>
                      <a:lnTo>
                        <a:pt x="16" y="70"/>
                      </a:lnTo>
                      <a:lnTo>
                        <a:pt x="16" y="74"/>
                      </a:lnTo>
                      <a:lnTo>
                        <a:pt x="16" y="78"/>
                      </a:lnTo>
                      <a:lnTo>
                        <a:pt x="17" y="82"/>
                      </a:lnTo>
                      <a:lnTo>
                        <a:pt x="17" y="86"/>
                      </a:lnTo>
                      <a:lnTo>
                        <a:pt x="18" y="89"/>
                      </a:lnTo>
                      <a:lnTo>
                        <a:pt x="19" y="92"/>
                      </a:lnTo>
                      <a:lnTo>
                        <a:pt x="19" y="94"/>
                      </a:lnTo>
                      <a:lnTo>
                        <a:pt x="20" y="97"/>
                      </a:lnTo>
                      <a:lnTo>
                        <a:pt x="21" y="99"/>
                      </a:lnTo>
                      <a:lnTo>
                        <a:pt x="22" y="100"/>
                      </a:lnTo>
                      <a:lnTo>
                        <a:pt x="24" y="102"/>
                      </a:lnTo>
                      <a:lnTo>
                        <a:pt x="25" y="103"/>
                      </a:lnTo>
                      <a:lnTo>
                        <a:pt x="26" y="104"/>
                      </a:lnTo>
                      <a:lnTo>
                        <a:pt x="27" y="106"/>
                      </a:lnTo>
                      <a:lnTo>
                        <a:pt x="28" y="106"/>
                      </a:lnTo>
                      <a:lnTo>
                        <a:pt x="30" y="107"/>
                      </a:lnTo>
                      <a:lnTo>
                        <a:pt x="32" y="108"/>
                      </a:lnTo>
                      <a:lnTo>
                        <a:pt x="33" y="110"/>
                      </a:lnTo>
                      <a:lnTo>
                        <a:pt x="35" y="110"/>
                      </a:lnTo>
                      <a:lnTo>
                        <a:pt x="36" y="110"/>
                      </a:lnTo>
                      <a:lnTo>
                        <a:pt x="38" y="110"/>
                      </a:lnTo>
                      <a:lnTo>
                        <a:pt x="39" y="110"/>
                      </a:lnTo>
                      <a:lnTo>
                        <a:pt x="41" y="110"/>
                      </a:lnTo>
                      <a:lnTo>
                        <a:pt x="43" y="110"/>
                      </a:lnTo>
                      <a:lnTo>
                        <a:pt x="44" y="110"/>
                      </a:lnTo>
                      <a:lnTo>
                        <a:pt x="46" y="108"/>
                      </a:lnTo>
                      <a:lnTo>
                        <a:pt x="47" y="108"/>
                      </a:lnTo>
                      <a:lnTo>
                        <a:pt x="49" y="107"/>
                      </a:lnTo>
                      <a:lnTo>
                        <a:pt x="50" y="106"/>
                      </a:lnTo>
                      <a:lnTo>
                        <a:pt x="51" y="105"/>
                      </a:lnTo>
                      <a:lnTo>
                        <a:pt x="52" y="104"/>
                      </a:lnTo>
                      <a:lnTo>
                        <a:pt x="53" y="103"/>
                      </a:lnTo>
                      <a:lnTo>
                        <a:pt x="54" y="102"/>
                      </a:lnTo>
                      <a:lnTo>
                        <a:pt x="56" y="100"/>
                      </a:lnTo>
                      <a:lnTo>
                        <a:pt x="58" y="99"/>
                      </a:lnTo>
                      <a:lnTo>
                        <a:pt x="59" y="97"/>
                      </a:lnTo>
                      <a:lnTo>
                        <a:pt x="60" y="94"/>
                      </a:lnTo>
                      <a:lnTo>
                        <a:pt x="60" y="92"/>
                      </a:lnTo>
                      <a:lnTo>
                        <a:pt x="61" y="89"/>
                      </a:lnTo>
                      <a:lnTo>
                        <a:pt x="62" y="86"/>
                      </a:lnTo>
                      <a:lnTo>
                        <a:pt x="62" y="82"/>
                      </a:lnTo>
                      <a:lnTo>
                        <a:pt x="63" y="78"/>
                      </a:lnTo>
                      <a:lnTo>
                        <a:pt x="63" y="74"/>
                      </a:lnTo>
                      <a:lnTo>
                        <a:pt x="63" y="70"/>
                      </a:lnTo>
                      <a:lnTo>
                        <a:pt x="63" y="66"/>
                      </a:lnTo>
                      <a:lnTo>
                        <a:pt x="63" y="60"/>
                      </a:lnTo>
                      <a:lnTo>
                        <a:pt x="63" y="56"/>
                      </a:lnTo>
                      <a:lnTo>
                        <a:pt x="63" y="52"/>
                      </a:lnTo>
                      <a:lnTo>
                        <a:pt x="63" y="48"/>
                      </a:lnTo>
                      <a:lnTo>
                        <a:pt x="63" y="44"/>
                      </a:lnTo>
                      <a:lnTo>
                        <a:pt x="62" y="40"/>
                      </a:lnTo>
                      <a:lnTo>
                        <a:pt x="62" y="36"/>
                      </a:lnTo>
                      <a:lnTo>
                        <a:pt x="61" y="33"/>
                      </a:lnTo>
                      <a:lnTo>
                        <a:pt x="60" y="31"/>
                      </a:lnTo>
                      <a:lnTo>
                        <a:pt x="60" y="28"/>
                      </a:lnTo>
                      <a:lnTo>
                        <a:pt x="59" y="26"/>
                      </a:lnTo>
                      <a:lnTo>
                        <a:pt x="58" y="24"/>
                      </a:lnTo>
                      <a:lnTo>
                        <a:pt x="56" y="22"/>
                      </a:lnTo>
                      <a:lnTo>
                        <a:pt x="54" y="21"/>
                      </a:lnTo>
                      <a:lnTo>
                        <a:pt x="53" y="19"/>
                      </a:lnTo>
                      <a:lnTo>
                        <a:pt x="52" y="18"/>
                      </a:lnTo>
                      <a:lnTo>
                        <a:pt x="51" y="17"/>
                      </a:lnTo>
                      <a:lnTo>
                        <a:pt x="50" y="16"/>
                      </a:lnTo>
                      <a:lnTo>
                        <a:pt x="48" y="15"/>
                      </a:lnTo>
                      <a:lnTo>
                        <a:pt x="47" y="13"/>
                      </a:lnTo>
                      <a:lnTo>
                        <a:pt x="46" y="13"/>
                      </a:lnTo>
                      <a:lnTo>
                        <a:pt x="44" y="12"/>
                      </a:lnTo>
                      <a:lnTo>
                        <a:pt x="43" y="12"/>
                      </a:lnTo>
                      <a:lnTo>
                        <a:pt x="41" y="12"/>
                      </a:lnTo>
                      <a:lnTo>
                        <a:pt x="39" y="11"/>
                      </a:lnTo>
                      <a:lnTo>
                        <a:pt x="38" y="12"/>
                      </a:lnTo>
                      <a:lnTo>
                        <a:pt x="36" y="12"/>
                      </a:lnTo>
                      <a:lnTo>
                        <a:pt x="35" y="12"/>
                      </a:lnTo>
                      <a:lnTo>
                        <a:pt x="33" y="13"/>
                      </a:lnTo>
                      <a:lnTo>
                        <a:pt x="32" y="13"/>
                      </a:lnTo>
                      <a:lnTo>
                        <a:pt x="29" y="15"/>
                      </a:lnTo>
                      <a:lnTo>
                        <a:pt x="28" y="16"/>
                      </a:lnTo>
                      <a:lnTo>
                        <a:pt x="27" y="17"/>
                      </a:lnTo>
                      <a:lnTo>
                        <a:pt x="26" y="18"/>
                      </a:lnTo>
                      <a:lnTo>
                        <a:pt x="25" y="19"/>
                      </a:lnTo>
                      <a:lnTo>
                        <a:pt x="24" y="20"/>
                      </a:lnTo>
                      <a:lnTo>
                        <a:pt x="22" y="21"/>
                      </a:lnTo>
                      <a:lnTo>
                        <a:pt x="21" y="23"/>
                      </a:lnTo>
                      <a:lnTo>
                        <a:pt x="20" y="25"/>
                      </a:lnTo>
                      <a:lnTo>
                        <a:pt x="19" y="28"/>
                      </a:lnTo>
                      <a:lnTo>
                        <a:pt x="19" y="30"/>
                      </a:lnTo>
                      <a:lnTo>
                        <a:pt x="18" y="33"/>
                      </a:lnTo>
                      <a:lnTo>
                        <a:pt x="17" y="36"/>
                      </a:lnTo>
                      <a:lnTo>
                        <a:pt x="17" y="40"/>
                      </a:lnTo>
                      <a:lnTo>
                        <a:pt x="16" y="44"/>
                      </a:lnTo>
                      <a:lnTo>
                        <a:pt x="16" y="48"/>
                      </a:lnTo>
                      <a:lnTo>
                        <a:pt x="16" y="52"/>
                      </a:lnTo>
                      <a:lnTo>
                        <a:pt x="16" y="56"/>
                      </a:lnTo>
                      <a:lnTo>
                        <a:pt x="15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23" name="Freeform 494"/>
                <p:cNvSpPr>
                  <a:spLocks/>
                </p:cNvSpPr>
                <p:nvPr/>
              </p:nvSpPr>
              <p:spPr bwMode="auto">
                <a:xfrm>
                  <a:off x="709" y="1597"/>
                  <a:ext cx="38" cy="59"/>
                </a:xfrm>
                <a:custGeom>
                  <a:avLst/>
                  <a:gdLst>
                    <a:gd name="T0" fmla="*/ 0 w 78"/>
                    <a:gd name="T1" fmla="*/ 0 h 117"/>
                    <a:gd name="T2" fmla="*/ 9 w 78"/>
                    <a:gd name="T3" fmla="*/ 2 h 117"/>
                    <a:gd name="T4" fmla="*/ 9 w 78"/>
                    <a:gd name="T5" fmla="*/ 2 h 117"/>
                    <a:gd name="T6" fmla="*/ 8 w 78"/>
                    <a:gd name="T7" fmla="*/ 3 h 117"/>
                    <a:gd name="T8" fmla="*/ 8 w 78"/>
                    <a:gd name="T9" fmla="*/ 4 h 117"/>
                    <a:gd name="T10" fmla="*/ 7 w 78"/>
                    <a:gd name="T11" fmla="*/ 4 h 117"/>
                    <a:gd name="T12" fmla="*/ 7 w 78"/>
                    <a:gd name="T13" fmla="*/ 5 h 117"/>
                    <a:gd name="T14" fmla="*/ 6 w 78"/>
                    <a:gd name="T15" fmla="*/ 6 h 117"/>
                    <a:gd name="T16" fmla="*/ 6 w 78"/>
                    <a:gd name="T17" fmla="*/ 7 h 117"/>
                    <a:gd name="T18" fmla="*/ 5 w 78"/>
                    <a:gd name="T19" fmla="*/ 8 h 117"/>
                    <a:gd name="T20" fmla="*/ 5 w 78"/>
                    <a:gd name="T21" fmla="*/ 9 h 117"/>
                    <a:gd name="T22" fmla="*/ 5 w 78"/>
                    <a:gd name="T23" fmla="*/ 9 h 117"/>
                    <a:gd name="T24" fmla="*/ 4 w 78"/>
                    <a:gd name="T25" fmla="*/ 10 h 117"/>
                    <a:gd name="T26" fmla="*/ 4 w 78"/>
                    <a:gd name="T27" fmla="*/ 11 h 117"/>
                    <a:gd name="T28" fmla="*/ 4 w 78"/>
                    <a:gd name="T29" fmla="*/ 12 h 117"/>
                    <a:gd name="T30" fmla="*/ 4 w 78"/>
                    <a:gd name="T31" fmla="*/ 12 h 117"/>
                    <a:gd name="T32" fmla="*/ 4 w 78"/>
                    <a:gd name="T33" fmla="*/ 13 h 117"/>
                    <a:gd name="T34" fmla="*/ 4 w 78"/>
                    <a:gd name="T35" fmla="*/ 14 h 117"/>
                    <a:gd name="T36" fmla="*/ 4 w 78"/>
                    <a:gd name="T37" fmla="*/ 14 h 117"/>
                    <a:gd name="T38" fmla="*/ 4 w 78"/>
                    <a:gd name="T39" fmla="*/ 15 h 117"/>
                    <a:gd name="T40" fmla="*/ 2 w 78"/>
                    <a:gd name="T41" fmla="*/ 15 h 117"/>
                    <a:gd name="T42" fmla="*/ 2 w 78"/>
                    <a:gd name="T43" fmla="*/ 14 h 117"/>
                    <a:gd name="T44" fmla="*/ 2 w 78"/>
                    <a:gd name="T45" fmla="*/ 14 h 117"/>
                    <a:gd name="T46" fmla="*/ 2 w 78"/>
                    <a:gd name="T47" fmla="*/ 13 h 117"/>
                    <a:gd name="T48" fmla="*/ 2 w 78"/>
                    <a:gd name="T49" fmla="*/ 12 h 117"/>
                    <a:gd name="T50" fmla="*/ 2 w 78"/>
                    <a:gd name="T51" fmla="*/ 11 h 117"/>
                    <a:gd name="T52" fmla="*/ 2 w 78"/>
                    <a:gd name="T53" fmla="*/ 11 h 117"/>
                    <a:gd name="T54" fmla="*/ 3 w 78"/>
                    <a:gd name="T55" fmla="*/ 10 h 117"/>
                    <a:gd name="T56" fmla="*/ 3 w 78"/>
                    <a:gd name="T57" fmla="*/ 9 h 117"/>
                    <a:gd name="T58" fmla="*/ 3 w 78"/>
                    <a:gd name="T59" fmla="*/ 8 h 117"/>
                    <a:gd name="T60" fmla="*/ 4 w 78"/>
                    <a:gd name="T61" fmla="*/ 7 h 117"/>
                    <a:gd name="T62" fmla="*/ 4 w 78"/>
                    <a:gd name="T63" fmla="*/ 7 h 117"/>
                    <a:gd name="T64" fmla="*/ 4 w 78"/>
                    <a:gd name="T65" fmla="*/ 6 h 117"/>
                    <a:gd name="T66" fmla="*/ 5 w 78"/>
                    <a:gd name="T67" fmla="*/ 5 h 117"/>
                    <a:gd name="T68" fmla="*/ 5 w 78"/>
                    <a:gd name="T69" fmla="*/ 4 h 117"/>
                    <a:gd name="T70" fmla="*/ 6 w 78"/>
                    <a:gd name="T71" fmla="*/ 4 h 117"/>
                    <a:gd name="T72" fmla="*/ 6 w 78"/>
                    <a:gd name="T73" fmla="*/ 3 h 117"/>
                    <a:gd name="T74" fmla="*/ 7 w 78"/>
                    <a:gd name="T75" fmla="*/ 3 h 117"/>
                    <a:gd name="T76" fmla="*/ 0 w 78"/>
                    <a:gd name="T77" fmla="*/ 2 h 11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78"/>
                    <a:gd name="T118" fmla="*/ 0 h 117"/>
                    <a:gd name="T119" fmla="*/ 78 w 78"/>
                    <a:gd name="T120" fmla="*/ 117 h 117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78" h="117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78" y="0"/>
                      </a:lnTo>
                      <a:lnTo>
                        <a:pt x="78" y="12"/>
                      </a:lnTo>
                      <a:lnTo>
                        <a:pt x="77" y="14"/>
                      </a:lnTo>
                      <a:lnTo>
                        <a:pt x="74" y="16"/>
                      </a:lnTo>
                      <a:lnTo>
                        <a:pt x="72" y="19"/>
                      </a:lnTo>
                      <a:lnTo>
                        <a:pt x="70" y="21"/>
                      </a:lnTo>
                      <a:lnTo>
                        <a:pt x="68" y="23"/>
                      </a:lnTo>
                      <a:lnTo>
                        <a:pt x="66" y="26"/>
                      </a:lnTo>
                      <a:lnTo>
                        <a:pt x="65" y="28"/>
                      </a:lnTo>
                      <a:lnTo>
                        <a:pt x="63" y="32"/>
                      </a:lnTo>
                      <a:lnTo>
                        <a:pt x="61" y="35"/>
                      </a:lnTo>
                      <a:lnTo>
                        <a:pt x="59" y="38"/>
                      </a:lnTo>
                      <a:lnTo>
                        <a:pt x="57" y="41"/>
                      </a:lnTo>
                      <a:lnTo>
                        <a:pt x="55" y="44"/>
                      </a:lnTo>
                      <a:lnTo>
                        <a:pt x="54" y="48"/>
                      </a:lnTo>
                      <a:lnTo>
                        <a:pt x="52" y="51"/>
                      </a:lnTo>
                      <a:lnTo>
                        <a:pt x="49" y="55"/>
                      </a:lnTo>
                      <a:lnTo>
                        <a:pt x="48" y="58"/>
                      </a:lnTo>
                      <a:lnTo>
                        <a:pt x="46" y="62"/>
                      </a:lnTo>
                      <a:lnTo>
                        <a:pt x="45" y="65"/>
                      </a:lnTo>
                      <a:lnTo>
                        <a:pt x="44" y="68"/>
                      </a:lnTo>
                      <a:lnTo>
                        <a:pt x="42" y="71"/>
                      </a:lnTo>
                      <a:lnTo>
                        <a:pt x="41" y="75"/>
                      </a:lnTo>
                      <a:lnTo>
                        <a:pt x="40" y="79"/>
                      </a:lnTo>
                      <a:lnTo>
                        <a:pt x="39" y="82"/>
                      </a:lnTo>
                      <a:lnTo>
                        <a:pt x="38" y="85"/>
                      </a:lnTo>
                      <a:lnTo>
                        <a:pt x="38" y="88"/>
                      </a:lnTo>
                      <a:lnTo>
                        <a:pt x="37" y="90"/>
                      </a:lnTo>
                      <a:lnTo>
                        <a:pt x="36" y="93"/>
                      </a:lnTo>
                      <a:lnTo>
                        <a:pt x="36" y="95"/>
                      </a:lnTo>
                      <a:lnTo>
                        <a:pt x="35" y="98"/>
                      </a:lnTo>
                      <a:lnTo>
                        <a:pt x="34" y="100"/>
                      </a:lnTo>
                      <a:lnTo>
                        <a:pt x="34" y="104"/>
                      </a:lnTo>
                      <a:lnTo>
                        <a:pt x="34" y="107"/>
                      </a:lnTo>
                      <a:lnTo>
                        <a:pt x="33" y="109"/>
                      </a:lnTo>
                      <a:lnTo>
                        <a:pt x="33" y="112"/>
                      </a:lnTo>
                      <a:lnTo>
                        <a:pt x="33" y="115"/>
                      </a:lnTo>
                      <a:lnTo>
                        <a:pt x="32" y="117"/>
                      </a:lnTo>
                      <a:lnTo>
                        <a:pt x="17" y="117"/>
                      </a:lnTo>
                      <a:lnTo>
                        <a:pt x="18" y="115"/>
                      </a:lnTo>
                      <a:lnTo>
                        <a:pt x="18" y="113"/>
                      </a:lnTo>
                      <a:lnTo>
                        <a:pt x="18" y="111"/>
                      </a:lnTo>
                      <a:lnTo>
                        <a:pt x="18" y="108"/>
                      </a:lnTo>
                      <a:lnTo>
                        <a:pt x="18" y="106"/>
                      </a:lnTo>
                      <a:lnTo>
                        <a:pt x="19" y="103"/>
                      </a:lnTo>
                      <a:lnTo>
                        <a:pt x="19" y="99"/>
                      </a:lnTo>
                      <a:lnTo>
                        <a:pt x="20" y="96"/>
                      </a:lnTo>
                      <a:lnTo>
                        <a:pt x="20" y="94"/>
                      </a:lnTo>
                      <a:lnTo>
                        <a:pt x="21" y="91"/>
                      </a:lnTo>
                      <a:lnTo>
                        <a:pt x="22" y="88"/>
                      </a:lnTo>
                      <a:lnTo>
                        <a:pt x="22" y="84"/>
                      </a:lnTo>
                      <a:lnTo>
                        <a:pt x="23" y="81"/>
                      </a:lnTo>
                      <a:lnTo>
                        <a:pt x="24" y="77"/>
                      </a:lnTo>
                      <a:lnTo>
                        <a:pt x="25" y="74"/>
                      </a:lnTo>
                      <a:lnTo>
                        <a:pt x="26" y="71"/>
                      </a:lnTo>
                      <a:lnTo>
                        <a:pt x="29" y="68"/>
                      </a:lnTo>
                      <a:lnTo>
                        <a:pt x="30" y="65"/>
                      </a:lnTo>
                      <a:lnTo>
                        <a:pt x="31" y="62"/>
                      </a:lnTo>
                      <a:lnTo>
                        <a:pt x="32" y="59"/>
                      </a:lnTo>
                      <a:lnTo>
                        <a:pt x="34" y="56"/>
                      </a:lnTo>
                      <a:lnTo>
                        <a:pt x="35" y="52"/>
                      </a:lnTo>
                      <a:lnTo>
                        <a:pt x="37" y="49"/>
                      </a:lnTo>
                      <a:lnTo>
                        <a:pt x="38" y="45"/>
                      </a:lnTo>
                      <a:lnTo>
                        <a:pt x="40" y="43"/>
                      </a:lnTo>
                      <a:lnTo>
                        <a:pt x="42" y="40"/>
                      </a:lnTo>
                      <a:lnTo>
                        <a:pt x="43" y="37"/>
                      </a:lnTo>
                      <a:lnTo>
                        <a:pt x="45" y="34"/>
                      </a:lnTo>
                      <a:lnTo>
                        <a:pt x="46" y="32"/>
                      </a:lnTo>
                      <a:lnTo>
                        <a:pt x="48" y="28"/>
                      </a:lnTo>
                      <a:lnTo>
                        <a:pt x="50" y="26"/>
                      </a:lnTo>
                      <a:lnTo>
                        <a:pt x="52" y="23"/>
                      </a:lnTo>
                      <a:lnTo>
                        <a:pt x="54" y="21"/>
                      </a:lnTo>
                      <a:lnTo>
                        <a:pt x="56" y="19"/>
                      </a:lnTo>
                      <a:lnTo>
                        <a:pt x="58" y="17"/>
                      </a:lnTo>
                      <a:lnTo>
                        <a:pt x="59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24" name="Freeform 495"/>
                <p:cNvSpPr>
                  <a:spLocks noEditPoints="1"/>
                </p:cNvSpPr>
                <p:nvPr/>
              </p:nvSpPr>
              <p:spPr bwMode="auto">
                <a:xfrm>
                  <a:off x="755" y="1596"/>
                  <a:ext cx="38" cy="61"/>
                </a:xfrm>
                <a:custGeom>
                  <a:avLst/>
                  <a:gdLst>
                    <a:gd name="T0" fmla="*/ 0 w 77"/>
                    <a:gd name="T1" fmla="*/ 7 h 121"/>
                    <a:gd name="T2" fmla="*/ 0 w 77"/>
                    <a:gd name="T3" fmla="*/ 5 h 121"/>
                    <a:gd name="T4" fmla="*/ 0 w 77"/>
                    <a:gd name="T5" fmla="*/ 4 h 121"/>
                    <a:gd name="T6" fmla="*/ 1 w 77"/>
                    <a:gd name="T7" fmla="*/ 3 h 121"/>
                    <a:gd name="T8" fmla="*/ 1 w 77"/>
                    <a:gd name="T9" fmla="*/ 2 h 121"/>
                    <a:gd name="T10" fmla="*/ 2 w 77"/>
                    <a:gd name="T11" fmla="*/ 2 h 121"/>
                    <a:gd name="T12" fmla="*/ 2 w 77"/>
                    <a:gd name="T13" fmla="*/ 1 h 121"/>
                    <a:gd name="T14" fmla="*/ 3 w 77"/>
                    <a:gd name="T15" fmla="*/ 1 h 121"/>
                    <a:gd name="T16" fmla="*/ 4 w 77"/>
                    <a:gd name="T17" fmla="*/ 1 h 121"/>
                    <a:gd name="T18" fmla="*/ 5 w 77"/>
                    <a:gd name="T19" fmla="*/ 1 h 121"/>
                    <a:gd name="T20" fmla="*/ 6 w 77"/>
                    <a:gd name="T21" fmla="*/ 1 h 121"/>
                    <a:gd name="T22" fmla="*/ 6 w 77"/>
                    <a:gd name="T23" fmla="*/ 1 h 121"/>
                    <a:gd name="T24" fmla="*/ 7 w 77"/>
                    <a:gd name="T25" fmla="*/ 1 h 121"/>
                    <a:gd name="T26" fmla="*/ 8 w 77"/>
                    <a:gd name="T27" fmla="*/ 2 h 121"/>
                    <a:gd name="T28" fmla="*/ 8 w 77"/>
                    <a:gd name="T29" fmla="*/ 2 h 121"/>
                    <a:gd name="T30" fmla="*/ 8 w 77"/>
                    <a:gd name="T31" fmla="*/ 3 h 121"/>
                    <a:gd name="T32" fmla="*/ 9 w 77"/>
                    <a:gd name="T33" fmla="*/ 4 h 121"/>
                    <a:gd name="T34" fmla="*/ 9 w 77"/>
                    <a:gd name="T35" fmla="*/ 4 h 121"/>
                    <a:gd name="T36" fmla="*/ 9 w 77"/>
                    <a:gd name="T37" fmla="*/ 5 h 121"/>
                    <a:gd name="T38" fmla="*/ 9 w 77"/>
                    <a:gd name="T39" fmla="*/ 6 h 121"/>
                    <a:gd name="T40" fmla="*/ 9 w 77"/>
                    <a:gd name="T41" fmla="*/ 8 h 121"/>
                    <a:gd name="T42" fmla="*/ 9 w 77"/>
                    <a:gd name="T43" fmla="*/ 9 h 121"/>
                    <a:gd name="T44" fmla="*/ 9 w 77"/>
                    <a:gd name="T45" fmla="*/ 11 h 121"/>
                    <a:gd name="T46" fmla="*/ 9 w 77"/>
                    <a:gd name="T47" fmla="*/ 12 h 121"/>
                    <a:gd name="T48" fmla="*/ 8 w 77"/>
                    <a:gd name="T49" fmla="*/ 13 h 121"/>
                    <a:gd name="T50" fmla="*/ 8 w 77"/>
                    <a:gd name="T51" fmla="*/ 14 h 121"/>
                    <a:gd name="T52" fmla="*/ 7 w 77"/>
                    <a:gd name="T53" fmla="*/ 15 h 121"/>
                    <a:gd name="T54" fmla="*/ 7 w 77"/>
                    <a:gd name="T55" fmla="*/ 15 h 121"/>
                    <a:gd name="T56" fmla="*/ 6 w 77"/>
                    <a:gd name="T57" fmla="*/ 15 h 121"/>
                    <a:gd name="T58" fmla="*/ 5 w 77"/>
                    <a:gd name="T59" fmla="*/ 16 h 121"/>
                    <a:gd name="T60" fmla="*/ 3 w 77"/>
                    <a:gd name="T61" fmla="*/ 16 h 121"/>
                    <a:gd name="T62" fmla="*/ 2 w 77"/>
                    <a:gd name="T63" fmla="*/ 15 h 121"/>
                    <a:gd name="T64" fmla="*/ 1 w 77"/>
                    <a:gd name="T65" fmla="*/ 14 h 121"/>
                    <a:gd name="T66" fmla="*/ 1 w 77"/>
                    <a:gd name="T67" fmla="*/ 13 h 121"/>
                    <a:gd name="T68" fmla="*/ 0 w 77"/>
                    <a:gd name="T69" fmla="*/ 11 h 121"/>
                    <a:gd name="T70" fmla="*/ 0 w 77"/>
                    <a:gd name="T71" fmla="*/ 9 h 121"/>
                    <a:gd name="T72" fmla="*/ 1 w 77"/>
                    <a:gd name="T73" fmla="*/ 8 h 121"/>
                    <a:gd name="T74" fmla="*/ 2 w 77"/>
                    <a:gd name="T75" fmla="*/ 10 h 121"/>
                    <a:gd name="T76" fmla="*/ 2 w 77"/>
                    <a:gd name="T77" fmla="*/ 12 h 121"/>
                    <a:gd name="T78" fmla="*/ 2 w 77"/>
                    <a:gd name="T79" fmla="*/ 13 h 121"/>
                    <a:gd name="T80" fmla="*/ 3 w 77"/>
                    <a:gd name="T81" fmla="*/ 14 h 121"/>
                    <a:gd name="T82" fmla="*/ 4 w 77"/>
                    <a:gd name="T83" fmla="*/ 14 h 121"/>
                    <a:gd name="T84" fmla="*/ 4 w 77"/>
                    <a:gd name="T85" fmla="*/ 14 h 121"/>
                    <a:gd name="T86" fmla="*/ 5 w 77"/>
                    <a:gd name="T87" fmla="*/ 14 h 121"/>
                    <a:gd name="T88" fmla="*/ 6 w 77"/>
                    <a:gd name="T89" fmla="*/ 14 h 121"/>
                    <a:gd name="T90" fmla="*/ 7 w 77"/>
                    <a:gd name="T91" fmla="*/ 13 h 121"/>
                    <a:gd name="T92" fmla="*/ 7 w 77"/>
                    <a:gd name="T93" fmla="*/ 12 h 121"/>
                    <a:gd name="T94" fmla="*/ 7 w 77"/>
                    <a:gd name="T95" fmla="*/ 10 h 121"/>
                    <a:gd name="T96" fmla="*/ 7 w 77"/>
                    <a:gd name="T97" fmla="*/ 8 h 121"/>
                    <a:gd name="T98" fmla="*/ 7 w 77"/>
                    <a:gd name="T99" fmla="*/ 6 h 121"/>
                    <a:gd name="T100" fmla="*/ 7 w 77"/>
                    <a:gd name="T101" fmla="*/ 4 h 121"/>
                    <a:gd name="T102" fmla="*/ 7 w 77"/>
                    <a:gd name="T103" fmla="*/ 3 h 121"/>
                    <a:gd name="T104" fmla="*/ 6 w 77"/>
                    <a:gd name="T105" fmla="*/ 3 h 121"/>
                    <a:gd name="T106" fmla="*/ 5 w 77"/>
                    <a:gd name="T107" fmla="*/ 2 h 121"/>
                    <a:gd name="T108" fmla="*/ 4 w 77"/>
                    <a:gd name="T109" fmla="*/ 2 h 121"/>
                    <a:gd name="T110" fmla="*/ 4 w 77"/>
                    <a:gd name="T111" fmla="*/ 2 h 121"/>
                    <a:gd name="T112" fmla="*/ 3 w 77"/>
                    <a:gd name="T113" fmla="*/ 3 h 121"/>
                    <a:gd name="T114" fmla="*/ 2 w 77"/>
                    <a:gd name="T115" fmla="*/ 3 h 121"/>
                    <a:gd name="T116" fmla="*/ 2 w 77"/>
                    <a:gd name="T117" fmla="*/ 4 h 121"/>
                    <a:gd name="T118" fmla="*/ 2 w 77"/>
                    <a:gd name="T119" fmla="*/ 6 h 121"/>
                    <a:gd name="T120" fmla="*/ 1 w 77"/>
                    <a:gd name="T121" fmla="*/ 8 h 12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77"/>
                    <a:gd name="T184" fmla="*/ 0 h 121"/>
                    <a:gd name="T185" fmla="*/ 77 w 77"/>
                    <a:gd name="T186" fmla="*/ 121 h 12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77" h="121">
                      <a:moveTo>
                        <a:pt x="0" y="61"/>
                      </a:moveTo>
                      <a:lnTo>
                        <a:pt x="1" y="58"/>
                      </a:lnTo>
                      <a:lnTo>
                        <a:pt x="1" y="54"/>
                      </a:lnTo>
                      <a:lnTo>
                        <a:pt x="1" y="51"/>
                      </a:lnTo>
                      <a:lnTo>
                        <a:pt x="1" y="48"/>
                      </a:lnTo>
                      <a:lnTo>
                        <a:pt x="1" y="45"/>
                      </a:lnTo>
                      <a:lnTo>
                        <a:pt x="2" y="42"/>
                      </a:lnTo>
                      <a:lnTo>
                        <a:pt x="2" y="40"/>
                      </a:lnTo>
                      <a:lnTo>
                        <a:pt x="2" y="37"/>
                      </a:lnTo>
                      <a:lnTo>
                        <a:pt x="3" y="35"/>
                      </a:lnTo>
                      <a:lnTo>
                        <a:pt x="3" y="33"/>
                      </a:lnTo>
                      <a:lnTo>
                        <a:pt x="4" y="30"/>
                      </a:lnTo>
                      <a:lnTo>
                        <a:pt x="4" y="27"/>
                      </a:lnTo>
                      <a:lnTo>
                        <a:pt x="5" y="25"/>
                      </a:lnTo>
                      <a:lnTo>
                        <a:pt x="6" y="23"/>
                      </a:lnTo>
                      <a:lnTo>
                        <a:pt x="8" y="21"/>
                      </a:lnTo>
                      <a:lnTo>
                        <a:pt x="9" y="20"/>
                      </a:lnTo>
                      <a:lnTo>
                        <a:pt x="10" y="18"/>
                      </a:lnTo>
                      <a:lnTo>
                        <a:pt x="11" y="16"/>
                      </a:lnTo>
                      <a:lnTo>
                        <a:pt x="12" y="15"/>
                      </a:ln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5" y="11"/>
                      </a:lnTo>
                      <a:lnTo>
                        <a:pt x="16" y="10"/>
                      </a:lnTo>
                      <a:lnTo>
                        <a:pt x="17" y="7"/>
                      </a:lnTo>
                      <a:lnTo>
                        <a:pt x="19" y="6"/>
                      </a:lnTo>
                      <a:lnTo>
                        <a:pt x="21" y="5"/>
                      </a:lnTo>
                      <a:lnTo>
                        <a:pt x="22" y="4"/>
                      </a:lnTo>
                      <a:lnTo>
                        <a:pt x="24" y="4"/>
                      </a:lnTo>
                      <a:lnTo>
                        <a:pt x="26" y="3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32" y="1"/>
                      </a:lnTo>
                      <a:lnTo>
                        <a:pt x="34" y="1"/>
                      </a:lnTo>
                      <a:lnTo>
                        <a:pt x="36" y="1"/>
                      </a:lnTo>
                      <a:lnTo>
                        <a:pt x="38" y="1"/>
                      </a:lnTo>
                      <a:lnTo>
                        <a:pt x="39" y="0"/>
                      </a:lnTo>
                      <a:lnTo>
                        <a:pt x="41" y="1"/>
                      </a:lnTo>
                      <a:lnTo>
                        <a:pt x="42" y="1"/>
                      </a:lnTo>
                      <a:lnTo>
                        <a:pt x="44" y="1"/>
                      </a:lnTo>
                      <a:lnTo>
                        <a:pt x="45" y="1"/>
                      </a:lnTo>
                      <a:lnTo>
                        <a:pt x="47" y="1"/>
                      </a:lnTo>
                      <a:lnTo>
                        <a:pt x="48" y="2"/>
                      </a:lnTo>
                      <a:lnTo>
                        <a:pt x="49" y="2"/>
                      </a:lnTo>
                      <a:lnTo>
                        <a:pt x="51" y="2"/>
                      </a:lnTo>
                      <a:lnTo>
                        <a:pt x="52" y="3"/>
                      </a:lnTo>
                      <a:lnTo>
                        <a:pt x="53" y="3"/>
                      </a:lnTo>
                      <a:lnTo>
                        <a:pt x="54" y="4"/>
                      </a:lnTo>
                      <a:lnTo>
                        <a:pt x="56" y="4"/>
                      </a:lnTo>
                      <a:lnTo>
                        <a:pt x="58" y="5"/>
                      </a:lnTo>
                      <a:lnTo>
                        <a:pt x="59" y="6"/>
                      </a:lnTo>
                      <a:lnTo>
                        <a:pt x="60" y="6"/>
                      </a:lnTo>
                      <a:lnTo>
                        <a:pt x="61" y="7"/>
                      </a:lnTo>
                      <a:lnTo>
                        <a:pt x="62" y="8"/>
                      </a:lnTo>
                      <a:lnTo>
                        <a:pt x="63" y="10"/>
                      </a:lnTo>
                      <a:lnTo>
                        <a:pt x="64" y="10"/>
                      </a:lnTo>
                      <a:lnTo>
                        <a:pt x="65" y="11"/>
                      </a:lnTo>
                      <a:lnTo>
                        <a:pt x="65" y="12"/>
                      </a:lnTo>
                      <a:lnTo>
                        <a:pt x="66" y="13"/>
                      </a:lnTo>
                      <a:lnTo>
                        <a:pt x="67" y="14"/>
                      </a:lnTo>
                      <a:lnTo>
                        <a:pt x="67" y="15"/>
                      </a:lnTo>
                      <a:lnTo>
                        <a:pt x="68" y="17"/>
                      </a:lnTo>
                      <a:lnTo>
                        <a:pt x="69" y="18"/>
                      </a:lnTo>
                      <a:lnTo>
                        <a:pt x="70" y="19"/>
                      </a:lnTo>
                      <a:lnTo>
                        <a:pt x="71" y="21"/>
                      </a:lnTo>
                      <a:lnTo>
                        <a:pt x="71" y="22"/>
                      </a:lnTo>
                      <a:lnTo>
                        <a:pt x="72" y="23"/>
                      </a:lnTo>
                      <a:lnTo>
                        <a:pt x="72" y="25"/>
                      </a:lnTo>
                      <a:lnTo>
                        <a:pt x="73" y="26"/>
                      </a:lnTo>
                      <a:lnTo>
                        <a:pt x="73" y="28"/>
                      </a:lnTo>
                      <a:lnTo>
                        <a:pt x="74" y="29"/>
                      </a:lnTo>
                      <a:lnTo>
                        <a:pt x="74" y="31"/>
                      </a:lnTo>
                      <a:lnTo>
                        <a:pt x="74" y="33"/>
                      </a:lnTo>
                      <a:lnTo>
                        <a:pt x="75" y="35"/>
                      </a:lnTo>
                      <a:lnTo>
                        <a:pt x="75" y="37"/>
                      </a:lnTo>
                      <a:lnTo>
                        <a:pt x="76" y="39"/>
                      </a:lnTo>
                      <a:lnTo>
                        <a:pt x="76" y="41"/>
                      </a:lnTo>
                      <a:lnTo>
                        <a:pt x="76" y="43"/>
                      </a:lnTo>
                      <a:lnTo>
                        <a:pt x="77" y="45"/>
                      </a:lnTo>
                      <a:lnTo>
                        <a:pt x="77" y="48"/>
                      </a:lnTo>
                      <a:lnTo>
                        <a:pt x="77" y="50"/>
                      </a:lnTo>
                      <a:lnTo>
                        <a:pt x="77" y="52"/>
                      </a:lnTo>
                      <a:lnTo>
                        <a:pt x="77" y="55"/>
                      </a:lnTo>
                      <a:lnTo>
                        <a:pt x="77" y="59"/>
                      </a:lnTo>
                      <a:lnTo>
                        <a:pt x="77" y="61"/>
                      </a:lnTo>
                      <a:lnTo>
                        <a:pt x="77" y="65"/>
                      </a:lnTo>
                      <a:lnTo>
                        <a:pt x="77" y="68"/>
                      </a:lnTo>
                      <a:lnTo>
                        <a:pt x="77" y="71"/>
                      </a:lnTo>
                      <a:lnTo>
                        <a:pt x="77" y="74"/>
                      </a:lnTo>
                      <a:lnTo>
                        <a:pt x="77" y="77"/>
                      </a:lnTo>
                      <a:lnTo>
                        <a:pt x="76" y="81"/>
                      </a:lnTo>
                      <a:lnTo>
                        <a:pt x="76" y="83"/>
                      </a:lnTo>
                      <a:lnTo>
                        <a:pt x="76" y="86"/>
                      </a:lnTo>
                      <a:lnTo>
                        <a:pt x="75" y="89"/>
                      </a:lnTo>
                      <a:lnTo>
                        <a:pt x="75" y="91"/>
                      </a:lnTo>
                      <a:lnTo>
                        <a:pt x="74" y="93"/>
                      </a:lnTo>
                      <a:lnTo>
                        <a:pt x="73" y="95"/>
                      </a:lnTo>
                      <a:lnTo>
                        <a:pt x="73" y="97"/>
                      </a:lnTo>
                      <a:lnTo>
                        <a:pt x="72" y="99"/>
                      </a:lnTo>
                      <a:lnTo>
                        <a:pt x="71" y="101"/>
                      </a:lnTo>
                      <a:lnTo>
                        <a:pt x="70" y="103"/>
                      </a:lnTo>
                      <a:lnTo>
                        <a:pt x="69" y="106"/>
                      </a:lnTo>
                      <a:lnTo>
                        <a:pt x="68" y="107"/>
                      </a:lnTo>
                      <a:lnTo>
                        <a:pt x="67" y="109"/>
                      </a:lnTo>
                      <a:lnTo>
                        <a:pt x="66" y="110"/>
                      </a:lnTo>
                      <a:lnTo>
                        <a:pt x="65" y="112"/>
                      </a:lnTo>
                      <a:lnTo>
                        <a:pt x="64" y="113"/>
                      </a:lnTo>
                      <a:lnTo>
                        <a:pt x="63" y="114"/>
                      </a:lnTo>
                      <a:lnTo>
                        <a:pt x="61" y="115"/>
                      </a:lnTo>
                      <a:lnTo>
                        <a:pt x="60" y="116"/>
                      </a:lnTo>
                      <a:lnTo>
                        <a:pt x="58" y="117"/>
                      </a:lnTo>
                      <a:lnTo>
                        <a:pt x="57" y="118"/>
                      </a:lnTo>
                      <a:lnTo>
                        <a:pt x="54" y="119"/>
                      </a:lnTo>
                      <a:lnTo>
                        <a:pt x="52" y="119"/>
                      </a:lnTo>
                      <a:lnTo>
                        <a:pt x="51" y="120"/>
                      </a:lnTo>
                      <a:lnTo>
                        <a:pt x="49" y="120"/>
                      </a:lnTo>
                      <a:lnTo>
                        <a:pt x="47" y="121"/>
                      </a:lnTo>
                      <a:lnTo>
                        <a:pt x="45" y="121"/>
                      </a:lnTo>
                      <a:lnTo>
                        <a:pt x="43" y="121"/>
                      </a:lnTo>
                      <a:lnTo>
                        <a:pt x="41" y="121"/>
                      </a:lnTo>
                      <a:lnTo>
                        <a:pt x="39" y="121"/>
                      </a:lnTo>
                      <a:lnTo>
                        <a:pt x="37" y="121"/>
                      </a:lnTo>
                      <a:lnTo>
                        <a:pt x="34" y="121"/>
                      </a:lnTo>
                      <a:lnTo>
                        <a:pt x="30" y="121"/>
                      </a:lnTo>
                      <a:lnTo>
                        <a:pt x="28" y="120"/>
                      </a:lnTo>
                      <a:lnTo>
                        <a:pt x="26" y="120"/>
                      </a:lnTo>
                      <a:lnTo>
                        <a:pt x="23" y="119"/>
                      </a:lnTo>
                      <a:lnTo>
                        <a:pt x="21" y="118"/>
                      </a:lnTo>
                      <a:lnTo>
                        <a:pt x="19" y="117"/>
                      </a:lnTo>
                      <a:lnTo>
                        <a:pt x="17" y="115"/>
                      </a:lnTo>
                      <a:lnTo>
                        <a:pt x="16" y="114"/>
                      </a:lnTo>
                      <a:lnTo>
                        <a:pt x="14" y="112"/>
                      </a:lnTo>
                      <a:lnTo>
                        <a:pt x="12" y="110"/>
                      </a:lnTo>
                      <a:lnTo>
                        <a:pt x="11" y="108"/>
                      </a:lnTo>
                      <a:lnTo>
                        <a:pt x="9" y="105"/>
                      </a:lnTo>
                      <a:lnTo>
                        <a:pt x="8" y="101"/>
                      </a:lnTo>
                      <a:lnTo>
                        <a:pt x="5" y="98"/>
                      </a:lnTo>
                      <a:lnTo>
                        <a:pt x="4" y="94"/>
                      </a:lnTo>
                      <a:lnTo>
                        <a:pt x="3" y="90"/>
                      </a:lnTo>
                      <a:lnTo>
                        <a:pt x="2" y="86"/>
                      </a:lnTo>
                      <a:lnTo>
                        <a:pt x="2" y="82"/>
                      </a:lnTo>
                      <a:lnTo>
                        <a:pt x="1" y="76"/>
                      </a:lnTo>
                      <a:lnTo>
                        <a:pt x="1" y="72"/>
                      </a:lnTo>
                      <a:lnTo>
                        <a:pt x="1" y="67"/>
                      </a:lnTo>
                      <a:lnTo>
                        <a:pt x="0" y="61"/>
                      </a:lnTo>
                      <a:close/>
                      <a:moveTo>
                        <a:pt x="15" y="61"/>
                      </a:moveTo>
                      <a:lnTo>
                        <a:pt x="16" y="66"/>
                      </a:lnTo>
                      <a:lnTo>
                        <a:pt x="16" y="70"/>
                      </a:lnTo>
                      <a:lnTo>
                        <a:pt x="16" y="74"/>
                      </a:lnTo>
                      <a:lnTo>
                        <a:pt x="16" y="78"/>
                      </a:lnTo>
                      <a:lnTo>
                        <a:pt x="17" y="83"/>
                      </a:lnTo>
                      <a:lnTo>
                        <a:pt x="17" y="86"/>
                      </a:lnTo>
                      <a:lnTo>
                        <a:pt x="18" y="89"/>
                      </a:lnTo>
                      <a:lnTo>
                        <a:pt x="19" y="92"/>
                      </a:lnTo>
                      <a:lnTo>
                        <a:pt x="19" y="94"/>
                      </a:lnTo>
                      <a:lnTo>
                        <a:pt x="20" y="97"/>
                      </a:lnTo>
                      <a:lnTo>
                        <a:pt x="21" y="99"/>
                      </a:lnTo>
                      <a:lnTo>
                        <a:pt x="22" y="100"/>
                      </a:lnTo>
                      <a:lnTo>
                        <a:pt x="24" y="102"/>
                      </a:lnTo>
                      <a:lnTo>
                        <a:pt x="25" y="103"/>
                      </a:lnTo>
                      <a:lnTo>
                        <a:pt x="26" y="105"/>
                      </a:lnTo>
                      <a:lnTo>
                        <a:pt x="27" y="107"/>
                      </a:lnTo>
                      <a:lnTo>
                        <a:pt x="28" y="107"/>
                      </a:lnTo>
                      <a:lnTo>
                        <a:pt x="30" y="108"/>
                      </a:lnTo>
                      <a:lnTo>
                        <a:pt x="32" y="109"/>
                      </a:lnTo>
                      <a:lnTo>
                        <a:pt x="33" y="110"/>
                      </a:lnTo>
                      <a:lnTo>
                        <a:pt x="35" y="110"/>
                      </a:lnTo>
                      <a:lnTo>
                        <a:pt x="36" y="110"/>
                      </a:lnTo>
                      <a:lnTo>
                        <a:pt x="38" y="110"/>
                      </a:lnTo>
                      <a:lnTo>
                        <a:pt x="39" y="110"/>
                      </a:lnTo>
                      <a:lnTo>
                        <a:pt x="41" y="110"/>
                      </a:lnTo>
                      <a:lnTo>
                        <a:pt x="43" y="110"/>
                      </a:lnTo>
                      <a:lnTo>
                        <a:pt x="44" y="110"/>
                      </a:lnTo>
                      <a:lnTo>
                        <a:pt x="46" y="109"/>
                      </a:lnTo>
                      <a:lnTo>
                        <a:pt x="47" y="109"/>
                      </a:lnTo>
                      <a:lnTo>
                        <a:pt x="49" y="108"/>
                      </a:lnTo>
                      <a:lnTo>
                        <a:pt x="50" y="107"/>
                      </a:lnTo>
                      <a:lnTo>
                        <a:pt x="51" y="106"/>
                      </a:lnTo>
                      <a:lnTo>
                        <a:pt x="52" y="105"/>
                      </a:lnTo>
                      <a:lnTo>
                        <a:pt x="53" y="103"/>
                      </a:lnTo>
                      <a:lnTo>
                        <a:pt x="54" y="102"/>
                      </a:lnTo>
                      <a:lnTo>
                        <a:pt x="56" y="100"/>
                      </a:lnTo>
                      <a:lnTo>
                        <a:pt x="58" y="99"/>
                      </a:lnTo>
                      <a:lnTo>
                        <a:pt x="59" y="97"/>
                      </a:lnTo>
                      <a:lnTo>
                        <a:pt x="60" y="94"/>
                      </a:lnTo>
                      <a:lnTo>
                        <a:pt x="60" y="92"/>
                      </a:lnTo>
                      <a:lnTo>
                        <a:pt x="61" y="89"/>
                      </a:lnTo>
                      <a:lnTo>
                        <a:pt x="62" y="86"/>
                      </a:lnTo>
                      <a:lnTo>
                        <a:pt x="62" y="83"/>
                      </a:lnTo>
                      <a:lnTo>
                        <a:pt x="63" y="78"/>
                      </a:lnTo>
                      <a:lnTo>
                        <a:pt x="63" y="74"/>
                      </a:lnTo>
                      <a:lnTo>
                        <a:pt x="63" y="70"/>
                      </a:lnTo>
                      <a:lnTo>
                        <a:pt x="63" y="66"/>
                      </a:lnTo>
                      <a:lnTo>
                        <a:pt x="63" y="61"/>
                      </a:lnTo>
                      <a:lnTo>
                        <a:pt x="63" y="57"/>
                      </a:lnTo>
                      <a:lnTo>
                        <a:pt x="63" y="52"/>
                      </a:lnTo>
                      <a:lnTo>
                        <a:pt x="63" y="48"/>
                      </a:lnTo>
                      <a:lnTo>
                        <a:pt x="63" y="44"/>
                      </a:lnTo>
                      <a:lnTo>
                        <a:pt x="62" y="40"/>
                      </a:lnTo>
                      <a:lnTo>
                        <a:pt x="62" y="37"/>
                      </a:lnTo>
                      <a:lnTo>
                        <a:pt x="61" y="34"/>
                      </a:lnTo>
                      <a:lnTo>
                        <a:pt x="60" y="31"/>
                      </a:lnTo>
                      <a:lnTo>
                        <a:pt x="60" y="28"/>
                      </a:lnTo>
                      <a:lnTo>
                        <a:pt x="59" y="26"/>
                      </a:lnTo>
                      <a:lnTo>
                        <a:pt x="58" y="24"/>
                      </a:lnTo>
                      <a:lnTo>
                        <a:pt x="56" y="22"/>
                      </a:lnTo>
                      <a:lnTo>
                        <a:pt x="54" y="21"/>
                      </a:lnTo>
                      <a:lnTo>
                        <a:pt x="53" y="19"/>
                      </a:lnTo>
                      <a:lnTo>
                        <a:pt x="52" y="18"/>
                      </a:lnTo>
                      <a:lnTo>
                        <a:pt x="51" y="17"/>
                      </a:lnTo>
                      <a:lnTo>
                        <a:pt x="50" y="16"/>
                      </a:lnTo>
                      <a:lnTo>
                        <a:pt x="48" y="15"/>
                      </a:lnTo>
                      <a:lnTo>
                        <a:pt x="47" y="14"/>
                      </a:lnTo>
                      <a:lnTo>
                        <a:pt x="46" y="14"/>
                      </a:lnTo>
                      <a:lnTo>
                        <a:pt x="44" y="13"/>
                      </a:lnTo>
                      <a:lnTo>
                        <a:pt x="43" y="13"/>
                      </a:lnTo>
                      <a:lnTo>
                        <a:pt x="41" y="13"/>
                      </a:lnTo>
                      <a:lnTo>
                        <a:pt x="39" y="12"/>
                      </a:lnTo>
                      <a:lnTo>
                        <a:pt x="38" y="13"/>
                      </a:lnTo>
                      <a:lnTo>
                        <a:pt x="36" y="13"/>
                      </a:lnTo>
                      <a:lnTo>
                        <a:pt x="35" y="13"/>
                      </a:lnTo>
                      <a:lnTo>
                        <a:pt x="33" y="14"/>
                      </a:lnTo>
                      <a:lnTo>
                        <a:pt x="32" y="14"/>
                      </a:lnTo>
                      <a:lnTo>
                        <a:pt x="29" y="15"/>
                      </a:lnTo>
                      <a:lnTo>
                        <a:pt x="28" y="16"/>
                      </a:lnTo>
                      <a:lnTo>
                        <a:pt x="27" y="17"/>
                      </a:lnTo>
                      <a:lnTo>
                        <a:pt x="26" y="18"/>
                      </a:lnTo>
                      <a:lnTo>
                        <a:pt x="25" y="19"/>
                      </a:lnTo>
                      <a:lnTo>
                        <a:pt x="24" y="20"/>
                      </a:lnTo>
                      <a:lnTo>
                        <a:pt x="22" y="21"/>
                      </a:lnTo>
                      <a:lnTo>
                        <a:pt x="21" y="23"/>
                      </a:lnTo>
                      <a:lnTo>
                        <a:pt x="20" y="25"/>
                      </a:lnTo>
                      <a:lnTo>
                        <a:pt x="19" y="28"/>
                      </a:lnTo>
                      <a:lnTo>
                        <a:pt x="19" y="30"/>
                      </a:lnTo>
                      <a:lnTo>
                        <a:pt x="18" y="34"/>
                      </a:lnTo>
                      <a:lnTo>
                        <a:pt x="17" y="37"/>
                      </a:lnTo>
                      <a:lnTo>
                        <a:pt x="17" y="40"/>
                      </a:lnTo>
                      <a:lnTo>
                        <a:pt x="16" y="44"/>
                      </a:lnTo>
                      <a:lnTo>
                        <a:pt x="16" y="48"/>
                      </a:lnTo>
                      <a:lnTo>
                        <a:pt x="16" y="52"/>
                      </a:lnTo>
                      <a:lnTo>
                        <a:pt x="16" y="57"/>
                      </a:lnTo>
                      <a:lnTo>
                        <a:pt x="15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25" name="Rectangle 496"/>
                <p:cNvSpPr>
                  <a:spLocks noChangeArrowheads="1"/>
                </p:cNvSpPr>
                <p:nvPr/>
              </p:nvSpPr>
              <p:spPr bwMode="auto">
                <a:xfrm>
                  <a:off x="3025" y="1626"/>
                  <a:ext cx="18" cy="215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26" name="Freeform 497"/>
                <p:cNvSpPr>
                  <a:spLocks/>
                </p:cNvSpPr>
                <p:nvPr/>
              </p:nvSpPr>
              <p:spPr bwMode="auto">
                <a:xfrm>
                  <a:off x="1121" y="3170"/>
                  <a:ext cx="237" cy="607"/>
                </a:xfrm>
                <a:custGeom>
                  <a:avLst/>
                  <a:gdLst>
                    <a:gd name="T0" fmla="*/ 0 w 474"/>
                    <a:gd name="T1" fmla="*/ 152 h 1213"/>
                    <a:gd name="T2" fmla="*/ 0 w 474"/>
                    <a:gd name="T3" fmla="*/ 0 h 1213"/>
                    <a:gd name="T4" fmla="*/ 60 w 474"/>
                    <a:gd name="T5" fmla="*/ 0 h 1213"/>
                    <a:gd name="T6" fmla="*/ 60 w 474"/>
                    <a:gd name="T7" fmla="*/ 152 h 1213"/>
                    <a:gd name="T8" fmla="*/ 0 w 474"/>
                    <a:gd name="T9" fmla="*/ 152 h 1213"/>
                    <a:gd name="T10" fmla="*/ 0 w 474"/>
                    <a:gd name="T11" fmla="*/ 152 h 12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74"/>
                    <a:gd name="T19" fmla="*/ 0 h 1213"/>
                    <a:gd name="T20" fmla="*/ 474 w 474"/>
                    <a:gd name="T21" fmla="*/ 1213 h 12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74" h="1213">
                      <a:moveTo>
                        <a:pt x="0" y="1213"/>
                      </a:moveTo>
                      <a:lnTo>
                        <a:pt x="0" y="0"/>
                      </a:lnTo>
                      <a:lnTo>
                        <a:pt x="474" y="0"/>
                      </a:lnTo>
                      <a:lnTo>
                        <a:pt x="474" y="1213"/>
                      </a:lnTo>
                      <a:lnTo>
                        <a:pt x="0" y="12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27" name="Rectangle 498"/>
                <p:cNvSpPr>
                  <a:spLocks noChangeArrowheads="1"/>
                </p:cNvSpPr>
                <p:nvPr/>
              </p:nvSpPr>
              <p:spPr bwMode="auto">
                <a:xfrm>
                  <a:off x="1349" y="3170"/>
                  <a:ext cx="18" cy="60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28" name="Rectangle 499"/>
                <p:cNvSpPr>
                  <a:spLocks noChangeArrowheads="1"/>
                </p:cNvSpPr>
                <p:nvPr/>
              </p:nvSpPr>
              <p:spPr bwMode="auto">
                <a:xfrm>
                  <a:off x="1122" y="3161"/>
                  <a:ext cx="236" cy="1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29" name="Rectangle 500"/>
                <p:cNvSpPr>
                  <a:spLocks noChangeArrowheads="1"/>
                </p:cNvSpPr>
                <p:nvPr/>
              </p:nvSpPr>
              <p:spPr bwMode="auto">
                <a:xfrm>
                  <a:off x="1113" y="3170"/>
                  <a:ext cx="17" cy="60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30" name="Freeform 501"/>
                <p:cNvSpPr>
                  <a:spLocks/>
                </p:cNvSpPr>
                <p:nvPr/>
              </p:nvSpPr>
              <p:spPr bwMode="auto">
                <a:xfrm>
                  <a:off x="1480" y="2506"/>
                  <a:ext cx="237" cy="1271"/>
                </a:xfrm>
                <a:custGeom>
                  <a:avLst/>
                  <a:gdLst>
                    <a:gd name="T0" fmla="*/ 0 w 474"/>
                    <a:gd name="T1" fmla="*/ 318 h 2542"/>
                    <a:gd name="T2" fmla="*/ 0 w 474"/>
                    <a:gd name="T3" fmla="*/ 0 h 2542"/>
                    <a:gd name="T4" fmla="*/ 60 w 474"/>
                    <a:gd name="T5" fmla="*/ 0 h 2542"/>
                    <a:gd name="T6" fmla="*/ 60 w 474"/>
                    <a:gd name="T7" fmla="*/ 318 h 2542"/>
                    <a:gd name="T8" fmla="*/ 0 w 474"/>
                    <a:gd name="T9" fmla="*/ 318 h 2542"/>
                    <a:gd name="T10" fmla="*/ 0 w 474"/>
                    <a:gd name="T11" fmla="*/ 318 h 254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74"/>
                    <a:gd name="T19" fmla="*/ 0 h 2542"/>
                    <a:gd name="T20" fmla="*/ 474 w 474"/>
                    <a:gd name="T21" fmla="*/ 2542 h 254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74" h="2542">
                      <a:moveTo>
                        <a:pt x="0" y="2542"/>
                      </a:moveTo>
                      <a:lnTo>
                        <a:pt x="0" y="0"/>
                      </a:lnTo>
                      <a:lnTo>
                        <a:pt x="474" y="0"/>
                      </a:lnTo>
                      <a:lnTo>
                        <a:pt x="474" y="2542"/>
                      </a:lnTo>
                      <a:lnTo>
                        <a:pt x="0" y="2542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31" name="Rectangle 502"/>
                <p:cNvSpPr>
                  <a:spLocks noChangeArrowheads="1"/>
                </p:cNvSpPr>
                <p:nvPr/>
              </p:nvSpPr>
              <p:spPr bwMode="auto">
                <a:xfrm>
                  <a:off x="1708" y="2506"/>
                  <a:ext cx="18" cy="1271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32" name="Rectangle 503"/>
                <p:cNvSpPr>
                  <a:spLocks noChangeArrowheads="1"/>
                </p:cNvSpPr>
                <p:nvPr/>
              </p:nvSpPr>
              <p:spPr bwMode="auto">
                <a:xfrm>
                  <a:off x="1480" y="2497"/>
                  <a:ext cx="237" cy="1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33" name="Rectangle 504"/>
                <p:cNvSpPr>
                  <a:spLocks noChangeArrowheads="1"/>
                </p:cNvSpPr>
                <p:nvPr/>
              </p:nvSpPr>
              <p:spPr bwMode="auto">
                <a:xfrm>
                  <a:off x="1471" y="2506"/>
                  <a:ext cx="18" cy="1271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34" name="Freeform 505"/>
                <p:cNvSpPr>
                  <a:spLocks/>
                </p:cNvSpPr>
                <p:nvPr/>
              </p:nvSpPr>
              <p:spPr bwMode="auto">
                <a:xfrm>
                  <a:off x="1839" y="2873"/>
                  <a:ext cx="237" cy="904"/>
                </a:xfrm>
                <a:custGeom>
                  <a:avLst/>
                  <a:gdLst>
                    <a:gd name="T0" fmla="*/ 0 w 474"/>
                    <a:gd name="T1" fmla="*/ 226 h 1807"/>
                    <a:gd name="T2" fmla="*/ 0 w 474"/>
                    <a:gd name="T3" fmla="*/ 0 h 1807"/>
                    <a:gd name="T4" fmla="*/ 60 w 474"/>
                    <a:gd name="T5" fmla="*/ 0 h 1807"/>
                    <a:gd name="T6" fmla="*/ 60 w 474"/>
                    <a:gd name="T7" fmla="*/ 226 h 1807"/>
                    <a:gd name="T8" fmla="*/ 0 w 474"/>
                    <a:gd name="T9" fmla="*/ 226 h 1807"/>
                    <a:gd name="T10" fmla="*/ 0 w 474"/>
                    <a:gd name="T11" fmla="*/ 226 h 180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74"/>
                    <a:gd name="T19" fmla="*/ 0 h 1807"/>
                    <a:gd name="T20" fmla="*/ 474 w 474"/>
                    <a:gd name="T21" fmla="*/ 1807 h 180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74" h="1807">
                      <a:moveTo>
                        <a:pt x="0" y="1807"/>
                      </a:moveTo>
                      <a:lnTo>
                        <a:pt x="0" y="0"/>
                      </a:lnTo>
                      <a:lnTo>
                        <a:pt x="474" y="0"/>
                      </a:lnTo>
                      <a:lnTo>
                        <a:pt x="474" y="1807"/>
                      </a:lnTo>
                      <a:lnTo>
                        <a:pt x="0" y="180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35" name="Rectangle 506"/>
                <p:cNvSpPr>
                  <a:spLocks noChangeArrowheads="1"/>
                </p:cNvSpPr>
                <p:nvPr/>
              </p:nvSpPr>
              <p:spPr bwMode="auto">
                <a:xfrm>
                  <a:off x="2068" y="2873"/>
                  <a:ext cx="17" cy="90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36" name="Rectangle 507"/>
                <p:cNvSpPr>
                  <a:spLocks noChangeArrowheads="1"/>
                </p:cNvSpPr>
                <p:nvPr/>
              </p:nvSpPr>
              <p:spPr bwMode="auto">
                <a:xfrm>
                  <a:off x="1840" y="2864"/>
                  <a:ext cx="236" cy="1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37" name="Rectangle 508"/>
                <p:cNvSpPr>
                  <a:spLocks noChangeArrowheads="1"/>
                </p:cNvSpPr>
                <p:nvPr/>
              </p:nvSpPr>
              <p:spPr bwMode="auto">
                <a:xfrm>
                  <a:off x="1831" y="2873"/>
                  <a:ext cx="17" cy="90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38" name="Freeform 509"/>
                <p:cNvSpPr>
                  <a:spLocks/>
                </p:cNvSpPr>
                <p:nvPr/>
              </p:nvSpPr>
              <p:spPr bwMode="auto">
                <a:xfrm>
                  <a:off x="2198" y="3511"/>
                  <a:ext cx="237" cy="266"/>
                </a:xfrm>
                <a:custGeom>
                  <a:avLst/>
                  <a:gdLst>
                    <a:gd name="T0" fmla="*/ 0 w 474"/>
                    <a:gd name="T1" fmla="*/ 67 h 530"/>
                    <a:gd name="T2" fmla="*/ 0 w 474"/>
                    <a:gd name="T3" fmla="*/ 0 h 530"/>
                    <a:gd name="T4" fmla="*/ 60 w 474"/>
                    <a:gd name="T5" fmla="*/ 0 h 530"/>
                    <a:gd name="T6" fmla="*/ 60 w 474"/>
                    <a:gd name="T7" fmla="*/ 67 h 530"/>
                    <a:gd name="T8" fmla="*/ 0 w 474"/>
                    <a:gd name="T9" fmla="*/ 67 h 530"/>
                    <a:gd name="T10" fmla="*/ 0 w 474"/>
                    <a:gd name="T11" fmla="*/ 67 h 5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74"/>
                    <a:gd name="T19" fmla="*/ 0 h 530"/>
                    <a:gd name="T20" fmla="*/ 474 w 474"/>
                    <a:gd name="T21" fmla="*/ 530 h 5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74" h="530">
                      <a:moveTo>
                        <a:pt x="0" y="530"/>
                      </a:moveTo>
                      <a:lnTo>
                        <a:pt x="0" y="0"/>
                      </a:lnTo>
                      <a:lnTo>
                        <a:pt x="474" y="0"/>
                      </a:lnTo>
                      <a:lnTo>
                        <a:pt x="474" y="530"/>
                      </a:lnTo>
                      <a:lnTo>
                        <a:pt x="0" y="53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39" name="Rectangle 510"/>
                <p:cNvSpPr>
                  <a:spLocks noChangeArrowheads="1"/>
                </p:cNvSpPr>
                <p:nvPr/>
              </p:nvSpPr>
              <p:spPr bwMode="auto">
                <a:xfrm>
                  <a:off x="2426" y="3511"/>
                  <a:ext cx="18" cy="26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40" name="Rectangle 511"/>
                <p:cNvSpPr>
                  <a:spLocks noChangeArrowheads="1"/>
                </p:cNvSpPr>
                <p:nvPr/>
              </p:nvSpPr>
              <p:spPr bwMode="auto">
                <a:xfrm>
                  <a:off x="2198" y="3503"/>
                  <a:ext cx="237" cy="1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41" name="Rectangle 512"/>
                <p:cNvSpPr>
                  <a:spLocks noChangeArrowheads="1"/>
                </p:cNvSpPr>
                <p:nvPr/>
              </p:nvSpPr>
              <p:spPr bwMode="auto">
                <a:xfrm>
                  <a:off x="2189" y="3511"/>
                  <a:ext cx="18" cy="26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42" name="Freeform 513"/>
                <p:cNvSpPr>
                  <a:spLocks/>
                </p:cNvSpPr>
                <p:nvPr/>
              </p:nvSpPr>
              <p:spPr bwMode="auto">
                <a:xfrm>
                  <a:off x="2556" y="3759"/>
                  <a:ext cx="237" cy="18"/>
                </a:xfrm>
                <a:custGeom>
                  <a:avLst/>
                  <a:gdLst>
                    <a:gd name="T0" fmla="*/ 0 w 474"/>
                    <a:gd name="T1" fmla="*/ 5 h 34"/>
                    <a:gd name="T2" fmla="*/ 0 w 474"/>
                    <a:gd name="T3" fmla="*/ 0 h 34"/>
                    <a:gd name="T4" fmla="*/ 60 w 474"/>
                    <a:gd name="T5" fmla="*/ 0 h 34"/>
                    <a:gd name="T6" fmla="*/ 60 w 474"/>
                    <a:gd name="T7" fmla="*/ 5 h 34"/>
                    <a:gd name="T8" fmla="*/ 0 w 474"/>
                    <a:gd name="T9" fmla="*/ 5 h 34"/>
                    <a:gd name="T10" fmla="*/ 0 w 474"/>
                    <a:gd name="T11" fmla="*/ 5 h 3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74"/>
                    <a:gd name="T19" fmla="*/ 0 h 34"/>
                    <a:gd name="T20" fmla="*/ 474 w 474"/>
                    <a:gd name="T21" fmla="*/ 34 h 3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74" h="34">
                      <a:moveTo>
                        <a:pt x="0" y="34"/>
                      </a:moveTo>
                      <a:lnTo>
                        <a:pt x="0" y="0"/>
                      </a:lnTo>
                      <a:lnTo>
                        <a:pt x="474" y="0"/>
                      </a:lnTo>
                      <a:lnTo>
                        <a:pt x="474" y="3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43" name="Rectangle 514"/>
                <p:cNvSpPr>
                  <a:spLocks noChangeArrowheads="1"/>
                </p:cNvSpPr>
                <p:nvPr/>
              </p:nvSpPr>
              <p:spPr bwMode="auto">
                <a:xfrm>
                  <a:off x="2784" y="3759"/>
                  <a:ext cx="18" cy="1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44" name="Rectangle 515"/>
                <p:cNvSpPr>
                  <a:spLocks noChangeArrowheads="1"/>
                </p:cNvSpPr>
                <p:nvPr/>
              </p:nvSpPr>
              <p:spPr bwMode="auto">
                <a:xfrm>
                  <a:off x="2557" y="3750"/>
                  <a:ext cx="236" cy="1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45" name="Rectangle 516"/>
                <p:cNvSpPr>
                  <a:spLocks noChangeArrowheads="1"/>
                </p:cNvSpPr>
                <p:nvPr/>
              </p:nvSpPr>
              <p:spPr bwMode="auto">
                <a:xfrm>
                  <a:off x="2548" y="3759"/>
                  <a:ext cx="17" cy="1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46" name="Rectangle 517"/>
                <p:cNvSpPr>
                  <a:spLocks noChangeArrowheads="1"/>
                </p:cNvSpPr>
                <p:nvPr/>
              </p:nvSpPr>
              <p:spPr bwMode="auto">
                <a:xfrm>
                  <a:off x="881" y="3770"/>
                  <a:ext cx="2153" cy="1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47" name="Freeform 518"/>
                <p:cNvSpPr>
                  <a:spLocks/>
                </p:cNvSpPr>
                <p:nvPr/>
              </p:nvSpPr>
              <p:spPr bwMode="auto">
                <a:xfrm>
                  <a:off x="2544" y="1751"/>
                  <a:ext cx="45" cy="56"/>
                </a:xfrm>
                <a:custGeom>
                  <a:avLst/>
                  <a:gdLst>
                    <a:gd name="T0" fmla="*/ 2 w 91"/>
                    <a:gd name="T1" fmla="*/ 0 h 114"/>
                    <a:gd name="T2" fmla="*/ 2 w 91"/>
                    <a:gd name="T3" fmla="*/ 1 h 114"/>
                    <a:gd name="T4" fmla="*/ 3 w 91"/>
                    <a:gd name="T5" fmla="*/ 0 h 114"/>
                    <a:gd name="T6" fmla="*/ 4 w 91"/>
                    <a:gd name="T7" fmla="*/ 0 h 114"/>
                    <a:gd name="T8" fmla="*/ 6 w 91"/>
                    <a:gd name="T9" fmla="*/ 0 h 114"/>
                    <a:gd name="T10" fmla="*/ 7 w 91"/>
                    <a:gd name="T11" fmla="*/ 0 h 114"/>
                    <a:gd name="T12" fmla="*/ 7 w 91"/>
                    <a:gd name="T13" fmla="*/ 0 h 114"/>
                    <a:gd name="T14" fmla="*/ 8 w 91"/>
                    <a:gd name="T15" fmla="*/ 0 h 114"/>
                    <a:gd name="T16" fmla="*/ 8 w 91"/>
                    <a:gd name="T17" fmla="*/ 0 h 114"/>
                    <a:gd name="T18" fmla="*/ 9 w 91"/>
                    <a:gd name="T19" fmla="*/ 0 h 114"/>
                    <a:gd name="T20" fmla="*/ 9 w 91"/>
                    <a:gd name="T21" fmla="*/ 1 h 114"/>
                    <a:gd name="T22" fmla="*/ 10 w 91"/>
                    <a:gd name="T23" fmla="*/ 1 h 114"/>
                    <a:gd name="T24" fmla="*/ 10 w 91"/>
                    <a:gd name="T25" fmla="*/ 1 h 114"/>
                    <a:gd name="T26" fmla="*/ 10 w 91"/>
                    <a:gd name="T27" fmla="*/ 2 h 114"/>
                    <a:gd name="T28" fmla="*/ 10 w 91"/>
                    <a:gd name="T29" fmla="*/ 2 h 114"/>
                    <a:gd name="T30" fmla="*/ 11 w 91"/>
                    <a:gd name="T31" fmla="*/ 2 h 114"/>
                    <a:gd name="T32" fmla="*/ 11 w 91"/>
                    <a:gd name="T33" fmla="*/ 3 h 114"/>
                    <a:gd name="T34" fmla="*/ 11 w 91"/>
                    <a:gd name="T35" fmla="*/ 3 h 114"/>
                    <a:gd name="T36" fmla="*/ 11 w 91"/>
                    <a:gd name="T37" fmla="*/ 4 h 114"/>
                    <a:gd name="T38" fmla="*/ 11 w 91"/>
                    <a:gd name="T39" fmla="*/ 4 h 114"/>
                    <a:gd name="T40" fmla="*/ 11 w 91"/>
                    <a:gd name="T41" fmla="*/ 5 h 114"/>
                    <a:gd name="T42" fmla="*/ 9 w 91"/>
                    <a:gd name="T43" fmla="*/ 14 h 114"/>
                    <a:gd name="T44" fmla="*/ 9 w 91"/>
                    <a:gd name="T45" fmla="*/ 5 h 114"/>
                    <a:gd name="T46" fmla="*/ 9 w 91"/>
                    <a:gd name="T47" fmla="*/ 4 h 114"/>
                    <a:gd name="T48" fmla="*/ 8 w 91"/>
                    <a:gd name="T49" fmla="*/ 4 h 114"/>
                    <a:gd name="T50" fmla="*/ 8 w 91"/>
                    <a:gd name="T51" fmla="*/ 3 h 114"/>
                    <a:gd name="T52" fmla="*/ 8 w 91"/>
                    <a:gd name="T53" fmla="*/ 3 h 114"/>
                    <a:gd name="T54" fmla="*/ 8 w 91"/>
                    <a:gd name="T55" fmla="*/ 3 h 114"/>
                    <a:gd name="T56" fmla="*/ 8 w 91"/>
                    <a:gd name="T57" fmla="*/ 2 h 114"/>
                    <a:gd name="T58" fmla="*/ 7 w 91"/>
                    <a:gd name="T59" fmla="*/ 2 h 114"/>
                    <a:gd name="T60" fmla="*/ 7 w 91"/>
                    <a:gd name="T61" fmla="*/ 2 h 114"/>
                    <a:gd name="T62" fmla="*/ 7 w 91"/>
                    <a:gd name="T63" fmla="*/ 2 h 114"/>
                    <a:gd name="T64" fmla="*/ 6 w 91"/>
                    <a:gd name="T65" fmla="*/ 2 h 114"/>
                    <a:gd name="T66" fmla="*/ 6 w 91"/>
                    <a:gd name="T67" fmla="*/ 2 h 114"/>
                    <a:gd name="T68" fmla="*/ 5 w 91"/>
                    <a:gd name="T69" fmla="*/ 2 h 114"/>
                    <a:gd name="T70" fmla="*/ 5 w 91"/>
                    <a:gd name="T71" fmla="*/ 2 h 114"/>
                    <a:gd name="T72" fmla="*/ 4 w 91"/>
                    <a:gd name="T73" fmla="*/ 2 h 114"/>
                    <a:gd name="T74" fmla="*/ 3 w 91"/>
                    <a:gd name="T75" fmla="*/ 2 h 114"/>
                    <a:gd name="T76" fmla="*/ 3 w 91"/>
                    <a:gd name="T77" fmla="*/ 3 h 114"/>
                    <a:gd name="T78" fmla="*/ 2 w 91"/>
                    <a:gd name="T79" fmla="*/ 4 h 114"/>
                    <a:gd name="T80" fmla="*/ 2 w 91"/>
                    <a:gd name="T81" fmla="*/ 5 h 114"/>
                    <a:gd name="T82" fmla="*/ 2 w 91"/>
                    <a:gd name="T83" fmla="*/ 6 h 114"/>
                    <a:gd name="T84" fmla="*/ 0 w 91"/>
                    <a:gd name="T85" fmla="*/ 14 h 11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1"/>
                    <a:gd name="T130" fmla="*/ 0 h 114"/>
                    <a:gd name="T131" fmla="*/ 91 w 91"/>
                    <a:gd name="T132" fmla="*/ 114 h 11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1" h="114">
                      <a:moveTo>
                        <a:pt x="0" y="114"/>
                      </a:moveTo>
                      <a:lnTo>
                        <a:pt x="0" y="3"/>
                      </a:lnTo>
                      <a:lnTo>
                        <a:pt x="17" y="3"/>
                      </a:lnTo>
                      <a:lnTo>
                        <a:pt x="17" y="19"/>
                      </a:lnTo>
                      <a:lnTo>
                        <a:pt x="20" y="17"/>
                      </a:lnTo>
                      <a:lnTo>
                        <a:pt x="22" y="14"/>
                      </a:lnTo>
                      <a:lnTo>
                        <a:pt x="24" y="12"/>
                      </a:lnTo>
                      <a:lnTo>
                        <a:pt x="27" y="8"/>
                      </a:lnTo>
                      <a:lnTo>
                        <a:pt x="29" y="7"/>
                      </a:lnTo>
                      <a:lnTo>
                        <a:pt x="32" y="5"/>
                      </a:lnTo>
                      <a:lnTo>
                        <a:pt x="35" y="4"/>
                      </a:lnTo>
                      <a:lnTo>
                        <a:pt x="38" y="2"/>
                      </a:lnTo>
                      <a:lnTo>
                        <a:pt x="42" y="2"/>
                      </a:lnTo>
                      <a:lnTo>
                        <a:pt x="45" y="1"/>
                      </a:lnTo>
                      <a:lnTo>
                        <a:pt x="49" y="1"/>
                      </a:lnTo>
                      <a:lnTo>
                        <a:pt x="52" y="0"/>
                      </a:lnTo>
                      <a:lnTo>
                        <a:pt x="54" y="1"/>
                      </a:lnTo>
                      <a:lnTo>
                        <a:pt x="56" y="1"/>
                      </a:lnTo>
                      <a:lnTo>
                        <a:pt x="57" y="1"/>
                      </a:lnTo>
                      <a:lnTo>
                        <a:pt x="59" y="1"/>
                      </a:lnTo>
                      <a:lnTo>
                        <a:pt x="60" y="1"/>
                      </a:lnTo>
                      <a:lnTo>
                        <a:pt x="62" y="2"/>
                      </a:lnTo>
                      <a:lnTo>
                        <a:pt x="64" y="2"/>
                      </a:lnTo>
                      <a:lnTo>
                        <a:pt x="66" y="2"/>
                      </a:lnTo>
                      <a:lnTo>
                        <a:pt x="67" y="3"/>
                      </a:lnTo>
                      <a:lnTo>
                        <a:pt x="69" y="3"/>
                      </a:lnTo>
                      <a:lnTo>
                        <a:pt x="70" y="4"/>
                      </a:lnTo>
                      <a:lnTo>
                        <a:pt x="71" y="4"/>
                      </a:lnTo>
                      <a:lnTo>
                        <a:pt x="73" y="5"/>
                      </a:lnTo>
                      <a:lnTo>
                        <a:pt x="74" y="6"/>
                      </a:lnTo>
                      <a:lnTo>
                        <a:pt x="75" y="6"/>
                      </a:lnTo>
                      <a:lnTo>
                        <a:pt x="76" y="7"/>
                      </a:lnTo>
                      <a:lnTo>
                        <a:pt x="77" y="8"/>
                      </a:lnTo>
                      <a:lnTo>
                        <a:pt x="79" y="8"/>
                      </a:lnTo>
                      <a:lnTo>
                        <a:pt x="79" y="9"/>
                      </a:lnTo>
                      <a:lnTo>
                        <a:pt x="80" y="11"/>
                      </a:lnTo>
                      <a:lnTo>
                        <a:pt x="81" y="12"/>
                      </a:lnTo>
                      <a:lnTo>
                        <a:pt x="82" y="13"/>
                      </a:lnTo>
                      <a:lnTo>
                        <a:pt x="83" y="14"/>
                      </a:lnTo>
                      <a:lnTo>
                        <a:pt x="84" y="16"/>
                      </a:lnTo>
                      <a:lnTo>
                        <a:pt x="85" y="17"/>
                      </a:lnTo>
                      <a:lnTo>
                        <a:pt x="85" y="18"/>
                      </a:lnTo>
                      <a:lnTo>
                        <a:pt x="86" y="19"/>
                      </a:lnTo>
                      <a:lnTo>
                        <a:pt x="86" y="20"/>
                      </a:lnTo>
                      <a:lnTo>
                        <a:pt x="88" y="21"/>
                      </a:lnTo>
                      <a:lnTo>
                        <a:pt x="88" y="22"/>
                      </a:lnTo>
                      <a:lnTo>
                        <a:pt x="89" y="23"/>
                      </a:lnTo>
                      <a:lnTo>
                        <a:pt x="89" y="24"/>
                      </a:lnTo>
                      <a:lnTo>
                        <a:pt x="90" y="25"/>
                      </a:lnTo>
                      <a:lnTo>
                        <a:pt x="90" y="26"/>
                      </a:lnTo>
                      <a:lnTo>
                        <a:pt x="90" y="27"/>
                      </a:lnTo>
                      <a:lnTo>
                        <a:pt x="91" y="28"/>
                      </a:lnTo>
                      <a:lnTo>
                        <a:pt x="91" y="29"/>
                      </a:lnTo>
                      <a:lnTo>
                        <a:pt x="91" y="31"/>
                      </a:lnTo>
                      <a:lnTo>
                        <a:pt x="91" y="32"/>
                      </a:lnTo>
                      <a:lnTo>
                        <a:pt x="91" y="34"/>
                      </a:lnTo>
                      <a:lnTo>
                        <a:pt x="91" y="36"/>
                      </a:lnTo>
                      <a:lnTo>
                        <a:pt x="91" y="37"/>
                      </a:lnTo>
                      <a:lnTo>
                        <a:pt x="91" y="39"/>
                      </a:lnTo>
                      <a:lnTo>
                        <a:pt x="91" y="41"/>
                      </a:lnTo>
                      <a:lnTo>
                        <a:pt x="91" y="42"/>
                      </a:lnTo>
                      <a:lnTo>
                        <a:pt x="91" y="44"/>
                      </a:lnTo>
                      <a:lnTo>
                        <a:pt x="91" y="46"/>
                      </a:lnTo>
                      <a:lnTo>
                        <a:pt x="91" y="114"/>
                      </a:lnTo>
                      <a:lnTo>
                        <a:pt x="72" y="114"/>
                      </a:lnTo>
                      <a:lnTo>
                        <a:pt x="72" y="47"/>
                      </a:lnTo>
                      <a:lnTo>
                        <a:pt x="72" y="46"/>
                      </a:lnTo>
                      <a:lnTo>
                        <a:pt x="72" y="44"/>
                      </a:lnTo>
                      <a:lnTo>
                        <a:pt x="72" y="42"/>
                      </a:lnTo>
                      <a:lnTo>
                        <a:pt x="72" y="41"/>
                      </a:lnTo>
                      <a:lnTo>
                        <a:pt x="72" y="39"/>
                      </a:lnTo>
                      <a:lnTo>
                        <a:pt x="72" y="38"/>
                      </a:lnTo>
                      <a:lnTo>
                        <a:pt x="71" y="36"/>
                      </a:lnTo>
                      <a:lnTo>
                        <a:pt x="71" y="35"/>
                      </a:lnTo>
                      <a:lnTo>
                        <a:pt x="71" y="34"/>
                      </a:lnTo>
                      <a:lnTo>
                        <a:pt x="70" y="32"/>
                      </a:lnTo>
                      <a:lnTo>
                        <a:pt x="70" y="31"/>
                      </a:lnTo>
                      <a:lnTo>
                        <a:pt x="69" y="29"/>
                      </a:lnTo>
                      <a:lnTo>
                        <a:pt x="69" y="28"/>
                      </a:lnTo>
                      <a:lnTo>
                        <a:pt x="68" y="27"/>
                      </a:lnTo>
                      <a:lnTo>
                        <a:pt x="68" y="26"/>
                      </a:lnTo>
                      <a:lnTo>
                        <a:pt x="67" y="26"/>
                      </a:lnTo>
                      <a:lnTo>
                        <a:pt x="67" y="25"/>
                      </a:lnTo>
                      <a:lnTo>
                        <a:pt x="66" y="24"/>
                      </a:lnTo>
                      <a:lnTo>
                        <a:pt x="65" y="23"/>
                      </a:lnTo>
                      <a:lnTo>
                        <a:pt x="64" y="22"/>
                      </a:lnTo>
                      <a:lnTo>
                        <a:pt x="62" y="21"/>
                      </a:lnTo>
                      <a:lnTo>
                        <a:pt x="61" y="20"/>
                      </a:lnTo>
                      <a:lnTo>
                        <a:pt x="60" y="20"/>
                      </a:lnTo>
                      <a:lnTo>
                        <a:pt x="59" y="19"/>
                      </a:lnTo>
                      <a:lnTo>
                        <a:pt x="58" y="19"/>
                      </a:lnTo>
                      <a:lnTo>
                        <a:pt x="57" y="19"/>
                      </a:lnTo>
                      <a:lnTo>
                        <a:pt x="56" y="18"/>
                      </a:lnTo>
                      <a:lnTo>
                        <a:pt x="55" y="18"/>
                      </a:lnTo>
                      <a:lnTo>
                        <a:pt x="53" y="18"/>
                      </a:lnTo>
                      <a:lnTo>
                        <a:pt x="52" y="18"/>
                      </a:lnTo>
                      <a:lnTo>
                        <a:pt x="51" y="18"/>
                      </a:lnTo>
                      <a:lnTo>
                        <a:pt x="50" y="18"/>
                      </a:lnTo>
                      <a:lnTo>
                        <a:pt x="48" y="17"/>
                      </a:lnTo>
                      <a:lnTo>
                        <a:pt x="47" y="18"/>
                      </a:lnTo>
                      <a:lnTo>
                        <a:pt x="45" y="18"/>
                      </a:lnTo>
                      <a:lnTo>
                        <a:pt x="43" y="18"/>
                      </a:lnTo>
                      <a:lnTo>
                        <a:pt x="41" y="18"/>
                      </a:lnTo>
                      <a:lnTo>
                        <a:pt x="40" y="19"/>
                      </a:lnTo>
                      <a:lnTo>
                        <a:pt x="37" y="19"/>
                      </a:lnTo>
                      <a:lnTo>
                        <a:pt x="35" y="20"/>
                      </a:lnTo>
                      <a:lnTo>
                        <a:pt x="34" y="21"/>
                      </a:lnTo>
                      <a:lnTo>
                        <a:pt x="32" y="21"/>
                      </a:lnTo>
                      <a:lnTo>
                        <a:pt x="31" y="22"/>
                      </a:lnTo>
                      <a:lnTo>
                        <a:pt x="29" y="23"/>
                      </a:lnTo>
                      <a:lnTo>
                        <a:pt x="27" y="24"/>
                      </a:lnTo>
                      <a:lnTo>
                        <a:pt x="26" y="26"/>
                      </a:lnTo>
                      <a:lnTo>
                        <a:pt x="25" y="28"/>
                      </a:lnTo>
                      <a:lnTo>
                        <a:pt x="24" y="29"/>
                      </a:lnTo>
                      <a:lnTo>
                        <a:pt x="23" y="31"/>
                      </a:lnTo>
                      <a:lnTo>
                        <a:pt x="22" y="34"/>
                      </a:lnTo>
                      <a:lnTo>
                        <a:pt x="21" y="37"/>
                      </a:lnTo>
                      <a:lnTo>
                        <a:pt x="21" y="39"/>
                      </a:lnTo>
                      <a:lnTo>
                        <a:pt x="20" y="42"/>
                      </a:lnTo>
                      <a:lnTo>
                        <a:pt x="20" y="44"/>
                      </a:lnTo>
                      <a:lnTo>
                        <a:pt x="20" y="47"/>
                      </a:lnTo>
                      <a:lnTo>
                        <a:pt x="20" y="50"/>
                      </a:lnTo>
                      <a:lnTo>
                        <a:pt x="19" y="53"/>
                      </a:lnTo>
                      <a:lnTo>
                        <a:pt x="19" y="114"/>
                      </a:lnTo>
                      <a:lnTo>
                        <a:pt x="0" y="1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48" name="Freeform 519"/>
                <p:cNvSpPr>
                  <a:spLocks noEditPoints="1"/>
                </p:cNvSpPr>
                <p:nvPr/>
              </p:nvSpPr>
              <p:spPr bwMode="auto">
                <a:xfrm>
                  <a:off x="2632" y="1754"/>
                  <a:ext cx="51" cy="32"/>
                </a:xfrm>
                <a:custGeom>
                  <a:avLst/>
                  <a:gdLst>
                    <a:gd name="T0" fmla="*/ 13 w 101"/>
                    <a:gd name="T1" fmla="*/ 3 h 64"/>
                    <a:gd name="T2" fmla="*/ 0 w 101"/>
                    <a:gd name="T3" fmla="*/ 3 h 64"/>
                    <a:gd name="T4" fmla="*/ 0 w 101"/>
                    <a:gd name="T5" fmla="*/ 0 h 64"/>
                    <a:gd name="T6" fmla="*/ 13 w 101"/>
                    <a:gd name="T7" fmla="*/ 0 h 64"/>
                    <a:gd name="T8" fmla="*/ 13 w 101"/>
                    <a:gd name="T9" fmla="*/ 3 h 64"/>
                    <a:gd name="T10" fmla="*/ 13 w 101"/>
                    <a:gd name="T11" fmla="*/ 3 h 64"/>
                    <a:gd name="T12" fmla="*/ 13 w 101"/>
                    <a:gd name="T13" fmla="*/ 8 h 64"/>
                    <a:gd name="T14" fmla="*/ 0 w 101"/>
                    <a:gd name="T15" fmla="*/ 8 h 64"/>
                    <a:gd name="T16" fmla="*/ 0 w 101"/>
                    <a:gd name="T17" fmla="*/ 6 h 64"/>
                    <a:gd name="T18" fmla="*/ 13 w 101"/>
                    <a:gd name="T19" fmla="*/ 6 h 64"/>
                    <a:gd name="T20" fmla="*/ 13 w 101"/>
                    <a:gd name="T21" fmla="*/ 8 h 64"/>
                    <a:gd name="T22" fmla="*/ 13 w 101"/>
                    <a:gd name="T23" fmla="*/ 8 h 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1"/>
                    <a:gd name="T37" fmla="*/ 0 h 64"/>
                    <a:gd name="T38" fmla="*/ 101 w 101"/>
                    <a:gd name="T39" fmla="*/ 64 h 6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1" h="64">
                      <a:moveTo>
                        <a:pt x="101" y="18"/>
                      </a:moveTo>
                      <a:lnTo>
                        <a:pt x="0" y="18"/>
                      </a:lnTo>
                      <a:lnTo>
                        <a:pt x="0" y="0"/>
                      </a:lnTo>
                      <a:lnTo>
                        <a:pt x="101" y="0"/>
                      </a:lnTo>
                      <a:lnTo>
                        <a:pt x="101" y="18"/>
                      </a:lnTo>
                      <a:close/>
                      <a:moveTo>
                        <a:pt x="101" y="64"/>
                      </a:moveTo>
                      <a:lnTo>
                        <a:pt x="0" y="64"/>
                      </a:lnTo>
                      <a:lnTo>
                        <a:pt x="0" y="47"/>
                      </a:lnTo>
                      <a:lnTo>
                        <a:pt x="101" y="47"/>
                      </a:lnTo>
                      <a:lnTo>
                        <a:pt x="101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49" name="Freeform 520"/>
                <p:cNvSpPr>
                  <a:spLocks/>
                </p:cNvSpPr>
                <p:nvPr/>
              </p:nvSpPr>
              <p:spPr bwMode="auto">
                <a:xfrm>
                  <a:off x="2721" y="1730"/>
                  <a:ext cx="51" cy="77"/>
                </a:xfrm>
                <a:custGeom>
                  <a:avLst/>
                  <a:gdLst>
                    <a:gd name="T0" fmla="*/ 1 w 102"/>
                    <a:gd name="T1" fmla="*/ 19 h 155"/>
                    <a:gd name="T2" fmla="*/ 1 w 102"/>
                    <a:gd name="T3" fmla="*/ 18 h 155"/>
                    <a:gd name="T4" fmla="*/ 1 w 102"/>
                    <a:gd name="T5" fmla="*/ 18 h 155"/>
                    <a:gd name="T6" fmla="*/ 1 w 102"/>
                    <a:gd name="T7" fmla="*/ 17 h 155"/>
                    <a:gd name="T8" fmla="*/ 1 w 102"/>
                    <a:gd name="T9" fmla="*/ 16 h 155"/>
                    <a:gd name="T10" fmla="*/ 2 w 102"/>
                    <a:gd name="T11" fmla="*/ 15 h 155"/>
                    <a:gd name="T12" fmla="*/ 2 w 102"/>
                    <a:gd name="T13" fmla="*/ 15 h 155"/>
                    <a:gd name="T14" fmla="*/ 3 w 102"/>
                    <a:gd name="T15" fmla="*/ 14 h 155"/>
                    <a:gd name="T16" fmla="*/ 4 w 102"/>
                    <a:gd name="T17" fmla="*/ 13 h 155"/>
                    <a:gd name="T18" fmla="*/ 6 w 102"/>
                    <a:gd name="T19" fmla="*/ 11 h 155"/>
                    <a:gd name="T20" fmla="*/ 8 w 102"/>
                    <a:gd name="T21" fmla="*/ 10 h 155"/>
                    <a:gd name="T22" fmla="*/ 9 w 102"/>
                    <a:gd name="T23" fmla="*/ 9 h 155"/>
                    <a:gd name="T24" fmla="*/ 10 w 102"/>
                    <a:gd name="T25" fmla="*/ 8 h 155"/>
                    <a:gd name="T26" fmla="*/ 10 w 102"/>
                    <a:gd name="T27" fmla="*/ 7 h 155"/>
                    <a:gd name="T28" fmla="*/ 11 w 102"/>
                    <a:gd name="T29" fmla="*/ 6 h 155"/>
                    <a:gd name="T30" fmla="*/ 11 w 102"/>
                    <a:gd name="T31" fmla="*/ 5 h 155"/>
                    <a:gd name="T32" fmla="*/ 11 w 102"/>
                    <a:gd name="T33" fmla="*/ 4 h 155"/>
                    <a:gd name="T34" fmla="*/ 10 w 102"/>
                    <a:gd name="T35" fmla="*/ 3 h 155"/>
                    <a:gd name="T36" fmla="*/ 10 w 102"/>
                    <a:gd name="T37" fmla="*/ 2 h 155"/>
                    <a:gd name="T38" fmla="*/ 9 w 102"/>
                    <a:gd name="T39" fmla="*/ 2 h 155"/>
                    <a:gd name="T40" fmla="*/ 8 w 102"/>
                    <a:gd name="T41" fmla="*/ 2 h 155"/>
                    <a:gd name="T42" fmla="*/ 7 w 102"/>
                    <a:gd name="T43" fmla="*/ 2 h 155"/>
                    <a:gd name="T44" fmla="*/ 6 w 102"/>
                    <a:gd name="T45" fmla="*/ 2 h 155"/>
                    <a:gd name="T46" fmla="*/ 5 w 102"/>
                    <a:gd name="T47" fmla="*/ 2 h 155"/>
                    <a:gd name="T48" fmla="*/ 4 w 102"/>
                    <a:gd name="T49" fmla="*/ 3 h 155"/>
                    <a:gd name="T50" fmla="*/ 4 w 102"/>
                    <a:gd name="T51" fmla="*/ 4 h 155"/>
                    <a:gd name="T52" fmla="*/ 3 w 102"/>
                    <a:gd name="T53" fmla="*/ 5 h 155"/>
                    <a:gd name="T54" fmla="*/ 1 w 102"/>
                    <a:gd name="T55" fmla="*/ 5 h 155"/>
                    <a:gd name="T56" fmla="*/ 1 w 102"/>
                    <a:gd name="T57" fmla="*/ 4 h 155"/>
                    <a:gd name="T58" fmla="*/ 2 w 102"/>
                    <a:gd name="T59" fmla="*/ 2 h 155"/>
                    <a:gd name="T60" fmla="*/ 3 w 102"/>
                    <a:gd name="T61" fmla="*/ 1 h 155"/>
                    <a:gd name="T62" fmla="*/ 4 w 102"/>
                    <a:gd name="T63" fmla="*/ 0 h 155"/>
                    <a:gd name="T64" fmla="*/ 5 w 102"/>
                    <a:gd name="T65" fmla="*/ 0 h 155"/>
                    <a:gd name="T66" fmla="*/ 7 w 102"/>
                    <a:gd name="T67" fmla="*/ 0 h 155"/>
                    <a:gd name="T68" fmla="*/ 9 w 102"/>
                    <a:gd name="T69" fmla="*/ 0 h 155"/>
                    <a:gd name="T70" fmla="*/ 10 w 102"/>
                    <a:gd name="T71" fmla="*/ 0 h 155"/>
                    <a:gd name="T72" fmla="*/ 11 w 102"/>
                    <a:gd name="T73" fmla="*/ 1 h 155"/>
                    <a:gd name="T74" fmla="*/ 13 w 102"/>
                    <a:gd name="T75" fmla="*/ 2 h 155"/>
                    <a:gd name="T76" fmla="*/ 13 w 102"/>
                    <a:gd name="T77" fmla="*/ 4 h 155"/>
                    <a:gd name="T78" fmla="*/ 13 w 102"/>
                    <a:gd name="T79" fmla="*/ 5 h 155"/>
                    <a:gd name="T80" fmla="*/ 13 w 102"/>
                    <a:gd name="T81" fmla="*/ 6 h 155"/>
                    <a:gd name="T82" fmla="*/ 13 w 102"/>
                    <a:gd name="T83" fmla="*/ 7 h 155"/>
                    <a:gd name="T84" fmla="*/ 13 w 102"/>
                    <a:gd name="T85" fmla="*/ 7 h 155"/>
                    <a:gd name="T86" fmla="*/ 12 w 102"/>
                    <a:gd name="T87" fmla="*/ 8 h 155"/>
                    <a:gd name="T88" fmla="*/ 12 w 102"/>
                    <a:gd name="T89" fmla="*/ 9 h 155"/>
                    <a:gd name="T90" fmla="*/ 11 w 102"/>
                    <a:gd name="T91" fmla="*/ 10 h 155"/>
                    <a:gd name="T92" fmla="*/ 10 w 102"/>
                    <a:gd name="T93" fmla="*/ 11 h 155"/>
                    <a:gd name="T94" fmla="*/ 9 w 102"/>
                    <a:gd name="T95" fmla="*/ 12 h 155"/>
                    <a:gd name="T96" fmla="*/ 7 w 102"/>
                    <a:gd name="T97" fmla="*/ 13 h 155"/>
                    <a:gd name="T98" fmla="*/ 6 w 102"/>
                    <a:gd name="T99" fmla="*/ 14 h 155"/>
                    <a:gd name="T100" fmla="*/ 5 w 102"/>
                    <a:gd name="T101" fmla="*/ 15 h 155"/>
                    <a:gd name="T102" fmla="*/ 5 w 102"/>
                    <a:gd name="T103" fmla="*/ 16 h 155"/>
                    <a:gd name="T104" fmla="*/ 4 w 102"/>
                    <a:gd name="T105" fmla="*/ 16 h 155"/>
                    <a:gd name="T106" fmla="*/ 4 w 102"/>
                    <a:gd name="T107" fmla="*/ 16 h 155"/>
                    <a:gd name="T108" fmla="*/ 4 w 102"/>
                    <a:gd name="T109" fmla="*/ 17 h 15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02"/>
                    <a:gd name="T166" fmla="*/ 0 h 155"/>
                    <a:gd name="T167" fmla="*/ 102 w 102"/>
                    <a:gd name="T168" fmla="*/ 155 h 15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02" h="155">
                      <a:moveTo>
                        <a:pt x="102" y="137"/>
                      </a:moveTo>
                      <a:lnTo>
                        <a:pt x="102" y="155"/>
                      </a:lnTo>
                      <a:lnTo>
                        <a:pt x="0" y="155"/>
                      </a:lnTo>
                      <a:lnTo>
                        <a:pt x="1" y="154"/>
                      </a:lnTo>
                      <a:lnTo>
                        <a:pt x="1" y="153"/>
                      </a:lnTo>
                      <a:lnTo>
                        <a:pt x="1" y="152"/>
                      </a:lnTo>
                      <a:lnTo>
                        <a:pt x="1" y="151"/>
                      </a:lnTo>
                      <a:lnTo>
                        <a:pt x="1" y="150"/>
                      </a:lnTo>
                      <a:lnTo>
                        <a:pt x="1" y="149"/>
                      </a:lnTo>
                      <a:lnTo>
                        <a:pt x="1" y="148"/>
                      </a:lnTo>
                      <a:lnTo>
                        <a:pt x="1" y="147"/>
                      </a:lnTo>
                      <a:lnTo>
                        <a:pt x="2" y="145"/>
                      </a:lnTo>
                      <a:lnTo>
                        <a:pt x="2" y="144"/>
                      </a:lnTo>
                      <a:lnTo>
                        <a:pt x="2" y="143"/>
                      </a:lnTo>
                      <a:lnTo>
                        <a:pt x="2" y="142"/>
                      </a:lnTo>
                      <a:lnTo>
                        <a:pt x="3" y="141"/>
                      </a:lnTo>
                      <a:lnTo>
                        <a:pt x="4" y="139"/>
                      </a:lnTo>
                      <a:lnTo>
                        <a:pt x="5" y="137"/>
                      </a:lnTo>
                      <a:lnTo>
                        <a:pt x="6" y="136"/>
                      </a:lnTo>
                      <a:lnTo>
                        <a:pt x="7" y="134"/>
                      </a:lnTo>
                      <a:lnTo>
                        <a:pt x="8" y="132"/>
                      </a:lnTo>
                      <a:lnTo>
                        <a:pt x="9" y="131"/>
                      </a:lnTo>
                      <a:lnTo>
                        <a:pt x="10" y="129"/>
                      </a:lnTo>
                      <a:lnTo>
                        <a:pt x="11" y="127"/>
                      </a:lnTo>
                      <a:lnTo>
                        <a:pt x="12" y="126"/>
                      </a:lnTo>
                      <a:lnTo>
                        <a:pt x="13" y="124"/>
                      </a:lnTo>
                      <a:lnTo>
                        <a:pt x="14" y="121"/>
                      </a:lnTo>
                      <a:lnTo>
                        <a:pt x="16" y="120"/>
                      </a:lnTo>
                      <a:lnTo>
                        <a:pt x="18" y="118"/>
                      </a:lnTo>
                      <a:lnTo>
                        <a:pt x="20" y="117"/>
                      </a:lnTo>
                      <a:lnTo>
                        <a:pt x="22" y="115"/>
                      </a:lnTo>
                      <a:lnTo>
                        <a:pt x="24" y="113"/>
                      </a:lnTo>
                      <a:lnTo>
                        <a:pt x="26" y="111"/>
                      </a:lnTo>
                      <a:lnTo>
                        <a:pt x="28" y="110"/>
                      </a:lnTo>
                      <a:lnTo>
                        <a:pt x="30" y="108"/>
                      </a:lnTo>
                      <a:lnTo>
                        <a:pt x="32" y="106"/>
                      </a:lnTo>
                      <a:lnTo>
                        <a:pt x="35" y="104"/>
                      </a:lnTo>
                      <a:lnTo>
                        <a:pt x="37" y="102"/>
                      </a:lnTo>
                      <a:lnTo>
                        <a:pt x="39" y="99"/>
                      </a:lnTo>
                      <a:lnTo>
                        <a:pt x="44" y="95"/>
                      </a:lnTo>
                      <a:lnTo>
                        <a:pt x="48" y="92"/>
                      </a:lnTo>
                      <a:lnTo>
                        <a:pt x="52" y="89"/>
                      </a:lnTo>
                      <a:lnTo>
                        <a:pt x="55" y="86"/>
                      </a:lnTo>
                      <a:lnTo>
                        <a:pt x="58" y="83"/>
                      </a:lnTo>
                      <a:lnTo>
                        <a:pt x="61" y="81"/>
                      </a:lnTo>
                      <a:lnTo>
                        <a:pt x="63" y="78"/>
                      </a:lnTo>
                      <a:lnTo>
                        <a:pt x="66" y="76"/>
                      </a:lnTo>
                      <a:lnTo>
                        <a:pt x="69" y="73"/>
                      </a:lnTo>
                      <a:lnTo>
                        <a:pt x="71" y="70"/>
                      </a:lnTo>
                      <a:lnTo>
                        <a:pt x="73" y="68"/>
                      </a:lnTo>
                      <a:lnTo>
                        <a:pt x="74" y="66"/>
                      </a:lnTo>
                      <a:lnTo>
                        <a:pt x="76" y="65"/>
                      </a:lnTo>
                      <a:lnTo>
                        <a:pt x="77" y="63"/>
                      </a:lnTo>
                      <a:lnTo>
                        <a:pt x="78" y="61"/>
                      </a:lnTo>
                      <a:lnTo>
                        <a:pt x="79" y="59"/>
                      </a:lnTo>
                      <a:lnTo>
                        <a:pt x="80" y="57"/>
                      </a:lnTo>
                      <a:lnTo>
                        <a:pt x="81" y="55"/>
                      </a:lnTo>
                      <a:lnTo>
                        <a:pt x="81" y="53"/>
                      </a:lnTo>
                      <a:lnTo>
                        <a:pt x="82" y="50"/>
                      </a:lnTo>
                      <a:lnTo>
                        <a:pt x="82" y="49"/>
                      </a:lnTo>
                      <a:lnTo>
                        <a:pt x="82" y="47"/>
                      </a:lnTo>
                      <a:lnTo>
                        <a:pt x="82" y="45"/>
                      </a:lnTo>
                      <a:lnTo>
                        <a:pt x="82" y="43"/>
                      </a:lnTo>
                      <a:lnTo>
                        <a:pt x="82" y="42"/>
                      </a:lnTo>
                      <a:lnTo>
                        <a:pt x="82" y="40"/>
                      </a:lnTo>
                      <a:lnTo>
                        <a:pt x="82" y="38"/>
                      </a:lnTo>
                      <a:lnTo>
                        <a:pt x="82" y="37"/>
                      </a:lnTo>
                      <a:lnTo>
                        <a:pt x="81" y="35"/>
                      </a:lnTo>
                      <a:lnTo>
                        <a:pt x="80" y="33"/>
                      </a:lnTo>
                      <a:lnTo>
                        <a:pt x="80" y="32"/>
                      </a:lnTo>
                      <a:lnTo>
                        <a:pt x="79" y="31"/>
                      </a:lnTo>
                      <a:lnTo>
                        <a:pt x="78" y="29"/>
                      </a:lnTo>
                      <a:lnTo>
                        <a:pt x="77" y="28"/>
                      </a:lnTo>
                      <a:lnTo>
                        <a:pt x="76" y="26"/>
                      </a:lnTo>
                      <a:lnTo>
                        <a:pt x="74" y="24"/>
                      </a:lnTo>
                      <a:lnTo>
                        <a:pt x="73" y="23"/>
                      </a:lnTo>
                      <a:lnTo>
                        <a:pt x="72" y="22"/>
                      </a:lnTo>
                      <a:lnTo>
                        <a:pt x="71" y="21"/>
                      </a:lnTo>
                      <a:lnTo>
                        <a:pt x="69" y="20"/>
                      </a:lnTo>
                      <a:lnTo>
                        <a:pt x="68" y="19"/>
                      </a:lnTo>
                      <a:lnTo>
                        <a:pt x="65" y="18"/>
                      </a:lnTo>
                      <a:lnTo>
                        <a:pt x="63" y="18"/>
                      </a:lnTo>
                      <a:lnTo>
                        <a:pt x="61" y="17"/>
                      </a:lnTo>
                      <a:lnTo>
                        <a:pt x="60" y="17"/>
                      </a:lnTo>
                      <a:lnTo>
                        <a:pt x="58" y="17"/>
                      </a:lnTo>
                      <a:lnTo>
                        <a:pt x="56" y="17"/>
                      </a:lnTo>
                      <a:lnTo>
                        <a:pt x="53" y="16"/>
                      </a:lnTo>
                      <a:lnTo>
                        <a:pt x="51" y="17"/>
                      </a:lnTo>
                      <a:lnTo>
                        <a:pt x="49" y="17"/>
                      </a:lnTo>
                      <a:lnTo>
                        <a:pt x="47" y="17"/>
                      </a:lnTo>
                      <a:lnTo>
                        <a:pt x="45" y="17"/>
                      </a:lnTo>
                      <a:lnTo>
                        <a:pt x="44" y="18"/>
                      </a:lnTo>
                      <a:lnTo>
                        <a:pt x="41" y="19"/>
                      </a:lnTo>
                      <a:lnTo>
                        <a:pt x="39" y="19"/>
                      </a:lnTo>
                      <a:lnTo>
                        <a:pt x="37" y="20"/>
                      </a:lnTo>
                      <a:lnTo>
                        <a:pt x="36" y="21"/>
                      </a:lnTo>
                      <a:lnTo>
                        <a:pt x="34" y="22"/>
                      </a:lnTo>
                      <a:lnTo>
                        <a:pt x="33" y="23"/>
                      </a:lnTo>
                      <a:lnTo>
                        <a:pt x="31" y="24"/>
                      </a:lnTo>
                      <a:lnTo>
                        <a:pt x="30" y="26"/>
                      </a:lnTo>
                      <a:lnTo>
                        <a:pt x="29" y="28"/>
                      </a:lnTo>
                      <a:lnTo>
                        <a:pt x="28" y="30"/>
                      </a:lnTo>
                      <a:lnTo>
                        <a:pt x="27" y="32"/>
                      </a:lnTo>
                      <a:lnTo>
                        <a:pt x="26" y="33"/>
                      </a:lnTo>
                      <a:lnTo>
                        <a:pt x="25" y="35"/>
                      </a:lnTo>
                      <a:lnTo>
                        <a:pt x="25" y="37"/>
                      </a:lnTo>
                      <a:lnTo>
                        <a:pt x="24" y="39"/>
                      </a:lnTo>
                      <a:lnTo>
                        <a:pt x="24" y="41"/>
                      </a:lnTo>
                      <a:lnTo>
                        <a:pt x="24" y="43"/>
                      </a:lnTo>
                      <a:lnTo>
                        <a:pt x="24" y="45"/>
                      </a:lnTo>
                      <a:lnTo>
                        <a:pt x="23" y="47"/>
                      </a:lnTo>
                      <a:lnTo>
                        <a:pt x="4" y="45"/>
                      </a:lnTo>
                      <a:lnTo>
                        <a:pt x="5" y="42"/>
                      </a:lnTo>
                      <a:lnTo>
                        <a:pt x="5" y="39"/>
                      </a:lnTo>
                      <a:lnTo>
                        <a:pt x="6" y="36"/>
                      </a:lnTo>
                      <a:lnTo>
                        <a:pt x="7" y="33"/>
                      </a:lnTo>
                      <a:lnTo>
                        <a:pt x="8" y="30"/>
                      </a:lnTo>
                      <a:lnTo>
                        <a:pt x="9" y="26"/>
                      </a:lnTo>
                      <a:lnTo>
                        <a:pt x="10" y="23"/>
                      </a:lnTo>
                      <a:lnTo>
                        <a:pt x="12" y="21"/>
                      </a:lnTo>
                      <a:lnTo>
                        <a:pt x="13" y="19"/>
                      </a:lnTo>
                      <a:lnTo>
                        <a:pt x="15" y="16"/>
                      </a:lnTo>
                      <a:lnTo>
                        <a:pt x="17" y="14"/>
                      </a:lnTo>
                      <a:lnTo>
                        <a:pt x="18" y="12"/>
                      </a:lnTo>
                      <a:lnTo>
                        <a:pt x="22" y="11"/>
                      </a:lnTo>
                      <a:lnTo>
                        <a:pt x="24" y="9"/>
                      </a:lnTo>
                      <a:lnTo>
                        <a:pt x="27" y="8"/>
                      </a:lnTo>
                      <a:lnTo>
                        <a:pt x="29" y="6"/>
                      </a:lnTo>
                      <a:lnTo>
                        <a:pt x="32" y="5"/>
                      </a:lnTo>
                      <a:lnTo>
                        <a:pt x="35" y="4"/>
                      </a:lnTo>
                      <a:lnTo>
                        <a:pt x="37" y="2"/>
                      </a:lnTo>
                      <a:lnTo>
                        <a:pt x="40" y="2"/>
                      </a:lnTo>
                      <a:lnTo>
                        <a:pt x="45" y="1"/>
                      </a:lnTo>
                      <a:lnTo>
                        <a:pt x="48" y="1"/>
                      </a:lnTo>
                      <a:lnTo>
                        <a:pt x="51" y="1"/>
                      </a:lnTo>
                      <a:lnTo>
                        <a:pt x="54" y="0"/>
                      </a:lnTo>
                      <a:lnTo>
                        <a:pt x="58" y="1"/>
                      </a:lnTo>
                      <a:lnTo>
                        <a:pt x="61" y="1"/>
                      </a:lnTo>
                      <a:lnTo>
                        <a:pt x="64" y="1"/>
                      </a:lnTo>
                      <a:lnTo>
                        <a:pt x="69" y="2"/>
                      </a:lnTo>
                      <a:lnTo>
                        <a:pt x="71" y="4"/>
                      </a:lnTo>
                      <a:lnTo>
                        <a:pt x="74" y="5"/>
                      </a:lnTo>
                      <a:lnTo>
                        <a:pt x="77" y="6"/>
                      </a:lnTo>
                      <a:lnTo>
                        <a:pt x="80" y="7"/>
                      </a:lnTo>
                      <a:lnTo>
                        <a:pt x="82" y="8"/>
                      </a:lnTo>
                      <a:lnTo>
                        <a:pt x="84" y="10"/>
                      </a:lnTo>
                      <a:lnTo>
                        <a:pt x="86" y="12"/>
                      </a:lnTo>
                      <a:lnTo>
                        <a:pt x="88" y="13"/>
                      </a:lnTo>
                      <a:lnTo>
                        <a:pt x="92" y="16"/>
                      </a:lnTo>
                      <a:lnTo>
                        <a:pt x="93" y="18"/>
                      </a:lnTo>
                      <a:lnTo>
                        <a:pt x="95" y="20"/>
                      </a:lnTo>
                      <a:lnTo>
                        <a:pt x="97" y="22"/>
                      </a:lnTo>
                      <a:lnTo>
                        <a:pt x="98" y="24"/>
                      </a:lnTo>
                      <a:lnTo>
                        <a:pt x="99" y="28"/>
                      </a:lnTo>
                      <a:lnTo>
                        <a:pt x="100" y="30"/>
                      </a:lnTo>
                      <a:lnTo>
                        <a:pt x="101" y="33"/>
                      </a:lnTo>
                      <a:lnTo>
                        <a:pt x="102" y="35"/>
                      </a:lnTo>
                      <a:lnTo>
                        <a:pt x="102" y="38"/>
                      </a:lnTo>
                      <a:lnTo>
                        <a:pt x="102" y="41"/>
                      </a:lnTo>
                      <a:lnTo>
                        <a:pt x="102" y="43"/>
                      </a:lnTo>
                      <a:lnTo>
                        <a:pt x="102" y="45"/>
                      </a:lnTo>
                      <a:lnTo>
                        <a:pt x="102" y="47"/>
                      </a:lnTo>
                      <a:lnTo>
                        <a:pt x="102" y="48"/>
                      </a:lnTo>
                      <a:lnTo>
                        <a:pt x="102" y="50"/>
                      </a:lnTo>
                      <a:lnTo>
                        <a:pt x="102" y="52"/>
                      </a:lnTo>
                      <a:lnTo>
                        <a:pt x="101" y="54"/>
                      </a:lnTo>
                      <a:lnTo>
                        <a:pt x="101" y="55"/>
                      </a:lnTo>
                      <a:lnTo>
                        <a:pt x="101" y="57"/>
                      </a:lnTo>
                      <a:lnTo>
                        <a:pt x="100" y="58"/>
                      </a:lnTo>
                      <a:lnTo>
                        <a:pt x="100" y="60"/>
                      </a:lnTo>
                      <a:lnTo>
                        <a:pt x="99" y="61"/>
                      </a:lnTo>
                      <a:lnTo>
                        <a:pt x="98" y="62"/>
                      </a:lnTo>
                      <a:lnTo>
                        <a:pt x="98" y="64"/>
                      </a:lnTo>
                      <a:lnTo>
                        <a:pt x="97" y="66"/>
                      </a:lnTo>
                      <a:lnTo>
                        <a:pt x="96" y="67"/>
                      </a:lnTo>
                      <a:lnTo>
                        <a:pt x="95" y="69"/>
                      </a:lnTo>
                      <a:lnTo>
                        <a:pt x="94" y="70"/>
                      </a:lnTo>
                      <a:lnTo>
                        <a:pt x="93" y="72"/>
                      </a:lnTo>
                      <a:lnTo>
                        <a:pt x="92" y="73"/>
                      </a:lnTo>
                      <a:lnTo>
                        <a:pt x="90" y="76"/>
                      </a:lnTo>
                      <a:lnTo>
                        <a:pt x="89" y="77"/>
                      </a:lnTo>
                      <a:lnTo>
                        <a:pt x="88" y="79"/>
                      </a:lnTo>
                      <a:lnTo>
                        <a:pt x="87" y="80"/>
                      </a:lnTo>
                      <a:lnTo>
                        <a:pt x="85" y="81"/>
                      </a:lnTo>
                      <a:lnTo>
                        <a:pt x="84" y="83"/>
                      </a:lnTo>
                      <a:lnTo>
                        <a:pt x="82" y="85"/>
                      </a:lnTo>
                      <a:lnTo>
                        <a:pt x="81" y="87"/>
                      </a:lnTo>
                      <a:lnTo>
                        <a:pt x="79" y="89"/>
                      </a:lnTo>
                      <a:lnTo>
                        <a:pt x="77" y="91"/>
                      </a:lnTo>
                      <a:lnTo>
                        <a:pt x="74" y="93"/>
                      </a:lnTo>
                      <a:lnTo>
                        <a:pt x="72" y="95"/>
                      </a:lnTo>
                      <a:lnTo>
                        <a:pt x="69" y="99"/>
                      </a:lnTo>
                      <a:lnTo>
                        <a:pt x="66" y="101"/>
                      </a:lnTo>
                      <a:lnTo>
                        <a:pt x="63" y="103"/>
                      </a:lnTo>
                      <a:lnTo>
                        <a:pt x="60" y="106"/>
                      </a:lnTo>
                      <a:lnTo>
                        <a:pt x="56" y="108"/>
                      </a:lnTo>
                      <a:lnTo>
                        <a:pt x="54" y="111"/>
                      </a:lnTo>
                      <a:lnTo>
                        <a:pt x="51" y="113"/>
                      </a:lnTo>
                      <a:lnTo>
                        <a:pt x="49" y="115"/>
                      </a:lnTo>
                      <a:lnTo>
                        <a:pt x="47" y="117"/>
                      </a:lnTo>
                      <a:lnTo>
                        <a:pt x="45" y="119"/>
                      </a:lnTo>
                      <a:lnTo>
                        <a:pt x="42" y="120"/>
                      </a:lnTo>
                      <a:lnTo>
                        <a:pt x="41" y="123"/>
                      </a:lnTo>
                      <a:lnTo>
                        <a:pt x="39" y="124"/>
                      </a:lnTo>
                      <a:lnTo>
                        <a:pt x="38" y="125"/>
                      </a:lnTo>
                      <a:lnTo>
                        <a:pt x="36" y="127"/>
                      </a:lnTo>
                      <a:lnTo>
                        <a:pt x="35" y="128"/>
                      </a:lnTo>
                      <a:lnTo>
                        <a:pt x="34" y="128"/>
                      </a:lnTo>
                      <a:lnTo>
                        <a:pt x="34" y="129"/>
                      </a:lnTo>
                      <a:lnTo>
                        <a:pt x="33" y="130"/>
                      </a:lnTo>
                      <a:lnTo>
                        <a:pt x="33" y="131"/>
                      </a:lnTo>
                      <a:lnTo>
                        <a:pt x="32" y="131"/>
                      </a:lnTo>
                      <a:lnTo>
                        <a:pt x="31" y="132"/>
                      </a:lnTo>
                      <a:lnTo>
                        <a:pt x="31" y="133"/>
                      </a:lnTo>
                      <a:lnTo>
                        <a:pt x="30" y="134"/>
                      </a:lnTo>
                      <a:lnTo>
                        <a:pt x="29" y="135"/>
                      </a:lnTo>
                      <a:lnTo>
                        <a:pt x="29" y="136"/>
                      </a:lnTo>
                      <a:lnTo>
                        <a:pt x="28" y="137"/>
                      </a:lnTo>
                      <a:lnTo>
                        <a:pt x="27" y="137"/>
                      </a:lnTo>
                      <a:lnTo>
                        <a:pt x="102" y="1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50" name="Freeform 521"/>
                <p:cNvSpPr>
                  <a:spLocks/>
                </p:cNvSpPr>
                <p:nvPr/>
              </p:nvSpPr>
              <p:spPr bwMode="auto">
                <a:xfrm>
                  <a:off x="2787" y="1797"/>
                  <a:ext cx="12" cy="26"/>
                </a:xfrm>
                <a:custGeom>
                  <a:avLst/>
                  <a:gdLst>
                    <a:gd name="T0" fmla="*/ 1 w 23"/>
                    <a:gd name="T1" fmla="*/ 3 h 52"/>
                    <a:gd name="T2" fmla="*/ 1 w 23"/>
                    <a:gd name="T3" fmla="*/ 0 h 52"/>
                    <a:gd name="T4" fmla="*/ 3 w 23"/>
                    <a:gd name="T5" fmla="*/ 0 h 52"/>
                    <a:gd name="T6" fmla="*/ 3 w 23"/>
                    <a:gd name="T7" fmla="*/ 3 h 52"/>
                    <a:gd name="T8" fmla="*/ 3 w 23"/>
                    <a:gd name="T9" fmla="*/ 3 h 52"/>
                    <a:gd name="T10" fmla="*/ 3 w 23"/>
                    <a:gd name="T11" fmla="*/ 4 h 52"/>
                    <a:gd name="T12" fmla="*/ 3 w 23"/>
                    <a:gd name="T13" fmla="*/ 4 h 52"/>
                    <a:gd name="T14" fmla="*/ 3 w 23"/>
                    <a:gd name="T15" fmla="*/ 4 h 52"/>
                    <a:gd name="T16" fmla="*/ 3 w 23"/>
                    <a:gd name="T17" fmla="*/ 4 h 52"/>
                    <a:gd name="T18" fmla="*/ 3 w 23"/>
                    <a:gd name="T19" fmla="*/ 4 h 52"/>
                    <a:gd name="T20" fmla="*/ 3 w 23"/>
                    <a:gd name="T21" fmla="*/ 5 h 52"/>
                    <a:gd name="T22" fmla="*/ 3 w 23"/>
                    <a:gd name="T23" fmla="*/ 5 h 52"/>
                    <a:gd name="T24" fmla="*/ 3 w 23"/>
                    <a:gd name="T25" fmla="*/ 5 h 52"/>
                    <a:gd name="T26" fmla="*/ 3 w 23"/>
                    <a:gd name="T27" fmla="*/ 5 h 52"/>
                    <a:gd name="T28" fmla="*/ 3 w 23"/>
                    <a:gd name="T29" fmla="*/ 5 h 52"/>
                    <a:gd name="T30" fmla="*/ 3 w 23"/>
                    <a:gd name="T31" fmla="*/ 6 h 52"/>
                    <a:gd name="T32" fmla="*/ 3 w 23"/>
                    <a:gd name="T33" fmla="*/ 6 h 52"/>
                    <a:gd name="T34" fmla="*/ 3 w 23"/>
                    <a:gd name="T35" fmla="*/ 6 h 52"/>
                    <a:gd name="T36" fmla="*/ 3 w 23"/>
                    <a:gd name="T37" fmla="*/ 6 h 52"/>
                    <a:gd name="T38" fmla="*/ 2 w 23"/>
                    <a:gd name="T39" fmla="*/ 6 h 52"/>
                    <a:gd name="T40" fmla="*/ 2 w 23"/>
                    <a:gd name="T41" fmla="*/ 6 h 52"/>
                    <a:gd name="T42" fmla="*/ 2 w 23"/>
                    <a:gd name="T43" fmla="*/ 6 h 52"/>
                    <a:gd name="T44" fmla="*/ 2 w 23"/>
                    <a:gd name="T45" fmla="*/ 7 h 52"/>
                    <a:gd name="T46" fmla="*/ 2 w 23"/>
                    <a:gd name="T47" fmla="*/ 7 h 52"/>
                    <a:gd name="T48" fmla="*/ 2 w 23"/>
                    <a:gd name="T49" fmla="*/ 7 h 52"/>
                    <a:gd name="T50" fmla="*/ 2 w 23"/>
                    <a:gd name="T51" fmla="*/ 7 h 52"/>
                    <a:gd name="T52" fmla="*/ 1 w 23"/>
                    <a:gd name="T53" fmla="*/ 7 h 52"/>
                    <a:gd name="T54" fmla="*/ 1 w 23"/>
                    <a:gd name="T55" fmla="*/ 7 h 52"/>
                    <a:gd name="T56" fmla="*/ 0 w 23"/>
                    <a:gd name="T57" fmla="*/ 6 h 52"/>
                    <a:gd name="T58" fmla="*/ 1 w 23"/>
                    <a:gd name="T59" fmla="*/ 6 h 52"/>
                    <a:gd name="T60" fmla="*/ 1 w 23"/>
                    <a:gd name="T61" fmla="*/ 6 h 52"/>
                    <a:gd name="T62" fmla="*/ 1 w 23"/>
                    <a:gd name="T63" fmla="*/ 6 h 52"/>
                    <a:gd name="T64" fmla="*/ 1 w 23"/>
                    <a:gd name="T65" fmla="*/ 6 h 52"/>
                    <a:gd name="T66" fmla="*/ 1 w 23"/>
                    <a:gd name="T67" fmla="*/ 6 h 52"/>
                    <a:gd name="T68" fmla="*/ 1 w 23"/>
                    <a:gd name="T69" fmla="*/ 6 h 52"/>
                    <a:gd name="T70" fmla="*/ 1 w 23"/>
                    <a:gd name="T71" fmla="*/ 6 h 52"/>
                    <a:gd name="T72" fmla="*/ 1 w 23"/>
                    <a:gd name="T73" fmla="*/ 5 h 52"/>
                    <a:gd name="T74" fmla="*/ 1 w 23"/>
                    <a:gd name="T75" fmla="*/ 5 h 52"/>
                    <a:gd name="T76" fmla="*/ 2 w 23"/>
                    <a:gd name="T77" fmla="*/ 5 h 52"/>
                    <a:gd name="T78" fmla="*/ 2 w 23"/>
                    <a:gd name="T79" fmla="*/ 5 h 52"/>
                    <a:gd name="T80" fmla="*/ 2 w 23"/>
                    <a:gd name="T81" fmla="*/ 5 h 52"/>
                    <a:gd name="T82" fmla="*/ 2 w 23"/>
                    <a:gd name="T83" fmla="*/ 5 h 52"/>
                    <a:gd name="T84" fmla="*/ 2 w 23"/>
                    <a:gd name="T85" fmla="*/ 5 h 52"/>
                    <a:gd name="T86" fmla="*/ 2 w 23"/>
                    <a:gd name="T87" fmla="*/ 5 h 52"/>
                    <a:gd name="T88" fmla="*/ 2 w 23"/>
                    <a:gd name="T89" fmla="*/ 5 h 52"/>
                    <a:gd name="T90" fmla="*/ 2 w 23"/>
                    <a:gd name="T91" fmla="*/ 4 h 52"/>
                    <a:gd name="T92" fmla="*/ 2 w 23"/>
                    <a:gd name="T93" fmla="*/ 4 h 52"/>
                    <a:gd name="T94" fmla="*/ 2 w 23"/>
                    <a:gd name="T95" fmla="*/ 4 h 52"/>
                    <a:gd name="T96" fmla="*/ 2 w 23"/>
                    <a:gd name="T97" fmla="*/ 4 h 52"/>
                    <a:gd name="T98" fmla="*/ 2 w 23"/>
                    <a:gd name="T99" fmla="*/ 4 h 52"/>
                    <a:gd name="T100" fmla="*/ 2 w 23"/>
                    <a:gd name="T101" fmla="*/ 4 h 52"/>
                    <a:gd name="T102" fmla="*/ 2 w 23"/>
                    <a:gd name="T103" fmla="*/ 3 h 52"/>
                    <a:gd name="T104" fmla="*/ 2 w 23"/>
                    <a:gd name="T105" fmla="*/ 3 h 52"/>
                    <a:gd name="T106" fmla="*/ 1 w 23"/>
                    <a:gd name="T107" fmla="*/ 3 h 52"/>
                    <a:gd name="T108" fmla="*/ 1 w 23"/>
                    <a:gd name="T109" fmla="*/ 3 h 5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3"/>
                    <a:gd name="T166" fmla="*/ 0 h 52"/>
                    <a:gd name="T167" fmla="*/ 23 w 23"/>
                    <a:gd name="T168" fmla="*/ 52 h 5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3" h="52">
                      <a:moveTo>
                        <a:pt x="1" y="21"/>
                      </a:moveTo>
                      <a:lnTo>
                        <a:pt x="1" y="0"/>
                      </a:lnTo>
                      <a:lnTo>
                        <a:pt x="23" y="0"/>
                      </a:lnTo>
                      <a:lnTo>
                        <a:pt x="23" y="21"/>
                      </a:lnTo>
                      <a:lnTo>
                        <a:pt x="23" y="23"/>
                      </a:lnTo>
                      <a:lnTo>
                        <a:pt x="23" y="25"/>
                      </a:lnTo>
                      <a:lnTo>
                        <a:pt x="23" y="27"/>
                      </a:lnTo>
                      <a:lnTo>
                        <a:pt x="23" y="29"/>
                      </a:lnTo>
                      <a:lnTo>
                        <a:pt x="23" y="31"/>
                      </a:lnTo>
                      <a:lnTo>
                        <a:pt x="22" y="32"/>
                      </a:lnTo>
                      <a:lnTo>
                        <a:pt x="22" y="34"/>
                      </a:lnTo>
                      <a:lnTo>
                        <a:pt x="22" y="35"/>
                      </a:lnTo>
                      <a:lnTo>
                        <a:pt x="21" y="38"/>
                      </a:lnTo>
                      <a:lnTo>
                        <a:pt x="21" y="39"/>
                      </a:lnTo>
                      <a:lnTo>
                        <a:pt x="20" y="40"/>
                      </a:lnTo>
                      <a:lnTo>
                        <a:pt x="19" y="41"/>
                      </a:lnTo>
                      <a:lnTo>
                        <a:pt x="19" y="43"/>
                      </a:lnTo>
                      <a:lnTo>
                        <a:pt x="18" y="44"/>
                      </a:lnTo>
                      <a:lnTo>
                        <a:pt x="17" y="45"/>
                      </a:lnTo>
                      <a:lnTo>
                        <a:pt x="16" y="46"/>
                      </a:lnTo>
                      <a:lnTo>
                        <a:pt x="15" y="47"/>
                      </a:lnTo>
                      <a:lnTo>
                        <a:pt x="14" y="48"/>
                      </a:lnTo>
                      <a:lnTo>
                        <a:pt x="13" y="49"/>
                      </a:lnTo>
                      <a:lnTo>
                        <a:pt x="12" y="50"/>
                      </a:lnTo>
                      <a:lnTo>
                        <a:pt x="11" y="50"/>
                      </a:lnTo>
                      <a:lnTo>
                        <a:pt x="9" y="51"/>
                      </a:lnTo>
                      <a:lnTo>
                        <a:pt x="8" y="52"/>
                      </a:lnTo>
                      <a:lnTo>
                        <a:pt x="5" y="52"/>
                      </a:lnTo>
                      <a:lnTo>
                        <a:pt x="0" y="44"/>
                      </a:lnTo>
                      <a:lnTo>
                        <a:pt x="1" y="44"/>
                      </a:lnTo>
                      <a:lnTo>
                        <a:pt x="2" y="43"/>
                      </a:lnTo>
                      <a:lnTo>
                        <a:pt x="3" y="43"/>
                      </a:lnTo>
                      <a:lnTo>
                        <a:pt x="4" y="42"/>
                      </a:lnTo>
                      <a:lnTo>
                        <a:pt x="5" y="42"/>
                      </a:lnTo>
                      <a:lnTo>
                        <a:pt x="6" y="41"/>
                      </a:lnTo>
                      <a:lnTo>
                        <a:pt x="8" y="40"/>
                      </a:lnTo>
                      <a:lnTo>
                        <a:pt x="8" y="39"/>
                      </a:lnTo>
                      <a:lnTo>
                        <a:pt x="9" y="39"/>
                      </a:lnTo>
                      <a:lnTo>
                        <a:pt x="9" y="38"/>
                      </a:lnTo>
                      <a:lnTo>
                        <a:pt x="9" y="37"/>
                      </a:lnTo>
                      <a:lnTo>
                        <a:pt x="10" y="37"/>
                      </a:lnTo>
                      <a:lnTo>
                        <a:pt x="10" y="35"/>
                      </a:lnTo>
                      <a:lnTo>
                        <a:pt x="11" y="34"/>
                      </a:lnTo>
                      <a:lnTo>
                        <a:pt x="11" y="33"/>
                      </a:lnTo>
                      <a:lnTo>
                        <a:pt x="12" y="31"/>
                      </a:lnTo>
                      <a:lnTo>
                        <a:pt x="12" y="30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3" y="26"/>
                      </a:lnTo>
                      <a:lnTo>
                        <a:pt x="13" y="25"/>
                      </a:lnTo>
                      <a:lnTo>
                        <a:pt x="13" y="23"/>
                      </a:lnTo>
                      <a:lnTo>
                        <a:pt x="13" y="21"/>
                      </a:lnTo>
                      <a:lnTo>
                        <a:pt x="1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51" name="Freeform 522"/>
                <p:cNvSpPr>
                  <a:spLocks/>
                </p:cNvSpPr>
                <p:nvPr/>
              </p:nvSpPr>
              <p:spPr bwMode="auto">
                <a:xfrm>
                  <a:off x="2813" y="1732"/>
                  <a:ext cx="50" cy="75"/>
                </a:xfrm>
                <a:custGeom>
                  <a:avLst/>
                  <a:gdLst>
                    <a:gd name="T0" fmla="*/ 0 w 100"/>
                    <a:gd name="T1" fmla="*/ 0 h 151"/>
                    <a:gd name="T2" fmla="*/ 13 w 100"/>
                    <a:gd name="T3" fmla="*/ 1 h 151"/>
                    <a:gd name="T4" fmla="*/ 12 w 100"/>
                    <a:gd name="T5" fmla="*/ 2 h 151"/>
                    <a:gd name="T6" fmla="*/ 12 w 100"/>
                    <a:gd name="T7" fmla="*/ 3 h 151"/>
                    <a:gd name="T8" fmla="*/ 11 w 100"/>
                    <a:gd name="T9" fmla="*/ 4 h 151"/>
                    <a:gd name="T10" fmla="*/ 11 w 100"/>
                    <a:gd name="T11" fmla="*/ 5 h 151"/>
                    <a:gd name="T12" fmla="*/ 10 w 100"/>
                    <a:gd name="T13" fmla="*/ 6 h 151"/>
                    <a:gd name="T14" fmla="*/ 9 w 100"/>
                    <a:gd name="T15" fmla="*/ 7 h 151"/>
                    <a:gd name="T16" fmla="*/ 9 w 100"/>
                    <a:gd name="T17" fmla="*/ 8 h 151"/>
                    <a:gd name="T18" fmla="*/ 8 w 100"/>
                    <a:gd name="T19" fmla="*/ 9 h 151"/>
                    <a:gd name="T20" fmla="*/ 8 w 100"/>
                    <a:gd name="T21" fmla="*/ 10 h 151"/>
                    <a:gd name="T22" fmla="*/ 7 w 100"/>
                    <a:gd name="T23" fmla="*/ 11 h 151"/>
                    <a:gd name="T24" fmla="*/ 7 w 100"/>
                    <a:gd name="T25" fmla="*/ 12 h 151"/>
                    <a:gd name="T26" fmla="*/ 6 w 100"/>
                    <a:gd name="T27" fmla="*/ 13 h 151"/>
                    <a:gd name="T28" fmla="*/ 6 w 100"/>
                    <a:gd name="T29" fmla="*/ 14 h 151"/>
                    <a:gd name="T30" fmla="*/ 6 w 100"/>
                    <a:gd name="T31" fmla="*/ 15 h 151"/>
                    <a:gd name="T32" fmla="*/ 6 w 100"/>
                    <a:gd name="T33" fmla="*/ 16 h 151"/>
                    <a:gd name="T34" fmla="*/ 6 w 100"/>
                    <a:gd name="T35" fmla="*/ 17 h 151"/>
                    <a:gd name="T36" fmla="*/ 6 w 100"/>
                    <a:gd name="T37" fmla="*/ 18 h 151"/>
                    <a:gd name="T38" fmla="*/ 6 w 100"/>
                    <a:gd name="T39" fmla="*/ 18 h 151"/>
                    <a:gd name="T40" fmla="*/ 3 w 100"/>
                    <a:gd name="T41" fmla="*/ 18 h 151"/>
                    <a:gd name="T42" fmla="*/ 3 w 100"/>
                    <a:gd name="T43" fmla="*/ 17 h 151"/>
                    <a:gd name="T44" fmla="*/ 3 w 100"/>
                    <a:gd name="T45" fmla="*/ 16 h 151"/>
                    <a:gd name="T46" fmla="*/ 4 w 100"/>
                    <a:gd name="T47" fmla="*/ 16 h 151"/>
                    <a:gd name="T48" fmla="*/ 4 w 100"/>
                    <a:gd name="T49" fmla="*/ 15 h 151"/>
                    <a:gd name="T50" fmla="*/ 4 w 100"/>
                    <a:gd name="T51" fmla="*/ 14 h 151"/>
                    <a:gd name="T52" fmla="*/ 4 w 100"/>
                    <a:gd name="T53" fmla="*/ 13 h 151"/>
                    <a:gd name="T54" fmla="*/ 5 w 100"/>
                    <a:gd name="T55" fmla="*/ 12 h 151"/>
                    <a:gd name="T56" fmla="*/ 5 w 100"/>
                    <a:gd name="T57" fmla="*/ 10 h 151"/>
                    <a:gd name="T58" fmla="*/ 5 w 100"/>
                    <a:gd name="T59" fmla="*/ 9 h 151"/>
                    <a:gd name="T60" fmla="*/ 6 w 100"/>
                    <a:gd name="T61" fmla="*/ 8 h 151"/>
                    <a:gd name="T62" fmla="*/ 6 w 100"/>
                    <a:gd name="T63" fmla="*/ 7 h 151"/>
                    <a:gd name="T64" fmla="*/ 7 w 100"/>
                    <a:gd name="T65" fmla="*/ 6 h 151"/>
                    <a:gd name="T66" fmla="*/ 7 w 100"/>
                    <a:gd name="T67" fmla="*/ 5 h 151"/>
                    <a:gd name="T68" fmla="*/ 8 w 100"/>
                    <a:gd name="T69" fmla="*/ 5 h 151"/>
                    <a:gd name="T70" fmla="*/ 8 w 100"/>
                    <a:gd name="T71" fmla="*/ 4 h 151"/>
                    <a:gd name="T72" fmla="*/ 9 w 100"/>
                    <a:gd name="T73" fmla="*/ 3 h 151"/>
                    <a:gd name="T74" fmla="*/ 10 w 100"/>
                    <a:gd name="T75" fmla="*/ 2 h 151"/>
                    <a:gd name="T76" fmla="*/ 0 w 100"/>
                    <a:gd name="T77" fmla="*/ 2 h 15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00"/>
                    <a:gd name="T118" fmla="*/ 0 h 151"/>
                    <a:gd name="T119" fmla="*/ 100 w 100"/>
                    <a:gd name="T120" fmla="*/ 151 h 15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00" h="151">
                      <a:moveTo>
                        <a:pt x="0" y="1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100" y="14"/>
                      </a:lnTo>
                      <a:lnTo>
                        <a:pt x="97" y="17"/>
                      </a:lnTo>
                      <a:lnTo>
                        <a:pt x="95" y="20"/>
                      </a:lnTo>
                      <a:lnTo>
                        <a:pt x="92" y="24"/>
                      </a:lnTo>
                      <a:lnTo>
                        <a:pt x="90" y="27"/>
                      </a:lnTo>
                      <a:lnTo>
                        <a:pt x="88" y="30"/>
                      </a:lnTo>
                      <a:lnTo>
                        <a:pt x="85" y="33"/>
                      </a:lnTo>
                      <a:lnTo>
                        <a:pt x="83" y="36"/>
                      </a:lnTo>
                      <a:lnTo>
                        <a:pt x="81" y="40"/>
                      </a:lnTo>
                      <a:lnTo>
                        <a:pt x="78" y="44"/>
                      </a:lnTo>
                      <a:lnTo>
                        <a:pt x="76" y="48"/>
                      </a:lnTo>
                      <a:lnTo>
                        <a:pt x="73" y="52"/>
                      </a:lnTo>
                      <a:lnTo>
                        <a:pt x="70" y="56"/>
                      </a:lnTo>
                      <a:lnTo>
                        <a:pt x="68" y="61"/>
                      </a:lnTo>
                      <a:lnTo>
                        <a:pt x="66" y="65"/>
                      </a:lnTo>
                      <a:lnTo>
                        <a:pt x="64" y="69"/>
                      </a:lnTo>
                      <a:lnTo>
                        <a:pt x="62" y="74"/>
                      </a:lnTo>
                      <a:lnTo>
                        <a:pt x="60" y="79"/>
                      </a:lnTo>
                      <a:lnTo>
                        <a:pt x="58" y="83"/>
                      </a:lnTo>
                      <a:lnTo>
                        <a:pt x="57" y="87"/>
                      </a:lnTo>
                      <a:lnTo>
                        <a:pt x="55" y="91"/>
                      </a:lnTo>
                      <a:lnTo>
                        <a:pt x="53" y="97"/>
                      </a:lnTo>
                      <a:lnTo>
                        <a:pt x="52" y="101"/>
                      </a:lnTo>
                      <a:lnTo>
                        <a:pt x="50" y="105"/>
                      </a:lnTo>
                      <a:lnTo>
                        <a:pt x="48" y="109"/>
                      </a:lnTo>
                      <a:lnTo>
                        <a:pt x="48" y="113"/>
                      </a:lnTo>
                      <a:lnTo>
                        <a:pt x="47" y="116"/>
                      </a:lnTo>
                      <a:lnTo>
                        <a:pt x="46" y="120"/>
                      </a:lnTo>
                      <a:lnTo>
                        <a:pt x="45" y="123"/>
                      </a:lnTo>
                      <a:lnTo>
                        <a:pt x="45" y="126"/>
                      </a:lnTo>
                      <a:lnTo>
                        <a:pt x="44" y="130"/>
                      </a:lnTo>
                      <a:lnTo>
                        <a:pt x="44" y="133"/>
                      </a:lnTo>
                      <a:lnTo>
                        <a:pt x="43" y="136"/>
                      </a:lnTo>
                      <a:lnTo>
                        <a:pt x="43" y="140"/>
                      </a:lnTo>
                      <a:lnTo>
                        <a:pt x="42" y="144"/>
                      </a:lnTo>
                      <a:lnTo>
                        <a:pt x="42" y="148"/>
                      </a:lnTo>
                      <a:lnTo>
                        <a:pt x="41" y="151"/>
                      </a:lnTo>
                      <a:lnTo>
                        <a:pt x="22" y="151"/>
                      </a:lnTo>
                      <a:lnTo>
                        <a:pt x="23" y="149"/>
                      </a:lnTo>
                      <a:lnTo>
                        <a:pt x="23" y="146"/>
                      </a:lnTo>
                      <a:lnTo>
                        <a:pt x="23" y="141"/>
                      </a:lnTo>
                      <a:lnTo>
                        <a:pt x="23" y="138"/>
                      </a:lnTo>
                      <a:lnTo>
                        <a:pt x="24" y="135"/>
                      </a:lnTo>
                      <a:lnTo>
                        <a:pt x="24" y="131"/>
                      </a:lnTo>
                      <a:lnTo>
                        <a:pt x="25" y="128"/>
                      </a:lnTo>
                      <a:lnTo>
                        <a:pt x="25" y="124"/>
                      </a:lnTo>
                      <a:lnTo>
                        <a:pt x="26" y="120"/>
                      </a:lnTo>
                      <a:lnTo>
                        <a:pt x="28" y="116"/>
                      </a:lnTo>
                      <a:lnTo>
                        <a:pt x="29" y="112"/>
                      </a:lnTo>
                      <a:lnTo>
                        <a:pt x="29" y="107"/>
                      </a:lnTo>
                      <a:lnTo>
                        <a:pt x="31" y="104"/>
                      </a:lnTo>
                      <a:lnTo>
                        <a:pt x="32" y="100"/>
                      </a:lnTo>
                      <a:lnTo>
                        <a:pt x="33" y="96"/>
                      </a:lnTo>
                      <a:lnTo>
                        <a:pt x="35" y="91"/>
                      </a:lnTo>
                      <a:lnTo>
                        <a:pt x="36" y="87"/>
                      </a:lnTo>
                      <a:lnTo>
                        <a:pt x="38" y="83"/>
                      </a:lnTo>
                      <a:lnTo>
                        <a:pt x="39" y="79"/>
                      </a:lnTo>
                      <a:lnTo>
                        <a:pt x="41" y="75"/>
                      </a:lnTo>
                      <a:lnTo>
                        <a:pt x="43" y="71"/>
                      </a:lnTo>
                      <a:lnTo>
                        <a:pt x="45" y="66"/>
                      </a:lnTo>
                      <a:lnTo>
                        <a:pt x="47" y="62"/>
                      </a:lnTo>
                      <a:lnTo>
                        <a:pt x="48" y="58"/>
                      </a:lnTo>
                      <a:lnTo>
                        <a:pt x="52" y="55"/>
                      </a:lnTo>
                      <a:lnTo>
                        <a:pt x="54" y="51"/>
                      </a:lnTo>
                      <a:lnTo>
                        <a:pt x="56" y="46"/>
                      </a:lnTo>
                      <a:lnTo>
                        <a:pt x="58" y="43"/>
                      </a:lnTo>
                      <a:lnTo>
                        <a:pt x="60" y="40"/>
                      </a:lnTo>
                      <a:lnTo>
                        <a:pt x="62" y="36"/>
                      </a:lnTo>
                      <a:lnTo>
                        <a:pt x="64" y="33"/>
                      </a:lnTo>
                      <a:lnTo>
                        <a:pt x="66" y="30"/>
                      </a:lnTo>
                      <a:lnTo>
                        <a:pt x="69" y="27"/>
                      </a:lnTo>
                      <a:lnTo>
                        <a:pt x="71" y="24"/>
                      </a:lnTo>
                      <a:lnTo>
                        <a:pt x="73" y="20"/>
                      </a:lnTo>
                      <a:lnTo>
                        <a:pt x="76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52" name="Freeform 523"/>
                <p:cNvSpPr>
                  <a:spLocks noEditPoints="1"/>
                </p:cNvSpPr>
                <p:nvPr/>
              </p:nvSpPr>
              <p:spPr bwMode="auto">
                <a:xfrm>
                  <a:off x="2873" y="1730"/>
                  <a:ext cx="50" cy="79"/>
                </a:xfrm>
                <a:custGeom>
                  <a:avLst/>
                  <a:gdLst>
                    <a:gd name="T0" fmla="*/ 0 w 101"/>
                    <a:gd name="T1" fmla="*/ 9 h 158"/>
                    <a:gd name="T2" fmla="*/ 0 w 101"/>
                    <a:gd name="T3" fmla="*/ 7 h 158"/>
                    <a:gd name="T4" fmla="*/ 0 w 101"/>
                    <a:gd name="T5" fmla="*/ 5 h 158"/>
                    <a:gd name="T6" fmla="*/ 1 w 101"/>
                    <a:gd name="T7" fmla="*/ 4 h 158"/>
                    <a:gd name="T8" fmla="*/ 1 w 101"/>
                    <a:gd name="T9" fmla="*/ 3 h 158"/>
                    <a:gd name="T10" fmla="*/ 2 w 101"/>
                    <a:gd name="T11" fmla="*/ 2 h 158"/>
                    <a:gd name="T12" fmla="*/ 3 w 101"/>
                    <a:gd name="T13" fmla="*/ 1 h 158"/>
                    <a:gd name="T14" fmla="*/ 4 w 101"/>
                    <a:gd name="T15" fmla="*/ 1 h 158"/>
                    <a:gd name="T16" fmla="*/ 6 w 101"/>
                    <a:gd name="T17" fmla="*/ 1 h 158"/>
                    <a:gd name="T18" fmla="*/ 7 w 101"/>
                    <a:gd name="T19" fmla="*/ 1 h 158"/>
                    <a:gd name="T20" fmla="*/ 8 w 101"/>
                    <a:gd name="T21" fmla="*/ 1 h 158"/>
                    <a:gd name="T22" fmla="*/ 8 w 101"/>
                    <a:gd name="T23" fmla="*/ 1 h 158"/>
                    <a:gd name="T24" fmla="*/ 9 w 101"/>
                    <a:gd name="T25" fmla="*/ 2 h 158"/>
                    <a:gd name="T26" fmla="*/ 10 w 101"/>
                    <a:gd name="T27" fmla="*/ 2 h 158"/>
                    <a:gd name="T28" fmla="*/ 10 w 101"/>
                    <a:gd name="T29" fmla="*/ 3 h 158"/>
                    <a:gd name="T30" fmla="*/ 11 w 101"/>
                    <a:gd name="T31" fmla="*/ 3 h 158"/>
                    <a:gd name="T32" fmla="*/ 11 w 101"/>
                    <a:gd name="T33" fmla="*/ 5 h 158"/>
                    <a:gd name="T34" fmla="*/ 12 w 101"/>
                    <a:gd name="T35" fmla="*/ 5 h 158"/>
                    <a:gd name="T36" fmla="*/ 12 w 101"/>
                    <a:gd name="T37" fmla="*/ 7 h 158"/>
                    <a:gd name="T38" fmla="*/ 12 w 101"/>
                    <a:gd name="T39" fmla="*/ 8 h 158"/>
                    <a:gd name="T40" fmla="*/ 12 w 101"/>
                    <a:gd name="T41" fmla="*/ 10 h 158"/>
                    <a:gd name="T42" fmla="*/ 12 w 101"/>
                    <a:gd name="T43" fmla="*/ 12 h 158"/>
                    <a:gd name="T44" fmla="*/ 12 w 101"/>
                    <a:gd name="T45" fmla="*/ 14 h 158"/>
                    <a:gd name="T46" fmla="*/ 11 w 101"/>
                    <a:gd name="T47" fmla="*/ 15 h 158"/>
                    <a:gd name="T48" fmla="*/ 11 w 101"/>
                    <a:gd name="T49" fmla="*/ 17 h 158"/>
                    <a:gd name="T50" fmla="*/ 10 w 101"/>
                    <a:gd name="T51" fmla="*/ 18 h 158"/>
                    <a:gd name="T52" fmla="*/ 10 w 101"/>
                    <a:gd name="T53" fmla="*/ 19 h 158"/>
                    <a:gd name="T54" fmla="*/ 9 w 101"/>
                    <a:gd name="T55" fmla="*/ 20 h 158"/>
                    <a:gd name="T56" fmla="*/ 8 w 101"/>
                    <a:gd name="T57" fmla="*/ 20 h 158"/>
                    <a:gd name="T58" fmla="*/ 6 w 101"/>
                    <a:gd name="T59" fmla="*/ 20 h 158"/>
                    <a:gd name="T60" fmla="*/ 5 w 101"/>
                    <a:gd name="T61" fmla="*/ 20 h 158"/>
                    <a:gd name="T62" fmla="*/ 3 w 101"/>
                    <a:gd name="T63" fmla="*/ 20 h 158"/>
                    <a:gd name="T64" fmla="*/ 2 w 101"/>
                    <a:gd name="T65" fmla="*/ 19 h 158"/>
                    <a:gd name="T66" fmla="*/ 1 w 101"/>
                    <a:gd name="T67" fmla="*/ 17 h 158"/>
                    <a:gd name="T68" fmla="*/ 0 w 101"/>
                    <a:gd name="T69" fmla="*/ 14 h 158"/>
                    <a:gd name="T70" fmla="*/ 0 w 101"/>
                    <a:gd name="T71" fmla="*/ 11 h 158"/>
                    <a:gd name="T72" fmla="*/ 2 w 101"/>
                    <a:gd name="T73" fmla="*/ 10 h 158"/>
                    <a:gd name="T74" fmla="*/ 2 w 101"/>
                    <a:gd name="T75" fmla="*/ 13 h 158"/>
                    <a:gd name="T76" fmla="*/ 3 w 101"/>
                    <a:gd name="T77" fmla="*/ 15 h 158"/>
                    <a:gd name="T78" fmla="*/ 3 w 101"/>
                    <a:gd name="T79" fmla="*/ 17 h 158"/>
                    <a:gd name="T80" fmla="*/ 4 w 101"/>
                    <a:gd name="T81" fmla="*/ 18 h 158"/>
                    <a:gd name="T82" fmla="*/ 5 w 101"/>
                    <a:gd name="T83" fmla="*/ 18 h 158"/>
                    <a:gd name="T84" fmla="*/ 6 w 101"/>
                    <a:gd name="T85" fmla="*/ 18 h 158"/>
                    <a:gd name="T86" fmla="*/ 7 w 101"/>
                    <a:gd name="T87" fmla="*/ 18 h 158"/>
                    <a:gd name="T88" fmla="*/ 8 w 101"/>
                    <a:gd name="T89" fmla="*/ 18 h 158"/>
                    <a:gd name="T90" fmla="*/ 8 w 101"/>
                    <a:gd name="T91" fmla="*/ 17 h 158"/>
                    <a:gd name="T92" fmla="*/ 9 w 101"/>
                    <a:gd name="T93" fmla="*/ 15 h 158"/>
                    <a:gd name="T94" fmla="*/ 10 w 101"/>
                    <a:gd name="T95" fmla="*/ 13 h 158"/>
                    <a:gd name="T96" fmla="*/ 10 w 101"/>
                    <a:gd name="T97" fmla="*/ 10 h 158"/>
                    <a:gd name="T98" fmla="*/ 10 w 101"/>
                    <a:gd name="T99" fmla="*/ 8 h 158"/>
                    <a:gd name="T100" fmla="*/ 9 w 101"/>
                    <a:gd name="T101" fmla="*/ 5 h 158"/>
                    <a:gd name="T102" fmla="*/ 8 w 101"/>
                    <a:gd name="T103" fmla="*/ 4 h 158"/>
                    <a:gd name="T104" fmla="*/ 8 w 101"/>
                    <a:gd name="T105" fmla="*/ 3 h 158"/>
                    <a:gd name="T106" fmla="*/ 7 w 101"/>
                    <a:gd name="T107" fmla="*/ 3 h 158"/>
                    <a:gd name="T108" fmla="*/ 6 w 101"/>
                    <a:gd name="T109" fmla="*/ 2 h 158"/>
                    <a:gd name="T110" fmla="*/ 5 w 101"/>
                    <a:gd name="T111" fmla="*/ 3 h 158"/>
                    <a:gd name="T112" fmla="*/ 4 w 101"/>
                    <a:gd name="T113" fmla="*/ 3 h 158"/>
                    <a:gd name="T114" fmla="*/ 3 w 101"/>
                    <a:gd name="T115" fmla="*/ 4 h 158"/>
                    <a:gd name="T116" fmla="*/ 2 w 101"/>
                    <a:gd name="T117" fmla="*/ 5 h 158"/>
                    <a:gd name="T118" fmla="*/ 2 w 101"/>
                    <a:gd name="T119" fmla="*/ 8 h 158"/>
                    <a:gd name="T120" fmla="*/ 2 w 101"/>
                    <a:gd name="T121" fmla="*/ 10 h 15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01"/>
                    <a:gd name="T184" fmla="*/ 0 h 158"/>
                    <a:gd name="T185" fmla="*/ 101 w 101"/>
                    <a:gd name="T186" fmla="*/ 158 h 158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01" h="158">
                      <a:moveTo>
                        <a:pt x="0" y="80"/>
                      </a:moveTo>
                      <a:lnTo>
                        <a:pt x="1" y="76"/>
                      </a:lnTo>
                      <a:lnTo>
                        <a:pt x="1" y="71"/>
                      </a:lnTo>
                      <a:lnTo>
                        <a:pt x="1" y="67"/>
                      </a:lnTo>
                      <a:lnTo>
                        <a:pt x="1" y="63"/>
                      </a:lnTo>
                      <a:lnTo>
                        <a:pt x="1" y="60"/>
                      </a:lnTo>
                      <a:lnTo>
                        <a:pt x="2" y="56"/>
                      </a:lnTo>
                      <a:lnTo>
                        <a:pt x="2" y="53"/>
                      </a:lnTo>
                      <a:lnTo>
                        <a:pt x="3" y="48"/>
                      </a:lnTo>
                      <a:lnTo>
                        <a:pt x="3" y="45"/>
                      </a:lnTo>
                      <a:lnTo>
                        <a:pt x="5" y="42"/>
                      </a:lnTo>
                      <a:lnTo>
                        <a:pt x="6" y="39"/>
                      </a:lnTo>
                      <a:lnTo>
                        <a:pt x="6" y="36"/>
                      </a:lnTo>
                      <a:lnTo>
                        <a:pt x="7" y="34"/>
                      </a:lnTo>
                      <a:lnTo>
                        <a:pt x="8" y="31"/>
                      </a:lnTo>
                      <a:lnTo>
                        <a:pt x="9" y="29"/>
                      </a:lnTo>
                      <a:lnTo>
                        <a:pt x="11" y="26"/>
                      </a:lnTo>
                      <a:lnTo>
                        <a:pt x="12" y="23"/>
                      </a:lnTo>
                      <a:lnTo>
                        <a:pt x="13" y="21"/>
                      </a:lnTo>
                      <a:lnTo>
                        <a:pt x="14" y="19"/>
                      </a:lnTo>
                      <a:lnTo>
                        <a:pt x="16" y="17"/>
                      </a:lnTo>
                      <a:lnTo>
                        <a:pt x="17" y="15"/>
                      </a:lnTo>
                      <a:lnTo>
                        <a:pt x="19" y="14"/>
                      </a:lnTo>
                      <a:lnTo>
                        <a:pt x="21" y="12"/>
                      </a:lnTo>
                      <a:lnTo>
                        <a:pt x="22" y="10"/>
                      </a:lnTo>
                      <a:lnTo>
                        <a:pt x="24" y="9"/>
                      </a:lnTo>
                      <a:lnTo>
                        <a:pt x="26" y="8"/>
                      </a:lnTo>
                      <a:lnTo>
                        <a:pt x="29" y="7"/>
                      </a:lnTo>
                      <a:lnTo>
                        <a:pt x="31" y="5"/>
                      </a:lnTo>
                      <a:lnTo>
                        <a:pt x="34" y="5"/>
                      </a:lnTo>
                      <a:lnTo>
                        <a:pt x="36" y="4"/>
                      </a:lnTo>
                      <a:lnTo>
                        <a:pt x="38" y="2"/>
                      </a:lnTo>
                      <a:lnTo>
                        <a:pt x="40" y="1"/>
                      </a:lnTo>
                      <a:lnTo>
                        <a:pt x="43" y="1"/>
                      </a:lnTo>
                      <a:lnTo>
                        <a:pt x="45" y="1"/>
                      </a:lnTo>
                      <a:lnTo>
                        <a:pt x="48" y="1"/>
                      </a:lnTo>
                      <a:lnTo>
                        <a:pt x="50" y="0"/>
                      </a:lnTo>
                      <a:lnTo>
                        <a:pt x="53" y="1"/>
                      </a:lnTo>
                      <a:lnTo>
                        <a:pt x="55" y="1"/>
                      </a:lnTo>
                      <a:lnTo>
                        <a:pt x="57" y="1"/>
                      </a:lnTo>
                      <a:lnTo>
                        <a:pt x="59" y="1"/>
                      </a:lnTo>
                      <a:lnTo>
                        <a:pt x="60" y="1"/>
                      </a:lnTo>
                      <a:lnTo>
                        <a:pt x="62" y="2"/>
                      </a:lnTo>
                      <a:lnTo>
                        <a:pt x="64" y="2"/>
                      </a:lnTo>
                      <a:lnTo>
                        <a:pt x="65" y="4"/>
                      </a:lnTo>
                      <a:lnTo>
                        <a:pt x="67" y="4"/>
                      </a:lnTo>
                      <a:lnTo>
                        <a:pt x="68" y="5"/>
                      </a:lnTo>
                      <a:lnTo>
                        <a:pt x="70" y="6"/>
                      </a:lnTo>
                      <a:lnTo>
                        <a:pt x="71" y="6"/>
                      </a:lnTo>
                      <a:lnTo>
                        <a:pt x="73" y="7"/>
                      </a:lnTo>
                      <a:lnTo>
                        <a:pt x="74" y="8"/>
                      </a:lnTo>
                      <a:lnTo>
                        <a:pt x="77" y="9"/>
                      </a:lnTo>
                      <a:lnTo>
                        <a:pt x="78" y="10"/>
                      </a:lnTo>
                      <a:lnTo>
                        <a:pt x="79" y="11"/>
                      </a:lnTo>
                      <a:lnTo>
                        <a:pt x="81" y="13"/>
                      </a:lnTo>
                      <a:lnTo>
                        <a:pt x="82" y="14"/>
                      </a:lnTo>
                      <a:lnTo>
                        <a:pt x="83" y="15"/>
                      </a:lnTo>
                      <a:lnTo>
                        <a:pt x="84" y="16"/>
                      </a:lnTo>
                      <a:lnTo>
                        <a:pt x="85" y="18"/>
                      </a:lnTo>
                      <a:lnTo>
                        <a:pt x="86" y="19"/>
                      </a:lnTo>
                      <a:lnTo>
                        <a:pt x="87" y="20"/>
                      </a:lnTo>
                      <a:lnTo>
                        <a:pt x="88" y="22"/>
                      </a:lnTo>
                      <a:lnTo>
                        <a:pt x="89" y="24"/>
                      </a:lnTo>
                      <a:lnTo>
                        <a:pt x="90" y="25"/>
                      </a:lnTo>
                      <a:lnTo>
                        <a:pt x="91" y="28"/>
                      </a:lnTo>
                      <a:lnTo>
                        <a:pt x="92" y="30"/>
                      </a:lnTo>
                      <a:lnTo>
                        <a:pt x="93" y="32"/>
                      </a:lnTo>
                      <a:lnTo>
                        <a:pt x="93" y="33"/>
                      </a:lnTo>
                      <a:lnTo>
                        <a:pt x="94" y="35"/>
                      </a:lnTo>
                      <a:lnTo>
                        <a:pt x="95" y="37"/>
                      </a:lnTo>
                      <a:lnTo>
                        <a:pt x="95" y="39"/>
                      </a:lnTo>
                      <a:lnTo>
                        <a:pt x="96" y="41"/>
                      </a:lnTo>
                      <a:lnTo>
                        <a:pt x="96" y="43"/>
                      </a:lnTo>
                      <a:lnTo>
                        <a:pt x="97" y="46"/>
                      </a:lnTo>
                      <a:lnTo>
                        <a:pt x="98" y="48"/>
                      </a:lnTo>
                      <a:lnTo>
                        <a:pt x="98" y="52"/>
                      </a:lnTo>
                      <a:lnTo>
                        <a:pt x="99" y="54"/>
                      </a:lnTo>
                      <a:lnTo>
                        <a:pt x="99" y="57"/>
                      </a:lnTo>
                      <a:lnTo>
                        <a:pt x="101" y="60"/>
                      </a:lnTo>
                      <a:lnTo>
                        <a:pt x="101" y="63"/>
                      </a:lnTo>
                      <a:lnTo>
                        <a:pt x="101" y="66"/>
                      </a:lnTo>
                      <a:lnTo>
                        <a:pt x="101" y="69"/>
                      </a:lnTo>
                      <a:lnTo>
                        <a:pt x="101" y="72"/>
                      </a:lnTo>
                      <a:lnTo>
                        <a:pt x="101" y="77"/>
                      </a:lnTo>
                      <a:lnTo>
                        <a:pt x="101" y="80"/>
                      </a:lnTo>
                      <a:lnTo>
                        <a:pt x="101" y="85"/>
                      </a:lnTo>
                      <a:lnTo>
                        <a:pt x="101" y="89"/>
                      </a:lnTo>
                      <a:lnTo>
                        <a:pt x="101" y="93"/>
                      </a:lnTo>
                      <a:lnTo>
                        <a:pt x="101" y="97"/>
                      </a:lnTo>
                      <a:lnTo>
                        <a:pt x="99" y="101"/>
                      </a:lnTo>
                      <a:lnTo>
                        <a:pt x="99" y="105"/>
                      </a:lnTo>
                      <a:lnTo>
                        <a:pt x="98" y="108"/>
                      </a:lnTo>
                      <a:lnTo>
                        <a:pt x="98" y="112"/>
                      </a:lnTo>
                      <a:lnTo>
                        <a:pt x="97" y="115"/>
                      </a:lnTo>
                      <a:lnTo>
                        <a:pt x="96" y="118"/>
                      </a:lnTo>
                      <a:lnTo>
                        <a:pt x="95" y="121"/>
                      </a:lnTo>
                      <a:lnTo>
                        <a:pt x="94" y="124"/>
                      </a:lnTo>
                      <a:lnTo>
                        <a:pt x="94" y="127"/>
                      </a:lnTo>
                      <a:lnTo>
                        <a:pt x="93" y="130"/>
                      </a:lnTo>
                      <a:lnTo>
                        <a:pt x="92" y="132"/>
                      </a:lnTo>
                      <a:lnTo>
                        <a:pt x="90" y="134"/>
                      </a:lnTo>
                      <a:lnTo>
                        <a:pt x="89" y="137"/>
                      </a:lnTo>
                      <a:lnTo>
                        <a:pt x="88" y="139"/>
                      </a:lnTo>
                      <a:lnTo>
                        <a:pt x="87" y="141"/>
                      </a:lnTo>
                      <a:lnTo>
                        <a:pt x="85" y="143"/>
                      </a:lnTo>
                      <a:lnTo>
                        <a:pt x="84" y="145"/>
                      </a:lnTo>
                      <a:lnTo>
                        <a:pt x="82" y="147"/>
                      </a:lnTo>
                      <a:lnTo>
                        <a:pt x="80" y="149"/>
                      </a:lnTo>
                      <a:lnTo>
                        <a:pt x="78" y="150"/>
                      </a:lnTo>
                      <a:lnTo>
                        <a:pt x="77" y="152"/>
                      </a:lnTo>
                      <a:lnTo>
                        <a:pt x="74" y="153"/>
                      </a:lnTo>
                      <a:lnTo>
                        <a:pt x="72" y="154"/>
                      </a:lnTo>
                      <a:lnTo>
                        <a:pt x="70" y="155"/>
                      </a:lnTo>
                      <a:lnTo>
                        <a:pt x="68" y="156"/>
                      </a:lnTo>
                      <a:lnTo>
                        <a:pt x="66" y="157"/>
                      </a:lnTo>
                      <a:lnTo>
                        <a:pt x="64" y="157"/>
                      </a:lnTo>
                      <a:lnTo>
                        <a:pt x="61" y="158"/>
                      </a:lnTo>
                      <a:lnTo>
                        <a:pt x="59" y="158"/>
                      </a:lnTo>
                      <a:lnTo>
                        <a:pt x="57" y="158"/>
                      </a:lnTo>
                      <a:lnTo>
                        <a:pt x="54" y="158"/>
                      </a:lnTo>
                      <a:lnTo>
                        <a:pt x="50" y="158"/>
                      </a:lnTo>
                      <a:lnTo>
                        <a:pt x="47" y="158"/>
                      </a:lnTo>
                      <a:lnTo>
                        <a:pt x="43" y="158"/>
                      </a:lnTo>
                      <a:lnTo>
                        <a:pt x="40" y="158"/>
                      </a:lnTo>
                      <a:lnTo>
                        <a:pt x="37" y="157"/>
                      </a:lnTo>
                      <a:lnTo>
                        <a:pt x="34" y="156"/>
                      </a:lnTo>
                      <a:lnTo>
                        <a:pt x="31" y="155"/>
                      </a:lnTo>
                      <a:lnTo>
                        <a:pt x="27" y="153"/>
                      </a:lnTo>
                      <a:lnTo>
                        <a:pt x="25" y="152"/>
                      </a:lnTo>
                      <a:lnTo>
                        <a:pt x="22" y="150"/>
                      </a:lnTo>
                      <a:lnTo>
                        <a:pt x="20" y="148"/>
                      </a:lnTo>
                      <a:lnTo>
                        <a:pt x="18" y="145"/>
                      </a:lnTo>
                      <a:lnTo>
                        <a:pt x="15" y="142"/>
                      </a:lnTo>
                      <a:lnTo>
                        <a:pt x="13" y="139"/>
                      </a:lnTo>
                      <a:lnTo>
                        <a:pt x="11" y="136"/>
                      </a:lnTo>
                      <a:lnTo>
                        <a:pt x="9" y="132"/>
                      </a:lnTo>
                      <a:lnTo>
                        <a:pt x="8" y="127"/>
                      </a:lnTo>
                      <a:lnTo>
                        <a:pt x="6" y="123"/>
                      </a:lnTo>
                      <a:lnTo>
                        <a:pt x="5" y="117"/>
                      </a:lnTo>
                      <a:lnTo>
                        <a:pt x="3" y="112"/>
                      </a:lnTo>
                      <a:lnTo>
                        <a:pt x="2" y="106"/>
                      </a:lnTo>
                      <a:lnTo>
                        <a:pt x="1" y="101"/>
                      </a:lnTo>
                      <a:lnTo>
                        <a:pt x="1" y="94"/>
                      </a:lnTo>
                      <a:lnTo>
                        <a:pt x="1" y="87"/>
                      </a:lnTo>
                      <a:lnTo>
                        <a:pt x="0" y="80"/>
                      </a:lnTo>
                      <a:close/>
                      <a:moveTo>
                        <a:pt x="19" y="80"/>
                      </a:moveTo>
                      <a:lnTo>
                        <a:pt x="20" y="86"/>
                      </a:lnTo>
                      <a:lnTo>
                        <a:pt x="20" y="92"/>
                      </a:lnTo>
                      <a:lnTo>
                        <a:pt x="20" y="97"/>
                      </a:lnTo>
                      <a:lnTo>
                        <a:pt x="21" y="103"/>
                      </a:lnTo>
                      <a:lnTo>
                        <a:pt x="21" y="107"/>
                      </a:lnTo>
                      <a:lnTo>
                        <a:pt x="22" y="112"/>
                      </a:lnTo>
                      <a:lnTo>
                        <a:pt x="23" y="115"/>
                      </a:lnTo>
                      <a:lnTo>
                        <a:pt x="24" y="119"/>
                      </a:lnTo>
                      <a:lnTo>
                        <a:pt x="25" y="123"/>
                      </a:lnTo>
                      <a:lnTo>
                        <a:pt x="26" y="126"/>
                      </a:lnTo>
                      <a:lnTo>
                        <a:pt x="27" y="128"/>
                      </a:lnTo>
                      <a:lnTo>
                        <a:pt x="29" y="130"/>
                      </a:lnTo>
                      <a:lnTo>
                        <a:pt x="31" y="132"/>
                      </a:lnTo>
                      <a:lnTo>
                        <a:pt x="32" y="134"/>
                      </a:lnTo>
                      <a:lnTo>
                        <a:pt x="34" y="136"/>
                      </a:lnTo>
                      <a:lnTo>
                        <a:pt x="35" y="137"/>
                      </a:lnTo>
                      <a:lnTo>
                        <a:pt x="37" y="138"/>
                      </a:lnTo>
                      <a:lnTo>
                        <a:pt x="39" y="140"/>
                      </a:lnTo>
                      <a:lnTo>
                        <a:pt x="41" y="140"/>
                      </a:lnTo>
                      <a:lnTo>
                        <a:pt x="42" y="141"/>
                      </a:lnTo>
                      <a:lnTo>
                        <a:pt x="44" y="142"/>
                      </a:lnTo>
                      <a:lnTo>
                        <a:pt x="46" y="142"/>
                      </a:lnTo>
                      <a:lnTo>
                        <a:pt x="48" y="142"/>
                      </a:lnTo>
                      <a:lnTo>
                        <a:pt x="50" y="142"/>
                      </a:lnTo>
                      <a:lnTo>
                        <a:pt x="53" y="142"/>
                      </a:lnTo>
                      <a:lnTo>
                        <a:pt x="55" y="142"/>
                      </a:lnTo>
                      <a:lnTo>
                        <a:pt x="57" y="142"/>
                      </a:lnTo>
                      <a:lnTo>
                        <a:pt x="59" y="141"/>
                      </a:lnTo>
                      <a:lnTo>
                        <a:pt x="61" y="140"/>
                      </a:lnTo>
                      <a:lnTo>
                        <a:pt x="63" y="139"/>
                      </a:lnTo>
                      <a:lnTo>
                        <a:pt x="64" y="138"/>
                      </a:lnTo>
                      <a:lnTo>
                        <a:pt x="66" y="137"/>
                      </a:lnTo>
                      <a:lnTo>
                        <a:pt x="67" y="136"/>
                      </a:lnTo>
                      <a:lnTo>
                        <a:pt x="69" y="134"/>
                      </a:lnTo>
                      <a:lnTo>
                        <a:pt x="70" y="132"/>
                      </a:lnTo>
                      <a:lnTo>
                        <a:pt x="71" y="130"/>
                      </a:lnTo>
                      <a:lnTo>
                        <a:pt x="73" y="128"/>
                      </a:lnTo>
                      <a:lnTo>
                        <a:pt x="74" y="126"/>
                      </a:lnTo>
                      <a:lnTo>
                        <a:pt x="75" y="123"/>
                      </a:lnTo>
                      <a:lnTo>
                        <a:pt x="78" y="119"/>
                      </a:lnTo>
                      <a:lnTo>
                        <a:pt x="78" y="115"/>
                      </a:lnTo>
                      <a:lnTo>
                        <a:pt x="79" y="111"/>
                      </a:lnTo>
                      <a:lnTo>
                        <a:pt x="80" y="107"/>
                      </a:lnTo>
                      <a:lnTo>
                        <a:pt x="81" y="103"/>
                      </a:lnTo>
                      <a:lnTo>
                        <a:pt x="81" y="97"/>
                      </a:lnTo>
                      <a:lnTo>
                        <a:pt x="81" y="92"/>
                      </a:lnTo>
                      <a:lnTo>
                        <a:pt x="81" y="86"/>
                      </a:lnTo>
                      <a:lnTo>
                        <a:pt x="81" y="80"/>
                      </a:lnTo>
                      <a:lnTo>
                        <a:pt x="81" y="75"/>
                      </a:lnTo>
                      <a:lnTo>
                        <a:pt x="81" y="68"/>
                      </a:lnTo>
                      <a:lnTo>
                        <a:pt x="81" y="63"/>
                      </a:lnTo>
                      <a:lnTo>
                        <a:pt x="80" y="58"/>
                      </a:lnTo>
                      <a:lnTo>
                        <a:pt x="80" y="54"/>
                      </a:lnTo>
                      <a:lnTo>
                        <a:pt x="79" y="48"/>
                      </a:lnTo>
                      <a:lnTo>
                        <a:pt x="78" y="45"/>
                      </a:lnTo>
                      <a:lnTo>
                        <a:pt x="77" y="41"/>
                      </a:lnTo>
                      <a:lnTo>
                        <a:pt x="75" y="38"/>
                      </a:lnTo>
                      <a:lnTo>
                        <a:pt x="74" y="35"/>
                      </a:lnTo>
                      <a:lnTo>
                        <a:pt x="73" y="33"/>
                      </a:lnTo>
                      <a:lnTo>
                        <a:pt x="71" y="30"/>
                      </a:lnTo>
                      <a:lnTo>
                        <a:pt x="70" y="28"/>
                      </a:lnTo>
                      <a:lnTo>
                        <a:pt x="69" y="26"/>
                      </a:lnTo>
                      <a:lnTo>
                        <a:pt x="67" y="24"/>
                      </a:lnTo>
                      <a:lnTo>
                        <a:pt x="66" y="22"/>
                      </a:lnTo>
                      <a:lnTo>
                        <a:pt x="64" y="21"/>
                      </a:lnTo>
                      <a:lnTo>
                        <a:pt x="62" y="20"/>
                      </a:lnTo>
                      <a:lnTo>
                        <a:pt x="60" y="19"/>
                      </a:lnTo>
                      <a:lnTo>
                        <a:pt x="59" y="18"/>
                      </a:lnTo>
                      <a:lnTo>
                        <a:pt x="57" y="17"/>
                      </a:lnTo>
                      <a:lnTo>
                        <a:pt x="55" y="17"/>
                      </a:lnTo>
                      <a:lnTo>
                        <a:pt x="53" y="17"/>
                      </a:lnTo>
                      <a:lnTo>
                        <a:pt x="49" y="16"/>
                      </a:lnTo>
                      <a:lnTo>
                        <a:pt x="48" y="17"/>
                      </a:lnTo>
                      <a:lnTo>
                        <a:pt x="46" y="17"/>
                      </a:lnTo>
                      <a:lnTo>
                        <a:pt x="44" y="17"/>
                      </a:lnTo>
                      <a:lnTo>
                        <a:pt x="42" y="18"/>
                      </a:lnTo>
                      <a:lnTo>
                        <a:pt x="40" y="18"/>
                      </a:lnTo>
                      <a:lnTo>
                        <a:pt x="38" y="19"/>
                      </a:lnTo>
                      <a:lnTo>
                        <a:pt x="37" y="20"/>
                      </a:lnTo>
                      <a:lnTo>
                        <a:pt x="35" y="21"/>
                      </a:lnTo>
                      <a:lnTo>
                        <a:pt x="34" y="23"/>
                      </a:lnTo>
                      <a:lnTo>
                        <a:pt x="32" y="24"/>
                      </a:lnTo>
                      <a:lnTo>
                        <a:pt x="31" y="26"/>
                      </a:lnTo>
                      <a:lnTo>
                        <a:pt x="29" y="28"/>
                      </a:lnTo>
                      <a:lnTo>
                        <a:pt x="27" y="31"/>
                      </a:lnTo>
                      <a:lnTo>
                        <a:pt x="26" y="34"/>
                      </a:lnTo>
                      <a:lnTo>
                        <a:pt x="25" y="37"/>
                      </a:lnTo>
                      <a:lnTo>
                        <a:pt x="23" y="40"/>
                      </a:lnTo>
                      <a:lnTo>
                        <a:pt x="23" y="44"/>
                      </a:lnTo>
                      <a:lnTo>
                        <a:pt x="22" y="48"/>
                      </a:lnTo>
                      <a:lnTo>
                        <a:pt x="21" y="53"/>
                      </a:lnTo>
                      <a:lnTo>
                        <a:pt x="20" y="58"/>
                      </a:lnTo>
                      <a:lnTo>
                        <a:pt x="20" y="63"/>
                      </a:lnTo>
                      <a:lnTo>
                        <a:pt x="20" y="68"/>
                      </a:lnTo>
                      <a:lnTo>
                        <a:pt x="20" y="75"/>
                      </a:lnTo>
                      <a:lnTo>
                        <a:pt x="19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53" name="Freeform 524"/>
                <p:cNvSpPr>
                  <a:spLocks/>
                </p:cNvSpPr>
                <p:nvPr/>
              </p:nvSpPr>
              <p:spPr bwMode="auto">
                <a:xfrm>
                  <a:off x="2939" y="1730"/>
                  <a:ext cx="29" cy="77"/>
                </a:xfrm>
                <a:custGeom>
                  <a:avLst/>
                  <a:gdLst>
                    <a:gd name="T0" fmla="*/ 8 w 56"/>
                    <a:gd name="T1" fmla="*/ 19 h 155"/>
                    <a:gd name="T2" fmla="*/ 5 w 56"/>
                    <a:gd name="T3" fmla="*/ 19 h 155"/>
                    <a:gd name="T4" fmla="*/ 5 w 56"/>
                    <a:gd name="T5" fmla="*/ 4 h 155"/>
                    <a:gd name="T6" fmla="*/ 5 w 56"/>
                    <a:gd name="T7" fmla="*/ 4 h 155"/>
                    <a:gd name="T8" fmla="*/ 5 w 56"/>
                    <a:gd name="T9" fmla="*/ 4 h 155"/>
                    <a:gd name="T10" fmla="*/ 5 w 56"/>
                    <a:gd name="T11" fmla="*/ 4 h 155"/>
                    <a:gd name="T12" fmla="*/ 5 w 56"/>
                    <a:gd name="T13" fmla="*/ 5 h 155"/>
                    <a:gd name="T14" fmla="*/ 4 w 56"/>
                    <a:gd name="T15" fmla="*/ 5 h 155"/>
                    <a:gd name="T16" fmla="*/ 4 w 56"/>
                    <a:gd name="T17" fmla="*/ 5 h 155"/>
                    <a:gd name="T18" fmla="*/ 4 w 56"/>
                    <a:gd name="T19" fmla="*/ 5 h 155"/>
                    <a:gd name="T20" fmla="*/ 4 w 56"/>
                    <a:gd name="T21" fmla="*/ 5 h 155"/>
                    <a:gd name="T22" fmla="*/ 4 w 56"/>
                    <a:gd name="T23" fmla="*/ 5 h 155"/>
                    <a:gd name="T24" fmla="*/ 3 w 56"/>
                    <a:gd name="T25" fmla="*/ 5 h 155"/>
                    <a:gd name="T26" fmla="*/ 3 w 56"/>
                    <a:gd name="T27" fmla="*/ 5 h 155"/>
                    <a:gd name="T28" fmla="*/ 3 w 56"/>
                    <a:gd name="T29" fmla="*/ 6 h 155"/>
                    <a:gd name="T30" fmla="*/ 3 w 56"/>
                    <a:gd name="T31" fmla="*/ 6 h 155"/>
                    <a:gd name="T32" fmla="*/ 3 w 56"/>
                    <a:gd name="T33" fmla="*/ 6 h 155"/>
                    <a:gd name="T34" fmla="*/ 2 w 56"/>
                    <a:gd name="T35" fmla="*/ 6 h 155"/>
                    <a:gd name="T36" fmla="*/ 2 w 56"/>
                    <a:gd name="T37" fmla="*/ 6 h 155"/>
                    <a:gd name="T38" fmla="*/ 2 w 56"/>
                    <a:gd name="T39" fmla="*/ 6 h 155"/>
                    <a:gd name="T40" fmla="*/ 2 w 56"/>
                    <a:gd name="T41" fmla="*/ 6 h 155"/>
                    <a:gd name="T42" fmla="*/ 1 w 56"/>
                    <a:gd name="T43" fmla="*/ 6 h 155"/>
                    <a:gd name="T44" fmla="*/ 1 w 56"/>
                    <a:gd name="T45" fmla="*/ 7 h 155"/>
                    <a:gd name="T46" fmla="*/ 1 w 56"/>
                    <a:gd name="T47" fmla="*/ 7 h 155"/>
                    <a:gd name="T48" fmla="*/ 1 w 56"/>
                    <a:gd name="T49" fmla="*/ 7 h 155"/>
                    <a:gd name="T50" fmla="*/ 1 w 56"/>
                    <a:gd name="T51" fmla="*/ 7 h 155"/>
                    <a:gd name="T52" fmla="*/ 0 w 56"/>
                    <a:gd name="T53" fmla="*/ 7 h 155"/>
                    <a:gd name="T54" fmla="*/ 0 w 56"/>
                    <a:gd name="T55" fmla="*/ 4 h 155"/>
                    <a:gd name="T56" fmla="*/ 1 w 56"/>
                    <a:gd name="T57" fmla="*/ 4 h 155"/>
                    <a:gd name="T58" fmla="*/ 1 w 56"/>
                    <a:gd name="T59" fmla="*/ 4 h 155"/>
                    <a:gd name="T60" fmla="*/ 1 w 56"/>
                    <a:gd name="T61" fmla="*/ 4 h 155"/>
                    <a:gd name="T62" fmla="*/ 2 w 56"/>
                    <a:gd name="T63" fmla="*/ 4 h 155"/>
                    <a:gd name="T64" fmla="*/ 2 w 56"/>
                    <a:gd name="T65" fmla="*/ 4 h 155"/>
                    <a:gd name="T66" fmla="*/ 2 w 56"/>
                    <a:gd name="T67" fmla="*/ 4 h 155"/>
                    <a:gd name="T68" fmla="*/ 3 w 56"/>
                    <a:gd name="T69" fmla="*/ 3 h 155"/>
                    <a:gd name="T70" fmla="*/ 3 w 56"/>
                    <a:gd name="T71" fmla="*/ 3 h 155"/>
                    <a:gd name="T72" fmla="*/ 3 w 56"/>
                    <a:gd name="T73" fmla="*/ 3 h 155"/>
                    <a:gd name="T74" fmla="*/ 3 w 56"/>
                    <a:gd name="T75" fmla="*/ 3 h 155"/>
                    <a:gd name="T76" fmla="*/ 4 w 56"/>
                    <a:gd name="T77" fmla="*/ 2 h 155"/>
                    <a:gd name="T78" fmla="*/ 4 w 56"/>
                    <a:gd name="T79" fmla="*/ 2 h 155"/>
                    <a:gd name="T80" fmla="*/ 4 w 56"/>
                    <a:gd name="T81" fmla="*/ 2 h 155"/>
                    <a:gd name="T82" fmla="*/ 4 w 56"/>
                    <a:gd name="T83" fmla="*/ 2 h 155"/>
                    <a:gd name="T84" fmla="*/ 5 w 56"/>
                    <a:gd name="T85" fmla="*/ 2 h 155"/>
                    <a:gd name="T86" fmla="*/ 5 w 56"/>
                    <a:gd name="T87" fmla="*/ 1 h 155"/>
                    <a:gd name="T88" fmla="*/ 5 w 56"/>
                    <a:gd name="T89" fmla="*/ 1 h 155"/>
                    <a:gd name="T90" fmla="*/ 5 w 56"/>
                    <a:gd name="T91" fmla="*/ 1 h 155"/>
                    <a:gd name="T92" fmla="*/ 6 w 56"/>
                    <a:gd name="T93" fmla="*/ 1 h 155"/>
                    <a:gd name="T94" fmla="*/ 6 w 56"/>
                    <a:gd name="T95" fmla="*/ 1 h 155"/>
                    <a:gd name="T96" fmla="*/ 6 w 56"/>
                    <a:gd name="T97" fmla="*/ 0 h 155"/>
                    <a:gd name="T98" fmla="*/ 6 w 56"/>
                    <a:gd name="T99" fmla="*/ 0 h 155"/>
                    <a:gd name="T100" fmla="*/ 6 w 56"/>
                    <a:gd name="T101" fmla="*/ 0 h 155"/>
                    <a:gd name="T102" fmla="*/ 6 w 56"/>
                    <a:gd name="T103" fmla="*/ 0 h 155"/>
                    <a:gd name="T104" fmla="*/ 8 w 56"/>
                    <a:gd name="T105" fmla="*/ 0 h 155"/>
                    <a:gd name="T106" fmla="*/ 8 w 56"/>
                    <a:gd name="T107" fmla="*/ 19 h 155"/>
                    <a:gd name="T108" fmla="*/ 8 w 56"/>
                    <a:gd name="T109" fmla="*/ 19 h 15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6"/>
                    <a:gd name="T166" fmla="*/ 0 h 155"/>
                    <a:gd name="T167" fmla="*/ 56 w 56"/>
                    <a:gd name="T168" fmla="*/ 155 h 15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6" h="155">
                      <a:moveTo>
                        <a:pt x="56" y="155"/>
                      </a:moveTo>
                      <a:lnTo>
                        <a:pt x="38" y="155"/>
                      </a:lnTo>
                      <a:lnTo>
                        <a:pt x="38" y="35"/>
                      </a:lnTo>
                      <a:lnTo>
                        <a:pt x="36" y="37"/>
                      </a:lnTo>
                      <a:lnTo>
                        <a:pt x="35" y="38"/>
                      </a:lnTo>
                      <a:lnTo>
                        <a:pt x="34" y="39"/>
                      </a:lnTo>
                      <a:lnTo>
                        <a:pt x="32" y="40"/>
                      </a:lnTo>
                      <a:lnTo>
                        <a:pt x="31" y="41"/>
                      </a:lnTo>
                      <a:lnTo>
                        <a:pt x="30" y="42"/>
                      </a:lnTo>
                      <a:lnTo>
                        <a:pt x="28" y="43"/>
                      </a:lnTo>
                      <a:lnTo>
                        <a:pt x="27" y="44"/>
                      </a:lnTo>
                      <a:lnTo>
                        <a:pt x="25" y="45"/>
                      </a:lnTo>
                      <a:lnTo>
                        <a:pt x="24" y="46"/>
                      </a:lnTo>
                      <a:lnTo>
                        <a:pt x="22" y="47"/>
                      </a:lnTo>
                      <a:lnTo>
                        <a:pt x="20" y="48"/>
                      </a:lnTo>
                      <a:lnTo>
                        <a:pt x="19" y="49"/>
                      </a:lnTo>
                      <a:lnTo>
                        <a:pt x="17" y="50"/>
                      </a:lnTo>
                      <a:lnTo>
                        <a:pt x="15" y="52"/>
                      </a:lnTo>
                      <a:lnTo>
                        <a:pt x="12" y="53"/>
                      </a:lnTo>
                      <a:lnTo>
                        <a:pt x="11" y="54"/>
                      </a:lnTo>
                      <a:lnTo>
                        <a:pt x="9" y="55"/>
                      </a:lnTo>
                      <a:lnTo>
                        <a:pt x="8" y="55"/>
                      </a:lnTo>
                      <a:lnTo>
                        <a:pt x="6" y="56"/>
                      </a:lnTo>
                      <a:lnTo>
                        <a:pt x="5" y="57"/>
                      </a:lnTo>
                      <a:lnTo>
                        <a:pt x="3" y="57"/>
                      </a:lnTo>
                      <a:lnTo>
                        <a:pt x="2" y="58"/>
                      </a:lnTo>
                      <a:lnTo>
                        <a:pt x="0" y="58"/>
                      </a:lnTo>
                      <a:lnTo>
                        <a:pt x="0" y="39"/>
                      </a:lnTo>
                      <a:lnTo>
                        <a:pt x="3" y="38"/>
                      </a:lnTo>
                      <a:lnTo>
                        <a:pt x="5" y="37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2" y="33"/>
                      </a:lnTo>
                      <a:lnTo>
                        <a:pt x="16" y="32"/>
                      </a:lnTo>
                      <a:lnTo>
                        <a:pt x="18" y="30"/>
                      </a:lnTo>
                      <a:lnTo>
                        <a:pt x="20" y="29"/>
                      </a:lnTo>
                      <a:lnTo>
                        <a:pt x="22" y="26"/>
                      </a:lnTo>
                      <a:lnTo>
                        <a:pt x="24" y="25"/>
                      </a:lnTo>
                      <a:lnTo>
                        <a:pt x="26" y="23"/>
                      </a:lnTo>
                      <a:lnTo>
                        <a:pt x="27" y="21"/>
                      </a:lnTo>
                      <a:lnTo>
                        <a:pt x="29" y="20"/>
                      </a:lnTo>
                      <a:lnTo>
                        <a:pt x="31" y="18"/>
                      </a:lnTo>
                      <a:lnTo>
                        <a:pt x="33" y="16"/>
                      </a:lnTo>
                      <a:lnTo>
                        <a:pt x="35" y="15"/>
                      </a:lnTo>
                      <a:lnTo>
                        <a:pt x="36" y="13"/>
                      </a:lnTo>
                      <a:lnTo>
                        <a:pt x="39" y="11"/>
                      </a:lnTo>
                      <a:lnTo>
                        <a:pt x="40" y="10"/>
                      </a:lnTo>
                      <a:lnTo>
                        <a:pt x="41" y="8"/>
                      </a:lnTo>
                      <a:lnTo>
                        <a:pt x="42" y="6"/>
                      </a:lnTo>
                      <a:lnTo>
                        <a:pt x="43" y="5"/>
                      </a:lnTo>
                      <a:lnTo>
                        <a:pt x="44" y="2"/>
                      </a:lnTo>
                      <a:lnTo>
                        <a:pt x="44" y="0"/>
                      </a:lnTo>
                      <a:lnTo>
                        <a:pt x="56" y="0"/>
                      </a:lnTo>
                      <a:lnTo>
                        <a:pt x="56" y="1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54" name="Freeform 525"/>
                <p:cNvSpPr>
                  <a:spLocks noEditPoints="1"/>
                </p:cNvSpPr>
                <p:nvPr/>
              </p:nvSpPr>
              <p:spPr bwMode="auto">
                <a:xfrm>
                  <a:off x="972" y="2935"/>
                  <a:ext cx="45" cy="60"/>
                </a:xfrm>
                <a:custGeom>
                  <a:avLst/>
                  <a:gdLst>
                    <a:gd name="T0" fmla="*/ 7 w 90"/>
                    <a:gd name="T1" fmla="*/ 0 h 120"/>
                    <a:gd name="T2" fmla="*/ 8 w 90"/>
                    <a:gd name="T3" fmla="*/ 1 h 120"/>
                    <a:gd name="T4" fmla="*/ 9 w 90"/>
                    <a:gd name="T5" fmla="*/ 1 h 120"/>
                    <a:gd name="T6" fmla="*/ 10 w 90"/>
                    <a:gd name="T7" fmla="*/ 1 h 120"/>
                    <a:gd name="T8" fmla="*/ 10 w 90"/>
                    <a:gd name="T9" fmla="*/ 2 h 120"/>
                    <a:gd name="T10" fmla="*/ 11 w 90"/>
                    <a:gd name="T11" fmla="*/ 3 h 120"/>
                    <a:gd name="T12" fmla="*/ 11 w 90"/>
                    <a:gd name="T13" fmla="*/ 4 h 120"/>
                    <a:gd name="T14" fmla="*/ 11 w 90"/>
                    <a:gd name="T15" fmla="*/ 5 h 120"/>
                    <a:gd name="T16" fmla="*/ 11 w 90"/>
                    <a:gd name="T17" fmla="*/ 5 h 120"/>
                    <a:gd name="T18" fmla="*/ 11 w 90"/>
                    <a:gd name="T19" fmla="*/ 6 h 120"/>
                    <a:gd name="T20" fmla="*/ 10 w 90"/>
                    <a:gd name="T21" fmla="*/ 7 h 120"/>
                    <a:gd name="T22" fmla="*/ 9 w 90"/>
                    <a:gd name="T23" fmla="*/ 7 h 120"/>
                    <a:gd name="T24" fmla="*/ 9 w 90"/>
                    <a:gd name="T25" fmla="*/ 8 h 120"/>
                    <a:gd name="T26" fmla="*/ 10 w 90"/>
                    <a:gd name="T27" fmla="*/ 8 h 120"/>
                    <a:gd name="T28" fmla="*/ 11 w 90"/>
                    <a:gd name="T29" fmla="*/ 9 h 120"/>
                    <a:gd name="T30" fmla="*/ 12 w 90"/>
                    <a:gd name="T31" fmla="*/ 10 h 120"/>
                    <a:gd name="T32" fmla="*/ 12 w 90"/>
                    <a:gd name="T33" fmla="*/ 11 h 120"/>
                    <a:gd name="T34" fmla="*/ 12 w 90"/>
                    <a:gd name="T35" fmla="*/ 11 h 120"/>
                    <a:gd name="T36" fmla="*/ 12 w 90"/>
                    <a:gd name="T37" fmla="*/ 12 h 120"/>
                    <a:gd name="T38" fmla="*/ 11 w 90"/>
                    <a:gd name="T39" fmla="*/ 13 h 120"/>
                    <a:gd name="T40" fmla="*/ 11 w 90"/>
                    <a:gd name="T41" fmla="*/ 14 h 120"/>
                    <a:gd name="T42" fmla="*/ 10 w 90"/>
                    <a:gd name="T43" fmla="*/ 14 h 120"/>
                    <a:gd name="T44" fmla="*/ 10 w 90"/>
                    <a:gd name="T45" fmla="*/ 15 h 120"/>
                    <a:gd name="T46" fmla="*/ 9 w 90"/>
                    <a:gd name="T47" fmla="*/ 15 h 120"/>
                    <a:gd name="T48" fmla="*/ 8 w 90"/>
                    <a:gd name="T49" fmla="*/ 15 h 120"/>
                    <a:gd name="T50" fmla="*/ 7 w 90"/>
                    <a:gd name="T51" fmla="*/ 15 h 120"/>
                    <a:gd name="T52" fmla="*/ 6 w 90"/>
                    <a:gd name="T53" fmla="*/ 15 h 120"/>
                    <a:gd name="T54" fmla="*/ 6 w 90"/>
                    <a:gd name="T55" fmla="*/ 7 h 120"/>
                    <a:gd name="T56" fmla="*/ 7 w 90"/>
                    <a:gd name="T57" fmla="*/ 7 h 120"/>
                    <a:gd name="T58" fmla="*/ 7 w 90"/>
                    <a:gd name="T59" fmla="*/ 7 h 120"/>
                    <a:gd name="T60" fmla="*/ 8 w 90"/>
                    <a:gd name="T61" fmla="*/ 6 h 120"/>
                    <a:gd name="T62" fmla="*/ 9 w 90"/>
                    <a:gd name="T63" fmla="*/ 6 h 120"/>
                    <a:gd name="T64" fmla="*/ 9 w 90"/>
                    <a:gd name="T65" fmla="*/ 6 h 120"/>
                    <a:gd name="T66" fmla="*/ 9 w 90"/>
                    <a:gd name="T67" fmla="*/ 5 h 120"/>
                    <a:gd name="T68" fmla="*/ 9 w 90"/>
                    <a:gd name="T69" fmla="*/ 5 h 120"/>
                    <a:gd name="T70" fmla="*/ 9 w 90"/>
                    <a:gd name="T71" fmla="*/ 4 h 120"/>
                    <a:gd name="T72" fmla="*/ 9 w 90"/>
                    <a:gd name="T73" fmla="*/ 3 h 120"/>
                    <a:gd name="T74" fmla="*/ 9 w 90"/>
                    <a:gd name="T75" fmla="*/ 3 h 120"/>
                    <a:gd name="T76" fmla="*/ 8 w 90"/>
                    <a:gd name="T77" fmla="*/ 3 h 120"/>
                    <a:gd name="T78" fmla="*/ 8 w 90"/>
                    <a:gd name="T79" fmla="*/ 2 h 120"/>
                    <a:gd name="T80" fmla="*/ 7 w 90"/>
                    <a:gd name="T81" fmla="*/ 2 h 120"/>
                    <a:gd name="T82" fmla="*/ 6 w 90"/>
                    <a:gd name="T83" fmla="*/ 2 h 120"/>
                    <a:gd name="T84" fmla="*/ 2 w 90"/>
                    <a:gd name="T85" fmla="*/ 14 h 120"/>
                    <a:gd name="T86" fmla="*/ 7 w 90"/>
                    <a:gd name="T87" fmla="*/ 14 h 120"/>
                    <a:gd name="T88" fmla="*/ 7 w 90"/>
                    <a:gd name="T89" fmla="*/ 14 h 120"/>
                    <a:gd name="T90" fmla="*/ 8 w 90"/>
                    <a:gd name="T91" fmla="*/ 14 h 120"/>
                    <a:gd name="T92" fmla="*/ 8 w 90"/>
                    <a:gd name="T93" fmla="*/ 13 h 120"/>
                    <a:gd name="T94" fmla="*/ 9 w 90"/>
                    <a:gd name="T95" fmla="*/ 13 h 120"/>
                    <a:gd name="T96" fmla="*/ 9 w 90"/>
                    <a:gd name="T97" fmla="*/ 13 h 120"/>
                    <a:gd name="T98" fmla="*/ 9 w 90"/>
                    <a:gd name="T99" fmla="*/ 12 h 120"/>
                    <a:gd name="T100" fmla="*/ 10 w 90"/>
                    <a:gd name="T101" fmla="*/ 12 h 120"/>
                    <a:gd name="T102" fmla="*/ 10 w 90"/>
                    <a:gd name="T103" fmla="*/ 11 h 120"/>
                    <a:gd name="T104" fmla="*/ 10 w 90"/>
                    <a:gd name="T105" fmla="*/ 11 h 120"/>
                    <a:gd name="T106" fmla="*/ 10 w 90"/>
                    <a:gd name="T107" fmla="*/ 10 h 120"/>
                    <a:gd name="T108" fmla="*/ 9 w 90"/>
                    <a:gd name="T109" fmla="*/ 10 h 120"/>
                    <a:gd name="T110" fmla="*/ 9 w 90"/>
                    <a:gd name="T111" fmla="*/ 9 h 120"/>
                    <a:gd name="T112" fmla="*/ 8 w 90"/>
                    <a:gd name="T113" fmla="*/ 9 h 120"/>
                    <a:gd name="T114" fmla="*/ 8 w 90"/>
                    <a:gd name="T115" fmla="*/ 9 h 120"/>
                    <a:gd name="T116" fmla="*/ 7 w 90"/>
                    <a:gd name="T117" fmla="*/ 9 h 120"/>
                    <a:gd name="T118" fmla="*/ 6 w 90"/>
                    <a:gd name="T119" fmla="*/ 9 h 12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90"/>
                    <a:gd name="T181" fmla="*/ 0 h 120"/>
                    <a:gd name="T182" fmla="*/ 90 w 90"/>
                    <a:gd name="T183" fmla="*/ 120 h 12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90" h="120">
                      <a:moveTo>
                        <a:pt x="0" y="120"/>
                      </a:moveTo>
                      <a:lnTo>
                        <a:pt x="0" y="0"/>
                      </a:lnTo>
                      <a:lnTo>
                        <a:pt x="45" y="0"/>
                      </a:lnTo>
                      <a:lnTo>
                        <a:pt x="48" y="0"/>
                      </a:lnTo>
                      <a:lnTo>
                        <a:pt x="51" y="0"/>
                      </a:lnTo>
                      <a:lnTo>
                        <a:pt x="53" y="0"/>
                      </a:lnTo>
                      <a:lnTo>
                        <a:pt x="55" y="0"/>
                      </a:lnTo>
                      <a:lnTo>
                        <a:pt x="56" y="0"/>
                      </a:lnTo>
                      <a:lnTo>
                        <a:pt x="58" y="1"/>
                      </a:lnTo>
                      <a:lnTo>
                        <a:pt x="60" y="1"/>
                      </a:lnTo>
                      <a:lnTo>
                        <a:pt x="62" y="1"/>
                      </a:lnTo>
                      <a:lnTo>
                        <a:pt x="63" y="3"/>
                      </a:lnTo>
                      <a:lnTo>
                        <a:pt x="65" y="3"/>
                      </a:lnTo>
                      <a:lnTo>
                        <a:pt x="66" y="4"/>
                      </a:lnTo>
                      <a:lnTo>
                        <a:pt x="67" y="5"/>
                      </a:lnTo>
                      <a:lnTo>
                        <a:pt x="69" y="5"/>
                      </a:lnTo>
                      <a:lnTo>
                        <a:pt x="70" y="6"/>
                      </a:lnTo>
                      <a:lnTo>
                        <a:pt x="71" y="6"/>
                      </a:lnTo>
                      <a:lnTo>
                        <a:pt x="72" y="7"/>
                      </a:lnTo>
                      <a:lnTo>
                        <a:pt x="73" y="8"/>
                      </a:lnTo>
                      <a:lnTo>
                        <a:pt x="76" y="9"/>
                      </a:lnTo>
                      <a:lnTo>
                        <a:pt x="77" y="10"/>
                      </a:lnTo>
                      <a:lnTo>
                        <a:pt x="78" y="11"/>
                      </a:lnTo>
                      <a:lnTo>
                        <a:pt x="79" y="12"/>
                      </a:lnTo>
                      <a:lnTo>
                        <a:pt x="80" y="13"/>
                      </a:lnTo>
                      <a:lnTo>
                        <a:pt x="80" y="15"/>
                      </a:lnTo>
                      <a:lnTo>
                        <a:pt x="81" y="16"/>
                      </a:lnTo>
                      <a:lnTo>
                        <a:pt x="82" y="17"/>
                      </a:lnTo>
                      <a:lnTo>
                        <a:pt x="83" y="19"/>
                      </a:lnTo>
                      <a:lnTo>
                        <a:pt x="83" y="20"/>
                      </a:lnTo>
                      <a:lnTo>
                        <a:pt x="84" y="21"/>
                      </a:lnTo>
                      <a:lnTo>
                        <a:pt x="84" y="23"/>
                      </a:lnTo>
                      <a:lnTo>
                        <a:pt x="85" y="24"/>
                      </a:lnTo>
                      <a:lnTo>
                        <a:pt x="85" y="25"/>
                      </a:lnTo>
                      <a:lnTo>
                        <a:pt x="85" y="28"/>
                      </a:lnTo>
                      <a:lnTo>
                        <a:pt x="85" y="29"/>
                      </a:lnTo>
                      <a:lnTo>
                        <a:pt x="85" y="30"/>
                      </a:lnTo>
                      <a:lnTo>
                        <a:pt x="85" y="32"/>
                      </a:lnTo>
                      <a:lnTo>
                        <a:pt x="85" y="33"/>
                      </a:lnTo>
                      <a:lnTo>
                        <a:pt x="85" y="34"/>
                      </a:lnTo>
                      <a:lnTo>
                        <a:pt x="85" y="35"/>
                      </a:lnTo>
                      <a:lnTo>
                        <a:pt x="85" y="36"/>
                      </a:lnTo>
                      <a:lnTo>
                        <a:pt x="85" y="37"/>
                      </a:lnTo>
                      <a:lnTo>
                        <a:pt x="84" y="39"/>
                      </a:lnTo>
                      <a:lnTo>
                        <a:pt x="84" y="40"/>
                      </a:lnTo>
                      <a:lnTo>
                        <a:pt x="84" y="41"/>
                      </a:lnTo>
                      <a:lnTo>
                        <a:pt x="83" y="42"/>
                      </a:lnTo>
                      <a:lnTo>
                        <a:pt x="83" y="43"/>
                      </a:lnTo>
                      <a:lnTo>
                        <a:pt x="82" y="44"/>
                      </a:lnTo>
                      <a:lnTo>
                        <a:pt x="81" y="46"/>
                      </a:lnTo>
                      <a:lnTo>
                        <a:pt x="80" y="47"/>
                      </a:lnTo>
                      <a:lnTo>
                        <a:pt x="79" y="48"/>
                      </a:lnTo>
                      <a:lnTo>
                        <a:pt x="78" y="49"/>
                      </a:lnTo>
                      <a:lnTo>
                        <a:pt x="77" y="51"/>
                      </a:lnTo>
                      <a:lnTo>
                        <a:pt x="76" y="52"/>
                      </a:lnTo>
                      <a:lnTo>
                        <a:pt x="75" y="53"/>
                      </a:lnTo>
                      <a:lnTo>
                        <a:pt x="73" y="54"/>
                      </a:lnTo>
                      <a:lnTo>
                        <a:pt x="72" y="54"/>
                      </a:lnTo>
                      <a:lnTo>
                        <a:pt x="71" y="55"/>
                      </a:lnTo>
                      <a:lnTo>
                        <a:pt x="70" y="56"/>
                      </a:lnTo>
                      <a:lnTo>
                        <a:pt x="68" y="57"/>
                      </a:lnTo>
                      <a:lnTo>
                        <a:pt x="70" y="57"/>
                      </a:lnTo>
                      <a:lnTo>
                        <a:pt x="72" y="58"/>
                      </a:lnTo>
                      <a:lnTo>
                        <a:pt x="73" y="58"/>
                      </a:lnTo>
                      <a:lnTo>
                        <a:pt x="76" y="59"/>
                      </a:lnTo>
                      <a:lnTo>
                        <a:pt x="77" y="60"/>
                      </a:lnTo>
                      <a:lnTo>
                        <a:pt x="79" y="61"/>
                      </a:lnTo>
                      <a:lnTo>
                        <a:pt x="80" y="61"/>
                      </a:lnTo>
                      <a:lnTo>
                        <a:pt x="81" y="62"/>
                      </a:lnTo>
                      <a:lnTo>
                        <a:pt x="82" y="63"/>
                      </a:lnTo>
                      <a:lnTo>
                        <a:pt x="83" y="64"/>
                      </a:lnTo>
                      <a:lnTo>
                        <a:pt x="84" y="65"/>
                      </a:lnTo>
                      <a:lnTo>
                        <a:pt x="85" y="67"/>
                      </a:lnTo>
                      <a:lnTo>
                        <a:pt x="86" y="68"/>
                      </a:lnTo>
                      <a:lnTo>
                        <a:pt x="87" y="69"/>
                      </a:lnTo>
                      <a:lnTo>
                        <a:pt x="88" y="70"/>
                      </a:lnTo>
                      <a:lnTo>
                        <a:pt x="88" y="72"/>
                      </a:lnTo>
                      <a:lnTo>
                        <a:pt x="89" y="73"/>
                      </a:lnTo>
                      <a:lnTo>
                        <a:pt x="89" y="75"/>
                      </a:lnTo>
                      <a:lnTo>
                        <a:pt x="90" y="77"/>
                      </a:lnTo>
                      <a:lnTo>
                        <a:pt x="90" y="78"/>
                      </a:lnTo>
                      <a:lnTo>
                        <a:pt x="90" y="80"/>
                      </a:lnTo>
                      <a:lnTo>
                        <a:pt x="90" y="81"/>
                      </a:lnTo>
                      <a:lnTo>
                        <a:pt x="90" y="83"/>
                      </a:lnTo>
                      <a:lnTo>
                        <a:pt x="90" y="85"/>
                      </a:lnTo>
                      <a:lnTo>
                        <a:pt x="90" y="86"/>
                      </a:lnTo>
                      <a:lnTo>
                        <a:pt x="90" y="87"/>
                      </a:lnTo>
                      <a:lnTo>
                        <a:pt x="90" y="88"/>
                      </a:lnTo>
                      <a:lnTo>
                        <a:pt x="90" y="90"/>
                      </a:lnTo>
                      <a:lnTo>
                        <a:pt x="90" y="91"/>
                      </a:lnTo>
                      <a:lnTo>
                        <a:pt x="90" y="92"/>
                      </a:lnTo>
                      <a:lnTo>
                        <a:pt x="89" y="93"/>
                      </a:lnTo>
                      <a:lnTo>
                        <a:pt x="89" y="95"/>
                      </a:lnTo>
                      <a:lnTo>
                        <a:pt x="89" y="96"/>
                      </a:lnTo>
                      <a:lnTo>
                        <a:pt x="88" y="98"/>
                      </a:lnTo>
                      <a:lnTo>
                        <a:pt x="88" y="99"/>
                      </a:lnTo>
                      <a:lnTo>
                        <a:pt x="87" y="101"/>
                      </a:lnTo>
                      <a:lnTo>
                        <a:pt x="87" y="102"/>
                      </a:lnTo>
                      <a:lnTo>
                        <a:pt x="86" y="103"/>
                      </a:lnTo>
                      <a:lnTo>
                        <a:pt x="86" y="104"/>
                      </a:lnTo>
                      <a:lnTo>
                        <a:pt x="85" y="105"/>
                      </a:lnTo>
                      <a:lnTo>
                        <a:pt x="84" y="106"/>
                      </a:lnTo>
                      <a:lnTo>
                        <a:pt x="84" y="107"/>
                      </a:lnTo>
                      <a:lnTo>
                        <a:pt x="83" y="108"/>
                      </a:lnTo>
                      <a:lnTo>
                        <a:pt x="82" y="109"/>
                      </a:lnTo>
                      <a:lnTo>
                        <a:pt x="81" y="109"/>
                      </a:lnTo>
                      <a:lnTo>
                        <a:pt x="80" y="110"/>
                      </a:lnTo>
                      <a:lnTo>
                        <a:pt x="79" y="111"/>
                      </a:lnTo>
                      <a:lnTo>
                        <a:pt x="78" y="112"/>
                      </a:lnTo>
                      <a:lnTo>
                        <a:pt x="77" y="113"/>
                      </a:lnTo>
                      <a:lnTo>
                        <a:pt x="76" y="113"/>
                      </a:lnTo>
                      <a:lnTo>
                        <a:pt x="75" y="114"/>
                      </a:lnTo>
                      <a:lnTo>
                        <a:pt x="73" y="114"/>
                      </a:lnTo>
                      <a:lnTo>
                        <a:pt x="72" y="115"/>
                      </a:lnTo>
                      <a:lnTo>
                        <a:pt x="71" y="115"/>
                      </a:lnTo>
                      <a:lnTo>
                        <a:pt x="70" y="116"/>
                      </a:lnTo>
                      <a:lnTo>
                        <a:pt x="69" y="116"/>
                      </a:lnTo>
                      <a:lnTo>
                        <a:pt x="68" y="117"/>
                      </a:lnTo>
                      <a:lnTo>
                        <a:pt x="67" y="117"/>
                      </a:lnTo>
                      <a:lnTo>
                        <a:pt x="65" y="118"/>
                      </a:lnTo>
                      <a:lnTo>
                        <a:pt x="64" y="118"/>
                      </a:lnTo>
                      <a:lnTo>
                        <a:pt x="63" y="118"/>
                      </a:lnTo>
                      <a:lnTo>
                        <a:pt x="62" y="118"/>
                      </a:lnTo>
                      <a:lnTo>
                        <a:pt x="60" y="119"/>
                      </a:lnTo>
                      <a:lnTo>
                        <a:pt x="59" y="119"/>
                      </a:lnTo>
                      <a:lnTo>
                        <a:pt x="57" y="119"/>
                      </a:lnTo>
                      <a:lnTo>
                        <a:pt x="56" y="119"/>
                      </a:lnTo>
                      <a:lnTo>
                        <a:pt x="54" y="119"/>
                      </a:lnTo>
                      <a:lnTo>
                        <a:pt x="53" y="119"/>
                      </a:lnTo>
                      <a:lnTo>
                        <a:pt x="51" y="119"/>
                      </a:lnTo>
                      <a:lnTo>
                        <a:pt x="48" y="119"/>
                      </a:lnTo>
                      <a:lnTo>
                        <a:pt x="46" y="120"/>
                      </a:lnTo>
                      <a:lnTo>
                        <a:pt x="0" y="120"/>
                      </a:lnTo>
                      <a:close/>
                      <a:moveTo>
                        <a:pt x="16" y="51"/>
                      </a:moveTo>
                      <a:lnTo>
                        <a:pt x="42" y="51"/>
                      </a:lnTo>
                      <a:lnTo>
                        <a:pt x="44" y="49"/>
                      </a:lnTo>
                      <a:lnTo>
                        <a:pt x="46" y="49"/>
                      </a:lnTo>
                      <a:lnTo>
                        <a:pt x="47" y="49"/>
                      </a:lnTo>
                      <a:lnTo>
                        <a:pt x="49" y="49"/>
                      </a:lnTo>
                      <a:lnTo>
                        <a:pt x="51" y="49"/>
                      </a:lnTo>
                      <a:lnTo>
                        <a:pt x="52" y="49"/>
                      </a:lnTo>
                      <a:lnTo>
                        <a:pt x="53" y="49"/>
                      </a:lnTo>
                      <a:lnTo>
                        <a:pt x="54" y="49"/>
                      </a:lnTo>
                      <a:lnTo>
                        <a:pt x="55" y="49"/>
                      </a:lnTo>
                      <a:lnTo>
                        <a:pt x="56" y="49"/>
                      </a:lnTo>
                      <a:lnTo>
                        <a:pt x="57" y="49"/>
                      </a:lnTo>
                      <a:lnTo>
                        <a:pt x="58" y="48"/>
                      </a:lnTo>
                      <a:lnTo>
                        <a:pt x="59" y="48"/>
                      </a:lnTo>
                      <a:lnTo>
                        <a:pt x="60" y="47"/>
                      </a:lnTo>
                      <a:lnTo>
                        <a:pt x="61" y="47"/>
                      </a:lnTo>
                      <a:lnTo>
                        <a:pt x="62" y="46"/>
                      </a:lnTo>
                      <a:lnTo>
                        <a:pt x="63" y="46"/>
                      </a:lnTo>
                      <a:lnTo>
                        <a:pt x="63" y="45"/>
                      </a:lnTo>
                      <a:lnTo>
                        <a:pt x="64" y="45"/>
                      </a:lnTo>
                      <a:lnTo>
                        <a:pt x="65" y="44"/>
                      </a:lnTo>
                      <a:lnTo>
                        <a:pt x="66" y="43"/>
                      </a:lnTo>
                      <a:lnTo>
                        <a:pt x="67" y="42"/>
                      </a:lnTo>
                      <a:lnTo>
                        <a:pt x="67" y="41"/>
                      </a:lnTo>
                      <a:lnTo>
                        <a:pt x="68" y="40"/>
                      </a:lnTo>
                      <a:lnTo>
                        <a:pt x="68" y="39"/>
                      </a:lnTo>
                      <a:lnTo>
                        <a:pt x="69" y="38"/>
                      </a:lnTo>
                      <a:lnTo>
                        <a:pt x="69" y="37"/>
                      </a:lnTo>
                      <a:lnTo>
                        <a:pt x="69" y="36"/>
                      </a:lnTo>
                      <a:lnTo>
                        <a:pt x="69" y="35"/>
                      </a:lnTo>
                      <a:lnTo>
                        <a:pt x="69" y="34"/>
                      </a:lnTo>
                      <a:lnTo>
                        <a:pt x="69" y="33"/>
                      </a:lnTo>
                      <a:lnTo>
                        <a:pt x="69" y="32"/>
                      </a:lnTo>
                      <a:lnTo>
                        <a:pt x="69" y="31"/>
                      </a:lnTo>
                      <a:lnTo>
                        <a:pt x="69" y="30"/>
                      </a:lnTo>
                      <a:lnTo>
                        <a:pt x="69" y="29"/>
                      </a:lnTo>
                      <a:lnTo>
                        <a:pt x="69" y="28"/>
                      </a:lnTo>
                      <a:lnTo>
                        <a:pt x="69" y="27"/>
                      </a:lnTo>
                      <a:lnTo>
                        <a:pt x="68" y="27"/>
                      </a:lnTo>
                      <a:lnTo>
                        <a:pt x="68" y="25"/>
                      </a:lnTo>
                      <a:lnTo>
                        <a:pt x="68" y="24"/>
                      </a:lnTo>
                      <a:lnTo>
                        <a:pt x="67" y="23"/>
                      </a:lnTo>
                      <a:lnTo>
                        <a:pt x="67" y="22"/>
                      </a:lnTo>
                      <a:lnTo>
                        <a:pt x="66" y="22"/>
                      </a:lnTo>
                      <a:lnTo>
                        <a:pt x="66" y="21"/>
                      </a:lnTo>
                      <a:lnTo>
                        <a:pt x="65" y="20"/>
                      </a:lnTo>
                      <a:lnTo>
                        <a:pt x="64" y="19"/>
                      </a:lnTo>
                      <a:lnTo>
                        <a:pt x="63" y="18"/>
                      </a:lnTo>
                      <a:lnTo>
                        <a:pt x="62" y="18"/>
                      </a:lnTo>
                      <a:lnTo>
                        <a:pt x="62" y="17"/>
                      </a:lnTo>
                      <a:lnTo>
                        <a:pt x="61" y="17"/>
                      </a:lnTo>
                      <a:lnTo>
                        <a:pt x="60" y="16"/>
                      </a:lnTo>
                      <a:lnTo>
                        <a:pt x="59" y="16"/>
                      </a:lnTo>
                      <a:lnTo>
                        <a:pt x="58" y="16"/>
                      </a:lnTo>
                      <a:lnTo>
                        <a:pt x="58" y="15"/>
                      </a:lnTo>
                      <a:lnTo>
                        <a:pt x="57" y="15"/>
                      </a:lnTo>
                      <a:lnTo>
                        <a:pt x="56" y="15"/>
                      </a:lnTo>
                      <a:lnTo>
                        <a:pt x="54" y="15"/>
                      </a:lnTo>
                      <a:lnTo>
                        <a:pt x="53" y="15"/>
                      </a:lnTo>
                      <a:lnTo>
                        <a:pt x="52" y="15"/>
                      </a:lnTo>
                      <a:lnTo>
                        <a:pt x="49" y="15"/>
                      </a:lnTo>
                      <a:lnTo>
                        <a:pt x="48" y="15"/>
                      </a:lnTo>
                      <a:lnTo>
                        <a:pt x="46" y="15"/>
                      </a:lnTo>
                      <a:lnTo>
                        <a:pt x="44" y="15"/>
                      </a:lnTo>
                      <a:lnTo>
                        <a:pt x="42" y="15"/>
                      </a:lnTo>
                      <a:lnTo>
                        <a:pt x="40" y="15"/>
                      </a:lnTo>
                      <a:lnTo>
                        <a:pt x="16" y="15"/>
                      </a:lnTo>
                      <a:lnTo>
                        <a:pt x="16" y="51"/>
                      </a:lnTo>
                      <a:close/>
                      <a:moveTo>
                        <a:pt x="16" y="106"/>
                      </a:moveTo>
                      <a:lnTo>
                        <a:pt x="46" y="106"/>
                      </a:lnTo>
                      <a:lnTo>
                        <a:pt x="48" y="105"/>
                      </a:lnTo>
                      <a:lnTo>
                        <a:pt x="49" y="105"/>
                      </a:lnTo>
                      <a:lnTo>
                        <a:pt x="51" y="105"/>
                      </a:lnTo>
                      <a:lnTo>
                        <a:pt x="52" y="105"/>
                      </a:lnTo>
                      <a:lnTo>
                        <a:pt x="53" y="105"/>
                      </a:lnTo>
                      <a:lnTo>
                        <a:pt x="54" y="105"/>
                      </a:lnTo>
                      <a:lnTo>
                        <a:pt x="55" y="105"/>
                      </a:lnTo>
                      <a:lnTo>
                        <a:pt x="56" y="105"/>
                      </a:lnTo>
                      <a:lnTo>
                        <a:pt x="57" y="105"/>
                      </a:lnTo>
                      <a:lnTo>
                        <a:pt x="57" y="106"/>
                      </a:lnTo>
                      <a:lnTo>
                        <a:pt x="58" y="105"/>
                      </a:lnTo>
                      <a:lnTo>
                        <a:pt x="59" y="105"/>
                      </a:lnTo>
                      <a:lnTo>
                        <a:pt x="60" y="105"/>
                      </a:lnTo>
                      <a:lnTo>
                        <a:pt x="61" y="105"/>
                      </a:lnTo>
                      <a:lnTo>
                        <a:pt x="61" y="104"/>
                      </a:lnTo>
                      <a:lnTo>
                        <a:pt x="62" y="104"/>
                      </a:lnTo>
                      <a:lnTo>
                        <a:pt x="63" y="104"/>
                      </a:lnTo>
                      <a:lnTo>
                        <a:pt x="64" y="104"/>
                      </a:lnTo>
                      <a:lnTo>
                        <a:pt x="64" y="103"/>
                      </a:lnTo>
                      <a:lnTo>
                        <a:pt x="65" y="103"/>
                      </a:lnTo>
                      <a:lnTo>
                        <a:pt x="66" y="103"/>
                      </a:lnTo>
                      <a:lnTo>
                        <a:pt x="67" y="102"/>
                      </a:lnTo>
                      <a:lnTo>
                        <a:pt x="67" y="101"/>
                      </a:lnTo>
                      <a:lnTo>
                        <a:pt x="68" y="101"/>
                      </a:lnTo>
                      <a:lnTo>
                        <a:pt x="68" y="100"/>
                      </a:lnTo>
                      <a:lnTo>
                        <a:pt x="69" y="100"/>
                      </a:lnTo>
                      <a:lnTo>
                        <a:pt x="69" y="99"/>
                      </a:lnTo>
                      <a:lnTo>
                        <a:pt x="70" y="99"/>
                      </a:lnTo>
                      <a:lnTo>
                        <a:pt x="70" y="98"/>
                      </a:lnTo>
                      <a:lnTo>
                        <a:pt x="70" y="96"/>
                      </a:lnTo>
                      <a:lnTo>
                        <a:pt x="71" y="96"/>
                      </a:lnTo>
                      <a:lnTo>
                        <a:pt x="71" y="95"/>
                      </a:lnTo>
                      <a:lnTo>
                        <a:pt x="72" y="94"/>
                      </a:lnTo>
                      <a:lnTo>
                        <a:pt x="72" y="93"/>
                      </a:lnTo>
                      <a:lnTo>
                        <a:pt x="73" y="92"/>
                      </a:lnTo>
                      <a:lnTo>
                        <a:pt x="73" y="91"/>
                      </a:lnTo>
                      <a:lnTo>
                        <a:pt x="75" y="90"/>
                      </a:lnTo>
                      <a:lnTo>
                        <a:pt x="75" y="89"/>
                      </a:lnTo>
                      <a:lnTo>
                        <a:pt x="75" y="88"/>
                      </a:lnTo>
                      <a:lnTo>
                        <a:pt x="75" y="87"/>
                      </a:lnTo>
                      <a:lnTo>
                        <a:pt x="75" y="86"/>
                      </a:lnTo>
                      <a:lnTo>
                        <a:pt x="75" y="85"/>
                      </a:lnTo>
                      <a:lnTo>
                        <a:pt x="75" y="84"/>
                      </a:lnTo>
                      <a:lnTo>
                        <a:pt x="75" y="83"/>
                      </a:lnTo>
                      <a:lnTo>
                        <a:pt x="75" y="82"/>
                      </a:lnTo>
                      <a:lnTo>
                        <a:pt x="75" y="81"/>
                      </a:lnTo>
                      <a:lnTo>
                        <a:pt x="75" y="80"/>
                      </a:lnTo>
                      <a:lnTo>
                        <a:pt x="73" y="79"/>
                      </a:lnTo>
                      <a:lnTo>
                        <a:pt x="73" y="78"/>
                      </a:lnTo>
                      <a:lnTo>
                        <a:pt x="73" y="77"/>
                      </a:lnTo>
                      <a:lnTo>
                        <a:pt x="72" y="76"/>
                      </a:lnTo>
                      <a:lnTo>
                        <a:pt x="72" y="75"/>
                      </a:lnTo>
                      <a:lnTo>
                        <a:pt x="71" y="73"/>
                      </a:lnTo>
                      <a:lnTo>
                        <a:pt x="70" y="73"/>
                      </a:lnTo>
                      <a:lnTo>
                        <a:pt x="70" y="72"/>
                      </a:lnTo>
                      <a:lnTo>
                        <a:pt x="69" y="71"/>
                      </a:lnTo>
                      <a:lnTo>
                        <a:pt x="68" y="70"/>
                      </a:lnTo>
                      <a:lnTo>
                        <a:pt x="67" y="70"/>
                      </a:lnTo>
                      <a:lnTo>
                        <a:pt x="67" y="69"/>
                      </a:lnTo>
                      <a:lnTo>
                        <a:pt x="66" y="69"/>
                      </a:lnTo>
                      <a:lnTo>
                        <a:pt x="65" y="68"/>
                      </a:lnTo>
                      <a:lnTo>
                        <a:pt x="64" y="68"/>
                      </a:lnTo>
                      <a:lnTo>
                        <a:pt x="63" y="67"/>
                      </a:lnTo>
                      <a:lnTo>
                        <a:pt x="62" y="67"/>
                      </a:lnTo>
                      <a:lnTo>
                        <a:pt x="61" y="67"/>
                      </a:lnTo>
                      <a:lnTo>
                        <a:pt x="60" y="66"/>
                      </a:lnTo>
                      <a:lnTo>
                        <a:pt x="59" y="66"/>
                      </a:lnTo>
                      <a:lnTo>
                        <a:pt x="58" y="66"/>
                      </a:lnTo>
                      <a:lnTo>
                        <a:pt x="57" y="65"/>
                      </a:lnTo>
                      <a:lnTo>
                        <a:pt x="56" y="65"/>
                      </a:lnTo>
                      <a:lnTo>
                        <a:pt x="54" y="65"/>
                      </a:lnTo>
                      <a:lnTo>
                        <a:pt x="53" y="65"/>
                      </a:lnTo>
                      <a:lnTo>
                        <a:pt x="52" y="65"/>
                      </a:lnTo>
                      <a:lnTo>
                        <a:pt x="49" y="65"/>
                      </a:lnTo>
                      <a:lnTo>
                        <a:pt x="48" y="65"/>
                      </a:lnTo>
                      <a:lnTo>
                        <a:pt x="46" y="65"/>
                      </a:lnTo>
                      <a:lnTo>
                        <a:pt x="44" y="65"/>
                      </a:lnTo>
                      <a:lnTo>
                        <a:pt x="16" y="65"/>
                      </a:lnTo>
                      <a:lnTo>
                        <a:pt x="16" y="10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55" name="Freeform 526"/>
                <p:cNvSpPr>
                  <a:spLocks noEditPoints="1"/>
                </p:cNvSpPr>
                <p:nvPr/>
              </p:nvSpPr>
              <p:spPr bwMode="auto">
                <a:xfrm>
                  <a:off x="1025" y="2950"/>
                  <a:ext cx="40" cy="45"/>
                </a:xfrm>
                <a:custGeom>
                  <a:avLst/>
                  <a:gdLst>
                    <a:gd name="T0" fmla="*/ 10 w 79"/>
                    <a:gd name="T1" fmla="*/ 9 h 90"/>
                    <a:gd name="T2" fmla="*/ 10 w 79"/>
                    <a:gd name="T3" fmla="*/ 10 h 90"/>
                    <a:gd name="T4" fmla="*/ 9 w 79"/>
                    <a:gd name="T5" fmla="*/ 10 h 90"/>
                    <a:gd name="T6" fmla="*/ 8 w 79"/>
                    <a:gd name="T7" fmla="*/ 11 h 90"/>
                    <a:gd name="T8" fmla="*/ 7 w 79"/>
                    <a:gd name="T9" fmla="*/ 11 h 90"/>
                    <a:gd name="T10" fmla="*/ 6 w 79"/>
                    <a:gd name="T11" fmla="*/ 11 h 90"/>
                    <a:gd name="T12" fmla="*/ 5 w 79"/>
                    <a:gd name="T13" fmla="*/ 11 h 90"/>
                    <a:gd name="T14" fmla="*/ 3 w 79"/>
                    <a:gd name="T15" fmla="*/ 11 h 90"/>
                    <a:gd name="T16" fmla="*/ 2 w 79"/>
                    <a:gd name="T17" fmla="*/ 11 h 90"/>
                    <a:gd name="T18" fmla="*/ 1 w 79"/>
                    <a:gd name="T19" fmla="*/ 10 h 90"/>
                    <a:gd name="T20" fmla="*/ 1 w 79"/>
                    <a:gd name="T21" fmla="*/ 8 h 90"/>
                    <a:gd name="T22" fmla="*/ 1 w 79"/>
                    <a:gd name="T23" fmla="*/ 7 h 90"/>
                    <a:gd name="T24" fmla="*/ 1 w 79"/>
                    <a:gd name="T25" fmla="*/ 5 h 90"/>
                    <a:gd name="T26" fmla="*/ 1 w 79"/>
                    <a:gd name="T27" fmla="*/ 4 h 90"/>
                    <a:gd name="T28" fmla="*/ 1 w 79"/>
                    <a:gd name="T29" fmla="*/ 2 h 90"/>
                    <a:gd name="T30" fmla="*/ 2 w 79"/>
                    <a:gd name="T31" fmla="*/ 1 h 90"/>
                    <a:gd name="T32" fmla="*/ 3 w 79"/>
                    <a:gd name="T33" fmla="*/ 1 h 90"/>
                    <a:gd name="T34" fmla="*/ 5 w 79"/>
                    <a:gd name="T35" fmla="*/ 0 h 90"/>
                    <a:gd name="T36" fmla="*/ 6 w 79"/>
                    <a:gd name="T37" fmla="*/ 0 h 90"/>
                    <a:gd name="T38" fmla="*/ 7 w 79"/>
                    <a:gd name="T39" fmla="*/ 1 h 90"/>
                    <a:gd name="T40" fmla="*/ 9 w 79"/>
                    <a:gd name="T41" fmla="*/ 1 h 90"/>
                    <a:gd name="T42" fmla="*/ 9 w 79"/>
                    <a:gd name="T43" fmla="*/ 2 h 90"/>
                    <a:gd name="T44" fmla="*/ 10 w 79"/>
                    <a:gd name="T45" fmla="*/ 4 h 90"/>
                    <a:gd name="T46" fmla="*/ 10 w 79"/>
                    <a:gd name="T47" fmla="*/ 5 h 90"/>
                    <a:gd name="T48" fmla="*/ 10 w 79"/>
                    <a:gd name="T49" fmla="*/ 6 h 90"/>
                    <a:gd name="T50" fmla="*/ 10 w 79"/>
                    <a:gd name="T51" fmla="*/ 6 h 90"/>
                    <a:gd name="T52" fmla="*/ 10 w 79"/>
                    <a:gd name="T53" fmla="*/ 6 h 90"/>
                    <a:gd name="T54" fmla="*/ 2 w 79"/>
                    <a:gd name="T55" fmla="*/ 7 h 90"/>
                    <a:gd name="T56" fmla="*/ 3 w 79"/>
                    <a:gd name="T57" fmla="*/ 8 h 90"/>
                    <a:gd name="T58" fmla="*/ 3 w 79"/>
                    <a:gd name="T59" fmla="*/ 9 h 90"/>
                    <a:gd name="T60" fmla="*/ 3 w 79"/>
                    <a:gd name="T61" fmla="*/ 9 h 90"/>
                    <a:gd name="T62" fmla="*/ 4 w 79"/>
                    <a:gd name="T63" fmla="*/ 10 h 90"/>
                    <a:gd name="T64" fmla="*/ 5 w 79"/>
                    <a:gd name="T65" fmla="*/ 10 h 90"/>
                    <a:gd name="T66" fmla="*/ 6 w 79"/>
                    <a:gd name="T67" fmla="*/ 10 h 90"/>
                    <a:gd name="T68" fmla="*/ 6 w 79"/>
                    <a:gd name="T69" fmla="*/ 10 h 90"/>
                    <a:gd name="T70" fmla="*/ 7 w 79"/>
                    <a:gd name="T71" fmla="*/ 10 h 90"/>
                    <a:gd name="T72" fmla="*/ 7 w 79"/>
                    <a:gd name="T73" fmla="*/ 10 h 90"/>
                    <a:gd name="T74" fmla="*/ 8 w 79"/>
                    <a:gd name="T75" fmla="*/ 9 h 90"/>
                    <a:gd name="T76" fmla="*/ 8 w 79"/>
                    <a:gd name="T77" fmla="*/ 8 h 90"/>
                    <a:gd name="T78" fmla="*/ 8 w 79"/>
                    <a:gd name="T79" fmla="*/ 8 h 90"/>
                    <a:gd name="T80" fmla="*/ 8 w 79"/>
                    <a:gd name="T81" fmla="*/ 5 h 90"/>
                    <a:gd name="T82" fmla="*/ 8 w 79"/>
                    <a:gd name="T83" fmla="*/ 4 h 90"/>
                    <a:gd name="T84" fmla="*/ 8 w 79"/>
                    <a:gd name="T85" fmla="*/ 3 h 90"/>
                    <a:gd name="T86" fmla="*/ 7 w 79"/>
                    <a:gd name="T87" fmla="*/ 3 h 90"/>
                    <a:gd name="T88" fmla="*/ 7 w 79"/>
                    <a:gd name="T89" fmla="*/ 2 h 90"/>
                    <a:gd name="T90" fmla="*/ 6 w 79"/>
                    <a:gd name="T91" fmla="*/ 2 h 90"/>
                    <a:gd name="T92" fmla="*/ 5 w 79"/>
                    <a:gd name="T93" fmla="*/ 2 h 90"/>
                    <a:gd name="T94" fmla="*/ 4 w 79"/>
                    <a:gd name="T95" fmla="*/ 2 h 90"/>
                    <a:gd name="T96" fmla="*/ 4 w 79"/>
                    <a:gd name="T97" fmla="*/ 2 h 90"/>
                    <a:gd name="T98" fmla="*/ 3 w 79"/>
                    <a:gd name="T99" fmla="*/ 3 h 90"/>
                    <a:gd name="T100" fmla="*/ 3 w 79"/>
                    <a:gd name="T101" fmla="*/ 3 h 90"/>
                    <a:gd name="T102" fmla="*/ 3 w 79"/>
                    <a:gd name="T103" fmla="*/ 4 h 90"/>
                    <a:gd name="T104" fmla="*/ 2 w 79"/>
                    <a:gd name="T105" fmla="*/ 5 h 9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9"/>
                    <a:gd name="T160" fmla="*/ 0 h 90"/>
                    <a:gd name="T161" fmla="*/ 79 w 79"/>
                    <a:gd name="T162" fmla="*/ 90 h 90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9" h="90">
                      <a:moveTo>
                        <a:pt x="63" y="60"/>
                      </a:moveTo>
                      <a:lnTo>
                        <a:pt x="78" y="62"/>
                      </a:lnTo>
                      <a:lnTo>
                        <a:pt x="78" y="63"/>
                      </a:lnTo>
                      <a:lnTo>
                        <a:pt x="77" y="66"/>
                      </a:lnTo>
                      <a:lnTo>
                        <a:pt x="77" y="68"/>
                      </a:lnTo>
                      <a:lnTo>
                        <a:pt x="76" y="70"/>
                      </a:lnTo>
                      <a:lnTo>
                        <a:pt x="75" y="72"/>
                      </a:lnTo>
                      <a:lnTo>
                        <a:pt x="74" y="73"/>
                      </a:lnTo>
                      <a:lnTo>
                        <a:pt x="73" y="75"/>
                      </a:lnTo>
                      <a:lnTo>
                        <a:pt x="71" y="76"/>
                      </a:lnTo>
                      <a:lnTo>
                        <a:pt x="70" y="78"/>
                      </a:lnTo>
                      <a:lnTo>
                        <a:pt x="69" y="79"/>
                      </a:lnTo>
                      <a:lnTo>
                        <a:pt x="67" y="80"/>
                      </a:lnTo>
                      <a:lnTo>
                        <a:pt x="65" y="82"/>
                      </a:lnTo>
                      <a:lnTo>
                        <a:pt x="63" y="83"/>
                      </a:lnTo>
                      <a:lnTo>
                        <a:pt x="61" y="84"/>
                      </a:lnTo>
                      <a:lnTo>
                        <a:pt x="60" y="85"/>
                      </a:lnTo>
                      <a:lnTo>
                        <a:pt x="58" y="85"/>
                      </a:lnTo>
                      <a:lnTo>
                        <a:pt x="56" y="86"/>
                      </a:lnTo>
                      <a:lnTo>
                        <a:pt x="54" y="87"/>
                      </a:lnTo>
                      <a:lnTo>
                        <a:pt x="52" y="87"/>
                      </a:lnTo>
                      <a:lnTo>
                        <a:pt x="50" y="88"/>
                      </a:lnTo>
                      <a:lnTo>
                        <a:pt x="48" y="88"/>
                      </a:lnTo>
                      <a:lnTo>
                        <a:pt x="46" y="88"/>
                      </a:lnTo>
                      <a:lnTo>
                        <a:pt x="44" y="88"/>
                      </a:lnTo>
                      <a:lnTo>
                        <a:pt x="41" y="90"/>
                      </a:lnTo>
                      <a:lnTo>
                        <a:pt x="38" y="88"/>
                      </a:lnTo>
                      <a:lnTo>
                        <a:pt x="35" y="88"/>
                      </a:lnTo>
                      <a:lnTo>
                        <a:pt x="32" y="88"/>
                      </a:lnTo>
                      <a:lnTo>
                        <a:pt x="29" y="87"/>
                      </a:lnTo>
                      <a:lnTo>
                        <a:pt x="27" y="87"/>
                      </a:lnTo>
                      <a:lnTo>
                        <a:pt x="24" y="86"/>
                      </a:lnTo>
                      <a:lnTo>
                        <a:pt x="22" y="85"/>
                      </a:lnTo>
                      <a:lnTo>
                        <a:pt x="20" y="84"/>
                      </a:lnTo>
                      <a:lnTo>
                        <a:pt x="17" y="82"/>
                      </a:lnTo>
                      <a:lnTo>
                        <a:pt x="14" y="81"/>
                      </a:lnTo>
                      <a:lnTo>
                        <a:pt x="12" y="79"/>
                      </a:lnTo>
                      <a:lnTo>
                        <a:pt x="10" y="78"/>
                      </a:lnTo>
                      <a:lnTo>
                        <a:pt x="9" y="76"/>
                      </a:lnTo>
                      <a:lnTo>
                        <a:pt x="7" y="74"/>
                      </a:lnTo>
                      <a:lnTo>
                        <a:pt x="6" y="71"/>
                      </a:lnTo>
                      <a:lnTo>
                        <a:pt x="5" y="69"/>
                      </a:lnTo>
                      <a:lnTo>
                        <a:pt x="4" y="67"/>
                      </a:lnTo>
                      <a:lnTo>
                        <a:pt x="3" y="63"/>
                      </a:lnTo>
                      <a:lnTo>
                        <a:pt x="2" y="61"/>
                      </a:lnTo>
                      <a:lnTo>
                        <a:pt x="2" y="58"/>
                      </a:lnTo>
                      <a:lnTo>
                        <a:pt x="1" y="55"/>
                      </a:lnTo>
                      <a:lnTo>
                        <a:pt x="1" y="52"/>
                      </a:lnTo>
                      <a:lnTo>
                        <a:pt x="1" y="49"/>
                      </a:lnTo>
                      <a:lnTo>
                        <a:pt x="0" y="46"/>
                      </a:lnTo>
                      <a:lnTo>
                        <a:pt x="1" y="41"/>
                      </a:lnTo>
                      <a:lnTo>
                        <a:pt x="1" y="38"/>
                      </a:lnTo>
                      <a:lnTo>
                        <a:pt x="1" y="35"/>
                      </a:lnTo>
                      <a:lnTo>
                        <a:pt x="2" y="32"/>
                      </a:lnTo>
                      <a:lnTo>
                        <a:pt x="2" y="29"/>
                      </a:lnTo>
                      <a:lnTo>
                        <a:pt x="3" y="26"/>
                      </a:lnTo>
                      <a:lnTo>
                        <a:pt x="4" y="23"/>
                      </a:lnTo>
                      <a:lnTo>
                        <a:pt x="5" y="21"/>
                      </a:lnTo>
                      <a:lnTo>
                        <a:pt x="6" y="19"/>
                      </a:lnTo>
                      <a:lnTo>
                        <a:pt x="7" y="15"/>
                      </a:lnTo>
                      <a:lnTo>
                        <a:pt x="9" y="13"/>
                      </a:lnTo>
                      <a:lnTo>
                        <a:pt x="10" y="12"/>
                      </a:lnTo>
                      <a:lnTo>
                        <a:pt x="12" y="10"/>
                      </a:lnTo>
                      <a:lnTo>
                        <a:pt x="14" y="8"/>
                      </a:lnTo>
                      <a:lnTo>
                        <a:pt x="17" y="6"/>
                      </a:lnTo>
                      <a:lnTo>
                        <a:pt x="20" y="5"/>
                      </a:lnTo>
                      <a:lnTo>
                        <a:pt x="22" y="4"/>
                      </a:lnTo>
                      <a:lnTo>
                        <a:pt x="24" y="2"/>
                      </a:lnTo>
                      <a:lnTo>
                        <a:pt x="26" y="2"/>
                      </a:lnTo>
                      <a:lnTo>
                        <a:pt x="29" y="1"/>
                      </a:lnTo>
                      <a:lnTo>
                        <a:pt x="31" y="0"/>
                      </a:lnTo>
                      <a:lnTo>
                        <a:pt x="34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3" y="0"/>
                      </a:lnTo>
                      <a:lnTo>
                        <a:pt x="46" y="0"/>
                      </a:lnTo>
                      <a:lnTo>
                        <a:pt x="49" y="0"/>
                      </a:lnTo>
                      <a:lnTo>
                        <a:pt x="51" y="1"/>
                      </a:lnTo>
                      <a:lnTo>
                        <a:pt x="53" y="1"/>
                      </a:lnTo>
                      <a:lnTo>
                        <a:pt x="56" y="2"/>
                      </a:lnTo>
                      <a:lnTo>
                        <a:pt x="58" y="3"/>
                      </a:lnTo>
                      <a:lnTo>
                        <a:pt x="60" y="4"/>
                      </a:lnTo>
                      <a:lnTo>
                        <a:pt x="62" y="6"/>
                      </a:lnTo>
                      <a:lnTo>
                        <a:pt x="65" y="7"/>
                      </a:lnTo>
                      <a:lnTo>
                        <a:pt x="67" y="9"/>
                      </a:lnTo>
                      <a:lnTo>
                        <a:pt x="68" y="11"/>
                      </a:lnTo>
                      <a:lnTo>
                        <a:pt x="70" y="13"/>
                      </a:lnTo>
                      <a:lnTo>
                        <a:pt x="72" y="15"/>
                      </a:lnTo>
                      <a:lnTo>
                        <a:pt x="73" y="17"/>
                      </a:lnTo>
                      <a:lnTo>
                        <a:pt x="75" y="20"/>
                      </a:lnTo>
                      <a:lnTo>
                        <a:pt x="76" y="23"/>
                      </a:lnTo>
                      <a:lnTo>
                        <a:pt x="77" y="26"/>
                      </a:lnTo>
                      <a:lnTo>
                        <a:pt x="78" y="28"/>
                      </a:lnTo>
                      <a:lnTo>
                        <a:pt x="78" y="31"/>
                      </a:lnTo>
                      <a:lnTo>
                        <a:pt x="79" y="34"/>
                      </a:lnTo>
                      <a:lnTo>
                        <a:pt x="79" y="37"/>
                      </a:lnTo>
                      <a:lnTo>
                        <a:pt x="79" y="40"/>
                      </a:lnTo>
                      <a:lnTo>
                        <a:pt x="79" y="45"/>
                      </a:lnTo>
                      <a:lnTo>
                        <a:pt x="79" y="46"/>
                      </a:lnTo>
                      <a:lnTo>
                        <a:pt x="79" y="47"/>
                      </a:lnTo>
                      <a:lnTo>
                        <a:pt x="79" y="48"/>
                      </a:lnTo>
                      <a:lnTo>
                        <a:pt x="79" y="49"/>
                      </a:lnTo>
                      <a:lnTo>
                        <a:pt x="14" y="49"/>
                      </a:lnTo>
                      <a:lnTo>
                        <a:pt x="15" y="51"/>
                      </a:lnTo>
                      <a:lnTo>
                        <a:pt x="15" y="53"/>
                      </a:lnTo>
                      <a:lnTo>
                        <a:pt x="15" y="55"/>
                      </a:lnTo>
                      <a:lnTo>
                        <a:pt x="17" y="57"/>
                      </a:lnTo>
                      <a:lnTo>
                        <a:pt x="17" y="58"/>
                      </a:lnTo>
                      <a:lnTo>
                        <a:pt x="18" y="60"/>
                      </a:lnTo>
                      <a:lnTo>
                        <a:pt x="18" y="62"/>
                      </a:lnTo>
                      <a:lnTo>
                        <a:pt x="19" y="64"/>
                      </a:lnTo>
                      <a:lnTo>
                        <a:pt x="20" y="66"/>
                      </a:lnTo>
                      <a:lnTo>
                        <a:pt x="21" y="68"/>
                      </a:lnTo>
                      <a:lnTo>
                        <a:pt x="22" y="69"/>
                      </a:lnTo>
                      <a:lnTo>
                        <a:pt x="22" y="71"/>
                      </a:lnTo>
                      <a:lnTo>
                        <a:pt x="24" y="72"/>
                      </a:lnTo>
                      <a:lnTo>
                        <a:pt x="25" y="73"/>
                      </a:lnTo>
                      <a:lnTo>
                        <a:pt x="26" y="74"/>
                      </a:lnTo>
                      <a:lnTo>
                        <a:pt x="28" y="74"/>
                      </a:lnTo>
                      <a:lnTo>
                        <a:pt x="29" y="75"/>
                      </a:lnTo>
                      <a:lnTo>
                        <a:pt x="31" y="76"/>
                      </a:lnTo>
                      <a:lnTo>
                        <a:pt x="32" y="76"/>
                      </a:lnTo>
                      <a:lnTo>
                        <a:pt x="34" y="77"/>
                      </a:lnTo>
                      <a:lnTo>
                        <a:pt x="35" y="77"/>
                      </a:lnTo>
                      <a:lnTo>
                        <a:pt x="37" y="77"/>
                      </a:lnTo>
                      <a:lnTo>
                        <a:pt x="39" y="77"/>
                      </a:lnTo>
                      <a:lnTo>
                        <a:pt x="41" y="78"/>
                      </a:lnTo>
                      <a:lnTo>
                        <a:pt x="43" y="77"/>
                      </a:lnTo>
                      <a:lnTo>
                        <a:pt x="44" y="77"/>
                      </a:lnTo>
                      <a:lnTo>
                        <a:pt x="45" y="77"/>
                      </a:lnTo>
                      <a:lnTo>
                        <a:pt x="47" y="77"/>
                      </a:lnTo>
                      <a:lnTo>
                        <a:pt x="48" y="77"/>
                      </a:lnTo>
                      <a:lnTo>
                        <a:pt x="49" y="76"/>
                      </a:lnTo>
                      <a:lnTo>
                        <a:pt x="50" y="76"/>
                      </a:lnTo>
                      <a:lnTo>
                        <a:pt x="51" y="76"/>
                      </a:lnTo>
                      <a:lnTo>
                        <a:pt x="52" y="75"/>
                      </a:lnTo>
                      <a:lnTo>
                        <a:pt x="53" y="75"/>
                      </a:lnTo>
                      <a:lnTo>
                        <a:pt x="54" y="74"/>
                      </a:lnTo>
                      <a:lnTo>
                        <a:pt x="55" y="73"/>
                      </a:lnTo>
                      <a:lnTo>
                        <a:pt x="56" y="72"/>
                      </a:lnTo>
                      <a:lnTo>
                        <a:pt x="57" y="71"/>
                      </a:lnTo>
                      <a:lnTo>
                        <a:pt x="58" y="70"/>
                      </a:lnTo>
                      <a:lnTo>
                        <a:pt x="59" y="69"/>
                      </a:lnTo>
                      <a:lnTo>
                        <a:pt x="60" y="68"/>
                      </a:lnTo>
                      <a:lnTo>
                        <a:pt x="60" y="67"/>
                      </a:lnTo>
                      <a:lnTo>
                        <a:pt x="61" y="66"/>
                      </a:lnTo>
                      <a:lnTo>
                        <a:pt x="62" y="64"/>
                      </a:lnTo>
                      <a:lnTo>
                        <a:pt x="62" y="62"/>
                      </a:lnTo>
                      <a:lnTo>
                        <a:pt x="63" y="61"/>
                      </a:lnTo>
                      <a:lnTo>
                        <a:pt x="63" y="60"/>
                      </a:lnTo>
                      <a:close/>
                      <a:moveTo>
                        <a:pt x="15" y="36"/>
                      </a:moveTo>
                      <a:lnTo>
                        <a:pt x="63" y="36"/>
                      </a:lnTo>
                      <a:lnTo>
                        <a:pt x="63" y="34"/>
                      </a:lnTo>
                      <a:lnTo>
                        <a:pt x="63" y="32"/>
                      </a:lnTo>
                      <a:lnTo>
                        <a:pt x="63" y="31"/>
                      </a:lnTo>
                      <a:lnTo>
                        <a:pt x="62" y="29"/>
                      </a:lnTo>
                      <a:lnTo>
                        <a:pt x="62" y="28"/>
                      </a:lnTo>
                      <a:lnTo>
                        <a:pt x="61" y="27"/>
                      </a:lnTo>
                      <a:lnTo>
                        <a:pt x="61" y="26"/>
                      </a:lnTo>
                      <a:lnTo>
                        <a:pt x="60" y="24"/>
                      </a:lnTo>
                      <a:lnTo>
                        <a:pt x="60" y="23"/>
                      </a:lnTo>
                      <a:lnTo>
                        <a:pt x="59" y="22"/>
                      </a:lnTo>
                      <a:lnTo>
                        <a:pt x="58" y="21"/>
                      </a:lnTo>
                      <a:lnTo>
                        <a:pt x="57" y="21"/>
                      </a:lnTo>
                      <a:lnTo>
                        <a:pt x="56" y="19"/>
                      </a:lnTo>
                      <a:lnTo>
                        <a:pt x="55" y="17"/>
                      </a:lnTo>
                      <a:lnTo>
                        <a:pt x="54" y="16"/>
                      </a:lnTo>
                      <a:lnTo>
                        <a:pt x="53" y="14"/>
                      </a:lnTo>
                      <a:lnTo>
                        <a:pt x="52" y="14"/>
                      </a:lnTo>
                      <a:lnTo>
                        <a:pt x="50" y="13"/>
                      </a:lnTo>
                      <a:lnTo>
                        <a:pt x="49" y="12"/>
                      </a:lnTo>
                      <a:lnTo>
                        <a:pt x="47" y="11"/>
                      </a:lnTo>
                      <a:lnTo>
                        <a:pt x="46" y="11"/>
                      </a:lnTo>
                      <a:lnTo>
                        <a:pt x="44" y="11"/>
                      </a:lnTo>
                      <a:lnTo>
                        <a:pt x="42" y="11"/>
                      </a:lnTo>
                      <a:lnTo>
                        <a:pt x="39" y="11"/>
                      </a:lnTo>
                      <a:lnTo>
                        <a:pt x="38" y="11"/>
                      </a:lnTo>
                      <a:lnTo>
                        <a:pt x="36" y="11"/>
                      </a:lnTo>
                      <a:lnTo>
                        <a:pt x="35" y="11"/>
                      </a:lnTo>
                      <a:lnTo>
                        <a:pt x="33" y="11"/>
                      </a:lnTo>
                      <a:lnTo>
                        <a:pt x="32" y="12"/>
                      </a:lnTo>
                      <a:lnTo>
                        <a:pt x="30" y="12"/>
                      </a:lnTo>
                      <a:lnTo>
                        <a:pt x="29" y="13"/>
                      </a:lnTo>
                      <a:lnTo>
                        <a:pt x="28" y="14"/>
                      </a:lnTo>
                      <a:lnTo>
                        <a:pt x="27" y="14"/>
                      </a:lnTo>
                      <a:lnTo>
                        <a:pt x="26" y="15"/>
                      </a:lnTo>
                      <a:lnTo>
                        <a:pt x="25" y="16"/>
                      </a:lnTo>
                      <a:lnTo>
                        <a:pt x="23" y="19"/>
                      </a:lnTo>
                      <a:lnTo>
                        <a:pt x="22" y="20"/>
                      </a:lnTo>
                      <a:lnTo>
                        <a:pt x="21" y="21"/>
                      </a:lnTo>
                      <a:lnTo>
                        <a:pt x="20" y="22"/>
                      </a:lnTo>
                      <a:lnTo>
                        <a:pt x="20" y="24"/>
                      </a:lnTo>
                      <a:lnTo>
                        <a:pt x="19" y="25"/>
                      </a:lnTo>
                      <a:lnTo>
                        <a:pt x="18" y="26"/>
                      </a:lnTo>
                      <a:lnTo>
                        <a:pt x="18" y="28"/>
                      </a:lnTo>
                      <a:lnTo>
                        <a:pt x="17" y="29"/>
                      </a:lnTo>
                      <a:lnTo>
                        <a:pt x="17" y="31"/>
                      </a:lnTo>
                      <a:lnTo>
                        <a:pt x="17" y="32"/>
                      </a:lnTo>
                      <a:lnTo>
                        <a:pt x="17" y="34"/>
                      </a:lnTo>
                      <a:lnTo>
                        <a:pt x="15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56" name="Freeform 527"/>
                <p:cNvSpPr>
                  <a:spLocks/>
                </p:cNvSpPr>
                <p:nvPr/>
              </p:nvSpPr>
              <p:spPr bwMode="auto">
                <a:xfrm>
                  <a:off x="1069" y="2934"/>
                  <a:ext cx="25" cy="61"/>
                </a:xfrm>
                <a:custGeom>
                  <a:avLst/>
                  <a:gdLst>
                    <a:gd name="T0" fmla="*/ 1 w 51"/>
                    <a:gd name="T1" fmla="*/ 6 h 122"/>
                    <a:gd name="T2" fmla="*/ 0 w 51"/>
                    <a:gd name="T3" fmla="*/ 5 h 122"/>
                    <a:gd name="T4" fmla="*/ 1 w 51"/>
                    <a:gd name="T5" fmla="*/ 4 h 122"/>
                    <a:gd name="T6" fmla="*/ 1 w 51"/>
                    <a:gd name="T7" fmla="*/ 3 h 122"/>
                    <a:gd name="T8" fmla="*/ 1 w 51"/>
                    <a:gd name="T9" fmla="*/ 3 h 122"/>
                    <a:gd name="T10" fmla="*/ 1 w 51"/>
                    <a:gd name="T11" fmla="*/ 3 h 122"/>
                    <a:gd name="T12" fmla="*/ 1 w 51"/>
                    <a:gd name="T13" fmla="*/ 3 h 122"/>
                    <a:gd name="T14" fmla="*/ 1 w 51"/>
                    <a:gd name="T15" fmla="*/ 2 h 122"/>
                    <a:gd name="T16" fmla="*/ 1 w 51"/>
                    <a:gd name="T17" fmla="*/ 2 h 122"/>
                    <a:gd name="T18" fmla="*/ 2 w 51"/>
                    <a:gd name="T19" fmla="*/ 2 h 122"/>
                    <a:gd name="T20" fmla="*/ 2 w 51"/>
                    <a:gd name="T21" fmla="*/ 2 h 122"/>
                    <a:gd name="T22" fmla="*/ 2 w 51"/>
                    <a:gd name="T23" fmla="*/ 1 h 122"/>
                    <a:gd name="T24" fmla="*/ 2 w 51"/>
                    <a:gd name="T25" fmla="*/ 1 h 122"/>
                    <a:gd name="T26" fmla="*/ 2 w 51"/>
                    <a:gd name="T27" fmla="*/ 1 h 122"/>
                    <a:gd name="T28" fmla="*/ 2 w 51"/>
                    <a:gd name="T29" fmla="*/ 1 h 122"/>
                    <a:gd name="T30" fmla="*/ 3 w 51"/>
                    <a:gd name="T31" fmla="*/ 1 h 122"/>
                    <a:gd name="T32" fmla="*/ 3 w 51"/>
                    <a:gd name="T33" fmla="*/ 1 h 122"/>
                    <a:gd name="T34" fmla="*/ 3 w 51"/>
                    <a:gd name="T35" fmla="*/ 0 h 122"/>
                    <a:gd name="T36" fmla="*/ 4 w 51"/>
                    <a:gd name="T37" fmla="*/ 0 h 122"/>
                    <a:gd name="T38" fmla="*/ 4 w 51"/>
                    <a:gd name="T39" fmla="*/ 0 h 122"/>
                    <a:gd name="T40" fmla="*/ 4 w 51"/>
                    <a:gd name="T41" fmla="*/ 0 h 122"/>
                    <a:gd name="T42" fmla="*/ 5 w 51"/>
                    <a:gd name="T43" fmla="*/ 0 h 122"/>
                    <a:gd name="T44" fmla="*/ 5 w 51"/>
                    <a:gd name="T45" fmla="*/ 0 h 122"/>
                    <a:gd name="T46" fmla="*/ 5 w 51"/>
                    <a:gd name="T47" fmla="*/ 0 h 122"/>
                    <a:gd name="T48" fmla="*/ 5 w 51"/>
                    <a:gd name="T49" fmla="*/ 0 h 122"/>
                    <a:gd name="T50" fmla="*/ 6 w 51"/>
                    <a:gd name="T51" fmla="*/ 1 h 122"/>
                    <a:gd name="T52" fmla="*/ 6 w 51"/>
                    <a:gd name="T53" fmla="*/ 1 h 122"/>
                    <a:gd name="T54" fmla="*/ 6 w 51"/>
                    <a:gd name="T55" fmla="*/ 2 h 122"/>
                    <a:gd name="T56" fmla="*/ 5 w 51"/>
                    <a:gd name="T57" fmla="*/ 2 h 122"/>
                    <a:gd name="T58" fmla="*/ 5 w 51"/>
                    <a:gd name="T59" fmla="*/ 2 h 122"/>
                    <a:gd name="T60" fmla="*/ 5 w 51"/>
                    <a:gd name="T61" fmla="*/ 2 h 122"/>
                    <a:gd name="T62" fmla="*/ 5 w 51"/>
                    <a:gd name="T63" fmla="*/ 2 h 122"/>
                    <a:gd name="T64" fmla="*/ 5 w 51"/>
                    <a:gd name="T65" fmla="*/ 2 h 122"/>
                    <a:gd name="T66" fmla="*/ 4 w 51"/>
                    <a:gd name="T67" fmla="*/ 2 h 122"/>
                    <a:gd name="T68" fmla="*/ 4 w 51"/>
                    <a:gd name="T69" fmla="*/ 2 h 122"/>
                    <a:gd name="T70" fmla="*/ 4 w 51"/>
                    <a:gd name="T71" fmla="*/ 2 h 122"/>
                    <a:gd name="T72" fmla="*/ 4 w 51"/>
                    <a:gd name="T73" fmla="*/ 2 h 122"/>
                    <a:gd name="T74" fmla="*/ 4 w 51"/>
                    <a:gd name="T75" fmla="*/ 2 h 122"/>
                    <a:gd name="T76" fmla="*/ 4 w 51"/>
                    <a:gd name="T77" fmla="*/ 2 h 122"/>
                    <a:gd name="T78" fmla="*/ 3 w 51"/>
                    <a:gd name="T79" fmla="*/ 3 h 122"/>
                    <a:gd name="T80" fmla="*/ 3 w 51"/>
                    <a:gd name="T81" fmla="*/ 3 h 122"/>
                    <a:gd name="T82" fmla="*/ 3 w 51"/>
                    <a:gd name="T83" fmla="*/ 3 h 122"/>
                    <a:gd name="T84" fmla="*/ 3 w 51"/>
                    <a:gd name="T85" fmla="*/ 3 h 122"/>
                    <a:gd name="T86" fmla="*/ 3 w 51"/>
                    <a:gd name="T87" fmla="*/ 3 h 122"/>
                    <a:gd name="T88" fmla="*/ 3 w 51"/>
                    <a:gd name="T89" fmla="*/ 4 h 122"/>
                    <a:gd name="T90" fmla="*/ 3 w 51"/>
                    <a:gd name="T91" fmla="*/ 5 h 122"/>
                    <a:gd name="T92" fmla="*/ 5 w 51"/>
                    <a:gd name="T93" fmla="*/ 6 h 122"/>
                    <a:gd name="T94" fmla="*/ 3 w 51"/>
                    <a:gd name="T95" fmla="*/ 16 h 122"/>
                    <a:gd name="T96" fmla="*/ 1 w 51"/>
                    <a:gd name="T97" fmla="*/ 16 h 12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1"/>
                    <a:gd name="T148" fmla="*/ 0 h 122"/>
                    <a:gd name="T149" fmla="*/ 51 w 51"/>
                    <a:gd name="T150" fmla="*/ 122 h 12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1" h="122">
                      <a:moveTo>
                        <a:pt x="13" y="122"/>
                      </a:moveTo>
                      <a:lnTo>
                        <a:pt x="13" y="47"/>
                      </a:lnTo>
                      <a:lnTo>
                        <a:pt x="0" y="47"/>
                      </a:lnTo>
                      <a:lnTo>
                        <a:pt x="0" y="36"/>
                      </a:lnTo>
                      <a:lnTo>
                        <a:pt x="13" y="36"/>
                      </a:lnTo>
                      <a:lnTo>
                        <a:pt x="13" y="26"/>
                      </a:lnTo>
                      <a:lnTo>
                        <a:pt x="14" y="24"/>
                      </a:lnTo>
                      <a:lnTo>
                        <a:pt x="14" y="23"/>
                      </a:lnTo>
                      <a:lnTo>
                        <a:pt x="14" y="22"/>
                      </a:lnTo>
                      <a:lnTo>
                        <a:pt x="14" y="21"/>
                      </a:lnTo>
                      <a:lnTo>
                        <a:pt x="14" y="20"/>
                      </a:lnTo>
                      <a:lnTo>
                        <a:pt x="14" y="18"/>
                      </a:lnTo>
                      <a:lnTo>
                        <a:pt x="14" y="17"/>
                      </a:lnTo>
                      <a:lnTo>
                        <a:pt x="15" y="16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6" y="13"/>
                      </a:lnTo>
                      <a:lnTo>
                        <a:pt x="16" y="12"/>
                      </a:lnTo>
                      <a:lnTo>
                        <a:pt x="17" y="11"/>
                      </a:lnTo>
                      <a:lnTo>
                        <a:pt x="17" y="10"/>
                      </a:lnTo>
                      <a:lnTo>
                        <a:pt x="18" y="9"/>
                      </a:lnTo>
                      <a:lnTo>
                        <a:pt x="18" y="8"/>
                      </a:lnTo>
                      <a:lnTo>
                        <a:pt x="19" y="8"/>
                      </a:lnTo>
                      <a:lnTo>
                        <a:pt x="20" y="7"/>
                      </a:lnTo>
                      <a:lnTo>
                        <a:pt x="20" y="6"/>
                      </a:lnTo>
                      <a:lnTo>
                        <a:pt x="21" y="6"/>
                      </a:lnTo>
                      <a:lnTo>
                        <a:pt x="22" y="5"/>
                      </a:lnTo>
                      <a:lnTo>
                        <a:pt x="23" y="3"/>
                      </a:lnTo>
                      <a:lnTo>
                        <a:pt x="24" y="2"/>
                      </a:lnTo>
                      <a:lnTo>
                        <a:pt x="26" y="2"/>
                      </a:lnTo>
                      <a:lnTo>
                        <a:pt x="27" y="1"/>
                      </a:lnTo>
                      <a:lnTo>
                        <a:pt x="28" y="1"/>
                      </a:lnTo>
                      <a:lnTo>
                        <a:pt x="30" y="0"/>
                      </a:lnTo>
                      <a:lnTo>
                        <a:pt x="31" y="0"/>
                      </a:lnTo>
                      <a:lnTo>
                        <a:pt x="32" y="0"/>
                      </a:lnTo>
                      <a:lnTo>
                        <a:pt x="33" y="0"/>
                      </a:lnTo>
                      <a:lnTo>
                        <a:pt x="35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0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3" y="0"/>
                      </a:lnTo>
                      <a:lnTo>
                        <a:pt x="44" y="0"/>
                      </a:lnTo>
                      <a:lnTo>
                        <a:pt x="45" y="0"/>
                      </a:lnTo>
                      <a:lnTo>
                        <a:pt x="46" y="0"/>
                      </a:lnTo>
                      <a:lnTo>
                        <a:pt x="47" y="1"/>
                      </a:lnTo>
                      <a:lnTo>
                        <a:pt x="48" y="1"/>
                      </a:lnTo>
                      <a:lnTo>
                        <a:pt x="50" y="1"/>
                      </a:lnTo>
                      <a:lnTo>
                        <a:pt x="51" y="2"/>
                      </a:lnTo>
                      <a:lnTo>
                        <a:pt x="48" y="15"/>
                      </a:lnTo>
                      <a:lnTo>
                        <a:pt x="48" y="14"/>
                      </a:lnTo>
                      <a:lnTo>
                        <a:pt x="47" y="14"/>
                      </a:lnTo>
                      <a:lnTo>
                        <a:pt x="46" y="14"/>
                      </a:lnTo>
                      <a:lnTo>
                        <a:pt x="45" y="14"/>
                      </a:lnTo>
                      <a:lnTo>
                        <a:pt x="44" y="14"/>
                      </a:lnTo>
                      <a:lnTo>
                        <a:pt x="43" y="14"/>
                      </a:lnTo>
                      <a:lnTo>
                        <a:pt x="42" y="14"/>
                      </a:lnTo>
                      <a:lnTo>
                        <a:pt x="41" y="14"/>
                      </a:lnTo>
                      <a:lnTo>
                        <a:pt x="40" y="14"/>
                      </a:lnTo>
                      <a:lnTo>
                        <a:pt x="39" y="14"/>
                      </a:lnTo>
                      <a:lnTo>
                        <a:pt x="38" y="14"/>
                      </a:lnTo>
                      <a:lnTo>
                        <a:pt x="37" y="14"/>
                      </a:lnTo>
                      <a:lnTo>
                        <a:pt x="36" y="14"/>
                      </a:lnTo>
                      <a:lnTo>
                        <a:pt x="35" y="14"/>
                      </a:lnTo>
                      <a:lnTo>
                        <a:pt x="34" y="15"/>
                      </a:lnTo>
                      <a:lnTo>
                        <a:pt x="33" y="15"/>
                      </a:lnTo>
                      <a:lnTo>
                        <a:pt x="32" y="16"/>
                      </a:lnTo>
                      <a:lnTo>
                        <a:pt x="31" y="17"/>
                      </a:lnTo>
                      <a:lnTo>
                        <a:pt x="31" y="18"/>
                      </a:lnTo>
                      <a:lnTo>
                        <a:pt x="30" y="18"/>
                      </a:lnTo>
                      <a:lnTo>
                        <a:pt x="30" y="19"/>
                      </a:lnTo>
                      <a:lnTo>
                        <a:pt x="30" y="20"/>
                      </a:lnTo>
                      <a:lnTo>
                        <a:pt x="29" y="21"/>
                      </a:lnTo>
                      <a:lnTo>
                        <a:pt x="29" y="22"/>
                      </a:lnTo>
                      <a:lnTo>
                        <a:pt x="29" y="23"/>
                      </a:lnTo>
                      <a:lnTo>
                        <a:pt x="29" y="24"/>
                      </a:lnTo>
                      <a:lnTo>
                        <a:pt x="29" y="25"/>
                      </a:lnTo>
                      <a:lnTo>
                        <a:pt x="28" y="27"/>
                      </a:lnTo>
                      <a:lnTo>
                        <a:pt x="28" y="36"/>
                      </a:lnTo>
                      <a:lnTo>
                        <a:pt x="44" y="36"/>
                      </a:lnTo>
                      <a:lnTo>
                        <a:pt x="44" y="47"/>
                      </a:lnTo>
                      <a:lnTo>
                        <a:pt x="28" y="47"/>
                      </a:lnTo>
                      <a:lnTo>
                        <a:pt x="28" y="122"/>
                      </a:lnTo>
                      <a:lnTo>
                        <a:pt x="13" y="1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57" name="Freeform 528"/>
                <p:cNvSpPr>
                  <a:spLocks noEditPoints="1"/>
                </p:cNvSpPr>
                <p:nvPr/>
              </p:nvSpPr>
              <p:spPr bwMode="auto">
                <a:xfrm>
                  <a:off x="1094" y="2950"/>
                  <a:ext cx="40" cy="45"/>
                </a:xfrm>
                <a:custGeom>
                  <a:avLst/>
                  <a:gdLst>
                    <a:gd name="T0" fmla="*/ 1 w 80"/>
                    <a:gd name="T1" fmla="*/ 5 h 90"/>
                    <a:gd name="T2" fmla="*/ 1 w 80"/>
                    <a:gd name="T3" fmla="*/ 3 h 90"/>
                    <a:gd name="T4" fmla="*/ 2 w 80"/>
                    <a:gd name="T5" fmla="*/ 2 h 90"/>
                    <a:gd name="T6" fmla="*/ 3 w 80"/>
                    <a:gd name="T7" fmla="*/ 1 h 90"/>
                    <a:gd name="T8" fmla="*/ 4 w 80"/>
                    <a:gd name="T9" fmla="*/ 1 h 90"/>
                    <a:gd name="T10" fmla="*/ 5 w 80"/>
                    <a:gd name="T11" fmla="*/ 0 h 90"/>
                    <a:gd name="T12" fmla="*/ 7 w 80"/>
                    <a:gd name="T13" fmla="*/ 0 h 90"/>
                    <a:gd name="T14" fmla="*/ 8 w 80"/>
                    <a:gd name="T15" fmla="*/ 1 h 90"/>
                    <a:gd name="T16" fmla="*/ 9 w 80"/>
                    <a:gd name="T17" fmla="*/ 2 h 90"/>
                    <a:gd name="T18" fmla="*/ 10 w 80"/>
                    <a:gd name="T19" fmla="*/ 3 h 90"/>
                    <a:gd name="T20" fmla="*/ 10 w 80"/>
                    <a:gd name="T21" fmla="*/ 4 h 90"/>
                    <a:gd name="T22" fmla="*/ 10 w 80"/>
                    <a:gd name="T23" fmla="*/ 5 h 90"/>
                    <a:gd name="T24" fmla="*/ 10 w 80"/>
                    <a:gd name="T25" fmla="*/ 7 h 90"/>
                    <a:gd name="T26" fmla="*/ 10 w 80"/>
                    <a:gd name="T27" fmla="*/ 8 h 90"/>
                    <a:gd name="T28" fmla="*/ 10 w 80"/>
                    <a:gd name="T29" fmla="*/ 9 h 90"/>
                    <a:gd name="T30" fmla="*/ 10 w 80"/>
                    <a:gd name="T31" fmla="*/ 10 h 90"/>
                    <a:gd name="T32" fmla="*/ 9 w 80"/>
                    <a:gd name="T33" fmla="*/ 10 h 90"/>
                    <a:gd name="T34" fmla="*/ 8 w 80"/>
                    <a:gd name="T35" fmla="*/ 11 h 90"/>
                    <a:gd name="T36" fmla="*/ 7 w 80"/>
                    <a:gd name="T37" fmla="*/ 11 h 90"/>
                    <a:gd name="T38" fmla="*/ 7 w 80"/>
                    <a:gd name="T39" fmla="*/ 11 h 90"/>
                    <a:gd name="T40" fmla="*/ 6 w 80"/>
                    <a:gd name="T41" fmla="*/ 11 h 90"/>
                    <a:gd name="T42" fmla="*/ 4 w 80"/>
                    <a:gd name="T43" fmla="*/ 11 h 90"/>
                    <a:gd name="T44" fmla="*/ 3 w 80"/>
                    <a:gd name="T45" fmla="*/ 11 h 90"/>
                    <a:gd name="T46" fmla="*/ 2 w 80"/>
                    <a:gd name="T47" fmla="*/ 10 h 90"/>
                    <a:gd name="T48" fmla="*/ 1 w 80"/>
                    <a:gd name="T49" fmla="*/ 9 h 90"/>
                    <a:gd name="T50" fmla="*/ 1 w 80"/>
                    <a:gd name="T51" fmla="*/ 8 h 90"/>
                    <a:gd name="T52" fmla="*/ 1 w 80"/>
                    <a:gd name="T53" fmla="*/ 6 h 90"/>
                    <a:gd name="T54" fmla="*/ 2 w 80"/>
                    <a:gd name="T55" fmla="*/ 6 h 90"/>
                    <a:gd name="T56" fmla="*/ 2 w 80"/>
                    <a:gd name="T57" fmla="*/ 7 h 90"/>
                    <a:gd name="T58" fmla="*/ 3 w 80"/>
                    <a:gd name="T59" fmla="*/ 8 h 90"/>
                    <a:gd name="T60" fmla="*/ 3 w 80"/>
                    <a:gd name="T61" fmla="*/ 9 h 90"/>
                    <a:gd name="T62" fmla="*/ 4 w 80"/>
                    <a:gd name="T63" fmla="*/ 10 h 90"/>
                    <a:gd name="T64" fmla="*/ 5 w 80"/>
                    <a:gd name="T65" fmla="*/ 10 h 90"/>
                    <a:gd name="T66" fmla="*/ 5 w 80"/>
                    <a:gd name="T67" fmla="*/ 10 h 90"/>
                    <a:gd name="T68" fmla="*/ 6 w 80"/>
                    <a:gd name="T69" fmla="*/ 10 h 90"/>
                    <a:gd name="T70" fmla="*/ 7 w 80"/>
                    <a:gd name="T71" fmla="*/ 10 h 90"/>
                    <a:gd name="T72" fmla="*/ 8 w 80"/>
                    <a:gd name="T73" fmla="*/ 9 h 90"/>
                    <a:gd name="T74" fmla="*/ 8 w 80"/>
                    <a:gd name="T75" fmla="*/ 8 h 90"/>
                    <a:gd name="T76" fmla="*/ 9 w 80"/>
                    <a:gd name="T77" fmla="*/ 7 h 90"/>
                    <a:gd name="T78" fmla="*/ 9 w 80"/>
                    <a:gd name="T79" fmla="*/ 6 h 90"/>
                    <a:gd name="T80" fmla="*/ 9 w 80"/>
                    <a:gd name="T81" fmla="*/ 5 h 90"/>
                    <a:gd name="T82" fmla="*/ 8 w 80"/>
                    <a:gd name="T83" fmla="*/ 4 h 90"/>
                    <a:gd name="T84" fmla="*/ 8 w 80"/>
                    <a:gd name="T85" fmla="*/ 3 h 90"/>
                    <a:gd name="T86" fmla="*/ 7 w 80"/>
                    <a:gd name="T87" fmla="*/ 2 h 90"/>
                    <a:gd name="T88" fmla="*/ 6 w 80"/>
                    <a:gd name="T89" fmla="*/ 2 h 90"/>
                    <a:gd name="T90" fmla="*/ 5 w 80"/>
                    <a:gd name="T91" fmla="*/ 2 h 90"/>
                    <a:gd name="T92" fmla="*/ 5 w 80"/>
                    <a:gd name="T93" fmla="*/ 2 h 90"/>
                    <a:gd name="T94" fmla="*/ 4 w 80"/>
                    <a:gd name="T95" fmla="*/ 2 h 90"/>
                    <a:gd name="T96" fmla="*/ 3 w 80"/>
                    <a:gd name="T97" fmla="*/ 3 h 90"/>
                    <a:gd name="T98" fmla="*/ 3 w 80"/>
                    <a:gd name="T99" fmla="*/ 4 h 90"/>
                    <a:gd name="T100" fmla="*/ 2 w 80"/>
                    <a:gd name="T101" fmla="*/ 5 h 90"/>
                    <a:gd name="T102" fmla="*/ 2 w 80"/>
                    <a:gd name="T103" fmla="*/ 6 h 9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80"/>
                    <a:gd name="T157" fmla="*/ 0 h 90"/>
                    <a:gd name="T158" fmla="*/ 80 w 80"/>
                    <a:gd name="T159" fmla="*/ 90 h 9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80" h="90">
                      <a:moveTo>
                        <a:pt x="0" y="45"/>
                      </a:moveTo>
                      <a:lnTo>
                        <a:pt x="1" y="40"/>
                      </a:lnTo>
                      <a:lnTo>
                        <a:pt x="1" y="36"/>
                      </a:lnTo>
                      <a:lnTo>
                        <a:pt x="1" y="33"/>
                      </a:lnTo>
                      <a:lnTo>
                        <a:pt x="2" y="29"/>
                      </a:lnTo>
                      <a:lnTo>
                        <a:pt x="3" y="26"/>
                      </a:lnTo>
                      <a:lnTo>
                        <a:pt x="4" y="23"/>
                      </a:lnTo>
                      <a:lnTo>
                        <a:pt x="5" y="21"/>
                      </a:lnTo>
                      <a:lnTo>
                        <a:pt x="6" y="17"/>
                      </a:lnTo>
                      <a:lnTo>
                        <a:pt x="8" y="15"/>
                      </a:lnTo>
                      <a:lnTo>
                        <a:pt x="10" y="12"/>
                      </a:lnTo>
                      <a:lnTo>
                        <a:pt x="11" y="10"/>
                      </a:lnTo>
                      <a:lnTo>
                        <a:pt x="13" y="9"/>
                      </a:lnTo>
                      <a:lnTo>
                        <a:pt x="15" y="7"/>
                      </a:lnTo>
                      <a:lnTo>
                        <a:pt x="17" y="6"/>
                      </a:lnTo>
                      <a:lnTo>
                        <a:pt x="19" y="5"/>
                      </a:lnTo>
                      <a:lnTo>
                        <a:pt x="22" y="3"/>
                      </a:lnTo>
                      <a:lnTo>
                        <a:pt x="24" y="3"/>
                      </a:lnTo>
                      <a:lnTo>
                        <a:pt x="26" y="2"/>
                      </a:lnTo>
                      <a:lnTo>
                        <a:pt x="28" y="1"/>
                      </a:lnTo>
                      <a:lnTo>
                        <a:pt x="31" y="0"/>
                      </a:lnTo>
                      <a:lnTo>
                        <a:pt x="33" y="0"/>
                      </a:lnTo>
                      <a:lnTo>
                        <a:pt x="35" y="0"/>
                      </a:lnTo>
                      <a:lnTo>
                        <a:pt x="38" y="0"/>
                      </a:lnTo>
                      <a:lnTo>
                        <a:pt x="40" y="0"/>
                      </a:lnTo>
                      <a:lnTo>
                        <a:pt x="43" y="0"/>
                      </a:lnTo>
                      <a:lnTo>
                        <a:pt x="47" y="0"/>
                      </a:lnTo>
                      <a:lnTo>
                        <a:pt x="50" y="0"/>
                      </a:lnTo>
                      <a:lnTo>
                        <a:pt x="52" y="1"/>
                      </a:lnTo>
                      <a:lnTo>
                        <a:pt x="55" y="1"/>
                      </a:lnTo>
                      <a:lnTo>
                        <a:pt x="57" y="2"/>
                      </a:lnTo>
                      <a:lnTo>
                        <a:pt x="59" y="3"/>
                      </a:lnTo>
                      <a:lnTo>
                        <a:pt x="62" y="4"/>
                      </a:lnTo>
                      <a:lnTo>
                        <a:pt x="64" y="6"/>
                      </a:lnTo>
                      <a:lnTo>
                        <a:pt x="66" y="7"/>
                      </a:lnTo>
                      <a:lnTo>
                        <a:pt x="68" y="9"/>
                      </a:lnTo>
                      <a:lnTo>
                        <a:pt x="70" y="11"/>
                      </a:lnTo>
                      <a:lnTo>
                        <a:pt x="72" y="12"/>
                      </a:lnTo>
                      <a:lnTo>
                        <a:pt x="74" y="14"/>
                      </a:lnTo>
                      <a:lnTo>
                        <a:pt x="75" y="17"/>
                      </a:lnTo>
                      <a:lnTo>
                        <a:pt x="76" y="20"/>
                      </a:lnTo>
                      <a:lnTo>
                        <a:pt x="77" y="22"/>
                      </a:lnTo>
                      <a:lnTo>
                        <a:pt x="78" y="25"/>
                      </a:lnTo>
                      <a:lnTo>
                        <a:pt x="79" y="27"/>
                      </a:lnTo>
                      <a:lnTo>
                        <a:pt x="79" y="30"/>
                      </a:lnTo>
                      <a:lnTo>
                        <a:pt x="80" y="33"/>
                      </a:lnTo>
                      <a:lnTo>
                        <a:pt x="80" y="36"/>
                      </a:lnTo>
                      <a:lnTo>
                        <a:pt x="80" y="39"/>
                      </a:lnTo>
                      <a:lnTo>
                        <a:pt x="80" y="44"/>
                      </a:lnTo>
                      <a:lnTo>
                        <a:pt x="80" y="46"/>
                      </a:lnTo>
                      <a:lnTo>
                        <a:pt x="80" y="49"/>
                      </a:lnTo>
                      <a:lnTo>
                        <a:pt x="80" y="51"/>
                      </a:lnTo>
                      <a:lnTo>
                        <a:pt x="80" y="53"/>
                      </a:lnTo>
                      <a:lnTo>
                        <a:pt x="80" y="56"/>
                      </a:lnTo>
                      <a:lnTo>
                        <a:pt x="79" y="58"/>
                      </a:lnTo>
                      <a:lnTo>
                        <a:pt x="79" y="60"/>
                      </a:lnTo>
                      <a:lnTo>
                        <a:pt x="78" y="62"/>
                      </a:lnTo>
                      <a:lnTo>
                        <a:pt x="78" y="64"/>
                      </a:lnTo>
                      <a:lnTo>
                        <a:pt x="77" y="66"/>
                      </a:lnTo>
                      <a:lnTo>
                        <a:pt x="76" y="68"/>
                      </a:lnTo>
                      <a:lnTo>
                        <a:pt x="75" y="70"/>
                      </a:lnTo>
                      <a:lnTo>
                        <a:pt x="75" y="71"/>
                      </a:lnTo>
                      <a:lnTo>
                        <a:pt x="74" y="72"/>
                      </a:lnTo>
                      <a:lnTo>
                        <a:pt x="73" y="74"/>
                      </a:lnTo>
                      <a:lnTo>
                        <a:pt x="72" y="75"/>
                      </a:lnTo>
                      <a:lnTo>
                        <a:pt x="71" y="76"/>
                      </a:lnTo>
                      <a:lnTo>
                        <a:pt x="70" y="78"/>
                      </a:lnTo>
                      <a:lnTo>
                        <a:pt x="68" y="79"/>
                      </a:lnTo>
                      <a:lnTo>
                        <a:pt x="67" y="80"/>
                      </a:lnTo>
                      <a:lnTo>
                        <a:pt x="66" y="81"/>
                      </a:lnTo>
                      <a:lnTo>
                        <a:pt x="64" y="82"/>
                      </a:lnTo>
                      <a:lnTo>
                        <a:pt x="63" y="83"/>
                      </a:lnTo>
                      <a:lnTo>
                        <a:pt x="61" y="84"/>
                      </a:lnTo>
                      <a:lnTo>
                        <a:pt x="60" y="84"/>
                      </a:lnTo>
                      <a:lnTo>
                        <a:pt x="58" y="85"/>
                      </a:lnTo>
                      <a:lnTo>
                        <a:pt x="56" y="86"/>
                      </a:lnTo>
                      <a:lnTo>
                        <a:pt x="55" y="86"/>
                      </a:lnTo>
                      <a:lnTo>
                        <a:pt x="53" y="87"/>
                      </a:lnTo>
                      <a:lnTo>
                        <a:pt x="51" y="87"/>
                      </a:lnTo>
                      <a:lnTo>
                        <a:pt x="50" y="88"/>
                      </a:lnTo>
                      <a:lnTo>
                        <a:pt x="48" y="88"/>
                      </a:lnTo>
                      <a:lnTo>
                        <a:pt x="46" y="88"/>
                      </a:lnTo>
                      <a:lnTo>
                        <a:pt x="44" y="88"/>
                      </a:lnTo>
                      <a:lnTo>
                        <a:pt x="42" y="88"/>
                      </a:lnTo>
                      <a:lnTo>
                        <a:pt x="40" y="90"/>
                      </a:lnTo>
                      <a:lnTo>
                        <a:pt x="38" y="88"/>
                      </a:lnTo>
                      <a:lnTo>
                        <a:pt x="35" y="88"/>
                      </a:lnTo>
                      <a:lnTo>
                        <a:pt x="32" y="88"/>
                      </a:lnTo>
                      <a:lnTo>
                        <a:pt x="29" y="87"/>
                      </a:lnTo>
                      <a:lnTo>
                        <a:pt x="27" y="87"/>
                      </a:lnTo>
                      <a:lnTo>
                        <a:pt x="24" y="86"/>
                      </a:lnTo>
                      <a:lnTo>
                        <a:pt x="22" y="85"/>
                      </a:lnTo>
                      <a:lnTo>
                        <a:pt x="19" y="84"/>
                      </a:lnTo>
                      <a:lnTo>
                        <a:pt x="17" y="82"/>
                      </a:lnTo>
                      <a:lnTo>
                        <a:pt x="15" y="81"/>
                      </a:lnTo>
                      <a:lnTo>
                        <a:pt x="13" y="79"/>
                      </a:lnTo>
                      <a:lnTo>
                        <a:pt x="11" y="78"/>
                      </a:lnTo>
                      <a:lnTo>
                        <a:pt x="10" y="76"/>
                      </a:lnTo>
                      <a:lnTo>
                        <a:pt x="8" y="74"/>
                      </a:lnTo>
                      <a:lnTo>
                        <a:pt x="7" y="71"/>
                      </a:lnTo>
                      <a:lnTo>
                        <a:pt x="5" y="69"/>
                      </a:lnTo>
                      <a:lnTo>
                        <a:pt x="4" y="67"/>
                      </a:lnTo>
                      <a:lnTo>
                        <a:pt x="3" y="63"/>
                      </a:lnTo>
                      <a:lnTo>
                        <a:pt x="2" y="60"/>
                      </a:lnTo>
                      <a:lnTo>
                        <a:pt x="2" y="57"/>
                      </a:lnTo>
                      <a:lnTo>
                        <a:pt x="1" y="54"/>
                      </a:lnTo>
                      <a:lnTo>
                        <a:pt x="1" y="51"/>
                      </a:lnTo>
                      <a:lnTo>
                        <a:pt x="1" y="48"/>
                      </a:lnTo>
                      <a:lnTo>
                        <a:pt x="0" y="45"/>
                      </a:lnTo>
                      <a:close/>
                      <a:moveTo>
                        <a:pt x="14" y="45"/>
                      </a:moveTo>
                      <a:lnTo>
                        <a:pt x="15" y="47"/>
                      </a:lnTo>
                      <a:lnTo>
                        <a:pt x="15" y="50"/>
                      </a:lnTo>
                      <a:lnTo>
                        <a:pt x="15" y="52"/>
                      </a:lnTo>
                      <a:lnTo>
                        <a:pt x="15" y="54"/>
                      </a:lnTo>
                      <a:lnTo>
                        <a:pt x="16" y="56"/>
                      </a:lnTo>
                      <a:lnTo>
                        <a:pt x="16" y="59"/>
                      </a:lnTo>
                      <a:lnTo>
                        <a:pt x="17" y="60"/>
                      </a:lnTo>
                      <a:lnTo>
                        <a:pt x="18" y="62"/>
                      </a:lnTo>
                      <a:lnTo>
                        <a:pt x="18" y="64"/>
                      </a:lnTo>
                      <a:lnTo>
                        <a:pt x="19" y="67"/>
                      </a:lnTo>
                      <a:lnTo>
                        <a:pt x="20" y="68"/>
                      </a:lnTo>
                      <a:lnTo>
                        <a:pt x="22" y="70"/>
                      </a:lnTo>
                      <a:lnTo>
                        <a:pt x="24" y="71"/>
                      </a:lnTo>
                      <a:lnTo>
                        <a:pt x="25" y="72"/>
                      </a:lnTo>
                      <a:lnTo>
                        <a:pt x="26" y="73"/>
                      </a:lnTo>
                      <a:lnTo>
                        <a:pt x="28" y="74"/>
                      </a:lnTo>
                      <a:lnTo>
                        <a:pt x="29" y="75"/>
                      </a:lnTo>
                      <a:lnTo>
                        <a:pt x="31" y="76"/>
                      </a:lnTo>
                      <a:lnTo>
                        <a:pt x="32" y="76"/>
                      </a:lnTo>
                      <a:lnTo>
                        <a:pt x="34" y="77"/>
                      </a:lnTo>
                      <a:lnTo>
                        <a:pt x="35" y="77"/>
                      </a:lnTo>
                      <a:lnTo>
                        <a:pt x="37" y="77"/>
                      </a:lnTo>
                      <a:lnTo>
                        <a:pt x="39" y="77"/>
                      </a:lnTo>
                      <a:lnTo>
                        <a:pt x="40" y="78"/>
                      </a:lnTo>
                      <a:lnTo>
                        <a:pt x="42" y="77"/>
                      </a:lnTo>
                      <a:lnTo>
                        <a:pt x="44" y="77"/>
                      </a:lnTo>
                      <a:lnTo>
                        <a:pt x="46" y="77"/>
                      </a:lnTo>
                      <a:lnTo>
                        <a:pt x="48" y="77"/>
                      </a:lnTo>
                      <a:lnTo>
                        <a:pt x="49" y="76"/>
                      </a:lnTo>
                      <a:lnTo>
                        <a:pt x="51" y="75"/>
                      </a:lnTo>
                      <a:lnTo>
                        <a:pt x="52" y="75"/>
                      </a:lnTo>
                      <a:lnTo>
                        <a:pt x="54" y="74"/>
                      </a:lnTo>
                      <a:lnTo>
                        <a:pt x="55" y="73"/>
                      </a:lnTo>
                      <a:lnTo>
                        <a:pt x="56" y="72"/>
                      </a:lnTo>
                      <a:lnTo>
                        <a:pt x="57" y="71"/>
                      </a:lnTo>
                      <a:lnTo>
                        <a:pt x="58" y="70"/>
                      </a:lnTo>
                      <a:lnTo>
                        <a:pt x="60" y="68"/>
                      </a:lnTo>
                      <a:lnTo>
                        <a:pt x="61" y="67"/>
                      </a:lnTo>
                      <a:lnTo>
                        <a:pt x="62" y="64"/>
                      </a:lnTo>
                      <a:lnTo>
                        <a:pt x="62" y="62"/>
                      </a:lnTo>
                      <a:lnTo>
                        <a:pt x="63" y="60"/>
                      </a:lnTo>
                      <a:lnTo>
                        <a:pt x="64" y="58"/>
                      </a:lnTo>
                      <a:lnTo>
                        <a:pt x="64" y="56"/>
                      </a:lnTo>
                      <a:lnTo>
                        <a:pt x="65" y="54"/>
                      </a:lnTo>
                      <a:lnTo>
                        <a:pt x="65" y="52"/>
                      </a:lnTo>
                      <a:lnTo>
                        <a:pt x="65" y="50"/>
                      </a:lnTo>
                      <a:lnTo>
                        <a:pt x="65" y="47"/>
                      </a:lnTo>
                      <a:lnTo>
                        <a:pt x="65" y="45"/>
                      </a:lnTo>
                      <a:lnTo>
                        <a:pt x="65" y="41"/>
                      </a:lnTo>
                      <a:lnTo>
                        <a:pt x="65" y="38"/>
                      </a:lnTo>
                      <a:lnTo>
                        <a:pt x="65" y="36"/>
                      </a:lnTo>
                      <a:lnTo>
                        <a:pt x="65" y="34"/>
                      </a:lnTo>
                      <a:lnTo>
                        <a:pt x="64" y="32"/>
                      </a:lnTo>
                      <a:lnTo>
                        <a:pt x="64" y="30"/>
                      </a:lnTo>
                      <a:lnTo>
                        <a:pt x="63" y="28"/>
                      </a:lnTo>
                      <a:lnTo>
                        <a:pt x="62" y="26"/>
                      </a:lnTo>
                      <a:lnTo>
                        <a:pt x="62" y="25"/>
                      </a:lnTo>
                      <a:lnTo>
                        <a:pt x="61" y="23"/>
                      </a:lnTo>
                      <a:lnTo>
                        <a:pt x="60" y="22"/>
                      </a:lnTo>
                      <a:lnTo>
                        <a:pt x="58" y="21"/>
                      </a:lnTo>
                      <a:lnTo>
                        <a:pt x="57" y="19"/>
                      </a:lnTo>
                      <a:lnTo>
                        <a:pt x="56" y="17"/>
                      </a:lnTo>
                      <a:lnTo>
                        <a:pt x="55" y="16"/>
                      </a:lnTo>
                      <a:lnTo>
                        <a:pt x="53" y="15"/>
                      </a:lnTo>
                      <a:lnTo>
                        <a:pt x="52" y="14"/>
                      </a:lnTo>
                      <a:lnTo>
                        <a:pt x="51" y="13"/>
                      </a:lnTo>
                      <a:lnTo>
                        <a:pt x="49" y="13"/>
                      </a:lnTo>
                      <a:lnTo>
                        <a:pt x="48" y="12"/>
                      </a:lnTo>
                      <a:lnTo>
                        <a:pt x="46" y="12"/>
                      </a:lnTo>
                      <a:lnTo>
                        <a:pt x="44" y="12"/>
                      </a:lnTo>
                      <a:lnTo>
                        <a:pt x="42" y="12"/>
                      </a:lnTo>
                      <a:lnTo>
                        <a:pt x="40" y="12"/>
                      </a:lnTo>
                      <a:lnTo>
                        <a:pt x="39" y="12"/>
                      </a:lnTo>
                      <a:lnTo>
                        <a:pt x="37" y="12"/>
                      </a:lnTo>
                      <a:lnTo>
                        <a:pt x="35" y="12"/>
                      </a:lnTo>
                      <a:lnTo>
                        <a:pt x="34" y="12"/>
                      </a:lnTo>
                      <a:lnTo>
                        <a:pt x="32" y="13"/>
                      </a:lnTo>
                      <a:lnTo>
                        <a:pt x="30" y="14"/>
                      </a:lnTo>
                      <a:lnTo>
                        <a:pt x="29" y="14"/>
                      </a:lnTo>
                      <a:lnTo>
                        <a:pt x="28" y="15"/>
                      </a:lnTo>
                      <a:lnTo>
                        <a:pt x="26" y="16"/>
                      </a:lnTo>
                      <a:lnTo>
                        <a:pt x="25" y="17"/>
                      </a:lnTo>
                      <a:lnTo>
                        <a:pt x="24" y="19"/>
                      </a:lnTo>
                      <a:lnTo>
                        <a:pt x="22" y="21"/>
                      </a:lnTo>
                      <a:lnTo>
                        <a:pt x="20" y="22"/>
                      </a:lnTo>
                      <a:lnTo>
                        <a:pt x="19" y="23"/>
                      </a:lnTo>
                      <a:lnTo>
                        <a:pt x="18" y="25"/>
                      </a:lnTo>
                      <a:lnTo>
                        <a:pt x="18" y="26"/>
                      </a:lnTo>
                      <a:lnTo>
                        <a:pt x="17" y="28"/>
                      </a:lnTo>
                      <a:lnTo>
                        <a:pt x="16" y="30"/>
                      </a:lnTo>
                      <a:lnTo>
                        <a:pt x="16" y="32"/>
                      </a:lnTo>
                      <a:lnTo>
                        <a:pt x="15" y="34"/>
                      </a:lnTo>
                      <a:lnTo>
                        <a:pt x="15" y="36"/>
                      </a:lnTo>
                      <a:lnTo>
                        <a:pt x="15" y="38"/>
                      </a:lnTo>
                      <a:lnTo>
                        <a:pt x="15" y="41"/>
                      </a:lnTo>
                      <a:lnTo>
                        <a:pt x="14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58" name="Freeform 529"/>
                <p:cNvSpPr>
                  <a:spLocks/>
                </p:cNvSpPr>
                <p:nvPr/>
              </p:nvSpPr>
              <p:spPr bwMode="auto">
                <a:xfrm>
                  <a:off x="1143" y="2950"/>
                  <a:ext cx="23" cy="45"/>
                </a:xfrm>
                <a:custGeom>
                  <a:avLst/>
                  <a:gdLst>
                    <a:gd name="T0" fmla="*/ 0 w 47"/>
                    <a:gd name="T1" fmla="*/ 1 h 88"/>
                    <a:gd name="T2" fmla="*/ 1 w 47"/>
                    <a:gd name="T3" fmla="*/ 2 h 88"/>
                    <a:gd name="T4" fmla="*/ 1 w 47"/>
                    <a:gd name="T5" fmla="*/ 2 h 88"/>
                    <a:gd name="T6" fmla="*/ 2 w 47"/>
                    <a:gd name="T7" fmla="*/ 2 h 88"/>
                    <a:gd name="T8" fmla="*/ 2 w 47"/>
                    <a:gd name="T9" fmla="*/ 1 h 88"/>
                    <a:gd name="T10" fmla="*/ 2 w 47"/>
                    <a:gd name="T11" fmla="*/ 1 h 88"/>
                    <a:gd name="T12" fmla="*/ 2 w 47"/>
                    <a:gd name="T13" fmla="*/ 1 h 88"/>
                    <a:gd name="T14" fmla="*/ 2 w 47"/>
                    <a:gd name="T15" fmla="*/ 1 h 88"/>
                    <a:gd name="T16" fmla="*/ 3 w 47"/>
                    <a:gd name="T17" fmla="*/ 1 h 88"/>
                    <a:gd name="T18" fmla="*/ 3 w 47"/>
                    <a:gd name="T19" fmla="*/ 1 h 88"/>
                    <a:gd name="T20" fmla="*/ 3 w 47"/>
                    <a:gd name="T21" fmla="*/ 0 h 88"/>
                    <a:gd name="T22" fmla="*/ 3 w 47"/>
                    <a:gd name="T23" fmla="*/ 0 h 88"/>
                    <a:gd name="T24" fmla="*/ 3 w 47"/>
                    <a:gd name="T25" fmla="*/ 0 h 88"/>
                    <a:gd name="T26" fmla="*/ 3 w 47"/>
                    <a:gd name="T27" fmla="*/ 0 h 88"/>
                    <a:gd name="T28" fmla="*/ 4 w 47"/>
                    <a:gd name="T29" fmla="*/ 0 h 88"/>
                    <a:gd name="T30" fmla="*/ 4 w 47"/>
                    <a:gd name="T31" fmla="*/ 0 h 88"/>
                    <a:gd name="T32" fmla="*/ 4 w 47"/>
                    <a:gd name="T33" fmla="*/ 1 h 88"/>
                    <a:gd name="T34" fmla="*/ 5 w 47"/>
                    <a:gd name="T35" fmla="*/ 1 h 88"/>
                    <a:gd name="T36" fmla="*/ 5 w 47"/>
                    <a:gd name="T37" fmla="*/ 1 h 88"/>
                    <a:gd name="T38" fmla="*/ 5 w 47"/>
                    <a:gd name="T39" fmla="*/ 1 h 88"/>
                    <a:gd name="T40" fmla="*/ 5 w 47"/>
                    <a:gd name="T41" fmla="*/ 3 h 88"/>
                    <a:gd name="T42" fmla="*/ 4 w 47"/>
                    <a:gd name="T43" fmla="*/ 2 h 88"/>
                    <a:gd name="T44" fmla="*/ 4 w 47"/>
                    <a:gd name="T45" fmla="*/ 2 h 88"/>
                    <a:gd name="T46" fmla="*/ 4 w 47"/>
                    <a:gd name="T47" fmla="*/ 2 h 88"/>
                    <a:gd name="T48" fmla="*/ 4 w 47"/>
                    <a:gd name="T49" fmla="*/ 2 h 88"/>
                    <a:gd name="T50" fmla="*/ 3 w 47"/>
                    <a:gd name="T51" fmla="*/ 2 h 88"/>
                    <a:gd name="T52" fmla="*/ 3 w 47"/>
                    <a:gd name="T53" fmla="*/ 2 h 88"/>
                    <a:gd name="T54" fmla="*/ 3 w 47"/>
                    <a:gd name="T55" fmla="*/ 2 h 88"/>
                    <a:gd name="T56" fmla="*/ 3 w 47"/>
                    <a:gd name="T57" fmla="*/ 2 h 88"/>
                    <a:gd name="T58" fmla="*/ 3 w 47"/>
                    <a:gd name="T59" fmla="*/ 2 h 88"/>
                    <a:gd name="T60" fmla="*/ 3 w 47"/>
                    <a:gd name="T61" fmla="*/ 2 h 88"/>
                    <a:gd name="T62" fmla="*/ 2 w 47"/>
                    <a:gd name="T63" fmla="*/ 2 h 88"/>
                    <a:gd name="T64" fmla="*/ 2 w 47"/>
                    <a:gd name="T65" fmla="*/ 3 h 88"/>
                    <a:gd name="T66" fmla="*/ 2 w 47"/>
                    <a:gd name="T67" fmla="*/ 3 h 88"/>
                    <a:gd name="T68" fmla="*/ 2 w 47"/>
                    <a:gd name="T69" fmla="*/ 3 h 88"/>
                    <a:gd name="T70" fmla="*/ 2 w 47"/>
                    <a:gd name="T71" fmla="*/ 3 h 88"/>
                    <a:gd name="T72" fmla="*/ 2 w 47"/>
                    <a:gd name="T73" fmla="*/ 3 h 88"/>
                    <a:gd name="T74" fmla="*/ 2 w 47"/>
                    <a:gd name="T75" fmla="*/ 4 h 88"/>
                    <a:gd name="T76" fmla="*/ 2 w 47"/>
                    <a:gd name="T77" fmla="*/ 4 h 88"/>
                    <a:gd name="T78" fmla="*/ 2 w 47"/>
                    <a:gd name="T79" fmla="*/ 4 h 88"/>
                    <a:gd name="T80" fmla="*/ 1 w 47"/>
                    <a:gd name="T81" fmla="*/ 4 h 88"/>
                    <a:gd name="T82" fmla="*/ 1 w 47"/>
                    <a:gd name="T83" fmla="*/ 5 h 88"/>
                    <a:gd name="T84" fmla="*/ 1 w 47"/>
                    <a:gd name="T85" fmla="*/ 5 h 88"/>
                    <a:gd name="T86" fmla="*/ 1 w 47"/>
                    <a:gd name="T87" fmla="*/ 5 h 88"/>
                    <a:gd name="T88" fmla="*/ 1 w 47"/>
                    <a:gd name="T89" fmla="*/ 12 h 88"/>
                    <a:gd name="T90" fmla="*/ 0 w 47"/>
                    <a:gd name="T91" fmla="*/ 12 h 8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47"/>
                    <a:gd name="T139" fmla="*/ 0 h 88"/>
                    <a:gd name="T140" fmla="*/ 47 w 47"/>
                    <a:gd name="T141" fmla="*/ 88 h 8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47" h="88">
                      <a:moveTo>
                        <a:pt x="0" y="88"/>
                      </a:moveTo>
                      <a:lnTo>
                        <a:pt x="0" y="2"/>
                      </a:lnTo>
                      <a:lnTo>
                        <a:pt x="12" y="2"/>
                      </a:lnTo>
                      <a:lnTo>
                        <a:pt x="12" y="14"/>
                      </a:lnTo>
                      <a:lnTo>
                        <a:pt x="13" y="12"/>
                      </a:lnTo>
                      <a:lnTo>
                        <a:pt x="14" y="11"/>
                      </a:lnTo>
                      <a:lnTo>
                        <a:pt x="15" y="10"/>
                      </a:lnTo>
                      <a:lnTo>
                        <a:pt x="16" y="9"/>
                      </a:lnTo>
                      <a:lnTo>
                        <a:pt x="16" y="8"/>
                      </a:lnTo>
                      <a:lnTo>
                        <a:pt x="17" y="7"/>
                      </a:lnTo>
                      <a:lnTo>
                        <a:pt x="18" y="6"/>
                      </a:lnTo>
                      <a:lnTo>
                        <a:pt x="20" y="5"/>
                      </a:lnTo>
                      <a:lnTo>
                        <a:pt x="20" y="4"/>
                      </a:lnTo>
                      <a:lnTo>
                        <a:pt x="21" y="4"/>
                      </a:lnTo>
                      <a:lnTo>
                        <a:pt x="22" y="3"/>
                      </a:lnTo>
                      <a:lnTo>
                        <a:pt x="23" y="2"/>
                      </a:lnTo>
                      <a:lnTo>
                        <a:pt x="24" y="2"/>
                      </a:lnTo>
                      <a:lnTo>
                        <a:pt x="25" y="1"/>
                      </a:lnTo>
                      <a:lnTo>
                        <a:pt x="26" y="1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1" y="0"/>
                      </a:lnTo>
                      <a:lnTo>
                        <a:pt x="33" y="0"/>
                      </a:lnTo>
                      <a:lnTo>
                        <a:pt x="34" y="0"/>
                      </a:lnTo>
                      <a:lnTo>
                        <a:pt x="35" y="0"/>
                      </a:lnTo>
                      <a:lnTo>
                        <a:pt x="36" y="0"/>
                      </a:lnTo>
                      <a:lnTo>
                        <a:pt x="38" y="0"/>
                      </a:lnTo>
                      <a:lnTo>
                        <a:pt x="39" y="1"/>
                      </a:lnTo>
                      <a:lnTo>
                        <a:pt x="40" y="1"/>
                      </a:lnTo>
                      <a:lnTo>
                        <a:pt x="41" y="1"/>
                      </a:lnTo>
                      <a:lnTo>
                        <a:pt x="44" y="2"/>
                      </a:lnTo>
                      <a:lnTo>
                        <a:pt x="45" y="2"/>
                      </a:lnTo>
                      <a:lnTo>
                        <a:pt x="46" y="3"/>
                      </a:lnTo>
                      <a:lnTo>
                        <a:pt x="47" y="4"/>
                      </a:lnTo>
                      <a:lnTo>
                        <a:pt x="41" y="19"/>
                      </a:lnTo>
                      <a:lnTo>
                        <a:pt x="41" y="17"/>
                      </a:lnTo>
                      <a:lnTo>
                        <a:pt x="40" y="16"/>
                      </a:lnTo>
                      <a:lnTo>
                        <a:pt x="39" y="16"/>
                      </a:lnTo>
                      <a:lnTo>
                        <a:pt x="38" y="15"/>
                      </a:lnTo>
                      <a:lnTo>
                        <a:pt x="37" y="15"/>
                      </a:lnTo>
                      <a:lnTo>
                        <a:pt x="36" y="14"/>
                      </a:lnTo>
                      <a:lnTo>
                        <a:pt x="35" y="14"/>
                      </a:lnTo>
                      <a:lnTo>
                        <a:pt x="34" y="14"/>
                      </a:lnTo>
                      <a:lnTo>
                        <a:pt x="33" y="14"/>
                      </a:lnTo>
                      <a:lnTo>
                        <a:pt x="32" y="14"/>
                      </a:lnTo>
                      <a:lnTo>
                        <a:pt x="31" y="14"/>
                      </a:lnTo>
                      <a:lnTo>
                        <a:pt x="30" y="14"/>
                      </a:lnTo>
                      <a:lnTo>
                        <a:pt x="29" y="14"/>
                      </a:lnTo>
                      <a:lnTo>
                        <a:pt x="28" y="14"/>
                      </a:lnTo>
                      <a:lnTo>
                        <a:pt x="27" y="14"/>
                      </a:lnTo>
                      <a:lnTo>
                        <a:pt x="26" y="14"/>
                      </a:lnTo>
                      <a:lnTo>
                        <a:pt x="26" y="15"/>
                      </a:lnTo>
                      <a:lnTo>
                        <a:pt x="25" y="15"/>
                      </a:lnTo>
                      <a:lnTo>
                        <a:pt x="24" y="15"/>
                      </a:lnTo>
                      <a:lnTo>
                        <a:pt x="24" y="16"/>
                      </a:lnTo>
                      <a:lnTo>
                        <a:pt x="23" y="16"/>
                      </a:lnTo>
                      <a:lnTo>
                        <a:pt x="22" y="17"/>
                      </a:lnTo>
                      <a:lnTo>
                        <a:pt x="22" y="19"/>
                      </a:lnTo>
                      <a:lnTo>
                        <a:pt x="21" y="19"/>
                      </a:lnTo>
                      <a:lnTo>
                        <a:pt x="21" y="20"/>
                      </a:lnTo>
                      <a:lnTo>
                        <a:pt x="20" y="20"/>
                      </a:lnTo>
                      <a:lnTo>
                        <a:pt x="20" y="21"/>
                      </a:lnTo>
                      <a:lnTo>
                        <a:pt x="18" y="22"/>
                      </a:lnTo>
                      <a:lnTo>
                        <a:pt x="18" y="23"/>
                      </a:lnTo>
                      <a:lnTo>
                        <a:pt x="17" y="24"/>
                      </a:lnTo>
                      <a:lnTo>
                        <a:pt x="17" y="25"/>
                      </a:lnTo>
                      <a:lnTo>
                        <a:pt x="16" y="26"/>
                      </a:lnTo>
                      <a:lnTo>
                        <a:pt x="16" y="27"/>
                      </a:lnTo>
                      <a:lnTo>
                        <a:pt x="16" y="28"/>
                      </a:lnTo>
                      <a:lnTo>
                        <a:pt x="16" y="30"/>
                      </a:lnTo>
                      <a:lnTo>
                        <a:pt x="15" y="31"/>
                      </a:lnTo>
                      <a:lnTo>
                        <a:pt x="15" y="32"/>
                      </a:lnTo>
                      <a:lnTo>
                        <a:pt x="15" y="34"/>
                      </a:lnTo>
                      <a:lnTo>
                        <a:pt x="15" y="35"/>
                      </a:lnTo>
                      <a:lnTo>
                        <a:pt x="15" y="36"/>
                      </a:lnTo>
                      <a:lnTo>
                        <a:pt x="15" y="38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4" y="43"/>
                      </a:lnTo>
                      <a:lnTo>
                        <a:pt x="14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59" name="Freeform 530"/>
                <p:cNvSpPr>
                  <a:spLocks noEditPoints="1"/>
                </p:cNvSpPr>
                <p:nvPr/>
              </p:nvSpPr>
              <p:spPr bwMode="auto">
                <a:xfrm>
                  <a:off x="1168" y="2950"/>
                  <a:ext cx="40" cy="45"/>
                </a:xfrm>
                <a:custGeom>
                  <a:avLst/>
                  <a:gdLst>
                    <a:gd name="T0" fmla="*/ 10 w 80"/>
                    <a:gd name="T1" fmla="*/ 9 h 90"/>
                    <a:gd name="T2" fmla="*/ 10 w 80"/>
                    <a:gd name="T3" fmla="*/ 10 h 90"/>
                    <a:gd name="T4" fmla="*/ 9 w 80"/>
                    <a:gd name="T5" fmla="*/ 10 h 90"/>
                    <a:gd name="T6" fmla="*/ 8 w 80"/>
                    <a:gd name="T7" fmla="*/ 11 h 90"/>
                    <a:gd name="T8" fmla="*/ 7 w 80"/>
                    <a:gd name="T9" fmla="*/ 11 h 90"/>
                    <a:gd name="T10" fmla="*/ 6 w 80"/>
                    <a:gd name="T11" fmla="*/ 11 h 90"/>
                    <a:gd name="T12" fmla="*/ 5 w 80"/>
                    <a:gd name="T13" fmla="*/ 11 h 90"/>
                    <a:gd name="T14" fmla="*/ 3 w 80"/>
                    <a:gd name="T15" fmla="*/ 11 h 90"/>
                    <a:gd name="T16" fmla="*/ 2 w 80"/>
                    <a:gd name="T17" fmla="*/ 11 h 90"/>
                    <a:gd name="T18" fmla="*/ 1 w 80"/>
                    <a:gd name="T19" fmla="*/ 10 h 90"/>
                    <a:gd name="T20" fmla="*/ 1 w 80"/>
                    <a:gd name="T21" fmla="*/ 8 h 90"/>
                    <a:gd name="T22" fmla="*/ 1 w 80"/>
                    <a:gd name="T23" fmla="*/ 7 h 90"/>
                    <a:gd name="T24" fmla="*/ 1 w 80"/>
                    <a:gd name="T25" fmla="*/ 5 h 90"/>
                    <a:gd name="T26" fmla="*/ 1 w 80"/>
                    <a:gd name="T27" fmla="*/ 4 h 90"/>
                    <a:gd name="T28" fmla="*/ 1 w 80"/>
                    <a:gd name="T29" fmla="*/ 2 h 90"/>
                    <a:gd name="T30" fmla="*/ 2 w 80"/>
                    <a:gd name="T31" fmla="*/ 1 h 90"/>
                    <a:gd name="T32" fmla="*/ 3 w 80"/>
                    <a:gd name="T33" fmla="*/ 1 h 90"/>
                    <a:gd name="T34" fmla="*/ 5 w 80"/>
                    <a:gd name="T35" fmla="*/ 0 h 90"/>
                    <a:gd name="T36" fmla="*/ 6 w 80"/>
                    <a:gd name="T37" fmla="*/ 0 h 90"/>
                    <a:gd name="T38" fmla="*/ 7 w 80"/>
                    <a:gd name="T39" fmla="*/ 1 h 90"/>
                    <a:gd name="T40" fmla="*/ 9 w 80"/>
                    <a:gd name="T41" fmla="*/ 1 h 90"/>
                    <a:gd name="T42" fmla="*/ 10 w 80"/>
                    <a:gd name="T43" fmla="*/ 2 h 90"/>
                    <a:gd name="T44" fmla="*/ 10 w 80"/>
                    <a:gd name="T45" fmla="*/ 4 h 90"/>
                    <a:gd name="T46" fmla="*/ 10 w 80"/>
                    <a:gd name="T47" fmla="*/ 5 h 90"/>
                    <a:gd name="T48" fmla="*/ 10 w 80"/>
                    <a:gd name="T49" fmla="*/ 6 h 90"/>
                    <a:gd name="T50" fmla="*/ 10 w 80"/>
                    <a:gd name="T51" fmla="*/ 6 h 90"/>
                    <a:gd name="T52" fmla="*/ 10 w 80"/>
                    <a:gd name="T53" fmla="*/ 6 h 90"/>
                    <a:gd name="T54" fmla="*/ 2 w 80"/>
                    <a:gd name="T55" fmla="*/ 7 h 90"/>
                    <a:gd name="T56" fmla="*/ 3 w 80"/>
                    <a:gd name="T57" fmla="*/ 8 h 90"/>
                    <a:gd name="T58" fmla="*/ 3 w 80"/>
                    <a:gd name="T59" fmla="*/ 9 h 90"/>
                    <a:gd name="T60" fmla="*/ 3 w 80"/>
                    <a:gd name="T61" fmla="*/ 9 h 90"/>
                    <a:gd name="T62" fmla="*/ 4 w 80"/>
                    <a:gd name="T63" fmla="*/ 10 h 90"/>
                    <a:gd name="T64" fmla="*/ 5 w 80"/>
                    <a:gd name="T65" fmla="*/ 10 h 90"/>
                    <a:gd name="T66" fmla="*/ 6 w 80"/>
                    <a:gd name="T67" fmla="*/ 10 h 90"/>
                    <a:gd name="T68" fmla="*/ 6 w 80"/>
                    <a:gd name="T69" fmla="*/ 10 h 90"/>
                    <a:gd name="T70" fmla="*/ 7 w 80"/>
                    <a:gd name="T71" fmla="*/ 10 h 90"/>
                    <a:gd name="T72" fmla="*/ 7 w 80"/>
                    <a:gd name="T73" fmla="*/ 10 h 90"/>
                    <a:gd name="T74" fmla="*/ 8 w 80"/>
                    <a:gd name="T75" fmla="*/ 9 h 90"/>
                    <a:gd name="T76" fmla="*/ 8 w 80"/>
                    <a:gd name="T77" fmla="*/ 8 h 90"/>
                    <a:gd name="T78" fmla="*/ 8 w 80"/>
                    <a:gd name="T79" fmla="*/ 8 h 90"/>
                    <a:gd name="T80" fmla="*/ 8 w 80"/>
                    <a:gd name="T81" fmla="*/ 5 h 90"/>
                    <a:gd name="T82" fmla="*/ 8 w 80"/>
                    <a:gd name="T83" fmla="*/ 4 h 90"/>
                    <a:gd name="T84" fmla="*/ 8 w 80"/>
                    <a:gd name="T85" fmla="*/ 3 h 90"/>
                    <a:gd name="T86" fmla="*/ 7 w 80"/>
                    <a:gd name="T87" fmla="*/ 3 h 90"/>
                    <a:gd name="T88" fmla="*/ 7 w 80"/>
                    <a:gd name="T89" fmla="*/ 2 h 90"/>
                    <a:gd name="T90" fmla="*/ 6 w 80"/>
                    <a:gd name="T91" fmla="*/ 2 h 90"/>
                    <a:gd name="T92" fmla="*/ 5 w 80"/>
                    <a:gd name="T93" fmla="*/ 2 h 90"/>
                    <a:gd name="T94" fmla="*/ 5 w 80"/>
                    <a:gd name="T95" fmla="*/ 2 h 90"/>
                    <a:gd name="T96" fmla="*/ 4 w 80"/>
                    <a:gd name="T97" fmla="*/ 2 h 90"/>
                    <a:gd name="T98" fmla="*/ 3 w 80"/>
                    <a:gd name="T99" fmla="*/ 3 h 90"/>
                    <a:gd name="T100" fmla="*/ 3 w 80"/>
                    <a:gd name="T101" fmla="*/ 3 h 90"/>
                    <a:gd name="T102" fmla="*/ 3 w 80"/>
                    <a:gd name="T103" fmla="*/ 4 h 90"/>
                    <a:gd name="T104" fmla="*/ 2 w 80"/>
                    <a:gd name="T105" fmla="*/ 5 h 9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80"/>
                    <a:gd name="T160" fmla="*/ 0 h 90"/>
                    <a:gd name="T161" fmla="*/ 80 w 80"/>
                    <a:gd name="T162" fmla="*/ 90 h 90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80" h="90">
                      <a:moveTo>
                        <a:pt x="64" y="60"/>
                      </a:moveTo>
                      <a:lnTo>
                        <a:pt x="79" y="62"/>
                      </a:lnTo>
                      <a:lnTo>
                        <a:pt x="79" y="63"/>
                      </a:lnTo>
                      <a:lnTo>
                        <a:pt x="78" y="66"/>
                      </a:lnTo>
                      <a:lnTo>
                        <a:pt x="78" y="68"/>
                      </a:lnTo>
                      <a:lnTo>
                        <a:pt x="77" y="70"/>
                      </a:lnTo>
                      <a:lnTo>
                        <a:pt x="76" y="72"/>
                      </a:lnTo>
                      <a:lnTo>
                        <a:pt x="75" y="73"/>
                      </a:lnTo>
                      <a:lnTo>
                        <a:pt x="74" y="75"/>
                      </a:lnTo>
                      <a:lnTo>
                        <a:pt x="72" y="76"/>
                      </a:lnTo>
                      <a:lnTo>
                        <a:pt x="71" y="78"/>
                      </a:lnTo>
                      <a:lnTo>
                        <a:pt x="70" y="79"/>
                      </a:lnTo>
                      <a:lnTo>
                        <a:pt x="68" y="80"/>
                      </a:lnTo>
                      <a:lnTo>
                        <a:pt x="66" y="82"/>
                      </a:lnTo>
                      <a:lnTo>
                        <a:pt x="64" y="83"/>
                      </a:lnTo>
                      <a:lnTo>
                        <a:pt x="62" y="84"/>
                      </a:lnTo>
                      <a:lnTo>
                        <a:pt x="61" y="85"/>
                      </a:lnTo>
                      <a:lnTo>
                        <a:pt x="59" y="85"/>
                      </a:lnTo>
                      <a:lnTo>
                        <a:pt x="57" y="86"/>
                      </a:lnTo>
                      <a:lnTo>
                        <a:pt x="55" y="87"/>
                      </a:lnTo>
                      <a:lnTo>
                        <a:pt x="53" y="87"/>
                      </a:lnTo>
                      <a:lnTo>
                        <a:pt x="51" y="88"/>
                      </a:lnTo>
                      <a:lnTo>
                        <a:pt x="49" y="88"/>
                      </a:lnTo>
                      <a:lnTo>
                        <a:pt x="47" y="88"/>
                      </a:lnTo>
                      <a:lnTo>
                        <a:pt x="45" y="88"/>
                      </a:lnTo>
                      <a:lnTo>
                        <a:pt x="42" y="90"/>
                      </a:lnTo>
                      <a:lnTo>
                        <a:pt x="39" y="88"/>
                      </a:lnTo>
                      <a:lnTo>
                        <a:pt x="36" y="88"/>
                      </a:lnTo>
                      <a:lnTo>
                        <a:pt x="33" y="88"/>
                      </a:lnTo>
                      <a:lnTo>
                        <a:pt x="30" y="87"/>
                      </a:lnTo>
                      <a:lnTo>
                        <a:pt x="28" y="87"/>
                      </a:lnTo>
                      <a:lnTo>
                        <a:pt x="25" y="86"/>
                      </a:lnTo>
                      <a:lnTo>
                        <a:pt x="23" y="85"/>
                      </a:lnTo>
                      <a:lnTo>
                        <a:pt x="21" y="84"/>
                      </a:lnTo>
                      <a:lnTo>
                        <a:pt x="18" y="82"/>
                      </a:lnTo>
                      <a:lnTo>
                        <a:pt x="15" y="81"/>
                      </a:lnTo>
                      <a:lnTo>
                        <a:pt x="13" y="79"/>
                      </a:lnTo>
                      <a:lnTo>
                        <a:pt x="11" y="78"/>
                      </a:lnTo>
                      <a:lnTo>
                        <a:pt x="10" y="76"/>
                      </a:lnTo>
                      <a:lnTo>
                        <a:pt x="8" y="74"/>
                      </a:lnTo>
                      <a:lnTo>
                        <a:pt x="7" y="71"/>
                      </a:lnTo>
                      <a:lnTo>
                        <a:pt x="5" y="69"/>
                      </a:lnTo>
                      <a:lnTo>
                        <a:pt x="4" y="67"/>
                      </a:lnTo>
                      <a:lnTo>
                        <a:pt x="3" y="63"/>
                      </a:lnTo>
                      <a:lnTo>
                        <a:pt x="2" y="61"/>
                      </a:lnTo>
                      <a:lnTo>
                        <a:pt x="2" y="58"/>
                      </a:lnTo>
                      <a:lnTo>
                        <a:pt x="1" y="55"/>
                      </a:lnTo>
                      <a:lnTo>
                        <a:pt x="1" y="52"/>
                      </a:lnTo>
                      <a:lnTo>
                        <a:pt x="1" y="49"/>
                      </a:lnTo>
                      <a:lnTo>
                        <a:pt x="0" y="46"/>
                      </a:lnTo>
                      <a:lnTo>
                        <a:pt x="1" y="41"/>
                      </a:lnTo>
                      <a:lnTo>
                        <a:pt x="1" y="38"/>
                      </a:lnTo>
                      <a:lnTo>
                        <a:pt x="1" y="35"/>
                      </a:lnTo>
                      <a:lnTo>
                        <a:pt x="2" y="32"/>
                      </a:lnTo>
                      <a:lnTo>
                        <a:pt x="2" y="29"/>
                      </a:lnTo>
                      <a:lnTo>
                        <a:pt x="3" y="26"/>
                      </a:lnTo>
                      <a:lnTo>
                        <a:pt x="4" y="23"/>
                      </a:lnTo>
                      <a:lnTo>
                        <a:pt x="5" y="21"/>
                      </a:lnTo>
                      <a:lnTo>
                        <a:pt x="7" y="19"/>
                      </a:lnTo>
                      <a:lnTo>
                        <a:pt x="8" y="15"/>
                      </a:lnTo>
                      <a:lnTo>
                        <a:pt x="10" y="13"/>
                      </a:lnTo>
                      <a:lnTo>
                        <a:pt x="11" y="12"/>
                      </a:lnTo>
                      <a:lnTo>
                        <a:pt x="13" y="10"/>
                      </a:lnTo>
                      <a:lnTo>
                        <a:pt x="15" y="8"/>
                      </a:lnTo>
                      <a:lnTo>
                        <a:pt x="18" y="6"/>
                      </a:lnTo>
                      <a:lnTo>
                        <a:pt x="21" y="5"/>
                      </a:lnTo>
                      <a:lnTo>
                        <a:pt x="23" y="4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30" y="1"/>
                      </a:lnTo>
                      <a:lnTo>
                        <a:pt x="32" y="0"/>
                      </a:lnTo>
                      <a:lnTo>
                        <a:pt x="35" y="0"/>
                      </a:lnTo>
                      <a:lnTo>
                        <a:pt x="38" y="0"/>
                      </a:lnTo>
                      <a:lnTo>
                        <a:pt x="40" y="0"/>
                      </a:lnTo>
                      <a:lnTo>
                        <a:pt x="44" y="0"/>
                      </a:lnTo>
                      <a:lnTo>
                        <a:pt x="47" y="0"/>
                      </a:lnTo>
                      <a:lnTo>
                        <a:pt x="49" y="0"/>
                      </a:lnTo>
                      <a:lnTo>
                        <a:pt x="52" y="1"/>
                      </a:lnTo>
                      <a:lnTo>
                        <a:pt x="54" y="1"/>
                      </a:lnTo>
                      <a:lnTo>
                        <a:pt x="56" y="2"/>
                      </a:lnTo>
                      <a:lnTo>
                        <a:pt x="58" y="3"/>
                      </a:lnTo>
                      <a:lnTo>
                        <a:pt x="61" y="4"/>
                      </a:lnTo>
                      <a:lnTo>
                        <a:pt x="63" y="6"/>
                      </a:lnTo>
                      <a:lnTo>
                        <a:pt x="66" y="7"/>
                      </a:lnTo>
                      <a:lnTo>
                        <a:pt x="68" y="9"/>
                      </a:lnTo>
                      <a:lnTo>
                        <a:pt x="69" y="11"/>
                      </a:lnTo>
                      <a:lnTo>
                        <a:pt x="71" y="13"/>
                      </a:lnTo>
                      <a:lnTo>
                        <a:pt x="73" y="15"/>
                      </a:lnTo>
                      <a:lnTo>
                        <a:pt x="74" y="17"/>
                      </a:lnTo>
                      <a:lnTo>
                        <a:pt x="76" y="20"/>
                      </a:lnTo>
                      <a:lnTo>
                        <a:pt x="77" y="23"/>
                      </a:lnTo>
                      <a:lnTo>
                        <a:pt x="78" y="26"/>
                      </a:lnTo>
                      <a:lnTo>
                        <a:pt x="79" y="28"/>
                      </a:lnTo>
                      <a:lnTo>
                        <a:pt x="79" y="31"/>
                      </a:lnTo>
                      <a:lnTo>
                        <a:pt x="80" y="34"/>
                      </a:lnTo>
                      <a:lnTo>
                        <a:pt x="80" y="37"/>
                      </a:lnTo>
                      <a:lnTo>
                        <a:pt x="80" y="40"/>
                      </a:lnTo>
                      <a:lnTo>
                        <a:pt x="80" y="45"/>
                      </a:lnTo>
                      <a:lnTo>
                        <a:pt x="80" y="46"/>
                      </a:lnTo>
                      <a:lnTo>
                        <a:pt x="80" y="47"/>
                      </a:lnTo>
                      <a:lnTo>
                        <a:pt x="80" y="48"/>
                      </a:lnTo>
                      <a:lnTo>
                        <a:pt x="79" y="49"/>
                      </a:lnTo>
                      <a:lnTo>
                        <a:pt x="15" y="49"/>
                      </a:lnTo>
                      <a:lnTo>
                        <a:pt x="16" y="51"/>
                      </a:lnTo>
                      <a:lnTo>
                        <a:pt x="16" y="53"/>
                      </a:lnTo>
                      <a:lnTo>
                        <a:pt x="16" y="55"/>
                      </a:lnTo>
                      <a:lnTo>
                        <a:pt x="16" y="57"/>
                      </a:lnTo>
                      <a:lnTo>
                        <a:pt x="18" y="58"/>
                      </a:lnTo>
                      <a:lnTo>
                        <a:pt x="18" y="60"/>
                      </a:lnTo>
                      <a:lnTo>
                        <a:pt x="19" y="62"/>
                      </a:lnTo>
                      <a:lnTo>
                        <a:pt x="20" y="64"/>
                      </a:lnTo>
                      <a:lnTo>
                        <a:pt x="20" y="66"/>
                      </a:lnTo>
                      <a:lnTo>
                        <a:pt x="21" y="68"/>
                      </a:lnTo>
                      <a:lnTo>
                        <a:pt x="22" y="69"/>
                      </a:lnTo>
                      <a:lnTo>
                        <a:pt x="23" y="71"/>
                      </a:lnTo>
                      <a:lnTo>
                        <a:pt x="25" y="72"/>
                      </a:lnTo>
                      <a:lnTo>
                        <a:pt x="26" y="73"/>
                      </a:lnTo>
                      <a:lnTo>
                        <a:pt x="27" y="74"/>
                      </a:lnTo>
                      <a:lnTo>
                        <a:pt x="29" y="74"/>
                      </a:lnTo>
                      <a:lnTo>
                        <a:pt x="30" y="75"/>
                      </a:lnTo>
                      <a:lnTo>
                        <a:pt x="32" y="76"/>
                      </a:lnTo>
                      <a:lnTo>
                        <a:pt x="33" y="76"/>
                      </a:lnTo>
                      <a:lnTo>
                        <a:pt x="35" y="77"/>
                      </a:lnTo>
                      <a:lnTo>
                        <a:pt x="36" y="77"/>
                      </a:lnTo>
                      <a:lnTo>
                        <a:pt x="38" y="77"/>
                      </a:lnTo>
                      <a:lnTo>
                        <a:pt x="40" y="77"/>
                      </a:lnTo>
                      <a:lnTo>
                        <a:pt x="42" y="78"/>
                      </a:lnTo>
                      <a:lnTo>
                        <a:pt x="44" y="77"/>
                      </a:lnTo>
                      <a:lnTo>
                        <a:pt x="45" y="77"/>
                      </a:lnTo>
                      <a:lnTo>
                        <a:pt x="46" y="77"/>
                      </a:lnTo>
                      <a:lnTo>
                        <a:pt x="47" y="77"/>
                      </a:lnTo>
                      <a:lnTo>
                        <a:pt x="48" y="77"/>
                      </a:lnTo>
                      <a:lnTo>
                        <a:pt x="49" y="76"/>
                      </a:lnTo>
                      <a:lnTo>
                        <a:pt x="50" y="76"/>
                      </a:lnTo>
                      <a:lnTo>
                        <a:pt x="51" y="76"/>
                      </a:lnTo>
                      <a:lnTo>
                        <a:pt x="52" y="75"/>
                      </a:lnTo>
                      <a:lnTo>
                        <a:pt x="53" y="75"/>
                      </a:lnTo>
                      <a:lnTo>
                        <a:pt x="54" y="74"/>
                      </a:lnTo>
                      <a:lnTo>
                        <a:pt x="55" y="74"/>
                      </a:lnTo>
                      <a:lnTo>
                        <a:pt x="56" y="73"/>
                      </a:lnTo>
                      <a:lnTo>
                        <a:pt x="57" y="72"/>
                      </a:lnTo>
                      <a:lnTo>
                        <a:pt x="58" y="71"/>
                      </a:lnTo>
                      <a:lnTo>
                        <a:pt x="59" y="70"/>
                      </a:lnTo>
                      <a:lnTo>
                        <a:pt x="59" y="69"/>
                      </a:lnTo>
                      <a:lnTo>
                        <a:pt x="60" y="68"/>
                      </a:lnTo>
                      <a:lnTo>
                        <a:pt x="61" y="67"/>
                      </a:lnTo>
                      <a:lnTo>
                        <a:pt x="62" y="66"/>
                      </a:lnTo>
                      <a:lnTo>
                        <a:pt x="62" y="64"/>
                      </a:lnTo>
                      <a:lnTo>
                        <a:pt x="63" y="62"/>
                      </a:lnTo>
                      <a:lnTo>
                        <a:pt x="64" y="61"/>
                      </a:lnTo>
                      <a:lnTo>
                        <a:pt x="64" y="60"/>
                      </a:lnTo>
                      <a:close/>
                      <a:moveTo>
                        <a:pt x="16" y="36"/>
                      </a:moveTo>
                      <a:lnTo>
                        <a:pt x="64" y="36"/>
                      </a:lnTo>
                      <a:lnTo>
                        <a:pt x="64" y="34"/>
                      </a:lnTo>
                      <a:lnTo>
                        <a:pt x="64" y="32"/>
                      </a:lnTo>
                      <a:lnTo>
                        <a:pt x="64" y="31"/>
                      </a:lnTo>
                      <a:lnTo>
                        <a:pt x="63" y="29"/>
                      </a:lnTo>
                      <a:lnTo>
                        <a:pt x="63" y="28"/>
                      </a:lnTo>
                      <a:lnTo>
                        <a:pt x="62" y="27"/>
                      </a:lnTo>
                      <a:lnTo>
                        <a:pt x="62" y="26"/>
                      </a:lnTo>
                      <a:lnTo>
                        <a:pt x="61" y="24"/>
                      </a:lnTo>
                      <a:lnTo>
                        <a:pt x="61" y="23"/>
                      </a:lnTo>
                      <a:lnTo>
                        <a:pt x="60" y="22"/>
                      </a:lnTo>
                      <a:lnTo>
                        <a:pt x="59" y="21"/>
                      </a:lnTo>
                      <a:lnTo>
                        <a:pt x="58" y="21"/>
                      </a:lnTo>
                      <a:lnTo>
                        <a:pt x="57" y="19"/>
                      </a:lnTo>
                      <a:lnTo>
                        <a:pt x="56" y="17"/>
                      </a:lnTo>
                      <a:lnTo>
                        <a:pt x="55" y="16"/>
                      </a:lnTo>
                      <a:lnTo>
                        <a:pt x="54" y="14"/>
                      </a:lnTo>
                      <a:lnTo>
                        <a:pt x="53" y="14"/>
                      </a:lnTo>
                      <a:lnTo>
                        <a:pt x="51" y="13"/>
                      </a:lnTo>
                      <a:lnTo>
                        <a:pt x="50" y="12"/>
                      </a:lnTo>
                      <a:lnTo>
                        <a:pt x="48" y="11"/>
                      </a:lnTo>
                      <a:lnTo>
                        <a:pt x="47" y="11"/>
                      </a:lnTo>
                      <a:lnTo>
                        <a:pt x="45" y="11"/>
                      </a:lnTo>
                      <a:lnTo>
                        <a:pt x="43" y="11"/>
                      </a:lnTo>
                      <a:lnTo>
                        <a:pt x="40" y="11"/>
                      </a:lnTo>
                      <a:lnTo>
                        <a:pt x="39" y="11"/>
                      </a:lnTo>
                      <a:lnTo>
                        <a:pt x="37" y="11"/>
                      </a:lnTo>
                      <a:lnTo>
                        <a:pt x="36" y="11"/>
                      </a:lnTo>
                      <a:lnTo>
                        <a:pt x="34" y="11"/>
                      </a:lnTo>
                      <a:lnTo>
                        <a:pt x="33" y="12"/>
                      </a:lnTo>
                      <a:lnTo>
                        <a:pt x="31" y="12"/>
                      </a:lnTo>
                      <a:lnTo>
                        <a:pt x="30" y="13"/>
                      </a:lnTo>
                      <a:lnTo>
                        <a:pt x="29" y="14"/>
                      </a:lnTo>
                      <a:lnTo>
                        <a:pt x="28" y="14"/>
                      </a:lnTo>
                      <a:lnTo>
                        <a:pt x="27" y="15"/>
                      </a:lnTo>
                      <a:lnTo>
                        <a:pt x="26" y="16"/>
                      </a:lnTo>
                      <a:lnTo>
                        <a:pt x="24" y="19"/>
                      </a:lnTo>
                      <a:lnTo>
                        <a:pt x="23" y="20"/>
                      </a:lnTo>
                      <a:lnTo>
                        <a:pt x="22" y="21"/>
                      </a:lnTo>
                      <a:lnTo>
                        <a:pt x="21" y="22"/>
                      </a:lnTo>
                      <a:lnTo>
                        <a:pt x="21" y="24"/>
                      </a:lnTo>
                      <a:lnTo>
                        <a:pt x="20" y="25"/>
                      </a:lnTo>
                      <a:lnTo>
                        <a:pt x="19" y="26"/>
                      </a:lnTo>
                      <a:lnTo>
                        <a:pt x="19" y="28"/>
                      </a:lnTo>
                      <a:lnTo>
                        <a:pt x="18" y="29"/>
                      </a:lnTo>
                      <a:lnTo>
                        <a:pt x="18" y="31"/>
                      </a:lnTo>
                      <a:lnTo>
                        <a:pt x="18" y="32"/>
                      </a:lnTo>
                      <a:lnTo>
                        <a:pt x="18" y="34"/>
                      </a:lnTo>
                      <a:lnTo>
                        <a:pt x="16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60" name="Freeform 531"/>
                <p:cNvSpPr>
                  <a:spLocks/>
                </p:cNvSpPr>
                <p:nvPr/>
              </p:nvSpPr>
              <p:spPr bwMode="auto">
                <a:xfrm>
                  <a:off x="972" y="3017"/>
                  <a:ext cx="57" cy="60"/>
                </a:xfrm>
                <a:custGeom>
                  <a:avLst/>
                  <a:gdLst>
                    <a:gd name="T0" fmla="*/ 0 w 114"/>
                    <a:gd name="T1" fmla="*/ 15 h 119"/>
                    <a:gd name="T2" fmla="*/ 0 w 114"/>
                    <a:gd name="T3" fmla="*/ 0 h 119"/>
                    <a:gd name="T4" fmla="*/ 3 w 114"/>
                    <a:gd name="T5" fmla="*/ 0 h 119"/>
                    <a:gd name="T6" fmla="*/ 7 w 114"/>
                    <a:gd name="T7" fmla="*/ 11 h 119"/>
                    <a:gd name="T8" fmla="*/ 7 w 114"/>
                    <a:gd name="T9" fmla="*/ 11 h 119"/>
                    <a:gd name="T10" fmla="*/ 7 w 114"/>
                    <a:gd name="T11" fmla="*/ 11 h 119"/>
                    <a:gd name="T12" fmla="*/ 7 w 114"/>
                    <a:gd name="T13" fmla="*/ 12 h 119"/>
                    <a:gd name="T14" fmla="*/ 7 w 114"/>
                    <a:gd name="T15" fmla="*/ 12 h 119"/>
                    <a:gd name="T16" fmla="*/ 7 w 114"/>
                    <a:gd name="T17" fmla="*/ 12 h 119"/>
                    <a:gd name="T18" fmla="*/ 8 w 114"/>
                    <a:gd name="T19" fmla="*/ 12 h 119"/>
                    <a:gd name="T20" fmla="*/ 8 w 114"/>
                    <a:gd name="T21" fmla="*/ 12 h 119"/>
                    <a:gd name="T22" fmla="*/ 8 w 114"/>
                    <a:gd name="T23" fmla="*/ 13 h 119"/>
                    <a:gd name="T24" fmla="*/ 8 w 114"/>
                    <a:gd name="T25" fmla="*/ 13 h 119"/>
                    <a:gd name="T26" fmla="*/ 8 w 114"/>
                    <a:gd name="T27" fmla="*/ 13 h 119"/>
                    <a:gd name="T28" fmla="*/ 8 w 114"/>
                    <a:gd name="T29" fmla="*/ 13 h 119"/>
                    <a:gd name="T30" fmla="*/ 8 w 114"/>
                    <a:gd name="T31" fmla="*/ 13 h 119"/>
                    <a:gd name="T32" fmla="*/ 8 w 114"/>
                    <a:gd name="T33" fmla="*/ 13 h 119"/>
                    <a:gd name="T34" fmla="*/ 8 w 114"/>
                    <a:gd name="T35" fmla="*/ 13 h 119"/>
                    <a:gd name="T36" fmla="*/ 8 w 114"/>
                    <a:gd name="T37" fmla="*/ 13 h 119"/>
                    <a:gd name="T38" fmla="*/ 8 w 114"/>
                    <a:gd name="T39" fmla="*/ 13 h 119"/>
                    <a:gd name="T40" fmla="*/ 8 w 114"/>
                    <a:gd name="T41" fmla="*/ 12 h 119"/>
                    <a:gd name="T42" fmla="*/ 8 w 114"/>
                    <a:gd name="T43" fmla="*/ 12 h 119"/>
                    <a:gd name="T44" fmla="*/ 8 w 114"/>
                    <a:gd name="T45" fmla="*/ 12 h 119"/>
                    <a:gd name="T46" fmla="*/ 8 w 114"/>
                    <a:gd name="T47" fmla="*/ 12 h 119"/>
                    <a:gd name="T48" fmla="*/ 8 w 114"/>
                    <a:gd name="T49" fmla="*/ 12 h 119"/>
                    <a:gd name="T50" fmla="*/ 8 w 114"/>
                    <a:gd name="T51" fmla="*/ 11 h 119"/>
                    <a:gd name="T52" fmla="*/ 9 w 114"/>
                    <a:gd name="T53" fmla="*/ 11 h 119"/>
                    <a:gd name="T54" fmla="*/ 9 w 114"/>
                    <a:gd name="T55" fmla="*/ 11 h 119"/>
                    <a:gd name="T56" fmla="*/ 12 w 114"/>
                    <a:gd name="T57" fmla="*/ 0 h 119"/>
                    <a:gd name="T58" fmla="*/ 15 w 114"/>
                    <a:gd name="T59" fmla="*/ 0 h 119"/>
                    <a:gd name="T60" fmla="*/ 15 w 114"/>
                    <a:gd name="T61" fmla="*/ 15 h 119"/>
                    <a:gd name="T62" fmla="*/ 13 w 114"/>
                    <a:gd name="T63" fmla="*/ 15 h 119"/>
                    <a:gd name="T64" fmla="*/ 13 w 114"/>
                    <a:gd name="T65" fmla="*/ 3 h 119"/>
                    <a:gd name="T66" fmla="*/ 8 w 114"/>
                    <a:gd name="T67" fmla="*/ 15 h 119"/>
                    <a:gd name="T68" fmla="*/ 7 w 114"/>
                    <a:gd name="T69" fmla="*/ 15 h 119"/>
                    <a:gd name="T70" fmla="*/ 2 w 114"/>
                    <a:gd name="T71" fmla="*/ 3 h 119"/>
                    <a:gd name="T72" fmla="*/ 2 w 114"/>
                    <a:gd name="T73" fmla="*/ 15 h 119"/>
                    <a:gd name="T74" fmla="*/ 0 w 114"/>
                    <a:gd name="T75" fmla="*/ 15 h 119"/>
                    <a:gd name="T76" fmla="*/ 0 w 114"/>
                    <a:gd name="T77" fmla="*/ 15 h 11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14"/>
                    <a:gd name="T118" fmla="*/ 0 h 119"/>
                    <a:gd name="T119" fmla="*/ 114 w 114"/>
                    <a:gd name="T120" fmla="*/ 119 h 119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14" h="119">
                      <a:moveTo>
                        <a:pt x="0" y="119"/>
                      </a:moveTo>
                      <a:lnTo>
                        <a:pt x="0" y="0"/>
                      </a:lnTo>
                      <a:lnTo>
                        <a:pt x="24" y="0"/>
                      </a:lnTo>
                      <a:lnTo>
                        <a:pt x="53" y="85"/>
                      </a:lnTo>
                      <a:lnTo>
                        <a:pt x="54" y="86"/>
                      </a:lnTo>
                      <a:lnTo>
                        <a:pt x="55" y="88"/>
                      </a:lnTo>
                      <a:lnTo>
                        <a:pt x="55" y="90"/>
                      </a:lnTo>
                      <a:lnTo>
                        <a:pt x="56" y="91"/>
                      </a:lnTo>
                      <a:lnTo>
                        <a:pt x="56" y="93"/>
                      </a:lnTo>
                      <a:lnTo>
                        <a:pt x="57" y="94"/>
                      </a:lnTo>
                      <a:lnTo>
                        <a:pt x="57" y="96"/>
                      </a:lnTo>
                      <a:lnTo>
                        <a:pt x="58" y="97"/>
                      </a:lnTo>
                      <a:lnTo>
                        <a:pt x="58" y="98"/>
                      </a:lnTo>
                      <a:lnTo>
                        <a:pt x="58" y="100"/>
                      </a:lnTo>
                      <a:lnTo>
                        <a:pt x="58" y="101"/>
                      </a:lnTo>
                      <a:lnTo>
                        <a:pt x="58" y="103"/>
                      </a:lnTo>
                      <a:lnTo>
                        <a:pt x="59" y="101"/>
                      </a:lnTo>
                      <a:lnTo>
                        <a:pt x="59" y="100"/>
                      </a:lnTo>
                      <a:lnTo>
                        <a:pt x="60" y="98"/>
                      </a:lnTo>
                      <a:lnTo>
                        <a:pt x="60" y="97"/>
                      </a:lnTo>
                      <a:lnTo>
                        <a:pt x="61" y="95"/>
                      </a:lnTo>
                      <a:lnTo>
                        <a:pt x="61" y="94"/>
                      </a:lnTo>
                      <a:lnTo>
                        <a:pt x="62" y="92"/>
                      </a:lnTo>
                      <a:lnTo>
                        <a:pt x="63" y="91"/>
                      </a:lnTo>
                      <a:lnTo>
                        <a:pt x="63" y="89"/>
                      </a:lnTo>
                      <a:lnTo>
                        <a:pt x="64" y="87"/>
                      </a:lnTo>
                      <a:lnTo>
                        <a:pt x="65" y="85"/>
                      </a:lnTo>
                      <a:lnTo>
                        <a:pt x="65" y="84"/>
                      </a:lnTo>
                      <a:lnTo>
                        <a:pt x="93" y="0"/>
                      </a:lnTo>
                      <a:lnTo>
                        <a:pt x="114" y="0"/>
                      </a:lnTo>
                      <a:lnTo>
                        <a:pt x="114" y="119"/>
                      </a:lnTo>
                      <a:lnTo>
                        <a:pt x="100" y="119"/>
                      </a:lnTo>
                      <a:lnTo>
                        <a:pt x="100" y="20"/>
                      </a:lnTo>
                      <a:lnTo>
                        <a:pt x="64" y="119"/>
                      </a:lnTo>
                      <a:lnTo>
                        <a:pt x="51" y="119"/>
                      </a:lnTo>
                      <a:lnTo>
                        <a:pt x="16" y="18"/>
                      </a:lnTo>
                      <a:lnTo>
                        <a:pt x="16" y="119"/>
                      </a:lnTo>
                      <a:lnTo>
                        <a:pt x="0" y="1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61" name="Freeform 532"/>
                <p:cNvSpPr>
                  <a:spLocks noEditPoints="1"/>
                </p:cNvSpPr>
                <p:nvPr/>
              </p:nvSpPr>
              <p:spPr bwMode="auto">
                <a:xfrm>
                  <a:off x="1041" y="3017"/>
                  <a:ext cx="7" cy="60"/>
                </a:xfrm>
                <a:custGeom>
                  <a:avLst/>
                  <a:gdLst>
                    <a:gd name="T0" fmla="*/ 0 w 15"/>
                    <a:gd name="T1" fmla="*/ 3 h 119"/>
                    <a:gd name="T2" fmla="*/ 0 w 15"/>
                    <a:gd name="T3" fmla="*/ 0 h 119"/>
                    <a:gd name="T4" fmla="*/ 1 w 15"/>
                    <a:gd name="T5" fmla="*/ 0 h 119"/>
                    <a:gd name="T6" fmla="*/ 1 w 15"/>
                    <a:gd name="T7" fmla="*/ 3 h 119"/>
                    <a:gd name="T8" fmla="*/ 0 w 15"/>
                    <a:gd name="T9" fmla="*/ 3 h 119"/>
                    <a:gd name="T10" fmla="*/ 0 w 15"/>
                    <a:gd name="T11" fmla="*/ 3 h 119"/>
                    <a:gd name="T12" fmla="*/ 0 w 15"/>
                    <a:gd name="T13" fmla="*/ 15 h 119"/>
                    <a:gd name="T14" fmla="*/ 0 w 15"/>
                    <a:gd name="T15" fmla="*/ 5 h 119"/>
                    <a:gd name="T16" fmla="*/ 1 w 15"/>
                    <a:gd name="T17" fmla="*/ 5 h 119"/>
                    <a:gd name="T18" fmla="*/ 1 w 15"/>
                    <a:gd name="T19" fmla="*/ 15 h 119"/>
                    <a:gd name="T20" fmla="*/ 0 w 15"/>
                    <a:gd name="T21" fmla="*/ 15 h 119"/>
                    <a:gd name="T22" fmla="*/ 0 w 15"/>
                    <a:gd name="T23" fmla="*/ 15 h 11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"/>
                    <a:gd name="T37" fmla="*/ 0 h 119"/>
                    <a:gd name="T38" fmla="*/ 15 w 15"/>
                    <a:gd name="T39" fmla="*/ 119 h 11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" h="119">
                      <a:moveTo>
                        <a:pt x="0" y="17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15" y="17"/>
                      </a:lnTo>
                      <a:lnTo>
                        <a:pt x="0" y="17"/>
                      </a:lnTo>
                      <a:close/>
                      <a:moveTo>
                        <a:pt x="0" y="119"/>
                      </a:moveTo>
                      <a:lnTo>
                        <a:pt x="0" y="34"/>
                      </a:lnTo>
                      <a:lnTo>
                        <a:pt x="15" y="34"/>
                      </a:lnTo>
                      <a:lnTo>
                        <a:pt x="15" y="119"/>
                      </a:lnTo>
                      <a:lnTo>
                        <a:pt x="0" y="1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62" name="Freeform 533"/>
                <p:cNvSpPr>
                  <a:spLocks noEditPoints="1"/>
                </p:cNvSpPr>
                <p:nvPr/>
              </p:nvSpPr>
              <p:spPr bwMode="auto">
                <a:xfrm>
                  <a:off x="1057" y="3017"/>
                  <a:ext cx="37" cy="61"/>
                </a:xfrm>
                <a:custGeom>
                  <a:avLst/>
                  <a:gdLst>
                    <a:gd name="T0" fmla="*/ 7 w 76"/>
                    <a:gd name="T1" fmla="*/ 14 h 121"/>
                    <a:gd name="T2" fmla="*/ 6 w 76"/>
                    <a:gd name="T3" fmla="*/ 15 h 121"/>
                    <a:gd name="T4" fmla="*/ 5 w 76"/>
                    <a:gd name="T5" fmla="*/ 15 h 121"/>
                    <a:gd name="T6" fmla="*/ 4 w 76"/>
                    <a:gd name="T7" fmla="*/ 15 h 121"/>
                    <a:gd name="T8" fmla="*/ 3 w 76"/>
                    <a:gd name="T9" fmla="*/ 15 h 121"/>
                    <a:gd name="T10" fmla="*/ 2 w 76"/>
                    <a:gd name="T11" fmla="*/ 15 h 121"/>
                    <a:gd name="T12" fmla="*/ 2 w 76"/>
                    <a:gd name="T13" fmla="*/ 15 h 121"/>
                    <a:gd name="T14" fmla="*/ 1 w 76"/>
                    <a:gd name="T15" fmla="*/ 14 h 121"/>
                    <a:gd name="T16" fmla="*/ 1 w 76"/>
                    <a:gd name="T17" fmla="*/ 13 h 121"/>
                    <a:gd name="T18" fmla="*/ 0 w 76"/>
                    <a:gd name="T19" fmla="*/ 12 h 121"/>
                    <a:gd name="T20" fmla="*/ 0 w 76"/>
                    <a:gd name="T21" fmla="*/ 12 h 121"/>
                    <a:gd name="T22" fmla="*/ 0 w 76"/>
                    <a:gd name="T23" fmla="*/ 11 h 121"/>
                    <a:gd name="T24" fmla="*/ 0 w 76"/>
                    <a:gd name="T25" fmla="*/ 9 h 121"/>
                    <a:gd name="T26" fmla="*/ 0 w 76"/>
                    <a:gd name="T27" fmla="*/ 8 h 121"/>
                    <a:gd name="T28" fmla="*/ 0 w 76"/>
                    <a:gd name="T29" fmla="*/ 8 h 121"/>
                    <a:gd name="T30" fmla="*/ 0 w 76"/>
                    <a:gd name="T31" fmla="*/ 7 h 121"/>
                    <a:gd name="T32" fmla="*/ 1 w 76"/>
                    <a:gd name="T33" fmla="*/ 6 h 121"/>
                    <a:gd name="T34" fmla="*/ 1 w 76"/>
                    <a:gd name="T35" fmla="*/ 5 h 121"/>
                    <a:gd name="T36" fmla="*/ 2 w 76"/>
                    <a:gd name="T37" fmla="*/ 5 h 121"/>
                    <a:gd name="T38" fmla="*/ 3 w 76"/>
                    <a:gd name="T39" fmla="*/ 5 h 121"/>
                    <a:gd name="T40" fmla="*/ 4 w 76"/>
                    <a:gd name="T41" fmla="*/ 4 h 121"/>
                    <a:gd name="T42" fmla="*/ 4 w 76"/>
                    <a:gd name="T43" fmla="*/ 4 h 121"/>
                    <a:gd name="T44" fmla="*/ 5 w 76"/>
                    <a:gd name="T45" fmla="*/ 4 h 121"/>
                    <a:gd name="T46" fmla="*/ 5 w 76"/>
                    <a:gd name="T47" fmla="*/ 5 h 121"/>
                    <a:gd name="T48" fmla="*/ 6 w 76"/>
                    <a:gd name="T49" fmla="*/ 5 h 121"/>
                    <a:gd name="T50" fmla="*/ 7 w 76"/>
                    <a:gd name="T51" fmla="*/ 5 h 121"/>
                    <a:gd name="T52" fmla="*/ 7 w 76"/>
                    <a:gd name="T53" fmla="*/ 6 h 121"/>
                    <a:gd name="T54" fmla="*/ 9 w 76"/>
                    <a:gd name="T55" fmla="*/ 0 h 121"/>
                    <a:gd name="T56" fmla="*/ 1 w 76"/>
                    <a:gd name="T57" fmla="*/ 10 h 121"/>
                    <a:gd name="T58" fmla="*/ 2 w 76"/>
                    <a:gd name="T59" fmla="*/ 11 h 121"/>
                    <a:gd name="T60" fmla="*/ 2 w 76"/>
                    <a:gd name="T61" fmla="*/ 12 h 121"/>
                    <a:gd name="T62" fmla="*/ 2 w 76"/>
                    <a:gd name="T63" fmla="*/ 13 h 121"/>
                    <a:gd name="T64" fmla="*/ 3 w 76"/>
                    <a:gd name="T65" fmla="*/ 14 h 121"/>
                    <a:gd name="T66" fmla="*/ 4 w 76"/>
                    <a:gd name="T67" fmla="*/ 14 h 121"/>
                    <a:gd name="T68" fmla="*/ 4 w 76"/>
                    <a:gd name="T69" fmla="*/ 14 h 121"/>
                    <a:gd name="T70" fmla="*/ 5 w 76"/>
                    <a:gd name="T71" fmla="*/ 14 h 121"/>
                    <a:gd name="T72" fmla="*/ 6 w 76"/>
                    <a:gd name="T73" fmla="*/ 14 h 121"/>
                    <a:gd name="T74" fmla="*/ 6 w 76"/>
                    <a:gd name="T75" fmla="*/ 13 h 121"/>
                    <a:gd name="T76" fmla="*/ 7 w 76"/>
                    <a:gd name="T77" fmla="*/ 12 h 121"/>
                    <a:gd name="T78" fmla="*/ 7 w 76"/>
                    <a:gd name="T79" fmla="*/ 11 h 121"/>
                    <a:gd name="T80" fmla="*/ 7 w 76"/>
                    <a:gd name="T81" fmla="*/ 10 h 121"/>
                    <a:gd name="T82" fmla="*/ 7 w 76"/>
                    <a:gd name="T83" fmla="*/ 9 h 121"/>
                    <a:gd name="T84" fmla="*/ 7 w 76"/>
                    <a:gd name="T85" fmla="*/ 8 h 121"/>
                    <a:gd name="T86" fmla="*/ 6 w 76"/>
                    <a:gd name="T87" fmla="*/ 7 h 121"/>
                    <a:gd name="T88" fmla="*/ 6 w 76"/>
                    <a:gd name="T89" fmla="*/ 6 h 121"/>
                    <a:gd name="T90" fmla="*/ 5 w 76"/>
                    <a:gd name="T91" fmla="*/ 6 h 121"/>
                    <a:gd name="T92" fmla="*/ 4 w 76"/>
                    <a:gd name="T93" fmla="*/ 6 h 121"/>
                    <a:gd name="T94" fmla="*/ 4 w 76"/>
                    <a:gd name="T95" fmla="*/ 6 h 121"/>
                    <a:gd name="T96" fmla="*/ 3 w 76"/>
                    <a:gd name="T97" fmla="*/ 6 h 121"/>
                    <a:gd name="T98" fmla="*/ 2 w 76"/>
                    <a:gd name="T99" fmla="*/ 7 h 121"/>
                    <a:gd name="T100" fmla="*/ 2 w 76"/>
                    <a:gd name="T101" fmla="*/ 8 h 121"/>
                    <a:gd name="T102" fmla="*/ 2 w 76"/>
                    <a:gd name="T103" fmla="*/ 9 h 121"/>
                    <a:gd name="T104" fmla="*/ 1 w 76"/>
                    <a:gd name="T105" fmla="*/ 10 h 12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6"/>
                    <a:gd name="T160" fmla="*/ 0 h 121"/>
                    <a:gd name="T161" fmla="*/ 76 w 76"/>
                    <a:gd name="T162" fmla="*/ 121 h 12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6" h="121">
                      <a:moveTo>
                        <a:pt x="62" y="119"/>
                      </a:moveTo>
                      <a:lnTo>
                        <a:pt x="62" y="109"/>
                      </a:lnTo>
                      <a:lnTo>
                        <a:pt x="61" y="110"/>
                      </a:lnTo>
                      <a:lnTo>
                        <a:pt x="60" y="112"/>
                      </a:lnTo>
                      <a:lnTo>
                        <a:pt x="58" y="114"/>
                      </a:lnTo>
                      <a:lnTo>
                        <a:pt x="56" y="115"/>
                      </a:lnTo>
                      <a:lnTo>
                        <a:pt x="55" y="116"/>
                      </a:lnTo>
                      <a:lnTo>
                        <a:pt x="53" y="118"/>
                      </a:lnTo>
                      <a:lnTo>
                        <a:pt x="51" y="118"/>
                      </a:lnTo>
                      <a:lnTo>
                        <a:pt x="48" y="119"/>
                      </a:lnTo>
                      <a:lnTo>
                        <a:pt x="46" y="120"/>
                      </a:lnTo>
                      <a:lnTo>
                        <a:pt x="43" y="120"/>
                      </a:lnTo>
                      <a:lnTo>
                        <a:pt x="41" y="120"/>
                      </a:lnTo>
                      <a:lnTo>
                        <a:pt x="38" y="121"/>
                      </a:lnTo>
                      <a:lnTo>
                        <a:pt x="37" y="120"/>
                      </a:lnTo>
                      <a:lnTo>
                        <a:pt x="35" y="120"/>
                      </a:lnTo>
                      <a:lnTo>
                        <a:pt x="34" y="120"/>
                      </a:lnTo>
                      <a:lnTo>
                        <a:pt x="32" y="120"/>
                      </a:lnTo>
                      <a:lnTo>
                        <a:pt x="30" y="120"/>
                      </a:lnTo>
                      <a:lnTo>
                        <a:pt x="29" y="119"/>
                      </a:lnTo>
                      <a:lnTo>
                        <a:pt x="27" y="119"/>
                      </a:lnTo>
                      <a:lnTo>
                        <a:pt x="26" y="118"/>
                      </a:lnTo>
                      <a:lnTo>
                        <a:pt x="23" y="118"/>
                      </a:lnTo>
                      <a:lnTo>
                        <a:pt x="22" y="117"/>
                      </a:lnTo>
                      <a:lnTo>
                        <a:pt x="20" y="116"/>
                      </a:lnTo>
                      <a:lnTo>
                        <a:pt x="18" y="116"/>
                      </a:lnTo>
                      <a:lnTo>
                        <a:pt x="17" y="114"/>
                      </a:lnTo>
                      <a:lnTo>
                        <a:pt x="16" y="113"/>
                      </a:lnTo>
                      <a:lnTo>
                        <a:pt x="15" y="112"/>
                      </a:lnTo>
                      <a:lnTo>
                        <a:pt x="14" y="111"/>
                      </a:lnTo>
                      <a:lnTo>
                        <a:pt x="13" y="110"/>
                      </a:lnTo>
                      <a:lnTo>
                        <a:pt x="11" y="109"/>
                      </a:lnTo>
                      <a:lnTo>
                        <a:pt x="11" y="107"/>
                      </a:lnTo>
                      <a:lnTo>
                        <a:pt x="10" y="106"/>
                      </a:lnTo>
                      <a:lnTo>
                        <a:pt x="9" y="105"/>
                      </a:lnTo>
                      <a:lnTo>
                        <a:pt x="8" y="103"/>
                      </a:lnTo>
                      <a:lnTo>
                        <a:pt x="7" y="102"/>
                      </a:lnTo>
                      <a:lnTo>
                        <a:pt x="6" y="101"/>
                      </a:lnTo>
                      <a:lnTo>
                        <a:pt x="6" y="98"/>
                      </a:lnTo>
                      <a:lnTo>
                        <a:pt x="5" y="96"/>
                      </a:lnTo>
                      <a:lnTo>
                        <a:pt x="4" y="94"/>
                      </a:lnTo>
                      <a:lnTo>
                        <a:pt x="4" y="92"/>
                      </a:lnTo>
                      <a:lnTo>
                        <a:pt x="3" y="91"/>
                      </a:lnTo>
                      <a:lnTo>
                        <a:pt x="3" y="89"/>
                      </a:lnTo>
                      <a:lnTo>
                        <a:pt x="2" y="87"/>
                      </a:lnTo>
                      <a:lnTo>
                        <a:pt x="2" y="85"/>
                      </a:lnTo>
                      <a:lnTo>
                        <a:pt x="2" y="83"/>
                      </a:lnTo>
                      <a:lnTo>
                        <a:pt x="2" y="81"/>
                      </a:lnTo>
                      <a:lnTo>
                        <a:pt x="2" y="79"/>
                      </a:lnTo>
                      <a:lnTo>
                        <a:pt x="0" y="77"/>
                      </a:lnTo>
                      <a:lnTo>
                        <a:pt x="2" y="74"/>
                      </a:lnTo>
                      <a:lnTo>
                        <a:pt x="2" y="72"/>
                      </a:lnTo>
                      <a:lnTo>
                        <a:pt x="2" y="70"/>
                      </a:lnTo>
                      <a:lnTo>
                        <a:pt x="2" y="68"/>
                      </a:lnTo>
                      <a:lnTo>
                        <a:pt x="2" y="66"/>
                      </a:lnTo>
                      <a:lnTo>
                        <a:pt x="3" y="64"/>
                      </a:lnTo>
                      <a:lnTo>
                        <a:pt x="3" y="62"/>
                      </a:lnTo>
                      <a:lnTo>
                        <a:pt x="3" y="60"/>
                      </a:lnTo>
                      <a:lnTo>
                        <a:pt x="4" y="59"/>
                      </a:lnTo>
                      <a:lnTo>
                        <a:pt x="4" y="57"/>
                      </a:lnTo>
                      <a:lnTo>
                        <a:pt x="5" y="55"/>
                      </a:lnTo>
                      <a:lnTo>
                        <a:pt x="5" y="54"/>
                      </a:lnTo>
                      <a:lnTo>
                        <a:pt x="6" y="51"/>
                      </a:lnTo>
                      <a:lnTo>
                        <a:pt x="7" y="49"/>
                      </a:lnTo>
                      <a:lnTo>
                        <a:pt x="8" y="48"/>
                      </a:lnTo>
                      <a:lnTo>
                        <a:pt x="9" y="46"/>
                      </a:lnTo>
                      <a:lnTo>
                        <a:pt x="10" y="45"/>
                      </a:lnTo>
                      <a:lnTo>
                        <a:pt x="11" y="43"/>
                      </a:lnTo>
                      <a:lnTo>
                        <a:pt x="12" y="42"/>
                      </a:lnTo>
                      <a:lnTo>
                        <a:pt x="13" y="41"/>
                      </a:lnTo>
                      <a:lnTo>
                        <a:pt x="14" y="40"/>
                      </a:lnTo>
                      <a:lnTo>
                        <a:pt x="15" y="39"/>
                      </a:lnTo>
                      <a:lnTo>
                        <a:pt x="16" y="38"/>
                      </a:lnTo>
                      <a:lnTo>
                        <a:pt x="17" y="37"/>
                      </a:lnTo>
                      <a:lnTo>
                        <a:pt x="19" y="36"/>
                      </a:lnTo>
                      <a:lnTo>
                        <a:pt x="21" y="35"/>
                      </a:lnTo>
                      <a:lnTo>
                        <a:pt x="22" y="34"/>
                      </a:lnTo>
                      <a:lnTo>
                        <a:pt x="24" y="34"/>
                      </a:lnTo>
                      <a:lnTo>
                        <a:pt x="26" y="33"/>
                      </a:lnTo>
                      <a:lnTo>
                        <a:pt x="28" y="33"/>
                      </a:lnTo>
                      <a:lnTo>
                        <a:pt x="29" y="32"/>
                      </a:lnTo>
                      <a:lnTo>
                        <a:pt x="31" y="32"/>
                      </a:lnTo>
                      <a:lnTo>
                        <a:pt x="33" y="32"/>
                      </a:lnTo>
                      <a:lnTo>
                        <a:pt x="34" y="32"/>
                      </a:lnTo>
                      <a:lnTo>
                        <a:pt x="36" y="32"/>
                      </a:lnTo>
                      <a:lnTo>
                        <a:pt x="37" y="32"/>
                      </a:lnTo>
                      <a:lnTo>
                        <a:pt x="39" y="32"/>
                      </a:lnTo>
                      <a:lnTo>
                        <a:pt x="40" y="32"/>
                      </a:lnTo>
                      <a:lnTo>
                        <a:pt x="41" y="32"/>
                      </a:lnTo>
                      <a:lnTo>
                        <a:pt x="42" y="32"/>
                      </a:lnTo>
                      <a:lnTo>
                        <a:pt x="43" y="32"/>
                      </a:lnTo>
                      <a:lnTo>
                        <a:pt x="44" y="32"/>
                      </a:lnTo>
                      <a:lnTo>
                        <a:pt x="45" y="33"/>
                      </a:lnTo>
                      <a:lnTo>
                        <a:pt x="46" y="33"/>
                      </a:lnTo>
                      <a:lnTo>
                        <a:pt x="47" y="33"/>
                      </a:lnTo>
                      <a:lnTo>
                        <a:pt x="48" y="34"/>
                      </a:lnTo>
                      <a:lnTo>
                        <a:pt x="50" y="34"/>
                      </a:lnTo>
                      <a:lnTo>
                        <a:pt x="51" y="35"/>
                      </a:lnTo>
                      <a:lnTo>
                        <a:pt x="52" y="35"/>
                      </a:lnTo>
                      <a:lnTo>
                        <a:pt x="53" y="36"/>
                      </a:lnTo>
                      <a:lnTo>
                        <a:pt x="54" y="36"/>
                      </a:lnTo>
                      <a:lnTo>
                        <a:pt x="55" y="37"/>
                      </a:lnTo>
                      <a:lnTo>
                        <a:pt x="56" y="37"/>
                      </a:lnTo>
                      <a:lnTo>
                        <a:pt x="57" y="38"/>
                      </a:lnTo>
                      <a:lnTo>
                        <a:pt x="58" y="39"/>
                      </a:lnTo>
                      <a:lnTo>
                        <a:pt x="59" y="39"/>
                      </a:lnTo>
                      <a:lnTo>
                        <a:pt x="59" y="40"/>
                      </a:lnTo>
                      <a:lnTo>
                        <a:pt x="60" y="41"/>
                      </a:lnTo>
                      <a:lnTo>
                        <a:pt x="61" y="42"/>
                      </a:lnTo>
                      <a:lnTo>
                        <a:pt x="61" y="43"/>
                      </a:lnTo>
                      <a:lnTo>
                        <a:pt x="61" y="0"/>
                      </a:lnTo>
                      <a:lnTo>
                        <a:pt x="76" y="0"/>
                      </a:lnTo>
                      <a:lnTo>
                        <a:pt x="76" y="119"/>
                      </a:lnTo>
                      <a:lnTo>
                        <a:pt x="62" y="119"/>
                      </a:lnTo>
                      <a:close/>
                      <a:moveTo>
                        <a:pt x="15" y="77"/>
                      </a:moveTo>
                      <a:lnTo>
                        <a:pt x="16" y="79"/>
                      </a:lnTo>
                      <a:lnTo>
                        <a:pt x="16" y="82"/>
                      </a:lnTo>
                      <a:lnTo>
                        <a:pt x="16" y="84"/>
                      </a:lnTo>
                      <a:lnTo>
                        <a:pt x="16" y="86"/>
                      </a:lnTo>
                      <a:lnTo>
                        <a:pt x="17" y="88"/>
                      </a:lnTo>
                      <a:lnTo>
                        <a:pt x="17" y="91"/>
                      </a:lnTo>
                      <a:lnTo>
                        <a:pt x="18" y="92"/>
                      </a:lnTo>
                      <a:lnTo>
                        <a:pt x="19" y="94"/>
                      </a:lnTo>
                      <a:lnTo>
                        <a:pt x="19" y="96"/>
                      </a:lnTo>
                      <a:lnTo>
                        <a:pt x="20" y="98"/>
                      </a:lnTo>
                      <a:lnTo>
                        <a:pt x="21" y="100"/>
                      </a:lnTo>
                      <a:lnTo>
                        <a:pt x="22" y="102"/>
                      </a:lnTo>
                      <a:lnTo>
                        <a:pt x="24" y="103"/>
                      </a:lnTo>
                      <a:lnTo>
                        <a:pt x="26" y="104"/>
                      </a:lnTo>
                      <a:lnTo>
                        <a:pt x="27" y="105"/>
                      </a:lnTo>
                      <a:lnTo>
                        <a:pt x="28" y="106"/>
                      </a:lnTo>
                      <a:lnTo>
                        <a:pt x="30" y="107"/>
                      </a:lnTo>
                      <a:lnTo>
                        <a:pt x="31" y="108"/>
                      </a:lnTo>
                      <a:lnTo>
                        <a:pt x="32" y="108"/>
                      </a:lnTo>
                      <a:lnTo>
                        <a:pt x="34" y="109"/>
                      </a:lnTo>
                      <a:lnTo>
                        <a:pt x="35" y="109"/>
                      </a:lnTo>
                      <a:lnTo>
                        <a:pt x="37" y="109"/>
                      </a:lnTo>
                      <a:lnTo>
                        <a:pt x="38" y="109"/>
                      </a:lnTo>
                      <a:lnTo>
                        <a:pt x="39" y="110"/>
                      </a:lnTo>
                      <a:lnTo>
                        <a:pt x="41" y="109"/>
                      </a:lnTo>
                      <a:lnTo>
                        <a:pt x="42" y="109"/>
                      </a:lnTo>
                      <a:lnTo>
                        <a:pt x="44" y="109"/>
                      </a:lnTo>
                      <a:lnTo>
                        <a:pt x="45" y="109"/>
                      </a:lnTo>
                      <a:lnTo>
                        <a:pt x="47" y="108"/>
                      </a:lnTo>
                      <a:lnTo>
                        <a:pt x="48" y="107"/>
                      </a:lnTo>
                      <a:lnTo>
                        <a:pt x="50" y="107"/>
                      </a:lnTo>
                      <a:lnTo>
                        <a:pt x="52" y="106"/>
                      </a:lnTo>
                      <a:lnTo>
                        <a:pt x="53" y="105"/>
                      </a:lnTo>
                      <a:lnTo>
                        <a:pt x="54" y="104"/>
                      </a:lnTo>
                      <a:lnTo>
                        <a:pt x="55" y="103"/>
                      </a:lnTo>
                      <a:lnTo>
                        <a:pt x="56" y="102"/>
                      </a:lnTo>
                      <a:lnTo>
                        <a:pt x="57" y="100"/>
                      </a:lnTo>
                      <a:lnTo>
                        <a:pt x="58" y="98"/>
                      </a:lnTo>
                      <a:lnTo>
                        <a:pt x="59" y="96"/>
                      </a:lnTo>
                      <a:lnTo>
                        <a:pt x="60" y="95"/>
                      </a:lnTo>
                      <a:lnTo>
                        <a:pt x="60" y="93"/>
                      </a:lnTo>
                      <a:lnTo>
                        <a:pt x="61" y="91"/>
                      </a:lnTo>
                      <a:lnTo>
                        <a:pt x="61" y="89"/>
                      </a:lnTo>
                      <a:lnTo>
                        <a:pt x="62" y="87"/>
                      </a:lnTo>
                      <a:lnTo>
                        <a:pt x="62" y="85"/>
                      </a:lnTo>
                      <a:lnTo>
                        <a:pt x="62" y="83"/>
                      </a:lnTo>
                      <a:lnTo>
                        <a:pt x="62" y="80"/>
                      </a:lnTo>
                      <a:lnTo>
                        <a:pt x="62" y="78"/>
                      </a:lnTo>
                      <a:lnTo>
                        <a:pt x="62" y="74"/>
                      </a:lnTo>
                      <a:lnTo>
                        <a:pt x="62" y="71"/>
                      </a:lnTo>
                      <a:lnTo>
                        <a:pt x="62" y="69"/>
                      </a:lnTo>
                      <a:lnTo>
                        <a:pt x="62" y="66"/>
                      </a:lnTo>
                      <a:lnTo>
                        <a:pt x="61" y="64"/>
                      </a:lnTo>
                      <a:lnTo>
                        <a:pt x="61" y="62"/>
                      </a:lnTo>
                      <a:lnTo>
                        <a:pt x="60" y="60"/>
                      </a:lnTo>
                      <a:lnTo>
                        <a:pt x="59" y="58"/>
                      </a:lnTo>
                      <a:lnTo>
                        <a:pt x="59" y="56"/>
                      </a:lnTo>
                      <a:lnTo>
                        <a:pt x="58" y="54"/>
                      </a:lnTo>
                      <a:lnTo>
                        <a:pt x="57" y="53"/>
                      </a:lnTo>
                      <a:lnTo>
                        <a:pt x="55" y="51"/>
                      </a:lnTo>
                      <a:lnTo>
                        <a:pt x="54" y="49"/>
                      </a:lnTo>
                      <a:lnTo>
                        <a:pt x="53" y="48"/>
                      </a:lnTo>
                      <a:lnTo>
                        <a:pt x="52" y="47"/>
                      </a:lnTo>
                      <a:lnTo>
                        <a:pt x="51" y="46"/>
                      </a:lnTo>
                      <a:lnTo>
                        <a:pt x="50" y="45"/>
                      </a:lnTo>
                      <a:lnTo>
                        <a:pt x="47" y="44"/>
                      </a:lnTo>
                      <a:lnTo>
                        <a:pt x="46" y="44"/>
                      </a:lnTo>
                      <a:lnTo>
                        <a:pt x="45" y="43"/>
                      </a:lnTo>
                      <a:lnTo>
                        <a:pt x="43" y="43"/>
                      </a:lnTo>
                      <a:lnTo>
                        <a:pt x="42" y="43"/>
                      </a:lnTo>
                      <a:lnTo>
                        <a:pt x="40" y="43"/>
                      </a:lnTo>
                      <a:lnTo>
                        <a:pt x="38" y="43"/>
                      </a:lnTo>
                      <a:lnTo>
                        <a:pt x="37" y="43"/>
                      </a:lnTo>
                      <a:lnTo>
                        <a:pt x="36" y="43"/>
                      </a:lnTo>
                      <a:lnTo>
                        <a:pt x="34" y="43"/>
                      </a:lnTo>
                      <a:lnTo>
                        <a:pt x="33" y="43"/>
                      </a:lnTo>
                      <a:lnTo>
                        <a:pt x="32" y="44"/>
                      </a:lnTo>
                      <a:lnTo>
                        <a:pt x="30" y="45"/>
                      </a:lnTo>
                      <a:lnTo>
                        <a:pt x="29" y="45"/>
                      </a:lnTo>
                      <a:lnTo>
                        <a:pt x="28" y="46"/>
                      </a:lnTo>
                      <a:lnTo>
                        <a:pt x="27" y="47"/>
                      </a:lnTo>
                      <a:lnTo>
                        <a:pt x="26" y="48"/>
                      </a:lnTo>
                      <a:lnTo>
                        <a:pt x="24" y="49"/>
                      </a:lnTo>
                      <a:lnTo>
                        <a:pt x="22" y="51"/>
                      </a:lnTo>
                      <a:lnTo>
                        <a:pt x="21" y="53"/>
                      </a:lnTo>
                      <a:lnTo>
                        <a:pt x="20" y="54"/>
                      </a:lnTo>
                      <a:lnTo>
                        <a:pt x="19" y="56"/>
                      </a:lnTo>
                      <a:lnTo>
                        <a:pt x="19" y="58"/>
                      </a:lnTo>
                      <a:lnTo>
                        <a:pt x="18" y="60"/>
                      </a:lnTo>
                      <a:lnTo>
                        <a:pt x="17" y="62"/>
                      </a:lnTo>
                      <a:lnTo>
                        <a:pt x="17" y="64"/>
                      </a:lnTo>
                      <a:lnTo>
                        <a:pt x="16" y="66"/>
                      </a:lnTo>
                      <a:lnTo>
                        <a:pt x="16" y="68"/>
                      </a:lnTo>
                      <a:lnTo>
                        <a:pt x="16" y="70"/>
                      </a:lnTo>
                      <a:lnTo>
                        <a:pt x="16" y="73"/>
                      </a:lnTo>
                      <a:lnTo>
                        <a:pt x="15" y="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63" name="Freeform 534"/>
                <p:cNvSpPr>
                  <a:spLocks/>
                </p:cNvSpPr>
                <p:nvPr/>
              </p:nvSpPr>
              <p:spPr bwMode="auto">
                <a:xfrm>
                  <a:off x="1129" y="3017"/>
                  <a:ext cx="57" cy="60"/>
                </a:xfrm>
                <a:custGeom>
                  <a:avLst/>
                  <a:gdLst>
                    <a:gd name="T0" fmla="*/ 0 w 113"/>
                    <a:gd name="T1" fmla="*/ 15 h 119"/>
                    <a:gd name="T2" fmla="*/ 0 w 113"/>
                    <a:gd name="T3" fmla="*/ 0 h 119"/>
                    <a:gd name="T4" fmla="*/ 3 w 113"/>
                    <a:gd name="T5" fmla="*/ 0 h 119"/>
                    <a:gd name="T6" fmla="*/ 7 w 113"/>
                    <a:gd name="T7" fmla="*/ 11 h 119"/>
                    <a:gd name="T8" fmla="*/ 7 w 113"/>
                    <a:gd name="T9" fmla="*/ 11 h 119"/>
                    <a:gd name="T10" fmla="*/ 7 w 113"/>
                    <a:gd name="T11" fmla="*/ 11 h 119"/>
                    <a:gd name="T12" fmla="*/ 7 w 113"/>
                    <a:gd name="T13" fmla="*/ 12 h 119"/>
                    <a:gd name="T14" fmla="*/ 7 w 113"/>
                    <a:gd name="T15" fmla="*/ 12 h 119"/>
                    <a:gd name="T16" fmla="*/ 7 w 113"/>
                    <a:gd name="T17" fmla="*/ 12 h 119"/>
                    <a:gd name="T18" fmla="*/ 7 w 113"/>
                    <a:gd name="T19" fmla="*/ 12 h 119"/>
                    <a:gd name="T20" fmla="*/ 7 w 113"/>
                    <a:gd name="T21" fmla="*/ 12 h 119"/>
                    <a:gd name="T22" fmla="*/ 8 w 113"/>
                    <a:gd name="T23" fmla="*/ 13 h 119"/>
                    <a:gd name="T24" fmla="*/ 8 w 113"/>
                    <a:gd name="T25" fmla="*/ 13 h 119"/>
                    <a:gd name="T26" fmla="*/ 8 w 113"/>
                    <a:gd name="T27" fmla="*/ 13 h 119"/>
                    <a:gd name="T28" fmla="*/ 8 w 113"/>
                    <a:gd name="T29" fmla="*/ 13 h 119"/>
                    <a:gd name="T30" fmla="*/ 8 w 113"/>
                    <a:gd name="T31" fmla="*/ 13 h 119"/>
                    <a:gd name="T32" fmla="*/ 8 w 113"/>
                    <a:gd name="T33" fmla="*/ 13 h 119"/>
                    <a:gd name="T34" fmla="*/ 8 w 113"/>
                    <a:gd name="T35" fmla="*/ 13 h 119"/>
                    <a:gd name="T36" fmla="*/ 8 w 113"/>
                    <a:gd name="T37" fmla="*/ 13 h 119"/>
                    <a:gd name="T38" fmla="*/ 8 w 113"/>
                    <a:gd name="T39" fmla="*/ 13 h 119"/>
                    <a:gd name="T40" fmla="*/ 8 w 113"/>
                    <a:gd name="T41" fmla="*/ 12 h 119"/>
                    <a:gd name="T42" fmla="*/ 8 w 113"/>
                    <a:gd name="T43" fmla="*/ 12 h 119"/>
                    <a:gd name="T44" fmla="*/ 8 w 113"/>
                    <a:gd name="T45" fmla="*/ 12 h 119"/>
                    <a:gd name="T46" fmla="*/ 8 w 113"/>
                    <a:gd name="T47" fmla="*/ 12 h 119"/>
                    <a:gd name="T48" fmla="*/ 8 w 113"/>
                    <a:gd name="T49" fmla="*/ 12 h 119"/>
                    <a:gd name="T50" fmla="*/ 8 w 113"/>
                    <a:gd name="T51" fmla="*/ 11 h 119"/>
                    <a:gd name="T52" fmla="*/ 8 w 113"/>
                    <a:gd name="T53" fmla="*/ 11 h 119"/>
                    <a:gd name="T54" fmla="*/ 8 w 113"/>
                    <a:gd name="T55" fmla="*/ 11 h 119"/>
                    <a:gd name="T56" fmla="*/ 12 w 113"/>
                    <a:gd name="T57" fmla="*/ 0 h 119"/>
                    <a:gd name="T58" fmla="*/ 15 w 113"/>
                    <a:gd name="T59" fmla="*/ 0 h 119"/>
                    <a:gd name="T60" fmla="*/ 15 w 113"/>
                    <a:gd name="T61" fmla="*/ 15 h 119"/>
                    <a:gd name="T62" fmla="*/ 13 w 113"/>
                    <a:gd name="T63" fmla="*/ 15 h 119"/>
                    <a:gd name="T64" fmla="*/ 13 w 113"/>
                    <a:gd name="T65" fmla="*/ 3 h 119"/>
                    <a:gd name="T66" fmla="*/ 8 w 113"/>
                    <a:gd name="T67" fmla="*/ 15 h 119"/>
                    <a:gd name="T68" fmla="*/ 7 w 113"/>
                    <a:gd name="T69" fmla="*/ 15 h 119"/>
                    <a:gd name="T70" fmla="*/ 2 w 113"/>
                    <a:gd name="T71" fmla="*/ 3 h 119"/>
                    <a:gd name="T72" fmla="*/ 2 w 113"/>
                    <a:gd name="T73" fmla="*/ 15 h 119"/>
                    <a:gd name="T74" fmla="*/ 0 w 113"/>
                    <a:gd name="T75" fmla="*/ 15 h 119"/>
                    <a:gd name="T76" fmla="*/ 0 w 113"/>
                    <a:gd name="T77" fmla="*/ 15 h 11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13"/>
                    <a:gd name="T118" fmla="*/ 0 h 119"/>
                    <a:gd name="T119" fmla="*/ 113 w 113"/>
                    <a:gd name="T120" fmla="*/ 119 h 119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13" h="119">
                      <a:moveTo>
                        <a:pt x="0" y="119"/>
                      </a:moveTo>
                      <a:lnTo>
                        <a:pt x="0" y="0"/>
                      </a:lnTo>
                      <a:lnTo>
                        <a:pt x="24" y="0"/>
                      </a:lnTo>
                      <a:lnTo>
                        <a:pt x="52" y="85"/>
                      </a:lnTo>
                      <a:lnTo>
                        <a:pt x="53" y="86"/>
                      </a:lnTo>
                      <a:lnTo>
                        <a:pt x="54" y="88"/>
                      </a:lnTo>
                      <a:lnTo>
                        <a:pt x="54" y="90"/>
                      </a:lnTo>
                      <a:lnTo>
                        <a:pt x="55" y="91"/>
                      </a:lnTo>
                      <a:lnTo>
                        <a:pt x="55" y="93"/>
                      </a:lnTo>
                      <a:lnTo>
                        <a:pt x="56" y="94"/>
                      </a:lnTo>
                      <a:lnTo>
                        <a:pt x="56" y="96"/>
                      </a:lnTo>
                      <a:lnTo>
                        <a:pt x="57" y="97"/>
                      </a:lnTo>
                      <a:lnTo>
                        <a:pt x="57" y="98"/>
                      </a:lnTo>
                      <a:lnTo>
                        <a:pt x="57" y="100"/>
                      </a:lnTo>
                      <a:lnTo>
                        <a:pt x="57" y="101"/>
                      </a:lnTo>
                      <a:lnTo>
                        <a:pt x="57" y="103"/>
                      </a:lnTo>
                      <a:lnTo>
                        <a:pt x="58" y="101"/>
                      </a:lnTo>
                      <a:lnTo>
                        <a:pt x="58" y="100"/>
                      </a:lnTo>
                      <a:lnTo>
                        <a:pt x="59" y="98"/>
                      </a:lnTo>
                      <a:lnTo>
                        <a:pt x="59" y="97"/>
                      </a:lnTo>
                      <a:lnTo>
                        <a:pt x="60" y="95"/>
                      </a:lnTo>
                      <a:lnTo>
                        <a:pt x="60" y="94"/>
                      </a:lnTo>
                      <a:lnTo>
                        <a:pt x="61" y="92"/>
                      </a:lnTo>
                      <a:lnTo>
                        <a:pt x="61" y="91"/>
                      </a:lnTo>
                      <a:lnTo>
                        <a:pt x="62" y="89"/>
                      </a:lnTo>
                      <a:lnTo>
                        <a:pt x="62" y="87"/>
                      </a:lnTo>
                      <a:lnTo>
                        <a:pt x="63" y="85"/>
                      </a:lnTo>
                      <a:lnTo>
                        <a:pt x="63" y="84"/>
                      </a:lnTo>
                      <a:lnTo>
                        <a:pt x="92" y="0"/>
                      </a:lnTo>
                      <a:lnTo>
                        <a:pt x="113" y="0"/>
                      </a:lnTo>
                      <a:lnTo>
                        <a:pt x="113" y="119"/>
                      </a:lnTo>
                      <a:lnTo>
                        <a:pt x="99" y="119"/>
                      </a:lnTo>
                      <a:lnTo>
                        <a:pt x="99" y="20"/>
                      </a:lnTo>
                      <a:lnTo>
                        <a:pt x="63" y="119"/>
                      </a:lnTo>
                      <a:lnTo>
                        <a:pt x="50" y="119"/>
                      </a:lnTo>
                      <a:lnTo>
                        <a:pt x="15" y="18"/>
                      </a:lnTo>
                      <a:lnTo>
                        <a:pt x="15" y="119"/>
                      </a:lnTo>
                      <a:lnTo>
                        <a:pt x="0" y="1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64" name="Freeform 535"/>
                <p:cNvSpPr>
                  <a:spLocks noEditPoints="1"/>
                </p:cNvSpPr>
                <p:nvPr/>
              </p:nvSpPr>
              <p:spPr bwMode="auto">
                <a:xfrm>
                  <a:off x="1196" y="3033"/>
                  <a:ext cx="39" cy="45"/>
                </a:xfrm>
                <a:custGeom>
                  <a:avLst/>
                  <a:gdLst>
                    <a:gd name="T0" fmla="*/ 6 w 79"/>
                    <a:gd name="T1" fmla="*/ 11 h 89"/>
                    <a:gd name="T2" fmla="*/ 5 w 79"/>
                    <a:gd name="T3" fmla="*/ 11 h 89"/>
                    <a:gd name="T4" fmla="*/ 4 w 79"/>
                    <a:gd name="T5" fmla="*/ 11 h 89"/>
                    <a:gd name="T6" fmla="*/ 2 w 79"/>
                    <a:gd name="T7" fmla="*/ 11 h 89"/>
                    <a:gd name="T8" fmla="*/ 1 w 79"/>
                    <a:gd name="T9" fmla="*/ 11 h 89"/>
                    <a:gd name="T10" fmla="*/ 0 w 79"/>
                    <a:gd name="T11" fmla="*/ 10 h 89"/>
                    <a:gd name="T12" fmla="*/ 0 w 79"/>
                    <a:gd name="T13" fmla="*/ 9 h 89"/>
                    <a:gd name="T14" fmla="*/ 0 w 79"/>
                    <a:gd name="T15" fmla="*/ 8 h 89"/>
                    <a:gd name="T16" fmla="*/ 0 w 79"/>
                    <a:gd name="T17" fmla="*/ 7 h 89"/>
                    <a:gd name="T18" fmla="*/ 1 w 79"/>
                    <a:gd name="T19" fmla="*/ 6 h 89"/>
                    <a:gd name="T20" fmla="*/ 1 w 79"/>
                    <a:gd name="T21" fmla="*/ 6 h 89"/>
                    <a:gd name="T22" fmla="*/ 2 w 79"/>
                    <a:gd name="T23" fmla="*/ 5 h 89"/>
                    <a:gd name="T24" fmla="*/ 3 w 79"/>
                    <a:gd name="T25" fmla="*/ 5 h 89"/>
                    <a:gd name="T26" fmla="*/ 4 w 79"/>
                    <a:gd name="T27" fmla="*/ 5 h 89"/>
                    <a:gd name="T28" fmla="*/ 6 w 79"/>
                    <a:gd name="T29" fmla="*/ 5 h 89"/>
                    <a:gd name="T30" fmla="*/ 7 w 79"/>
                    <a:gd name="T31" fmla="*/ 4 h 89"/>
                    <a:gd name="T32" fmla="*/ 7 w 79"/>
                    <a:gd name="T33" fmla="*/ 4 h 89"/>
                    <a:gd name="T34" fmla="*/ 7 w 79"/>
                    <a:gd name="T35" fmla="*/ 3 h 89"/>
                    <a:gd name="T36" fmla="*/ 7 w 79"/>
                    <a:gd name="T37" fmla="*/ 2 h 89"/>
                    <a:gd name="T38" fmla="*/ 6 w 79"/>
                    <a:gd name="T39" fmla="*/ 2 h 89"/>
                    <a:gd name="T40" fmla="*/ 4 w 79"/>
                    <a:gd name="T41" fmla="*/ 2 h 89"/>
                    <a:gd name="T42" fmla="*/ 3 w 79"/>
                    <a:gd name="T43" fmla="*/ 2 h 89"/>
                    <a:gd name="T44" fmla="*/ 2 w 79"/>
                    <a:gd name="T45" fmla="*/ 3 h 89"/>
                    <a:gd name="T46" fmla="*/ 2 w 79"/>
                    <a:gd name="T47" fmla="*/ 4 h 89"/>
                    <a:gd name="T48" fmla="*/ 0 w 79"/>
                    <a:gd name="T49" fmla="*/ 3 h 89"/>
                    <a:gd name="T50" fmla="*/ 1 w 79"/>
                    <a:gd name="T51" fmla="*/ 2 h 89"/>
                    <a:gd name="T52" fmla="*/ 2 w 79"/>
                    <a:gd name="T53" fmla="*/ 1 h 89"/>
                    <a:gd name="T54" fmla="*/ 3 w 79"/>
                    <a:gd name="T55" fmla="*/ 1 h 89"/>
                    <a:gd name="T56" fmla="*/ 4 w 79"/>
                    <a:gd name="T57" fmla="*/ 0 h 89"/>
                    <a:gd name="T58" fmla="*/ 6 w 79"/>
                    <a:gd name="T59" fmla="*/ 0 h 89"/>
                    <a:gd name="T60" fmla="*/ 7 w 79"/>
                    <a:gd name="T61" fmla="*/ 1 h 89"/>
                    <a:gd name="T62" fmla="*/ 8 w 79"/>
                    <a:gd name="T63" fmla="*/ 1 h 89"/>
                    <a:gd name="T64" fmla="*/ 8 w 79"/>
                    <a:gd name="T65" fmla="*/ 2 h 89"/>
                    <a:gd name="T66" fmla="*/ 9 w 79"/>
                    <a:gd name="T67" fmla="*/ 2 h 89"/>
                    <a:gd name="T68" fmla="*/ 9 w 79"/>
                    <a:gd name="T69" fmla="*/ 3 h 89"/>
                    <a:gd name="T70" fmla="*/ 9 w 79"/>
                    <a:gd name="T71" fmla="*/ 4 h 89"/>
                    <a:gd name="T72" fmla="*/ 9 w 79"/>
                    <a:gd name="T73" fmla="*/ 8 h 89"/>
                    <a:gd name="T74" fmla="*/ 9 w 79"/>
                    <a:gd name="T75" fmla="*/ 10 h 89"/>
                    <a:gd name="T76" fmla="*/ 9 w 79"/>
                    <a:gd name="T77" fmla="*/ 11 h 89"/>
                    <a:gd name="T78" fmla="*/ 8 w 79"/>
                    <a:gd name="T79" fmla="*/ 11 h 89"/>
                    <a:gd name="T80" fmla="*/ 7 w 79"/>
                    <a:gd name="T81" fmla="*/ 11 h 89"/>
                    <a:gd name="T82" fmla="*/ 7 w 79"/>
                    <a:gd name="T83" fmla="*/ 10 h 89"/>
                    <a:gd name="T84" fmla="*/ 6 w 79"/>
                    <a:gd name="T85" fmla="*/ 6 h 89"/>
                    <a:gd name="T86" fmla="*/ 4 w 79"/>
                    <a:gd name="T87" fmla="*/ 7 h 89"/>
                    <a:gd name="T88" fmla="*/ 3 w 79"/>
                    <a:gd name="T89" fmla="*/ 7 h 89"/>
                    <a:gd name="T90" fmla="*/ 2 w 79"/>
                    <a:gd name="T91" fmla="*/ 7 h 89"/>
                    <a:gd name="T92" fmla="*/ 2 w 79"/>
                    <a:gd name="T93" fmla="*/ 8 h 89"/>
                    <a:gd name="T94" fmla="*/ 2 w 79"/>
                    <a:gd name="T95" fmla="*/ 8 h 89"/>
                    <a:gd name="T96" fmla="*/ 2 w 79"/>
                    <a:gd name="T97" fmla="*/ 8 h 89"/>
                    <a:gd name="T98" fmla="*/ 2 w 79"/>
                    <a:gd name="T99" fmla="*/ 9 h 89"/>
                    <a:gd name="T100" fmla="*/ 2 w 79"/>
                    <a:gd name="T101" fmla="*/ 10 h 89"/>
                    <a:gd name="T102" fmla="*/ 3 w 79"/>
                    <a:gd name="T103" fmla="*/ 10 h 89"/>
                    <a:gd name="T104" fmla="*/ 4 w 79"/>
                    <a:gd name="T105" fmla="*/ 10 h 89"/>
                    <a:gd name="T106" fmla="*/ 5 w 79"/>
                    <a:gd name="T107" fmla="*/ 10 h 89"/>
                    <a:gd name="T108" fmla="*/ 6 w 79"/>
                    <a:gd name="T109" fmla="*/ 9 h 89"/>
                    <a:gd name="T110" fmla="*/ 7 w 79"/>
                    <a:gd name="T111" fmla="*/ 8 h 89"/>
                    <a:gd name="T112" fmla="*/ 7 w 79"/>
                    <a:gd name="T113" fmla="*/ 7 h 89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79"/>
                    <a:gd name="T172" fmla="*/ 0 h 89"/>
                    <a:gd name="T173" fmla="*/ 79 w 79"/>
                    <a:gd name="T174" fmla="*/ 89 h 89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79" h="89">
                      <a:moveTo>
                        <a:pt x="62" y="77"/>
                      </a:moveTo>
                      <a:lnTo>
                        <a:pt x="61" y="78"/>
                      </a:lnTo>
                      <a:lnTo>
                        <a:pt x="60" y="79"/>
                      </a:lnTo>
                      <a:lnTo>
                        <a:pt x="59" y="80"/>
                      </a:lnTo>
                      <a:lnTo>
                        <a:pt x="56" y="81"/>
                      </a:lnTo>
                      <a:lnTo>
                        <a:pt x="55" y="81"/>
                      </a:lnTo>
                      <a:lnTo>
                        <a:pt x="54" y="82"/>
                      </a:lnTo>
                      <a:lnTo>
                        <a:pt x="53" y="83"/>
                      </a:lnTo>
                      <a:lnTo>
                        <a:pt x="51" y="84"/>
                      </a:lnTo>
                      <a:lnTo>
                        <a:pt x="50" y="84"/>
                      </a:lnTo>
                      <a:lnTo>
                        <a:pt x="49" y="85"/>
                      </a:lnTo>
                      <a:lnTo>
                        <a:pt x="48" y="85"/>
                      </a:lnTo>
                      <a:lnTo>
                        <a:pt x="46" y="86"/>
                      </a:lnTo>
                      <a:lnTo>
                        <a:pt x="45" y="86"/>
                      </a:lnTo>
                      <a:lnTo>
                        <a:pt x="44" y="86"/>
                      </a:lnTo>
                      <a:lnTo>
                        <a:pt x="42" y="87"/>
                      </a:lnTo>
                      <a:lnTo>
                        <a:pt x="41" y="87"/>
                      </a:lnTo>
                      <a:lnTo>
                        <a:pt x="40" y="87"/>
                      </a:lnTo>
                      <a:lnTo>
                        <a:pt x="38" y="88"/>
                      </a:lnTo>
                      <a:lnTo>
                        <a:pt x="37" y="88"/>
                      </a:lnTo>
                      <a:lnTo>
                        <a:pt x="36" y="88"/>
                      </a:lnTo>
                      <a:lnTo>
                        <a:pt x="33" y="88"/>
                      </a:lnTo>
                      <a:lnTo>
                        <a:pt x="32" y="88"/>
                      </a:lnTo>
                      <a:lnTo>
                        <a:pt x="31" y="88"/>
                      </a:lnTo>
                      <a:lnTo>
                        <a:pt x="29" y="89"/>
                      </a:lnTo>
                      <a:lnTo>
                        <a:pt x="27" y="88"/>
                      </a:lnTo>
                      <a:lnTo>
                        <a:pt x="25" y="88"/>
                      </a:lnTo>
                      <a:lnTo>
                        <a:pt x="23" y="88"/>
                      </a:lnTo>
                      <a:lnTo>
                        <a:pt x="21" y="88"/>
                      </a:lnTo>
                      <a:lnTo>
                        <a:pt x="19" y="87"/>
                      </a:lnTo>
                      <a:lnTo>
                        <a:pt x="17" y="87"/>
                      </a:lnTo>
                      <a:lnTo>
                        <a:pt x="16" y="86"/>
                      </a:lnTo>
                      <a:lnTo>
                        <a:pt x="14" y="86"/>
                      </a:lnTo>
                      <a:lnTo>
                        <a:pt x="12" y="85"/>
                      </a:lnTo>
                      <a:lnTo>
                        <a:pt x="11" y="84"/>
                      </a:lnTo>
                      <a:lnTo>
                        <a:pt x="9" y="83"/>
                      </a:lnTo>
                      <a:lnTo>
                        <a:pt x="7" y="83"/>
                      </a:lnTo>
                      <a:lnTo>
                        <a:pt x="6" y="81"/>
                      </a:lnTo>
                      <a:lnTo>
                        <a:pt x="5" y="80"/>
                      </a:lnTo>
                      <a:lnTo>
                        <a:pt x="4" y="79"/>
                      </a:lnTo>
                      <a:lnTo>
                        <a:pt x="4" y="77"/>
                      </a:lnTo>
                      <a:lnTo>
                        <a:pt x="3" y="76"/>
                      </a:lnTo>
                      <a:lnTo>
                        <a:pt x="2" y="75"/>
                      </a:lnTo>
                      <a:lnTo>
                        <a:pt x="2" y="73"/>
                      </a:lnTo>
                      <a:lnTo>
                        <a:pt x="1" y="72"/>
                      </a:lnTo>
                      <a:lnTo>
                        <a:pt x="1" y="70"/>
                      </a:lnTo>
                      <a:lnTo>
                        <a:pt x="1" y="69"/>
                      </a:lnTo>
                      <a:lnTo>
                        <a:pt x="1" y="66"/>
                      </a:lnTo>
                      <a:lnTo>
                        <a:pt x="0" y="65"/>
                      </a:lnTo>
                      <a:lnTo>
                        <a:pt x="1" y="63"/>
                      </a:lnTo>
                      <a:lnTo>
                        <a:pt x="1" y="62"/>
                      </a:lnTo>
                      <a:lnTo>
                        <a:pt x="1" y="61"/>
                      </a:lnTo>
                      <a:lnTo>
                        <a:pt x="1" y="60"/>
                      </a:lnTo>
                      <a:lnTo>
                        <a:pt x="1" y="59"/>
                      </a:lnTo>
                      <a:lnTo>
                        <a:pt x="1" y="58"/>
                      </a:lnTo>
                      <a:lnTo>
                        <a:pt x="2" y="57"/>
                      </a:lnTo>
                      <a:lnTo>
                        <a:pt x="2" y="56"/>
                      </a:lnTo>
                      <a:lnTo>
                        <a:pt x="3" y="55"/>
                      </a:lnTo>
                      <a:lnTo>
                        <a:pt x="3" y="54"/>
                      </a:lnTo>
                      <a:lnTo>
                        <a:pt x="4" y="53"/>
                      </a:lnTo>
                      <a:lnTo>
                        <a:pt x="4" y="52"/>
                      </a:lnTo>
                      <a:lnTo>
                        <a:pt x="5" y="51"/>
                      </a:lnTo>
                      <a:lnTo>
                        <a:pt x="5" y="50"/>
                      </a:lnTo>
                      <a:lnTo>
                        <a:pt x="6" y="50"/>
                      </a:lnTo>
                      <a:lnTo>
                        <a:pt x="6" y="49"/>
                      </a:lnTo>
                      <a:lnTo>
                        <a:pt x="7" y="48"/>
                      </a:lnTo>
                      <a:lnTo>
                        <a:pt x="8" y="48"/>
                      </a:lnTo>
                      <a:lnTo>
                        <a:pt x="8" y="47"/>
                      </a:lnTo>
                      <a:lnTo>
                        <a:pt x="9" y="47"/>
                      </a:lnTo>
                      <a:lnTo>
                        <a:pt x="11" y="46"/>
                      </a:lnTo>
                      <a:lnTo>
                        <a:pt x="12" y="45"/>
                      </a:lnTo>
                      <a:lnTo>
                        <a:pt x="13" y="45"/>
                      </a:lnTo>
                      <a:lnTo>
                        <a:pt x="14" y="44"/>
                      </a:lnTo>
                      <a:lnTo>
                        <a:pt x="15" y="42"/>
                      </a:lnTo>
                      <a:lnTo>
                        <a:pt x="16" y="42"/>
                      </a:lnTo>
                      <a:lnTo>
                        <a:pt x="17" y="41"/>
                      </a:lnTo>
                      <a:lnTo>
                        <a:pt x="18" y="41"/>
                      </a:lnTo>
                      <a:lnTo>
                        <a:pt x="19" y="41"/>
                      </a:lnTo>
                      <a:lnTo>
                        <a:pt x="20" y="40"/>
                      </a:lnTo>
                      <a:lnTo>
                        <a:pt x="21" y="40"/>
                      </a:lnTo>
                      <a:lnTo>
                        <a:pt x="22" y="39"/>
                      </a:lnTo>
                      <a:lnTo>
                        <a:pt x="23" y="39"/>
                      </a:lnTo>
                      <a:lnTo>
                        <a:pt x="24" y="39"/>
                      </a:lnTo>
                      <a:lnTo>
                        <a:pt x="25" y="39"/>
                      </a:lnTo>
                      <a:lnTo>
                        <a:pt x="26" y="39"/>
                      </a:lnTo>
                      <a:lnTo>
                        <a:pt x="27" y="38"/>
                      </a:lnTo>
                      <a:lnTo>
                        <a:pt x="28" y="38"/>
                      </a:lnTo>
                      <a:lnTo>
                        <a:pt x="29" y="38"/>
                      </a:lnTo>
                      <a:lnTo>
                        <a:pt x="30" y="38"/>
                      </a:lnTo>
                      <a:lnTo>
                        <a:pt x="31" y="38"/>
                      </a:lnTo>
                      <a:lnTo>
                        <a:pt x="32" y="38"/>
                      </a:lnTo>
                      <a:lnTo>
                        <a:pt x="33" y="38"/>
                      </a:lnTo>
                      <a:lnTo>
                        <a:pt x="37" y="37"/>
                      </a:lnTo>
                      <a:lnTo>
                        <a:pt x="40" y="37"/>
                      </a:lnTo>
                      <a:lnTo>
                        <a:pt x="43" y="36"/>
                      </a:lnTo>
                      <a:lnTo>
                        <a:pt x="45" y="36"/>
                      </a:lnTo>
                      <a:lnTo>
                        <a:pt x="48" y="36"/>
                      </a:lnTo>
                      <a:lnTo>
                        <a:pt x="50" y="35"/>
                      </a:lnTo>
                      <a:lnTo>
                        <a:pt x="52" y="35"/>
                      </a:lnTo>
                      <a:lnTo>
                        <a:pt x="54" y="34"/>
                      </a:lnTo>
                      <a:lnTo>
                        <a:pt x="55" y="34"/>
                      </a:lnTo>
                      <a:lnTo>
                        <a:pt x="57" y="33"/>
                      </a:lnTo>
                      <a:lnTo>
                        <a:pt x="59" y="33"/>
                      </a:lnTo>
                      <a:lnTo>
                        <a:pt x="60" y="33"/>
                      </a:lnTo>
                      <a:lnTo>
                        <a:pt x="61" y="32"/>
                      </a:lnTo>
                      <a:lnTo>
                        <a:pt x="61" y="31"/>
                      </a:lnTo>
                      <a:lnTo>
                        <a:pt x="61" y="30"/>
                      </a:lnTo>
                      <a:lnTo>
                        <a:pt x="61" y="29"/>
                      </a:lnTo>
                      <a:lnTo>
                        <a:pt x="61" y="27"/>
                      </a:lnTo>
                      <a:lnTo>
                        <a:pt x="61" y="26"/>
                      </a:lnTo>
                      <a:lnTo>
                        <a:pt x="61" y="25"/>
                      </a:lnTo>
                      <a:lnTo>
                        <a:pt x="61" y="24"/>
                      </a:lnTo>
                      <a:lnTo>
                        <a:pt x="61" y="23"/>
                      </a:lnTo>
                      <a:lnTo>
                        <a:pt x="60" y="21"/>
                      </a:lnTo>
                      <a:lnTo>
                        <a:pt x="60" y="19"/>
                      </a:lnTo>
                      <a:lnTo>
                        <a:pt x="59" y="18"/>
                      </a:lnTo>
                      <a:lnTo>
                        <a:pt x="59" y="17"/>
                      </a:lnTo>
                      <a:lnTo>
                        <a:pt x="57" y="16"/>
                      </a:lnTo>
                      <a:lnTo>
                        <a:pt x="56" y="16"/>
                      </a:lnTo>
                      <a:lnTo>
                        <a:pt x="55" y="15"/>
                      </a:lnTo>
                      <a:lnTo>
                        <a:pt x="54" y="14"/>
                      </a:lnTo>
                      <a:lnTo>
                        <a:pt x="53" y="13"/>
                      </a:lnTo>
                      <a:lnTo>
                        <a:pt x="52" y="13"/>
                      </a:lnTo>
                      <a:lnTo>
                        <a:pt x="51" y="12"/>
                      </a:lnTo>
                      <a:lnTo>
                        <a:pt x="49" y="12"/>
                      </a:lnTo>
                      <a:lnTo>
                        <a:pt x="48" y="11"/>
                      </a:lnTo>
                      <a:lnTo>
                        <a:pt x="47" y="11"/>
                      </a:lnTo>
                      <a:lnTo>
                        <a:pt x="45" y="11"/>
                      </a:lnTo>
                      <a:lnTo>
                        <a:pt x="44" y="11"/>
                      </a:lnTo>
                      <a:lnTo>
                        <a:pt x="42" y="11"/>
                      </a:lnTo>
                      <a:lnTo>
                        <a:pt x="40" y="11"/>
                      </a:lnTo>
                      <a:lnTo>
                        <a:pt x="39" y="11"/>
                      </a:lnTo>
                      <a:lnTo>
                        <a:pt x="37" y="11"/>
                      </a:lnTo>
                      <a:lnTo>
                        <a:pt x="36" y="11"/>
                      </a:lnTo>
                      <a:lnTo>
                        <a:pt x="33" y="11"/>
                      </a:lnTo>
                      <a:lnTo>
                        <a:pt x="32" y="11"/>
                      </a:lnTo>
                      <a:lnTo>
                        <a:pt x="31" y="12"/>
                      </a:lnTo>
                      <a:lnTo>
                        <a:pt x="30" y="12"/>
                      </a:lnTo>
                      <a:lnTo>
                        <a:pt x="28" y="12"/>
                      </a:lnTo>
                      <a:lnTo>
                        <a:pt x="27" y="13"/>
                      </a:lnTo>
                      <a:lnTo>
                        <a:pt x="26" y="13"/>
                      </a:lnTo>
                      <a:lnTo>
                        <a:pt x="25" y="14"/>
                      </a:lnTo>
                      <a:lnTo>
                        <a:pt x="24" y="15"/>
                      </a:lnTo>
                      <a:lnTo>
                        <a:pt x="23" y="16"/>
                      </a:lnTo>
                      <a:lnTo>
                        <a:pt x="22" y="17"/>
                      </a:lnTo>
                      <a:lnTo>
                        <a:pt x="21" y="18"/>
                      </a:lnTo>
                      <a:lnTo>
                        <a:pt x="21" y="19"/>
                      </a:lnTo>
                      <a:lnTo>
                        <a:pt x="20" y="21"/>
                      </a:lnTo>
                      <a:lnTo>
                        <a:pt x="20" y="22"/>
                      </a:lnTo>
                      <a:lnTo>
                        <a:pt x="19" y="23"/>
                      </a:lnTo>
                      <a:lnTo>
                        <a:pt x="19" y="24"/>
                      </a:lnTo>
                      <a:lnTo>
                        <a:pt x="18" y="25"/>
                      </a:lnTo>
                      <a:lnTo>
                        <a:pt x="18" y="26"/>
                      </a:lnTo>
                      <a:lnTo>
                        <a:pt x="17" y="28"/>
                      </a:lnTo>
                      <a:lnTo>
                        <a:pt x="2" y="26"/>
                      </a:lnTo>
                      <a:lnTo>
                        <a:pt x="3" y="24"/>
                      </a:lnTo>
                      <a:lnTo>
                        <a:pt x="3" y="23"/>
                      </a:lnTo>
                      <a:lnTo>
                        <a:pt x="4" y="22"/>
                      </a:lnTo>
                      <a:lnTo>
                        <a:pt x="4" y="19"/>
                      </a:lnTo>
                      <a:lnTo>
                        <a:pt x="5" y="18"/>
                      </a:lnTo>
                      <a:lnTo>
                        <a:pt x="5" y="17"/>
                      </a:lnTo>
                      <a:lnTo>
                        <a:pt x="6" y="16"/>
                      </a:lnTo>
                      <a:lnTo>
                        <a:pt x="6" y="15"/>
                      </a:lnTo>
                      <a:lnTo>
                        <a:pt x="7" y="14"/>
                      </a:lnTo>
                      <a:lnTo>
                        <a:pt x="7" y="13"/>
                      </a:lnTo>
                      <a:lnTo>
                        <a:pt x="8" y="12"/>
                      </a:lnTo>
                      <a:lnTo>
                        <a:pt x="8" y="11"/>
                      </a:lnTo>
                      <a:lnTo>
                        <a:pt x="9" y="10"/>
                      </a:lnTo>
                      <a:lnTo>
                        <a:pt x="11" y="9"/>
                      </a:lnTo>
                      <a:lnTo>
                        <a:pt x="12" y="8"/>
                      </a:lnTo>
                      <a:lnTo>
                        <a:pt x="13" y="7"/>
                      </a:lnTo>
                      <a:lnTo>
                        <a:pt x="14" y="7"/>
                      </a:lnTo>
                      <a:lnTo>
                        <a:pt x="15" y="6"/>
                      </a:lnTo>
                      <a:lnTo>
                        <a:pt x="16" y="5"/>
                      </a:lnTo>
                      <a:lnTo>
                        <a:pt x="18" y="5"/>
                      </a:lnTo>
                      <a:lnTo>
                        <a:pt x="19" y="4"/>
                      </a:lnTo>
                      <a:lnTo>
                        <a:pt x="20" y="4"/>
                      </a:lnTo>
                      <a:lnTo>
                        <a:pt x="21" y="3"/>
                      </a:lnTo>
                      <a:lnTo>
                        <a:pt x="22" y="3"/>
                      </a:lnTo>
                      <a:lnTo>
                        <a:pt x="24" y="2"/>
                      </a:lnTo>
                      <a:lnTo>
                        <a:pt x="25" y="2"/>
                      </a:lnTo>
                      <a:lnTo>
                        <a:pt x="27" y="1"/>
                      </a:lnTo>
                      <a:lnTo>
                        <a:pt x="28" y="1"/>
                      </a:lnTo>
                      <a:lnTo>
                        <a:pt x="30" y="1"/>
                      </a:lnTo>
                      <a:lnTo>
                        <a:pt x="31" y="0"/>
                      </a:lnTo>
                      <a:lnTo>
                        <a:pt x="33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6" y="0"/>
                      </a:lnTo>
                      <a:lnTo>
                        <a:pt x="47" y="0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52" y="0"/>
                      </a:lnTo>
                      <a:lnTo>
                        <a:pt x="53" y="0"/>
                      </a:lnTo>
                      <a:lnTo>
                        <a:pt x="55" y="0"/>
                      </a:lnTo>
                      <a:lnTo>
                        <a:pt x="56" y="1"/>
                      </a:lnTo>
                      <a:lnTo>
                        <a:pt x="57" y="1"/>
                      </a:lnTo>
                      <a:lnTo>
                        <a:pt x="59" y="1"/>
                      </a:lnTo>
                      <a:lnTo>
                        <a:pt x="60" y="2"/>
                      </a:lnTo>
                      <a:lnTo>
                        <a:pt x="62" y="2"/>
                      </a:lnTo>
                      <a:lnTo>
                        <a:pt x="63" y="3"/>
                      </a:lnTo>
                      <a:lnTo>
                        <a:pt x="64" y="3"/>
                      </a:lnTo>
                      <a:lnTo>
                        <a:pt x="65" y="4"/>
                      </a:lnTo>
                      <a:lnTo>
                        <a:pt x="66" y="4"/>
                      </a:lnTo>
                      <a:lnTo>
                        <a:pt x="67" y="5"/>
                      </a:lnTo>
                      <a:lnTo>
                        <a:pt x="68" y="6"/>
                      </a:lnTo>
                      <a:lnTo>
                        <a:pt x="69" y="7"/>
                      </a:lnTo>
                      <a:lnTo>
                        <a:pt x="70" y="8"/>
                      </a:lnTo>
                      <a:lnTo>
                        <a:pt x="70" y="9"/>
                      </a:lnTo>
                      <a:lnTo>
                        <a:pt x="71" y="9"/>
                      </a:lnTo>
                      <a:lnTo>
                        <a:pt x="71" y="10"/>
                      </a:lnTo>
                      <a:lnTo>
                        <a:pt x="72" y="10"/>
                      </a:lnTo>
                      <a:lnTo>
                        <a:pt x="72" y="11"/>
                      </a:lnTo>
                      <a:lnTo>
                        <a:pt x="73" y="12"/>
                      </a:lnTo>
                      <a:lnTo>
                        <a:pt x="73" y="13"/>
                      </a:lnTo>
                      <a:lnTo>
                        <a:pt x="74" y="14"/>
                      </a:lnTo>
                      <a:lnTo>
                        <a:pt x="74" y="15"/>
                      </a:lnTo>
                      <a:lnTo>
                        <a:pt x="74" y="16"/>
                      </a:lnTo>
                      <a:lnTo>
                        <a:pt x="74" y="17"/>
                      </a:lnTo>
                      <a:lnTo>
                        <a:pt x="74" y="18"/>
                      </a:lnTo>
                      <a:lnTo>
                        <a:pt x="75" y="18"/>
                      </a:lnTo>
                      <a:lnTo>
                        <a:pt x="75" y="19"/>
                      </a:lnTo>
                      <a:lnTo>
                        <a:pt x="75" y="21"/>
                      </a:lnTo>
                      <a:lnTo>
                        <a:pt x="75" y="22"/>
                      </a:lnTo>
                      <a:lnTo>
                        <a:pt x="75" y="23"/>
                      </a:lnTo>
                      <a:lnTo>
                        <a:pt x="75" y="24"/>
                      </a:lnTo>
                      <a:lnTo>
                        <a:pt x="75" y="25"/>
                      </a:lnTo>
                      <a:lnTo>
                        <a:pt x="75" y="26"/>
                      </a:lnTo>
                      <a:lnTo>
                        <a:pt x="75" y="27"/>
                      </a:lnTo>
                      <a:lnTo>
                        <a:pt x="75" y="29"/>
                      </a:lnTo>
                      <a:lnTo>
                        <a:pt x="75" y="30"/>
                      </a:lnTo>
                      <a:lnTo>
                        <a:pt x="75" y="32"/>
                      </a:lnTo>
                      <a:lnTo>
                        <a:pt x="75" y="52"/>
                      </a:lnTo>
                      <a:lnTo>
                        <a:pt x="76" y="55"/>
                      </a:lnTo>
                      <a:lnTo>
                        <a:pt x="76" y="57"/>
                      </a:lnTo>
                      <a:lnTo>
                        <a:pt x="76" y="60"/>
                      </a:lnTo>
                      <a:lnTo>
                        <a:pt x="76" y="63"/>
                      </a:lnTo>
                      <a:lnTo>
                        <a:pt x="76" y="65"/>
                      </a:lnTo>
                      <a:lnTo>
                        <a:pt x="76" y="68"/>
                      </a:lnTo>
                      <a:lnTo>
                        <a:pt x="76" y="70"/>
                      </a:lnTo>
                      <a:lnTo>
                        <a:pt x="76" y="72"/>
                      </a:lnTo>
                      <a:lnTo>
                        <a:pt x="76" y="73"/>
                      </a:lnTo>
                      <a:lnTo>
                        <a:pt x="76" y="74"/>
                      </a:lnTo>
                      <a:lnTo>
                        <a:pt x="76" y="76"/>
                      </a:lnTo>
                      <a:lnTo>
                        <a:pt x="76" y="77"/>
                      </a:lnTo>
                      <a:lnTo>
                        <a:pt x="77" y="77"/>
                      </a:lnTo>
                      <a:lnTo>
                        <a:pt x="77" y="78"/>
                      </a:lnTo>
                      <a:lnTo>
                        <a:pt x="77" y="79"/>
                      </a:lnTo>
                      <a:lnTo>
                        <a:pt x="77" y="80"/>
                      </a:lnTo>
                      <a:lnTo>
                        <a:pt x="77" y="81"/>
                      </a:lnTo>
                      <a:lnTo>
                        <a:pt x="77" y="82"/>
                      </a:lnTo>
                      <a:lnTo>
                        <a:pt x="78" y="83"/>
                      </a:lnTo>
                      <a:lnTo>
                        <a:pt x="78" y="84"/>
                      </a:lnTo>
                      <a:lnTo>
                        <a:pt x="79" y="85"/>
                      </a:lnTo>
                      <a:lnTo>
                        <a:pt x="79" y="86"/>
                      </a:lnTo>
                      <a:lnTo>
                        <a:pt x="79" y="87"/>
                      </a:lnTo>
                      <a:lnTo>
                        <a:pt x="64" y="87"/>
                      </a:lnTo>
                      <a:lnTo>
                        <a:pt x="64" y="86"/>
                      </a:lnTo>
                      <a:lnTo>
                        <a:pt x="64" y="85"/>
                      </a:lnTo>
                      <a:lnTo>
                        <a:pt x="64" y="84"/>
                      </a:lnTo>
                      <a:lnTo>
                        <a:pt x="63" y="84"/>
                      </a:lnTo>
                      <a:lnTo>
                        <a:pt x="63" y="83"/>
                      </a:lnTo>
                      <a:lnTo>
                        <a:pt x="63" y="82"/>
                      </a:lnTo>
                      <a:lnTo>
                        <a:pt x="63" y="81"/>
                      </a:lnTo>
                      <a:lnTo>
                        <a:pt x="63" y="80"/>
                      </a:lnTo>
                      <a:lnTo>
                        <a:pt x="63" y="79"/>
                      </a:lnTo>
                      <a:lnTo>
                        <a:pt x="63" y="78"/>
                      </a:lnTo>
                      <a:lnTo>
                        <a:pt x="63" y="77"/>
                      </a:lnTo>
                      <a:lnTo>
                        <a:pt x="62" y="77"/>
                      </a:lnTo>
                      <a:close/>
                      <a:moveTo>
                        <a:pt x="61" y="45"/>
                      </a:moveTo>
                      <a:lnTo>
                        <a:pt x="60" y="45"/>
                      </a:lnTo>
                      <a:lnTo>
                        <a:pt x="59" y="45"/>
                      </a:lnTo>
                      <a:lnTo>
                        <a:pt x="56" y="46"/>
                      </a:lnTo>
                      <a:lnTo>
                        <a:pt x="54" y="46"/>
                      </a:lnTo>
                      <a:lnTo>
                        <a:pt x="53" y="47"/>
                      </a:lnTo>
                      <a:lnTo>
                        <a:pt x="51" y="47"/>
                      </a:lnTo>
                      <a:lnTo>
                        <a:pt x="49" y="48"/>
                      </a:lnTo>
                      <a:lnTo>
                        <a:pt x="47" y="48"/>
                      </a:lnTo>
                      <a:lnTo>
                        <a:pt x="45" y="48"/>
                      </a:lnTo>
                      <a:lnTo>
                        <a:pt x="42" y="49"/>
                      </a:lnTo>
                      <a:lnTo>
                        <a:pt x="40" y="49"/>
                      </a:lnTo>
                      <a:lnTo>
                        <a:pt x="37" y="50"/>
                      </a:lnTo>
                      <a:lnTo>
                        <a:pt x="36" y="50"/>
                      </a:lnTo>
                      <a:lnTo>
                        <a:pt x="35" y="50"/>
                      </a:lnTo>
                      <a:lnTo>
                        <a:pt x="32" y="50"/>
                      </a:lnTo>
                      <a:lnTo>
                        <a:pt x="31" y="50"/>
                      </a:lnTo>
                      <a:lnTo>
                        <a:pt x="30" y="51"/>
                      </a:lnTo>
                      <a:lnTo>
                        <a:pt x="29" y="51"/>
                      </a:lnTo>
                      <a:lnTo>
                        <a:pt x="28" y="51"/>
                      </a:lnTo>
                      <a:lnTo>
                        <a:pt x="27" y="51"/>
                      </a:lnTo>
                      <a:lnTo>
                        <a:pt x="26" y="52"/>
                      </a:lnTo>
                      <a:lnTo>
                        <a:pt x="25" y="52"/>
                      </a:lnTo>
                      <a:lnTo>
                        <a:pt x="24" y="52"/>
                      </a:lnTo>
                      <a:lnTo>
                        <a:pt x="23" y="53"/>
                      </a:lnTo>
                      <a:lnTo>
                        <a:pt x="22" y="54"/>
                      </a:lnTo>
                      <a:lnTo>
                        <a:pt x="21" y="54"/>
                      </a:lnTo>
                      <a:lnTo>
                        <a:pt x="21" y="55"/>
                      </a:lnTo>
                      <a:lnTo>
                        <a:pt x="20" y="55"/>
                      </a:lnTo>
                      <a:lnTo>
                        <a:pt x="20" y="56"/>
                      </a:lnTo>
                      <a:lnTo>
                        <a:pt x="19" y="57"/>
                      </a:lnTo>
                      <a:lnTo>
                        <a:pt x="18" y="58"/>
                      </a:lnTo>
                      <a:lnTo>
                        <a:pt x="18" y="59"/>
                      </a:lnTo>
                      <a:lnTo>
                        <a:pt x="17" y="60"/>
                      </a:lnTo>
                      <a:lnTo>
                        <a:pt x="17" y="61"/>
                      </a:lnTo>
                      <a:lnTo>
                        <a:pt x="17" y="62"/>
                      </a:lnTo>
                      <a:lnTo>
                        <a:pt x="17" y="63"/>
                      </a:lnTo>
                      <a:lnTo>
                        <a:pt x="16" y="64"/>
                      </a:lnTo>
                      <a:lnTo>
                        <a:pt x="17" y="64"/>
                      </a:lnTo>
                      <a:lnTo>
                        <a:pt x="17" y="65"/>
                      </a:lnTo>
                      <a:lnTo>
                        <a:pt x="17" y="66"/>
                      </a:lnTo>
                      <a:lnTo>
                        <a:pt x="17" y="68"/>
                      </a:lnTo>
                      <a:lnTo>
                        <a:pt x="17" y="69"/>
                      </a:lnTo>
                      <a:lnTo>
                        <a:pt x="18" y="70"/>
                      </a:lnTo>
                      <a:lnTo>
                        <a:pt x="18" y="71"/>
                      </a:lnTo>
                      <a:lnTo>
                        <a:pt x="19" y="72"/>
                      </a:lnTo>
                      <a:lnTo>
                        <a:pt x="20" y="73"/>
                      </a:lnTo>
                      <a:lnTo>
                        <a:pt x="20" y="74"/>
                      </a:lnTo>
                      <a:lnTo>
                        <a:pt x="21" y="74"/>
                      </a:lnTo>
                      <a:lnTo>
                        <a:pt x="22" y="75"/>
                      </a:lnTo>
                      <a:lnTo>
                        <a:pt x="23" y="75"/>
                      </a:lnTo>
                      <a:lnTo>
                        <a:pt x="24" y="76"/>
                      </a:lnTo>
                      <a:lnTo>
                        <a:pt x="25" y="76"/>
                      </a:lnTo>
                      <a:lnTo>
                        <a:pt x="26" y="77"/>
                      </a:lnTo>
                      <a:lnTo>
                        <a:pt x="27" y="77"/>
                      </a:lnTo>
                      <a:lnTo>
                        <a:pt x="28" y="77"/>
                      </a:lnTo>
                      <a:lnTo>
                        <a:pt x="29" y="77"/>
                      </a:lnTo>
                      <a:lnTo>
                        <a:pt x="30" y="77"/>
                      </a:lnTo>
                      <a:lnTo>
                        <a:pt x="31" y="77"/>
                      </a:lnTo>
                      <a:lnTo>
                        <a:pt x="32" y="78"/>
                      </a:lnTo>
                      <a:lnTo>
                        <a:pt x="35" y="77"/>
                      </a:lnTo>
                      <a:lnTo>
                        <a:pt x="36" y="77"/>
                      </a:lnTo>
                      <a:lnTo>
                        <a:pt x="38" y="77"/>
                      </a:lnTo>
                      <a:lnTo>
                        <a:pt x="39" y="77"/>
                      </a:lnTo>
                      <a:lnTo>
                        <a:pt x="40" y="77"/>
                      </a:lnTo>
                      <a:lnTo>
                        <a:pt x="42" y="77"/>
                      </a:lnTo>
                      <a:lnTo>
                        <a:pt x="43" y="76"/>
                      </a:lnTo>
                      <a:lnTo>
                        <a:pt x="44" y="76"/>
                      </a:lnTo>
                      <a:lnTo>
                        <a:pt x="45" y="76"/>
                      </a:lnTo>
                      <a:lnTo>
                        <a:pt x="46" y="75"/>
                      </a:lnTo>
                      <a:lnTo>
                        <a:pt x="47" y="75"/>
                      </a:lnTo>
                      <a:lnTo>
                        <a:pt x="48" y="75"/>
                      </a:lnTo>
                      <a:lnTo>
                        <a:pt x="49" y="74"/>
                      </a:lnTo>
                      <a:lnTo>
                        <a:pt x="50" y="73"/>
                      </a:lnTo>
                      <a:lnTo>
                        <a:pt x="51" y="72"/>
                      </a:lnTo>
                      <a:lnTo>
                        <a:pt x="52" y="72"/>
                      </a:lnTo>
                      <a:lnTo>
                        <a:pt x="53" y="71"/>
                      </a:lnTo>
                      <a:lnTo>
                        <a:pt x="54" y="70"/>
                      </a:lnTo>
                      <a:lnTo>
                        <a:pt x="54" y="69"/>
                      </a:lnTo>
                      <a:lnTo>
                        <a:pt x="55" y="68"/>
                      </a:lnTo>
                      <a:lnTo>
                        <a:pt x="56" y="66"/>
                      </a:lnTo>
                      <a:lnTo>
                        <a:pt x="56" y="65"/>
                      </a:lnTo>
                      <a:lnTo>
                        <a:pt x="57" y="64"/>
                      </a:lnTo>
                      <a:lnTo>
                        <a:pt x="59" y="63"/>
                      </a:lnTo>
                      <a:lnTo>
                        <a:pt x="59" y="62"/>
                      </a:lnTo>
                      <a:lnTo>
                        <a:pt x="59" y="61"/>
                      </a:lnTo>
                      <a:lnTo>
                        <a:pt x="60" y="60"/>
                      </a:lnTo>
                      <a:lnTo>
                        <a:pt x="60" y="59"/>
                      </a:lnTo>
                      <a:lnTo>
                        <a:pt x="60" y="57"/>
                      </a:lnTo>
                      <a:lnTo>
                        <a:pt x="60" y="56"/>
                      </a:lnTo>
                      <a:lnTo>
                        <a:pt x="60" y="55"/>
                      </a:lnTo>
                      <a:lnTo>
                        <a:pt x="60" y="54"/>
                      </a:lnTo>
                      <a:lnTo>
                        <a:pt x="60" y="52"/>
                      </a:lnTo>
                      <a:lnTo>
                        <a:pt x="60" y="51"/>
                      </a:lnTo>
                      <a:lnTo>
                        <a:pt x="60" y="50"/>
                      </a:lnTo>
                      <a:lnTo>
                        <a:pt x="61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65" name="Freeform 536"/>
                <p:cNvSpPr>
                  <a:spLocks/>
                </p:cNvSpPr>
                <p:nvPr/>
              </p:nvSpPr>
              <p:spPr bwMode="auto">
                <a:xfrm>
                  <a:off x="1240" y="3034"/>
                  <a:ext cx="40" cy="60"/>
                </a:xfrm>
                <a:custGeom>
                  <a:avLst/>
                  <a:gdLst>
                    <a:gd name="T0" fmla="*/ 1 w 79"/>
                    <a:gd name="T1" fmla="*/ 13 h 121"/>
                    <a:gd name="T2" fmla="*/ 2 w 79"/>
                    <a:gd name="T3" fmla="*/ 13 h 121"/>
                    <a:gd name="T4" fmla="*/ 2 w 79"/>
                    <a:gd name="T5" fmla="*/ 13 h 121"/>
                    <a:gd name="T6" fmla="*/ 2 w 79"/>
                    <a:gd name="T7" fmla="*/ 13 h 121"/>
                    <a:gd name="T8" fmla="*/ 2 w 79"/>
                    <a:gd name="T9" fmla="*/ 13 h 121"/>
                    <a:gd name="T10" fmla="*/ 3 w 79"/>
                    <a:gd name="T11" fmla="*/ 13 h 121"/>
                    <a:gd name="T12" fmla="*/ 3 w 79"/>
                    <a:gd name="T13" fmla="*/ 13 h 121"/>
                    <a:gd name="T14" fmla="*/ 3 w 79"/>
                    <a:gd name="T15" fmla="*/ 13 h 121"/>
                    <a:gd name="T16" fmla="*/ 3 w 79"/>
                    <a:gd name="T17" fmla="*/ 13 h 121"/>
                    <a:gd name="T18" fmla="*/ 4 w 79"/>
                    <a:gd name="T19" fmla="*/ 12 h 121"/>
                    <a:gd name="T20" fmla="*/ 4 w 79"/>
                    <a:gd name="T21" fmla="*/ 12 h 121"/>
                    <a:gd name="T22" fmla="*/ 4 w 79"/>
                    <a:gd name="T23" fmla="*/ 12 h 121"/>
                    <a:gd name="T24" fmla="*/ 4 w 79"/>
                    <a:gd name="T25" fmla="*/ 12 h 121"/>
                    <a:gd name="T26" fmla="*/ 4 w 79"/>
                    <a:gd name="T27" fmla="*/ 12 h 121"/>
                    <a:gd name="T28" fmla="*/ 4 w 79"/>
                    <a:gd name="T29" fmla="*/ 11 h 121"/>
                    <a:gd name="T30" fmla="*/ 4 w 79"/>
                    <a:gd name="T31" fmla="*/ 11 h 121"/>
                    <a:gd name="T32" fmla="*/ 5 w 79"/>
                    <a:gd name="T33" fmla="*/ 11 h 121"/>
                    <a:gd name="T34" fmla="*/ 5 w 79"/>
                    <a:gd name="T35" fmla="*/ 11 h 121"/>
                    <a:gd name="T36" fmla="*/ 5 w 79"/>
                    <a:gd name="T37" fmla="*/ 10 h 121"/>
                    <a:gd name="T38" fmla="*/ 5 w 79"/>
                    <a:gd name="T39" fmla="*/ 10 h 121"/>
                    <a:gd name="T40" fmla="*/ 0 w 79"/>
                    <a:gd name="T41" fmla="*/ 0 h 121"/>
                    <a:gd name="T42" fmla="*/ 5 w 79"/>
                    <a:gd name="T43" fmla="*/ 6 h 121"/>
                    <a:gd name="T44" fmla="*/ 5 w 79"/>
                    <a:gd name="T45" fmla="*/ 6 h 121"/>
                    <a:gd name="T46" fmla="*/ 5 w 79"/>
                    <a:gd name="T47" fmla="*/ 7 h 121"/>
                    <a:gd name="T48" fmla="*/ 6 w 79"/>
                    <a:gd name="T49" fmla="*/ 8 h 121"/>
                    <a:gd name="T50" fmla="*/ 6 w 79"/>
                    <a:gd name="T51" fmla="*/ 8 h 121"/>
                    <a:gd name="T52" fmla="*/ 6 w 79"/>
                    <a:gd name="T53" fmla="*/ 7 h 121"/>
                    <a:gd name="T54" fmla="*/ 6 w 79"/>
                    <a:gd name="T55" fmla="*/ 7 h 121"/>
                    <a:gd name="T56" fmla="*/ 6 w 79"/>
                    <a:gd name="T57" fmla="*/ 6 h 121"/>
                    <a:gd name="T58" fmla="*/ 9 w 79"/>
                    <a:gd name="T59" fmla="*/ 0 h 121"/>
                    <a:gd name="T60" fmla="*/ 6 w 79"/>
                    <a:gd name="T61" fmla="*/ 11 h 121"/>
                    <a:gd name="T62" fmla="*/ 6 w 79"/>
                    <a:gd name="T63" fmla="*/ 12 h 121"/>
                    <a:gd name="T64" fmla="*/ 6 w 79"/>
                    <a:gd name="T65" fmla="*/ 12 h 121"/>
                    <a:gd name="T66" fmla="*/ 6 w 79"/>
                    <a:gd name="T67" fmla="*/ 13 h 121"/>
                    <a:gd name="T68" fmla="*/ 5 w 79"/>
                    <a:gd name="T69" fmla="*/ 13 h 121"/>
                    <a:gd name="T70" fmla="*/ 5 w 79"/>
                    <a:gd name="T71" fmla="*/ 13 h 121"/>
                    <a:gd name="T72" fmla="*/ 5 w 79"/>
                    <a:gd name="T73" fmla="*/ 14 h 121"/>
                    <a:gd name="T74" fmla="*/ 4 w 79"/>
                    <a:gd name="T75" fmla="*/ 14 h 121"/>
                    <a:gd name="T76" fmla="*/ 4 w 79"/>
                    <a:gd name="T77" fmla="*/ 14 h 121"/>
                    <a:gd name="T78" fmla="*/ 4 w 79"/>
                    <a:gd name="T79" fmla="*/ 14 h 121"/>
                    <a:gd name="T80" fmla="*/ 3 w 79"/>
                    <a:gd name="T81" fmla="*/ 15 h 121"/>
                    <a:gd name="T82" fmla="*/ 3 w 79"/>
                    <a:gd name="T83" fmla="*/ 15 h 121"/>
                    <a:gd name="T84" fmla="*/ 3 w 79"/>
                    <a:gd name="T85" fmla="*/ 15 h 121"/>
                    <a:gd name="T86" fmla="*/ 2 w 79"/>
                    <a:gd name="T87" fmla="*/ 15 h 121"/>
                    <a:gd name="T88" fmla="*/ 2 w 79"/>
                    <a:gd name="T89" fmla="*/ 15 h 121"/>
                    <a:gd name="T90" fmla="*/ 2 w 79"/>
                    <a:gd name="T91" fmla="*/ 14 h 121"/>
                    <a:gd name="T92" fmla="*/ 1 w 79"/>
                    <a:gd name="T93" fmla="*/ 14 h 12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79"/>
                    <a:gd name="T142" fmla="*/ 0 h 121"/>
                    <a:gd name="T143" fmla="*/ 79 w 79"/>
                    <a:gd name="T144" fmla="*/ 121 h 12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79" h="121">
                      <a:moveTo>
                        <a:pt x="8" y="119"/>
                      </a:moveTo>
                      <a:lnTo>
                        <a:pt x="6" y="105"/>
                      </a:lnTo>
                      <a:lnTo>
                        <a:pt x="7" y="105"/>
                      </a:lnTo>
                      <a:lnTo>
                        <a:pt x="8" y="105"/>
                      </a:lnTo>
                      <a:lnTo>
                        <a:pt x="9" y="105"/>
                      </a:lnTo>
                      <a:lnTo>
                        <a:pt x="10" y="105"/>
                      </a:lnTo>
                      <a:lnTo>
                        <a:pt x="11" y="105"/>
                      </a:lnTo>
                      <a:lnTo>
                        <a:pt x="12" y="105"/>
                      </a:lnTo>
                      <a:lnTo>
                        <a:pt x="13" y="105"/>
                      </a:lnTo>
                      <a:lnTo>
                        <a:pt x="14" y="105"/>
                      </a:lnTo>
                      <a:lnTo>
                        <a:pt x="14" y="106"/>
                      </a:lnTo>
                      <a:lnTo>
                        <a:pt x="15" y="105"/>
                      </a:lnTo>
                      <a:lnTo>
                        <a:pt x="17" y="105"/>
                      </a:lnTo>
                      <a:lnTo>
                        <a:pt x="18" y="105"/>
                      </a:lnTo>
                      <a:lnTo>
                        <a:pt x="19" y="105"/>
                      </a:lnTo>
                      <a:lnTo>
                        <a:pt x="20" y="105"/>
                      </a:lnTo>
                      <a:lnTo>
                        <a:pt x="21" y="105"/>
                      </a:lnTo>
                      <a:lnTo>
                        <a:pt x="22" y="105"/>
                      </a:lnTo>
                      <a:lnTo>
                        <a:pt x="23" y="105"/>
                      </a:lnTo>
                      <a:lnTo>
                        <a:pt x="24" y="104"/>
                      </a:lnTo>
                      <a:lnTo>
                        <a:pt x="25" y="103"/>
                      </a:lnTo>
                      <a:lnTo>
                        <a:pt x="26" y="102"/>
                      </a:lnTo>
                      <a:lnTo>
                        <a:pt x="27" y="101"/>
                      </a:lnTo>
                      <a:lnTo>
                        <a:pt x="28" y="100"/>
                      </a:lnTo>
                      <a:lnTo>
                        <a:pt x="28" y="99"/>
                      </a:lnTo>
                      <a:lnTo>
                        <a:pt x="29" y="99"/>
                      </a:lnTo>
                      <a:lnTo>
                        <a:pt x="29" y="98"/>
                      </a:lnTo>
                      <a:lnTo>
                        <a:pt x="29" y="97"/>
                      </a:lnTo>
                      <a:lnTo>
                        <a:pt x="30" y="96"/>
                      </a:lnTo>
                      <a:lnTo>
                        <a:pt x="30" y="95"/>
                      </a:lnTo>
                      <a:lnTo>
                        <a:pt x="31" y="94"/>
                      </a:lnTo>
                      <a:lnTo>
                        <a:pt x="31" y="93"/>
                      </a:lnTo>
                      <a:lnTo>
                        <a:pt x="32" y="92"/>
                      </a:lnTo>
                      <a:lnTo>
                        <a:pt x="32" y="91"/>
                      </a:lnTo>
                      <a:lnTo>
                        <a:pt x="32" y="90"/>
                      </a:lnTo>
                      <a:lnTo>
                        <a:pt x="33" y="88"/>
                      </a:lnTo>
                      <a:lnTo>
                        <a:pt x="33" y="87"/>
                      </a:lnTo>
                      <a:lnTo>
                        <a:pt x="33" y="86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34" y="49"/>
                      </a:lnTo>
                      <a:lnTo>
                        <a:pt x="35" y="50"/>
                      </a:lnTo>
                      <a:lnTo>
                        <a:pt x="36" y="52"/>
                      </a:lnTo>
                      <a:lnTo>
                        <a:pt x="36" y="54"/>
                      </a:lnTo>
                      <a:lnTo>
                        <a:pt x="37" y="55"/>
                      </a:lnTo>
                      <a:lnTo>
                        <a:pt x="37" y="57"/>
                      </a:lnTo>
                      <a:lnTo>
                        <a:pt x="38" y="59"/>
                      </a:lnTo>
                      <a:lnTo>
                        <a:pt x="38" y="60"/>
                      </a:lnTo>
                      <a:lnTo>
                        <a:pt x="39" y="62"/>
                      </a:lnTo>
                      <a:lnTo>
                        <a:pt x="39" y="64"/>
                      </a:lnTo>
                      <a:lnTo>
                        <a:pt x="41" y="66"/>
                      </a:lnTo>
                      <a:lnTo>
                        <a:pt x="41" y="68"/>
                      </a:lnTo>
                      <a:lnTo>
                        <a:pt x="41" y="70"/>
                      </a:lnTo>
                      <a:lnTo>
                        <a:pt x="42" y="68"/>
                      </a:lnTo>
                      <a:lnTo>
                        <a:pt x="42" y="66"/>
                      </a:lnTo>
                      <a:lnTo>
                        <a:pt x="43" y="64"/>
                      </a:lnTo>
                      <a:lnTo>
                        <a:pt x="43" y="62"/>
                      </a:lnTo>
                      <a:lnTo>
                        <a:pt x="43" y="60"/>
                      </a:lnTo>
                      <a:lnTo>
                        <a:pt x="44" y="59"/>
                      </a:lnTo>
                      <a:lnTo>
                        <a:pt x="44" y="57"/>
                      </a:lnTo>
                      <a:lnTo>
                        <a:pt x="45" y="56"/>
                      </a:lnTo>
                      <a:lnTo>
                        <a:pt x="45" y="54"/>
                      </a:lnTo>
                      <a:lnTo>
                        <a:pt x="46" y="53"/>
                      </a:lnTo>
                      <a:lnTo>
                        <a:pt x="46" y="51"/>
                      </a:lnTo>
                      <a:lnTo>
                        <a:pt x="46" y="50"/>
                      </a:lnTo>
                      <a:lnTo>
                        <a:pt x="65" y="0"/>
                      </a:lnTo>
                      <a:lnTo>
                        <a:pt x="79" y="0"/>
                      </a:lnTo>
                      <a:lnTo>
                        <a:pt x="47" y="87"/>
                      </a:lnTo>
                      <a:lnTo>
                        <a:pt x="47" y="90"/>
                      </a:lnTo>
                      <a:lnTo>
                        <a:pt x="46" y="92"/>
                      </a:lnTo>
                      <a:lnTo>
                        <a:pt x="45" y="94"/>
                      </a:lnTo>
                      <a:lnTo>
                        <a:pt x="44" y="96"/>
                      </a:lnTo>
                      <a:lnTo>
                        <a:pt x="44" y="98"/>
                      </a:lnTo>
                      <a:lnTo>
                        <a:pt x="43" y="99"/>
                      </a:lnTo>
                      <a:lnTo>
                        <a:pt x="42" y="101"/>
                      </a:lnTo>
                      <a:lnTo>
                        <a:pt x="42" y="102"/>
                      </a:lnTo>
                      <a:lnTo>
                        <a:pt x="41" y="103"/>
                      </a:lnTo>
                      <a:lnTo>
                        <a:pt x="41" y="105"/>
                      </a:lnTo>
                      <a:lnTo>
                        <a:pt x="39" y="106"/>
                      </a:lnTo>
                      <a:lnTo>
                        <a:pt x="38" y="107"/>
                      </a:lnTo>
                      <a:lnTo>
                        <a:pt x="37" y="108"/>
                      </a:lnTo>
                      <a:lnTo>
                        <a:pt x="36" y="109"/>
                      </a:lnTo>
                      <a:lnTo>
                        <a:pt x="36" y="110"/>
                      </a:lnTo>
                      <a:lnTo>
                        <a:pt x="35" y="111"/>
                      </a:lnTo>
                      <a:lnTo>
                        <a:pt x="34" y="112"/>
                      </a:lnTo>
                      <a:lnTo>
                        <a:pt x="33" y="114"/>
                      </a:lnTo>
                      <a:lnTo>
                        <a:pt x="33" y="115"/>
                      </a:lnTo>
                      <a:lnTo>
                        <a:pt x="32" y="115"/>
                      </a:lnTo>
                      <a:lnTo>
                        <a:pt x="31" y="116"/>
                      </a:lnTo>
                      <a:lnTo>
                        <a:pt x="30" y="117"/>
                      </a:lnTo>
                      <a:lnTo>
                        <a:pt x="29" y="118"/>
                      </a:lnTo>
                      <a:lnTo>
                        <a:pt x="28" y="118"/>
                      </a:lnTo>
                      <a:lnTo>
                        <a:pt x="27" y="119"/>
                      </a:lnTo>
                      <a:lnTo>
                        <a:pt x="26" y="119"/>
                      </a:lnTo>
                      <a:lnTo>
                        <a:pt x="25" y="119"/>
                      </a:lnTo>
                      <a:lnTo>
                        <a:pt x="24" y="120"/>
                      </a:lnTo>
                      <a:lnTo>
                        <a:pt x="23" y="120"/>
                      </a:lnTo>
                      <a:lnTo>
                        <a:pt x="22" y="120"/>
                      </a:lnTo>
                      <a:lnTo>
                        <a:pt x="21" y="120"/>
                      </a:lnTo>
                      <a:lnTo>
                        <a:pt x="20" y="120"/>
                      </a:lnTo>
                      <a:lnTo>
                        <a:pt x="19" y="120"/>
                      </a:lnTo>
                      <a:lnTo>
                        <a:pt x="18" y="121"/>
                      </a:lnTo>
                      <a:lnTo>
                        <a:pt x="18" y="120"/>
                      </a:lnTo>
                      <a:lnTo>
                        <a:pt x="17" y="120"/>
                      </a:lnTo>
                      <a:lnTo>
                        <a:pt x="15" y="120"/>
                      </a:lnTo>
                      <a:lnTo>
                        <a:pt x="14" y="120"/>
                      </a:lnTo>
                      <a:lnTo>
                        <a:pt x="13" y="120"/>
                      </a:lnTo>
                      <a:lnTo>
                        <a:pt x="12" y="120"/>
                      </a:lnTo>
                      <a:lnTo>
                        <a:pt x="11" y="119"/>
                      </a:lnTo>
                      <a:lnTo>
                        <a:pt x="10" y="119"/>
                      </a:lnTo>
                      <a:lnTo>
                        <a:pt x="9" y="119"/>
                      </a:lnTo>
                      <a:lnTo>
                        <a:pt x="8" y="1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66" name="Freeform 537"/>
                <p:cNvSpPr>
                  <a:spLocks/>
                </p:cNvSpPr>
                <p:nvPr/>
              </p:nvSpPr>
              <p:spPr bwMode="auto">
                <a:xfrm>
                  <a:off x="1122" y="3030"/>
                  <a:ext cx="57" cy="60"/>
                </a:xfrm>
                <a:custGeom>
                  <a:avLst/>
                  <a:gdLst>
                    <a:gd name="T0" fmla="*/ 0 w 114"/>
                    <a:gd name="T1" fmla="*/ 15 h 120"/>
                    <a:gd name="T2" fmla="*/ 0 w 114"/>
                    <a:gd name="T3" fmla="*/ 0 h 120"/>
                    <a:gd name="T4" fmla="*/ 3 w 114"/>
                    <a:gd name="T5" fmla="*/ 0 h 120"/>
                    <a:gd name="T6" fmla="*/ 7 w 114"/>
                    <a:gd name="T7" fmla="*/ 11 h 120"/>
                    <a:gd name="T8" fmla="*/ 7 w 114"/>
                    <a:gd name="T9" fmla="*/ 11 h 120"/>
                    <a:gd name="T10" fmla="*/ 7 w 114"/>
                    <a:gd name="T11" fmla="*/ 11 h 120"/>
                    <a:gd name="T12" fmla="*/ 7 w 114"/>
                    <a:gd name="T13" fmla="*/ 12 h 120"/>
                    <a:gd name="T14" fmla="*/ 7 w 114"/>
                    <a:gd name="T15" fmla="*/ 12 h 120"/>
                    <a:gd name="T16" fmla="*/ 7 w 114"/>
                    <a:gd name="T17" fmla="*/ 12 h 120"/>
                    <a:gd name="T18" fmla="*/ 7 w 114"/>
                    <a:gd name="T19" fmla="*/ 12 h 120"/>
                    <a:gd name="T20" fmla="*/ 7 w 114"/>
                    <a:gd name="T21" fmla="*/ 12 h 120"/>
                    <a:gd name="T22" fmla="*/ 8 w 114"/>
                    <a:gd name="T23" fmla="*/ 13 h 120"/>
                    <a:gd name="T24" fmla="*/ 8 w 114"/>
                    <a:gd name="T25" fmla="*/ 13 h 120"/>
                    <a:gd name="T26" fmla="*/ 8 w 114"/>
                    <a:gd name="T27" fmla="*/ 13 h 120"/>
                    <a:gd name="T28" fmla="*/ 8 w 114"/>
                    <a:gd name="T29" fmla="*/ 13 h 120"/>
                    <a:gd name="T30" fmla="*/ 8 w 114"/>
                    <a:gd name="T31" fmla="*/ 13 h 120"/>
                    <a:gd name="T32" fmla="*/ 8 w 114"/>
                    <a:gd name="T33" fmla="*/ 13 h 120"/>
                    <a:gd name="T34" fmla="*/ 8 w 114"/>
                    <a:gd name="T35" fmla="*/ 13 h 120"/>
                    <a:gd name="T36" fmla="*/ 8 w 114"/>
                    <a:gd name="T37" fmla="*/ 13 h 120"/>
                    <a:gd name="T38" fmla="*/ 8 w 114"/>
                    <a:gd name="T39" fmla="*/ 13 h 120"/>
                    <a:gd name="T40" fmla="*/ 8 w 114"/>
                    <a:gd name="T41" fmla="*/ 12 h 120"/>
                    <a:gd name="T42" fmla="*/ 8 w 114"/>
                    <a:gd name="T43" fmla="*/ 12 h 120"/>
                    <a:gd name="T44" fmla="*/ 8 w 114"/>
                    <a:gd name="T45" fmla="*/ 12 h 120"/>
                    <a:gd name="T46" fmla="*/ 8 w 114"/>
                    <a:gd name="T47" fmla="*/ 12 h 120"/>
                    <a:gd name="T48" fmla="*/ 8 w 114"/>
                    <a:gd name="T49" fmla="*/ 12 h 120"/>
                    <a:gd name="T50" fmla="*/ 8 w 114"/>
                    <a:gd name="T51" fmla="*/ 11 h 120"/>
                    <a:gd name="T52" fmla="*/ 9 w 114"/>
                    <a:gd name="T53" fmla="*/ 11 h 120"/>
                    <a:gd name="T54" fmla="*/ 9 w 114"/>
                    <a:gd name="T55" fmla="*/ 11 h 120"/>
                    <a:gd name="T56" fmla="*/ 12 w 114"/>
                    <a:gd name="T57" fmla="*/ 0 h 120"/>
                    <a:gd name="T58" fmla="*/ 15 w 114"/>
                    <a:gd name="T59" fmla="*/ 0 h 120"/>
                    <a:gd name="T60" fmla="*/ 15 w 114"/>
                    <a:gd name="T61" fmla="*/ 15 h 120"/>
                    <a:gd name="T62" fmla="*/ 13 w 114"/>
                    <a:gd name="T63" fmla="*/ 15 h 120"/>
                    <a:gd name="T64" fmla="*/ 13 w 114"/>
                    <a:gd name="T65" fmla="*/ 3 h 120"/>
                    <a:gd name="T66" fmla="*/ 8 w 114"/>
                    <a:gd name="T67" fmla="*/ 15 h 120"/>
                    <a:gd name="T68" fmla="*/ 7 w 114"/>
                    <a:gd name="T69" fmla="*/ 15 h 120"/>
                    <a:gd name="T70" fmla="*/ 2 w 114"/>
                    <a:gd name="T71" fmla="*/ 3 h 120"/>
                    <a:gd name="T72" fmla="*/ 2 w 114"/>
                    <a:gd name="T73" fmla="*/ 15 h 120"/>
                    <a:gd name="T74" fmla="*/ 0 w 114"/>
                    <a:gd name="T75" fmla="*/ 15 h 120"/>
                    <a:gd name="T76" fmla="*/ 0 w 114"/>
                    <a:gd name="T77" fmla="*/ 15 h 12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14"/>
                    <a:gd name="T118" fmla="*/ 0 h 120"/>
                    <a:gd name="T119" fmla="*/ 114 w 114"/>
                    <a:gd name="T120" fmla="*/ 120 h 12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14" h="120">
                      <a:moveTo>
                        <a:pt x="0" y="120"/>
                      </a:moveTo>
                      <a:lnTo>
                        <a:pt x="0" y="0"/>
                      </a:lnTo>
                      <a:lnTo>
                        <a:pt x="24" y="0"/>
                      </a:lnTo>
                      <a:lnTo>
                        <a:pt x="52" y="85"/>
                      </a:lnTo>
                      <a:lnTo>
                        <a:pt x="53" y="86"/>
                      </a:lnTo>
                      <a:lnTo>
                        <a:pt x="54" y="88"/>
                      </a:lnTo>
                      <a:lnTo>
                        <a:pt x="54" y="90"/>
                      </a:lnTo>
                      <a:lnTo>
                        <a:pt x="55" y="91"/>
                      </a:lnTo>
                      <a:lnTo>
                        <a:pt x="55" y="93"/>
                      </a:lnTo>
                      <a:lnTo>
                        <a:pt x="56" y="94"/>
                      </a:lnTo>
                      <a:lnTo>
                        <a:pt x="56" y="96"/>
                      </a:lnTo>
                      <a:lnTo>
                        <a:pt x="57" y="97"/>
                      </a:lnTo>
                      <a:lnTo>
                        <a:pt x="57" y="99"/>
                      </a:lnTo>
                      <a:lnTo>
                        <a:pt x="57" y="100"/>
                      </a:lnTo>
                      <a:lnTo>
                        <a:pt x="57" y="101"/>
                      </a:lnTo>
                      <a:lnTo>
                        <a:pt x="57" y="103"/>
                      </a:lnTo>
                      <a:lnTo>
                        <a:pt x="58" y="101"/>
                      </a:lnTo>
                      <a:lnTo>
                        <a:pt x="58" y="100"/>
                      </a:lnTo>
                      <a:lnTo>
                        <a:pt x="59" y="99"/>
                      </a:lnTo>
                      <a:lnTo>
                        <a:pt x="59" y="97"/>
                      </a:lnTo>
                      <a:lnTo>
                        <a:pt x="61" y="95"/>
                      </a:lnTo>
                      <a:lnTo>
                        <a:pt x="61" y="94"/>
                      </a:lnTo>
                      <a:lnTo>
                        <a:pt x="62" y="92"/>
                      </a:lnTo>
                      <a:lnTo>
                        <a:pt x="63" y="91"/>
                      </a:lnTo>
                      <a:lnTo>
                        <a:pt x="63" y="89"/>
                      </a:lnTo>
                      <a:lnTo>
                        <a:pt x="64" y="87"/>
                      </a:lnTo>
                      <a:lnTo>
                        <a:pt x="65" y="85"/>
                      </a:lnTo>
                      <a:lnTo>
                        <a:pt x="65" y="84"/>
                      </a:lnTo>
                      <a:lnTo>
                        <a:pt x="93" y="0"/>
                      </a:lnTo>
                      <a:lnTo>
                        <a:pt x="114" y="0"/>
                      </a:lnTo>
                      <a:lnTo>
                        <a:pt x="114" y="120"/>
                      </a:lnTo>
                      <a:lnTo>
                        <a:pt x="99" y="120"/>
                      </a:lnTo>
                      <a:lnTo>
                        <a:pt x="99" y="20"/>
                      </a:lnTo>
                      <a:lnTo>
                        <a:pt x="64" y="120"/>
                      </a:lnTo>
                      <a:lnTo>
                        <a:pt x="50" y="120"/>
                      </a:lnTo>
                      <a:lnTo>
                        <a:pt x="16" y="18"/>
                      </a:lnTo>
                      <a:lnTo>
                        <a:pt x="16" y="12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67" name="Freeform 538"/>
                <p:cNvSpPr>
                  <a:spLocks noEditPoints="1"/>
                </p:cNvSpPr>
                <p:nvPr/>
              </p:nvSpPr>
              <p:spPr bwMode="auto">
                <a:xfrm>
                  <a:off x="1189" y="3045"/>
                  <a:ext cx="39" cy="45"/>
                </a:xfrm>
                <a:custGeom>
                  <a:avLst/>
                  <a:gdLst>
                    <a:gd name="T0" fmla="*/ 6 w 79"/>
                    <a:gd name="T1" fmla="*/ 11 h 89"/>
                    <a:gd name="T2" fmla="*/ 5 w 79"/>
                    <a:gd name="T3" fmla="*/ 11 h 89"/>
                    <a:gd name="T4" fmla="*/ 4 w 79"/>
                    <a:gd name="T5" fmla="*/ 11 h 89"/>
                    <a:gd name="T6" fmla="*/ 2 w 79"/>
                    <a:gd name="T7" fmla="*/ 11 h 89"/>
                    <a:gd name="T8" fmla="*/ 1 w 79"/>
                    <a:gd name="T9" fmla="*/ 11 h 89"/>
                    <a:gd name="T10" fmla="*/ 0 w 79"/>
                    <a:gd name="T11" fmla="*/ 10 h 89"/>
                    <a:gd name="T12" fmla="*/ 0 w 79"/>
                    <a:gd name="T13" fmla="*/ 9 h 89"/>
                    <a:gd name="T14" fmla="*/ 0 w 79"/>
                    <a:gd name="T15" fmla="*/ 8 h 89"/>
                    <a:gd name="T16" fmla="*/ 0 w 79"/>
                    <a:gd name="T17" fmla="*/ 7 h 89"/>
                    <a:gd name="T18" fmla="*/ 1 w 79"/>
                    <a:gd name="T19" fmla="*/ 6 h 89"/>
                    <a:gd name="T20" fmla="*/ 1 w 79"/>
                    <a:gd name="T21" fmla="*/ 6 h 89"/>
                    <a:gd name="T22" fmla="*/ 2 w 79"/>
                    <a:gd name="T23" fmla="*/ 5 h 89"/>
                    <a:gd name="T24" fmla="*/ 3 w 79"/>
                    <a:gd name="T25" fmla="*/ 5 h 89"/>
                    <a:gd name="T26" fmla="*/ 4 w 79"/>
                    <a:gd name="T27" fmla="*/ 5 h 89"/>
                    <a:gd name="T28" fmla="*/ 6 w 79"/>
                    <a:gd name="T29" fmla="*/ 5 h 89"/>
                    <a:gd name="T30" fmla="*/ 7 w 79"/>
                    <a:gd name="T31" fmla="*/ 4 h 89"/>
                    <a:gd name="T32" fmla="*/ 7 w 79"/>
                    <a:gd name="T33" fmla="*/ 4 h 89"/>
                    <a:gd name="T34" fmla="*/ 7 w 79"/>
                    <a:gd name="T35" fmla="*/ 3 h 89"/>
                    <a:gd name="T36" fmla="*/ 7 w 79"/>
                    <a:gd name="T37" fmla="*/ 2 h 89"/>
                    <a:gd name="T38" fmla="*/ 6 w 79"/>
                    <a:gd name="T39" fmla="*/ 2 h 89"/>
                    <a:gd name="T40" fmla="*/ 4 w 79"/>
                    <a:gd name="T41" fmla="*/ 2 h 89"/>
                    <a:gd name="T42" fmla="*/ 3 w 79"/>
                    <a:gd name="T43" fmla="*/ 2 h 89"/>
                    <a:gd name="T44" fmla="*/ 2 w 79"/>
                    <a:gd name="T45" fmla="*/ 3 h 89"/>
                    <a:gd name="T46" fmla="*/ 2 w 79"/>
                    <a:gd name="T47" fmla="*/ 4 h 89"/>
                    <a:gd name="T48" fmla="*/ 0 w 79"/>
                    <a:gd name="T49" fmla="*/ 3 h 89"/>
                    <a:gd name="T50" fmla="*/ 1 w 79"/>
                    <a:gd name="T51" fmla="*/ 2 h 89"/>
                    <a:gd name="T52" fmla="*/ 2 w 79"/>
                    <a:gd name="T53" fmla="*/ 1 h 89"/>
                    <a:gd name="T54" fmla="*/ 3 w 79"/>
                    <a:gd name="T55" fmla="*/ 1 h 89"/>
                    <a:gd name="T56" fmla="*/ 4 w 79"/>
                    <a:gd name="T57" fmla="*/ 0 h 89"/>
                    <a:gd name="T58" fmla="*/ 6 w 79"/>
                    <a:gd name="T59" fmla="*/ 0 h 89"/>
                    <a:gd name="T60" fmla="*/ 7 w 79"/>
                    <a:gd name="T61" fmla="*/ 1 h 89"/>
                    <a:gd name="T62" fmla="*/ 8 w 79"/>
                    <a:gd name="T63" fmla="*/ 1 h 89"/>
                    <a:gd name="T64" fmla="*/ 8 w 79"/>
                    <a:gd name="T65" fmla="*/ 2 h 89"/>
                    <a:gd name="T66" fmla="*/ 9 w 79"/>
                    <a:gd name="T67" fmla="*/ 2 h 89"/>
                    <a:gd name="T68" fmla="*/ 9 w 79"/>
                    <a:gd name="T69" fmla="*/ 3 h 89"/>
                    <a:gd name="T70" fmla="*/ 9 w 79"/>
                    <a:gd name="T71" fmla="*/ 4 h 89"/>
                    <a:gd name="T72" fmla="*/ 9 w 79"/>
                    <a:gd name="T73" fmla="*/ 8 h 89"/>
                    <a:gd name="T74" fmla="*/ 9 w 79"/>
                    <a:gd name="T75" fmla="*/ 10 h 89"/>
                    <a:gd name="T76" fmla="*/ 9 w 79"/>
                    <a:gd name="T77" fmla="*/ 11 h 89"/>
                    <a:gd name="T78" fmla="*/ 8 w 79"/>
                    <a:gd name="T79" fmla="*/ 11 h 89"/>
                    <a:gd name="T80" fmla="*/ 7 w 79"/>
                    <a:gd name="T81" fmla="*/ 11 h 89"/>
                    <a:gd name="T82" fmla="*/ 7 w 79"/>
                    <a:gd name="T83" fmla="*/ 10 h 89"/>
                    <a:gd name="T84" fmla="*/ 6 w 79"/>
                    <a:gd name="T85" fmla="*/ 6 h 89"/>
                    <a:gd name="T86" fmla="*/ 4 w 79"/>
                    <a:gd name="T87" fmla="*/ 7 h 89"/>
                    <a:gd name="T88" fmla="*/ 3 w 79"/>
                    <a:gd name="T89" fmla="*/ 7 h 89"/>
                    <a:gd name="T90" fmla="*/ 2 w 79"/>
                    <a:gd name="T91" fmla="*/ 7 h 89"/>
                    <a:gd name="T92" fmla="*/ 2 w 79"/>
                    <a:gd name="T93" fmla="*/ 8 h 89"/>
                    <a:gd name="T94" fmla="*/ 2 w 79"/>
                    <a:gd name="T95" fmla="*/ 8 h 89"/>
                    <a:gd name="T96" fmla="*/ 1 w 79"/>
                    <a:gd name="T97" fmla="*/ 8 h 89"/>
                    <a:gd name="T98" fmla="*/ 2 w 79"/>
                    <a:gd name="T99" fmla="*/ 9 h 89"/>
                    <a:gd name="T100" fmla="*/ 2 w 79"/>
                    <a:gd name="T101" fmla="*/ 10 h 89"/>
                    <a:gd name="T102" fmla="*/ 3 w 79"/>
                    <a:gd name="T103" fmla="*/ 10 h 89"/>
                    <a:gd name="T104" fmla="*/ 4 w 79"/>
                    <a:gd name="T105" fmla="*/ 10 h 89"/>
                    <a:gd name="T106" fmla="*/ 5 w 79"/>
                    <a:gd name="T107" fmla="*/ 10 h 89"/>
                    <a:gd name="T108" fmla="*/ 6 w 79"/>
                    <a:gd name="T109" fmla="*/ 9 h 89"/>
                    <a:gd name="T110" fmla="*/ 7 w 79"/>
                    <a:gd name="T111" fmla="*/ 8 h 89"/>
                    <a:gd name="T112" fmla="*/ 7 w 79"/>
                    <a:gd name="T113" fmla="*/ 7 h 89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79"/>
                    <a:gd name="T172" fmla="*/ 0 h 89"/>
                    <a:gd name="T173" fmla="*/ 79 w 79"/>
                    <a:gd name="T174" fmla="*/ 89 h 89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79" h="89">
                      <a:moveTo>
                        <a:pt x="61" y="77"/>
                      </a:moveTo>
                      <a:lnTo>
                        <a:pt x="60" y="78"/>
                      </a:lnTo>
                      <a:lnTo>
                        <a:pt x="59" y="79"/>
                      </a:lnTo>
                      <a:lnTo>
                        <a:pt x="58" y="80"/>
                      </a:lnTo>
                      <a:lnTo>
                        <a:pt x="56" y="81"/>
                      </a:lnTo>
                      <a:lnTo>
                        <a:pt x="55" y="82"/>
                      </a:lnTo>
                      <a:lnTo>
                        <a:pt x="54" y="83"/>
                      </a:lnTo>
                      <a:lnTo>
                        <a:pt x="53" y="83"/>
                      </a:lnTo>
                      <a:lnTo>
                        <a:pt x="51" y="84"/>
                      </a:lnTo>
                      <a:lnTo>
                        <a:pt x="50" y="85"/>
                      </a:lnTo>
                      <a:lnTo>
                        <a:pt x="49" y="85"/>
                      </a:lnTo>
                      <a:lnTo>
                        <a:pt x="48" y="86"/>
                      </a:lnTo>
                      <a:lnTo>
                        <a:pt x="45" y="87"/>
                      </a:lnTo>
                      <a:lnTo>
                        <a:pt x="44" y="87"/>
                      </a:lnTo>
                      <a:lnTo>
                        <a:pt x="43" y="87"/>
                      </a:lnTo>
                      <a:lnTo>
                        <a:pt x="42" y="87"/>
                      </a:lnTo>
                      <a:lnTo>
                        <a:pt x="41" y="88"/>
                      </a:lnTo>
                      <a:lnTo>
                        <a:pt x="39" y="88"/>
                      </a:lnTo>
                      <a:lnTo>
                        <a:pt x="38" y="88"/>
                      </a:lnTo>
                      <a:lnTo>
                        <a:pt x="37" y="88"/>
                      </a:lnTo>
                      <a:lnTo>
                        <a:pt x="35" y="88"/>
                      </a:lnTo>
                      <a:lnTo>
                        <a:pt x="34" y="88"/>
                      </a:lnTo>
                      <a:lnTo>
                        <a:pt x="32" y="88"/>
                      </a:lnTo>
                      <a:lnTo>
                        <a:pt x="31" y="88"/>
                      </a:lnTo>
                      <a:lnTo>
                        <a:pt x="29" y="89"/>
                      </a:lnTo>
                      <a:lnTo>
                        <a:pt x="27" y="88"/>
                      </a:lnTo>
                      <a:lnTo>
                        <a:pt x="25" y="88"/>
                      </a:lnTo>
                      <a:lnTo>
                        <a:pt x="22" y="88"/>
                      </a:lnTo>
                      <a:lnTo>
                        <a:pt x="20" y="88"/>
                      </a:lnTo>
                      <a:lnTo>
                        <a:pt x="19" y="87"/>
                      </a:lnTo>
                      <a:lnTo>
                        <a:pt x="17" y="87"/>
                      </a:lnTo>
                      <a:lnTo>
                        <a:pt x="15" y="86"/>
                      </a:lnTo>
                      <a:lnTo>
                        <a:pt x="13" y="86"/>
                      </a:lnTo>
                      <a:lnTo>
                        <a:pt x="12" y="85"/>
                      </a:lnTo>
                      <a:lnTo>
                        <a:pt x="10" y="84"/>
                      </a:lnTo>
                      <a:lnTo>
                        <a:pt x="9" y="83"/>
                      </a:lnTo>
                      <a:lnTo>
                        <a:pt x="7" y="83"/>
                      </a:lnTo>
                      <a:lnTo>
                        <a:pt x="6" y="81"/>
                      </a:lnTo>
                      <a:lnTo>
                        <a:pt x="5" y="80"/>
                      </a:lnTo>
                      <a:lnTo>
                        <a:pt x="4" y="79"/>
                      </a:lnTo>
                      <a:lnTo>
                        <a:pt x="4" y="77"/>
                      </a:lnTo>
                      <a:lnTo>
                        <a:pt x="3" y="76"/>
                      </a:lnTo>
                      <a:lnTo>
                        <a:pt x="2" y="75"/>
                      </a:lnTo>
                      <a:lnTo>
                        <a:pt x="2" y="73"/>
                      </a:lnTo>
                      <a:lnTo>
                        <a:pt x="1" y="72"/>
                      </a:lnTo>
                      <a:lnTo>
                        <a:pt x="1" y="70"/>
                      </a:lnTo>
                      <a:lnTo>
                        <a:pt x="1" y="69"/>
                      </a:lnTo>
                      <a:lnTo>
                        <a:pt x="1" y="67"/>
                      </a:lnTo>
                      <a:lnTo>
                        <a:pt x="0" y="65"/>
                      </a:lnTo>
                      <a:lnTo>
                        <a:pt x="1" y="64"/>
                      </a:lnTo>
                      <a:lnTo>
                        <a:pt x="1" y="63"/>
                      </a:lnTo>
                      <a:lnTo>
                        <a:pt x="1" y="62"/>
                      </a:lnTo>
                      <a:lnTo>
                        <a:pt x="1" y="61"/>
                      </a:lnTo>
                      <a:lnTo>
                        <a:pt x="1" y="60"/>
                      </a:lnTo>
                      <a:lnTo>
                        <a:pt x="1" y="59"/>
                      </a:lnTo>
                      <a:lnTo>
                        <a:pt x="2" y="58"/>
                      </a:lnTo>
                      <a:lnTo>
                        <a:pt x="2" y="57"/>
                      </a:lnTo>
                      <a:lnTo>
                        <a:pt x="2" y="56"/>
                      </a:lnTo>
                      <a:lnTo>
                        <a:pt x="3" y="55"/>
                      </a:lnTo>
                      <a:lnTo>
                        <a:pt x="3" y="54"/>
                      </a:lnTo>
                      <a:lnTo>
                        <a:pt x="4" y="53"/>
                      </a:lnTo>
                      <a:lnTo>
                        <a:pt x="5" y="52"/>
                      </a:lnTo>
                      <a:lnTo>
                        <a:pt x="5" y="51"/>
                      </a:lnTo>
                      <a:lnTo>
                        <a:pt x="6" y="50"/>
                      </a:lnTo>
                      <a:lnTo>
                        <a:pt x="7" y="49"/>
                      </a:lnTo>
                      <a:lnTo>
                        <a:pt x="7" y="48"/>
                      </a:lnTo>
                      <a:lnTo>
                        <a:pt x="8" y="48"/>
                      </a:lnTo>
                      <a:lnTo>
                        <a:pt x="9" y="47"/>
                      </a:lnTo>
                      <a:lnTo>
                        <a:pt x="10" y="46"/>
                      </a:lnTo>
                      <a:lnTo>
                        <a:pt x="11" y="45"/>
                      </a:lnTo>
                      <a:lnTo>
                        <a:pt x="12" y="45"/>
                      </a:lnTo>
                      <a:lnTo>
                        <a:pt x="13" y="44"/>
                      </a:lnTo>
                      <a:lnTo>
                        <a:pt x="14" y="43"/>
                      </a:lnTo>
                      <a:lnTo>
                        <a:pt x="15" y="43"/>
                      </a:lnTo>
                      <a:lnTo>
                        <a:pt x="16" y="41"/>
                      </a:lnTo>
                      <a:lnTo>
                        <a:pt x="17" y="41"/>
                      </a:lnTo>
                      <a:lnTo>
                        <a:pt x="18" y="41"/>
                      </a:lnTo>
                      <a:lnTo>
                        <a:pt x="19" y="40"/>
                      </a:lnTo>
                      <a:lnTo>
                        <a:pt x="20" y="40"/>
                      </a:lnTo>
                      <a:lnTo>
                        <a:pt x="21" y="39"/>
                      </a:lnTo>
                      <a:lnTo>
                        <a:pt x="22" y="39"/>
                      </a:lnTo>
                      <a:lnTo>
                        <a:pt x="24" y="39"/>
                      </a:lnTo>
                      <a:lnTo>
                        <a:pt x="25" y="39"/>
                      </a:lnTo>
                      <a:lnTo>
                        <a:pt x="26" y="39"/>
                      </a:lnTo>
                      <a:lnTo>
                        <a:pt x="27" y="38"/>
                      </a:lnTo>
                      <a:lnTo>
                        <a:pt x="28" y="38"/>
                      </a:lnTo>
                      <a:lnTo>
                        <a:pt x="29" y="38"/>
                      </a:lnTo>
                      <a:lnTo>
                        <a:pt x="30" y="38"/>
                      </a:lnTo>
                      <a:lnTo>
                        <a:pt x="32" y="38"/>
                      </a:lnTo>
                      <a:lnTo>
                        <a:pt x="33" y="38"/>
                      </a:lnTo>
                      <a:lnTo>
                        <a:pt x="34" y="38"/>
                      </a:lnTo>
                      <a:lnTo>
                        <a:pt x="37" y="37"/>
                      </a:lnTo>
                      <a:lnTo>
                        <a:pt x="40" y="37"/>
                      </a:lnTo>
                      <a:lnTo>
                        <a:pt x="42" y="36"/>
                      </a:lnTo>
                      <a:lnTo>
                        <a:pt x="45" y="36"/>
                      </a:lnTo>
                      <a:lnTo>
                        <a:pt x="48" y="36"/>
                      </a:lnTo>
                      <a:lnTo>
                        <a:pt x="50" y="35"/>
                      </a:lnTo>
                      <a:lnTo>
                        <a:pt x="52" y="35"/>
                      </a:lnTo>
                      <a:lnTo>
                        <a:pt x="54" y="34"/>
                      </a:lnTo>
                      <a:lnTo>
                        <a:pt x="56" y="34"/>
                      </a:lnTo>
                      <a:lnTo>
                        <a:pt x="58" y="33"/>
                      </a:lnTo>
                      <a:lnTo>
                        <a:pt x="59" y="33"/>
                      </a:lnTo>
                      <a:lnTo>
                        <a:pt x="60" y="33"/>
                      </a:lnTo>
                      <a:lnTo>
                        <a:pt x="60" y="32"/>
                      </a:lnTo>
                      <a:lnTo>
                        <a:pt x="60" y="31"/>
                      </a:lnTo>
                      <a:lnTo>
                        <a:pt x="60" y="30"/>
                      </a:lnTo>
                      <a:lnTo>
                        <a:pt x="60" y="28"/>
                      </a:lnTo>
                      <a:lnTo>
                        <a:pt x="60" y="27"/>
                      </a:lnTo>
                      <a:lnTo>
                        <a:pt x="60" y="25"/>
                      </a:lnTo>
                      <a:lnTo>
                        <a:pt x="60" y="24"/>
                      </a:lnTo>
                      <a:lnTo>
                        <a:pt x="60" y="23"/>
                      </a:lnTo>
                      <a:lnTo>
                        <a:pt x="59" y="22"/>
                      </a:lnTo>
                      <a:lnTo>
                        <a:pt x="59" y="21"/>
                      </a:lnTo>
                      <a:lnTo>
                        <a:pt x="59" y="20"/>
                      </a:lnTo>
                      <a:lnTo>
                        <a:pt x="58" y="19"/>
                      </a:lnTo>
                      <a:lnTo>
                        <a:pt x="58" y="17"/>
                      </a:lnTo>
                      <a:lnTo>
                        <a:pt x="57" y="16"/>
                      </a:lnTo>
                      <a:lnTo>
                        <a:pt x="56" y="16"/>
                      </a:lnTo>
                      <a:lnTo>
                        <a:pt x="55" y="15"/>
                      </a:lnTo>
                      <a:lnTo>
                        <a:pt x="54" y="14"/>
                      </a:lnTo>
                      <a:lnTo>
                        <a:pt x="53" y="14"/>
                      </a:lnTo>
                      <a:lnTo>
                        <a:pt x="52" y="13"/>
                      </a:lnTo>
                      <a:lnTo>
                        <a:pt x="51" y="13"/>
                      </a:lnTo>
                      <a:lnTo>
                        <a:pt x="49" y="12"/>
                      </a:lnTo>
                      <a:lnTo>
                        <a:pt x="48" y="12"/>
                      </a:lnTo>
                      <a:lnTo>
                        <a:pt x="46" y="12"/>
                      </a:lnTo>
                      <a:lnTo>
                        <a:pt x="44" y="12"/>
                      </a:lnTo>
                      <a:lnTo>
                        <a:pt x="43" y="12"/>
                      </a:lnTo>
                      <a:lnTo>
                        <a:pt x="41" y="12"/>
                      </a:lnTo>
                      <a:lnTo>
                        <a:pt x="39" y="12"/>
                      </a:lnTo>
                      <a:lnTo>
                        <a:pt x="38" y="12"/>
                      </a:lnTo>
                      <a:lnTo>
                        <a:pt x="36" y="12"/>
                      </a:lnTo>
                      <a:lnTo>
                        <a:pt x="35" y="12"/>
                      </a:lnTo>
                      <a:lnTo>
                        <a:pt x="33" y="12"/>
                      </a:lnTo>
                      <a:lnTo>
                        <a:pt x="32" y="12"/>
                      </a:lnTo>
                      <a:lnTo>
                        <a:pt x="31" y="12"/>
                      </a:lnTo>
                      <a:lnTo>
                        <a:pt x="30" y="13"/>
                      </a:lnTo>
                      <a:lnTo>
                        <a:pt x="28" y="13"/>
                      </a:lnTo>
                      <a:lnTo>
                        <a:pt x="27" y="13"/>
                      </a:lnTo>
                      <a:lnTo>
                        <a:pt x="26" y="14"/>
                      </a:lnTo>
                      <a:lnTo>
                        <a:pt x="25" y="14"/>
                      </a:lnTo>
                      <a:lnTo>
                        <a:pt x="24" y="15"/>
                      </a:lnTo>
                      <a:lnTo>
                        <a:pt x="22" y="16"/>
                      </a:lnTo>
                      <a:lnTo>
                        <a:pt x="21" y="17"/>
                      </a:lnTo>
                      <a:lnTo>
                        <a:pt x="20" y="19"/>
                      </a:lnTo>
                      <a:lnTo>
                        <a:pt x="20" y="20"/>
                      </a:lnTo>
                      <a:lnTo>
                        <a:pt x="19" y="21"/>
                      </a:lnTo>
                      <a:lnTo>
                        <a:pt x="19" y="22"/>
                      </a:lnTo>
                      <a:lnTo>
                        <a:pt x="18" y="23"/>
                      </a:lnTo>
                      <a:lnTo>
                        <a:pt x="18" y="24"/>
                      </a:lnTo>
                      <a:lnTo>
                        <a:pt x="17" y="25"/>
                      </a:lnTo>
                      <a:lnTo>
                        <a:pt x="17" y="26"/>
                      </a:lnTo>
                      <a:lnTo>
                        <a:pt x="16" y="28"/>
                      </a:lnTo>
                      <a:lnTo>
                        <a:pt x="2" y="26"/>
                      </a:lnTo>
                      <a:lnTo>
                        <a:pt x="3" y="24"/>
                      </a:lnTo>
                      <a:lnTo>
                        <a:pt x="3" y="23"/>
                      </a:lnTo>
                      <a:lnTo>
                        <a:pt x="4" y="22"/>
                      </a:lnTo>
                      <a:lnTo>
                        <a:pt x="4" y="20"/>
                      </a:lnTo>
                      <a:lnTo>
                        <a:pt x="5" y="19"/>
                      </a:lnTo>
                      <a:lnTo>
                        <a:pt x="5" y="17"/>
                      </a:lnTo>
                      <a:lnTo>
                        <a:pt x="6" y="16"/>
                      </a:lnTo>
                      <a:lnTo>
                        <a:pt x="7" y="15"/>
                      </a:lnTo>
                      <a:lnTo>
                        <a:pt x="7" y="14"/>
                      </a:lnTo>
                      <a:lnTo>
                        <a:pt x="8" y="13"/>
                      </a:lnTo>
                      <a:lnTo>
                        <a:pt x="9" y="12"/>
                      </a:lnTo>
                      <a:lnTo>
                        <a:pt x="9" y="11"/>
                      </a:lnTo>
                      <a:lnTo>
                        <a:pt x="10" y="10"/>
                      </a:lnTo>
                      <a:lnTo>
                        <a:pt x="11" y="9"/>
                      </a:lnTo>
                      <a:lnTo>
                        <a:pt x="12" y="8"/>
                      </a:lnTo>
                      <a:lnTo>
                        <a:pt x="13" y="7"/>
                      </a:lnTo>
                      <a:lnTo>
                        <a:pt x="14" y="7"/>
                      </a:lnTo>
                      <a:lnTo>
                        <a:pt x="15" y="6"/>
                      </a:lnTo>
                      <a:lnTo>
                        <a:pt x="16" y="5"/>
                      </a:lnTo>
                      <a:lnTo>
                        <a:pt x="17" y="5"/>
                      </a:lnTo>
                      <a:lnTo>
                        <a:pt x="18" y="4"/>
                      </a:lnTo>
                      <a:lnTo>
                        <a:pt x="19" y="4"/>
                      </a:lnTo>
                      <a:lnTo>
                        <a:pt x="20" y="3"/>
                      </a:lnTo>
                      <a:lnTo>
                        <a:pt x="21" y="3"/>
                      </a:lnTo>
                      <a:lnTo>
                        <a:pt x="24" y="2"/>
                      </a:lnTo>
                      <a:lnTo>
                        <a:pt x="25" y="2"/>
                      </a:lnTo>
                      <a:lnTo>
                        <a:pt x="27" y="1"/>
                      </a:lnTo>
                      <a:lnTo>
                        <a:pt x="28" y="1"/>
                      </a:lnTo>
                      <a:lnTo>
                        <a:pt x="30" y="1"/>
                      </a:lnTo>
                      <a:lnTo>
                        <a:pt x="31" y="0"/>
                      </a:lnTo>
                      <a:lnTo>
                        <a:pt x="33" y="0"/>
                      </a:lnTo>
                      <a:lnTo>
                        <a:pt x="35" y="0"/>
                      </a:lnTo>
                      <a:lnTo>
                        <a:pt x="36" y="0"/>
                      </a:lnTo>
                      <a:lnTo>
                        <a:pt x="38" y="0"/>
                      </a:lnTo>
                      <a:lnTo>
                        <a:pt x="40" y="0"/>
                      </a:lnTo>
                      <a:lnTo>
                        <a:pt x="41" y="0"/>
                      </a:lnTo>
                      <a:lnTo>
                        <a:pt x="43" y="0"/>
                      </a:lnTo>
                      <a:lnTo>
                        <a:pt x="45" y="0"/>
                      </a:lnTo>
                      <a:lnTo>
                        <a:pt x="48" y="0"/>
                      </a:lnTo>
                      <a:lnTo>
                        <a:pt x="49" y="0"/>
                      </a:lnTo>
                      <a:lnTo>
                        <a:pt x="51" y="0"/>
                      </a:lnTo>
                      <a:lnTo>
                        <a:pt x="52" y="0"/>
                      </a:lnTo>
                      <a:lnTo>
                        <a:pt x="54" y="1"/>
                      </a:lnTo>
                      <a:lnTo>
                        <a:pt x="55" y="1"/>
                      </a:lnTo>
                      <a:lnTo>
                        <a:pt x="56" y="1"/>
                      </a:lnTo>
                      <a:lnTo>
                        <a:pt x="57" y="2"/>
                      </a:lnTo>
                      <a:lnTo>
                        <a:pt x="58" y="2"/>
                      </a:lnTo>
                      <a:lnTo>
                        <a:pt x="59" y="3"/>
                      </a:lnTo>
                      <a:lnTo>
                        <a:pt x="61" y="3"/>
                      </a:lnTo>
                      <a:lnTo>
                        <a:pt x="62" y="3"/>
                      </a:lnTo>
                      <a:lnTo>
                        <a:pt x="63" y="4"/>
                      </a:lnTo>
                      <a:lnTo>
                        <a:pt x="64" y="4"/>
                      </a:lnTo>
                      <a:lnTo>
                        <a:pt x="65" y="5"/>
                      </a:lnTo>
                      <a:lnTo>
                        <a:pt x="66" y="5"/>
                      </a:lnTo>
                      <a:lnTo>
                        <a:pt x="66" y="6"/>
                      </a:lnTo>
                      <a:lnTo>
                        <a:pt x="67" y="6"/>
                      </a:lnTo>
                      <a:lnTo>
                        <a:pt x="68" y="7"/>
                      </a:lnTo>
                      <a:lnTo>
                        <a:pt x="69" y="8"/>
                      </a:lnTo>
                      <a:lnTo>
                        <a:pt x="69" y="9"/>
                      </a:lnTo>
                      <a:lnTo>
                        <a:pt x="70" y="9"/>
                      </a:lnTo>
                      <a:lnTo>
                        <a:pt x="70" y="10"/>
                      </a:lnTo>
                      <a:lnTo>
                        <a:pt x="72" y="11"/>
                      </a:lnTo>
                      <a:lnTo>
                        <a:pt x="73" y="12"/>
                      </a:lnTo>
                      <a:lnTo>
                        <a:pt x="73" y="13"/>
                      </a:lnTo>
                      <a:lnTo>
                        <a:pt x="73" y="14"/>
                      </a:lnTo>
                      <a:lnTo>
                        <a:pt x="74" y="14"/>
                      </a:lnTo>
                      <a:lnTo>
                        <a:pt x="74" y="15"/>
                      </a:lnTo>
                      <a:lnTo>
                        <a:pt x="74" y="16"/>
                      </a:lnTo>
                      <a:lnTo>
                        <a:pt x="74" y="17"/>
                      </a:lnTo>
                      <a:lnTo>
                        <a:pt x="74" y="19"/>
                      </a:lnTo>
                      <a:lnTo>
                        <a:pt x="75" y="19"/>
                      </a:lnTo>
                      <a:lnTo>
                        <a:pt x="75" y="20"/>
                      </a:lnTo>
                      <a:lnTo>
                        <a:pt x="75" y="21"/>
                      </a:lnTo>
                      <a:lnTo>
                        <a:pt x="75" y="22"/>
                      </a:lnTo>
                      <a:lnTo>
                        <a:pt x="75" y="23"/>
                      </a:lnTo>
                      <a:lnTo>
                        <a:pt x="75" y="24"/>
                      </a:lnTo>
                      <a:lnTo>
                        <a:pt x="75" y="25"/>
                      </a:lnTo>
                      <a:lnTo>
                        <a:pt x="75" y="26"/>
                      </a:lnTo>
                      <a:lnTo>
                        <a:pt x="75" y="27"/>
                      </a:lnTo>
                      <a:lnTo>
                        <a:pt x="75" y="29"/>
                      </a:lnTo>
                      <a:lnTo>
                        <a:pt x="75" y="30"/>
                      </a:lnTo>
                      <a:lnTo>
                        <a:pt x="75" y="32"/>
                      </a:lnTo>
                      <a:lnTo>
                        <a:pt x="75" y="52"/>
                      </a:lnTo>
                      <a:lnTo>
                        <a:pt x="76" y="55"/>
                      </a:lnTo>
                      <a:lnTo>
                        <a:pt x="76" y="57"/>
                      </a:lnTo>
                      <a:lnTo>
                        <a:pt x="76" y="60"/>
                      </a:lnTo>
                      <a:lnTo>
                        <a:pt x="76" y="63"/>
                      </a:lnTo>
                      <a:lnTo>
                        <a:pt x="76" y="65"/>
                      </a:lnTo>
                      <a:lnTo>
                        <a:pt x="76" y="68"/>
                      </a:lnTo>
                      <a:lnTo>
                        <a:pt x="76" y="70"/>
                      </a:lnTo>
                      <a:lnTo>
                        <a:pt x="76" y="72"/>
                      </a:lnTo>
                      <a:lnTo>
                        <a:pt x="76" y="74"/>
                      </a:lnTo>
                      <a:lnTo>
                        <a:pt x="76" y="75"/>
                      </a:lnTo>
                      <a:lnTo>
                        <a:pt x="76" y="76"/>
                      </a:lnTo>
                      <a:lnTo>
                        <a:pt x="76" y="78"/>
                      </a:lnTo>
                      <a:lnTo>
                        <a:pt x="77" y="78"/>
                      </a:lnTo>
                      <a:lnTo>
                        <a:pt x="77" y="79"/>
                      </a:lnTo>
                      <a:lnTo>
                        <a:pt x="77" y="80"/>
                      </a:lnTo>
                      <a:lnTo>
                        <a:pt x="77" y="81"/>
                      </a:lnTo>
                      <a:lnTo>
                        <a:pt x="78" y="82"/>
                      </a:lnTo>
                      <a:lnTo>
                        <a:pt x="78" y="83"/>
                      </a:lnTo>
                      <a:lnTo>
                        <a:pt x="78" y="84"/>
                      </a:lnTo>
                      <a:lnTo>
                        <a:pt x="79" y="85"/>
                      </a:lnTo>
                      <a:lnTo>
                        <a:pt x="79" y="86"/>
                      </a:lnTo>
                      <a:lnTo>
                        <a:pt x="79" y="87"/>
                      </a:lnTo>
                      <a:lnTo>
                        <a:pt x="79" y="88"/>
                      </a:lnTo>
                      <a:lnTo>
                        <a:pt x="64" y="88"/>
                      </a:lnTo>
                      <a:lnTo>
                        <a:pt x="64" y="87"/>
                      </a:lnTo>
                      <a:lnTo>
                        <a:pt x="64" y="86"/>
                      </a:lnTo>
                      <a:lnTo>
                        <a:pt x="63" y="85"/>
                      </a:lnTo>
                      <a:lnTo>
                        <a:pt x="63" y="84"/>
                      </a:lnTo>
                      <a:lnTo>
                        <a:pt x="63" y="83"/>
                      </a:lnTo>
                      <a:lnTo>
                        <a:pt x="62" y="82"/>
                      </a:lnTo>
                      <a:lnTo>
                        <a:pt x="62" y="81"/>
                      </a:lnTo>
                      <a:lnTo>
                        <a:pt x="62" y="80"/>
                      </a:lnTo>
                      <a:lnTo>
                        <a:pt x="62" y="79"/>
                      </a:lnTo>
                      <a:lnTo>
                        <a:pt x="62" y="78"/>
                      </a:lnTo>
                      <a:lnTo>
                        <a:pt x="62" y="77"/>
                      </a:lnTo>
                      <a:lnTo>
                        <a:pt x="61" y="77"/>
                      </a:lnTo>
                      <a:close/>
                      <a:moveTo>
                        <a:pt x="60" y="45"/>
                      </a:moveTo>
                      <a:lnTo>
                        <a:pt x="59" y="45"/>
                      </a:lnTo>
                      <a:lnTo>
                        <a:pt x="58" y="45"/>
                      </a:lnTo>
                      <a:lnTo>
                        <a:pt x="56" y="46"/>
                      </a:lnTo>
                      <a:lnTo>
                        <a:pt x="54" y="46"/>
                      </a:lnTo>
                      <a:lnTo>
                        <a:pt x="53" y="47"/>
                      </a:lnTo>
                      <a:lnTo>
                        <a:pt x="51" y="47"/>
                      </a:lnTo>
                      <a:lnTo>
                        <a:pt x="49" y="48"/>
                      </a:lnTo>
                      <a:lnTo>
                        <a:pt x="46" y="48"/>
                      </a:lnTo>
                      <a:lnTo>
                        <a:pt x="44" y="48"/>
                      </a:lnTo>
                      <a:lnTo>
                        <a:pt x="41" y="49"/>
                      </a:lnTo>
                      <a:lnTo>
                        <a:pt x="39" y="49"/>
                      </a:lnTo>
                      <a:lnTo>
                        <a:pt x="36" y="50"/>
                      </a:lnTo>
                      <a:lnTo>
                        <a:pt x="35" y="50"/>
                      </a:lnTo>
                      <a:lnTo>
                        <a:pt x="34" y="50"/>
                      </a:lnTo>
                      <a:lnTo>
                        <a:pt x="32" y="50"/>
                      </a:lnTo>
                      <a:lnTo>
                        <a:pt x="31" y="51"/>
                      </a:lnTo>
                      <a:lnTo>
                        <a:pt x="30" y="51"/>
                      </a:lnTo>
                      <a:lnTo>
                        <a:pt x="29" y="51"/>
                      </a:lnTo>
                      <a:lnTo>
                        <a:pt x="28" y="51"/>
                      </a:lnTo>
                      <a:lnTo>
                        <a:pt x="27" y="52"/>
                      </a:lnTo>
                      <a:lnTo>
                        <a:pt x="26" y="52"/>
                      </a:lnTo>
                      <a:lnTo>
                        <a:pt x="25" y="52"/>
                      </a:lnTo>
                      <a:lnTo>
                        <a:pt x="24" y="52"/>
                      </a:lnTo>
                      <a:lnTo>
                        <a:pt x="22" y="53"/>
                      </a:lnTo>
                      <a:lnTo>
                        <a:pt x="21" y="54"/>
                      </a:lnTo>
                      <a:lnTo>
                        <a:pt x="20" y="54"/>
                      </a:lnTo>
                      <a:lnTo>
                        <a:pt x="20" y="55"/>
                      </a:lnTo>
                      <a:lnTo>
                        <a:pt x="19" y="55"/>
                      </a:lnTo>
                      <a:lnTo>
                        <a:pt x="19" y="56"/>
                      </a:lnTo>
                      <a:lnTo>
                        <a:pt x="18" y="57"/>
                      </a:lnTo>
                      <a:lnTo>
                        <a:pt x="17" y="58"/>
                      </a:lnTo>
                      <a:lnTo>
                        <a:pt x="17" y="59"/>
                      </a:lnTo>
                      <a:lnTo>
                        <a:pt x="16" y="60"/>
                      </a:lnTo>
                      <a:lnTo>
                        <a:pt x="16" y="61"/>
                      </a:lnTo>
                      <a:lnTo>
                        <a:pt x="16" y="62"/>
                      </a:lnTo>
                      <a:lnTo>
                        <a:pt x="16" y="63"/>
                      </a:lnTo>
                      <a:lnTo>
                        <a:pt x="15" y="64"/>
                      </a:lnTo>
                      <a:lnTo>
                        <a:pt x="16" y="64"/>
                      </a:lnTo>
                      <a:lnTo>
                        <a:pt x="16" y="65"/>
                      </a:lnTo>
                      <a:lnTo>
                        <a:pt x="16" y="67"/>
                      </a:lnTo>
                      <a:lnTo>
                        <a:pt x="16" y="68"/>
                      </a:lnTo>
                      <a:lnTo>
                        <a:pt x="16" y="69"/>
                      </a:lnTo>
                      <a:lnTo>
                        <a:pt x="17" y="70"/>
                      </a:lnTo>
                      <a:lnTo>
                        <a:pt x="17" y="71"/>
                      </a:lnTo>
                      <a:lnTo>
                        <a:pt x="17" y="72"/>
                      </a:lnTo>
                      <a:lnTo>
                        <a:pt x="18" y="72"/>
                      </a:lnTo>
                      <a:lnTo>
                        <a:pt x="18" y="73"/>
                      </a:lnTo>
                      <a:lnTo>
                        <a:pt x="19" y="74"/>
                      </a:lnTo>
                      <a:lnTo>
                        <a:pt x="19" y="75"/>
                      </a:lnTo>
                      <a:lnTo>
                        <a:pt x="20" y="75"/>
                      </a:lnTo>
                      <a:lnTo>
                        <a:pt x="21" y="75"/>
                      </a:lnTo>
                      <a:lnTo>
                        <a:pt x="22" y="76"/>
                      </a:lnTo>
                      <a:lnTo>
                        <a:pt x="24" y="76"/>
                      </a:lnTo>
                      <a:lnTo>
                        <a:pt x="25" y="76"/>
                      </a:lnTo>
                      <a:lnTo>
                        <a:pt x="26" y="77"/>
                      </a:lnTo>
                      <a:lnTo>
                        <a:pt x="27" y="77"/>
                      </a:lnTo>
                      <a:lnTo>
                        <a:pt x="29" y="77"/>
                      </a:lnTo>
                      <a:lnTo>
                        <a:pt x="30" y="77"/>
                      </a:lnTo>
                      <a:lnTo>
                        <a:pt x="31" y="77"/>
                      </a:lnTo>
                      <a:lnTo>
                        <a:pt x="32" y="77"/>
                      </a:lnTo>
                      <a:lnTo>
                        <a:pt x="33" y="78"/>
                      </a:lnTo>
                      <a:lnTo>
                        <a:pt x="35" y="77"/>
                      </a:lnTo>
                      <a:lnTo>
                        <a:pt x="36" y="77"/>
                      </a:lnTo>
                      <a:lnTo>
                        <a:pt x="37" y="77"/>
                      </a:lnTo>
                      <a:lnTo>
                        <a:pt x="39" y="77"/>
                      </a:lnTo>
                      <a:lnTo>
                        <a:pt x="40" y="77"/>
                      </a:lnTo>
                      <a:lnTo>
                        <a:pt x="41" y="77"/>
                      </a:lnTo>
                      <a:lnTo>
                        <a:pt x="42" y="76"/>
                      </a:lnTo>
                      <a:lnTo>
                        <a:pt x="43" y="76"/>
                      </a:lnTo>
                      <a:lnTo>
                        <a:pt x="44" y="76"/>
                      </a:lnTo>
                      <a:lnTo>
                        <a:pt x="45" y="75"/>
                      </a:lnTo>
                      <a:lnTo>
                        <a:pt x="46" y="75"/>
                      </a:lnTo>
                      <a:lnTo>
                        <a:pt x="48" y="75"/>
                      </a:lnTo>
                      <a:lnTo>
                        <a:pt x="49" y="74"/>
                      </a:lnTo>
                      <a:lnTo>
                        <a:pt x="50" y="73"/>
                      </a:lnTo>
                      <a:lnTo>
                        <a:pt x="51" y="72"/>
                      </a:lnTo>
                      <a:lnTo>
                        <a:pt x="52" y="72"/>
                      </a:lnTo>
                      <a:lnTo>
                        <a:pt x="53" y="71"/>
                      </a:lnTo>
                      <a:lnTo>
                        <a:pt x="54" y="70"/>
                      </a:lnTo>
                      <a:lnTo>
                        <a:pt x="54" y="69"/>
                      </a:lnTo>
                      <a:lnTo>
                        <a:pt x="55" y="68"/>
                      </a:lnTo>
                      <a:lnTo>
                        <a:pt x="56" y="67"/>
                      </a:lnTo>
                      <a:lnTo>
                        <a:pt x="56" y="65"/>
                      </a:lnTo>
                      <a:lnTo>
                        <a:pt x="57" y="64"/>
                      </a:lnTo>
                      <a:lnTo>
                        <a:pt x="58" y="63"/>
                      </a:lnTo>
                      <a:lnTo>
                        <a:pt x="58" y="62"/>
                      </a:lnTo>
                      <a:lnTo>
                        <a:pt x="59" y="61"/>
                      </a:lnTo>
                      <a:lnTo>
                        <a:pt x="59" y="60"/>
                      </a:lnTo>
                      <a:lnTo>
                        <a:pt x="59" y="59"/>
                      </a:lnTo>
                      <a:lnTo>
                        <a:pt x="60" y="57"/>
                      </a:lnTo>
                      <a:lnTo>
                        <a:pt x="60" y="56"/>
                      </a:lnTo>
                      <a:lnTo>
                        <a:pt x="60" y="55"/>
                      </a:lnTo>
                      <a:lnTo>
                        <a:pt x="60" y="54"/>
                      </a:lnTo>
                      <a:lnTo>
                        <a:pt x="60" y="52"/>
                      </a:lnTo>
                      <a:lnTo>
                        <a:pt x="60" y="51"/>
                      </a:lnTo>
                      <a:lnTo>
                        <a:pt x="60" y="50"/>
                      </a:lnTo>
                      <a:lnTo>
                        <a:pt x="60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68" name="Freeform 539"/>
                <p:cNvSpPr>
                  <a:spLocks/>
                </p:cNvSpPr>
                <p:nvPr/>
              </p:nvSpPr>
              <p:spPr bwMode="auto">
                <a:xfrm>
                  <a:off x="1234" y="3046"/>
                  <a:ext cx="39" cy="61"/>
                </a:xfrm>
                <a:custGeom>
                  <a:avLst/>
                  <a:gdLst>
                    <a:gd name="T0" fmla="*/ 0 w 79"/>
                    <a:gd name="T1" fmla="*/ 14 h 121"/>
                    <a:gd name="T2" fmla="*/ 1 w 79"/>
                    <a:gd name="T3" fmla="*/ 14 h 121"/>
                    <a:gd name="T4" fmla="*/ 1 w 79"/>
                    <a:gd name="T5" fmla="*/ 14 h 121"/>
                    <a:gd name="T6" fmla="*/ 1 w 79"/>
                    <a:gd name="T7" fmla="*/ 14 h 121"/>
                    <a:gd name="T8" fmla="*/ 1 w 79"/>
                    <a:gd name="T9" fmla="*/ 14 h 121"/>
                    <a:gd name="T10" fmla="*/ 2 w 79"/>
                    <a:gd name="T11" fmla="*/ 14 h 121"/>
                    <a:gd name="T12" fmla="*/ 2 w 79"/>
                    <a:gd name="T13" fmla="*/ 14 h 121"/>
                    <a:gd name="T14" fmla="*/ 2 w 79"/>
                    <a:gd name="T15" fmla="*/ 14 h 121"/>
                    <a:gd name="T16" fmla="*/ 2 w 79"/>
                    <a:gd name="T17" fmla="*/ 13 h 121"/>
                    <a:gd name="T18" fmla="*/ 3 w 79"/>
                    <a:gd name="T19" fmla="*/ 13 h 121"/>
                    <a:gd name="T20" fmla="*/ 3 w 79"/>
                    <a:gd name="T21" fmla="*/ 13 h 121"/>
                    <a:gd name="T22" fmla="*/ 3 w 79"/>
                    <a:gd name="T23" fmla="*/ 13 h 121"/>
                    <a:gd name="T24" fmla="*/ 3 w 79"/>
                    <a:gd name="T25" fmla="*/ 13 h 121"/>
                    <a:gd name="T26" fmla="*/ 3 w 79"/>
                    <a:gd name="T27" fmla="*/ 13 h 121"/>
                    <a:gd name="T28" fmla="*/ 3 w 79"/>
                    <a:gd name="T29" fmla="*/ 12 h 121"/>
                    <a:gd name="T30" fmla="*/ 4 w 79"/>
                    <a:gd name="T31" fmla="*/ 12 h 121"/>
                    <a:gd name="T32" fmla="*/ 4 w 79"/>
                    <a:gd name="T33" fmla="*/ 12 h 121"/>
                    <a:gd name="T34" fmla="*/ 4 w 79"/>
                    <a:gd name="T35" fmla="*/ 12 h 121"/>
                    <a:gd name="T36" fmla="*/ 4 w 79"/>
                    <a:gd name="T37" fmla="*/ 11 h 121"/>
                    <a:gd name="T38" fmla="*/ 4 w 79"/>
                    <a:gd name="T39" fmla="*/ 11 h 121"/>
                    <a:gd name="T40" fmla="*/ 0 w 79"/>
                    <a:gd name="T41" fmla="*/ 0 h 121"/>
                    <a:gd name="T42" fmla="*/ 4 w 79"/>
                    <a:gd name="T43" fmla="*/ 7 h 121"/>
                    <a:gd name="T44" fmla="*/ 4 w 79"/>
                    <a:gd name="T45" fmla="*/ 7 h 121"/>
                    <a:gd name="T46" fmla="*/ 4 w 79"/>
                    <a:gd name="T47" fmla="*/ 8 h 121"/>
                    <a:gd name="T48" fmla="*/ 5 w 79"/>
                    <a:gd name="T49" fmla="*/ 9 h 121"/>
                    <a:gd name="T50" fmla="*/ 5 w 79"/>
                    <a:gd name="T51" fmla="*/ 9 h 121"/>
                    <a:gd name="T52" fmla="*/ 5 w 79"/>
                    <a:gd name="T53" fmla="*/ 8 h 121"/>
                    <a:gd name="T54" fmla="*/ 5 w 79"/>
                    <a:gd name="T55" fmla="*/ 8 h 121"/>
                    <a:gd name="T56" fmla="*/ 5 w 79"/>
                    <a:gd name="T57" fmla="*/ 7 h 121"/>
                    <a:gd name="T58" fmla="*/ 8 w 79"/>
                    <a:gd name="T59" fmla="*/ 0 h 121"/>
                    <a:gd name="T60" fmla="*/ 5 w 79"/>
                    <a:gd name="T61" fmla="*/ 12 h 121"/>
                    <a:gd name="T62" fmla="*/ 5 w 79"/>
                    <a:gd name="T63" fmla="*/ 12 h 121"/>
                    <a:gd name="T64" fmla="*/ 5 w 79"/>
                    <a:gd name="T65" fmla="*/ 13 h 121"/>
                    <a:gd name="T66" fmla="*/ 5 w 79"/>
                    <a:gd name="T67" fmla="*/ 14 h 121"/>
                    <a:gd name="T68" fmla="*/ 4 w 79"/>
                    <a:gd name="T69" fmla="*/ 14 h 121"/>
                    <a:gd name="T70" fmla="*/ 4 w 79"/>
                    <a:gd name="T71" fmla="*/ 14 h 121"/>
                    <a:gd name="T72" fmla="*/ 4 w 79"/>
                    <a:gd name="T73" fmla="*/ 15 h 121"/>
                    <a:gd name="T74" fmla="*/ 3 w 79"/>
                    <a:gd name="T75" fmla="*/ 15 h 121"/>
                    <a:gd name="T76" fmla="*/ 3 w 79"/>
                    <a:gd name="T77" fmla="*/ 15 h 121"/>
                    <a:gd name="T78" fmla="*/ 3 w 79"/>
                    <a:gd name="T79" fmla="*/ 15 h 121"/>
                    <a:gd name="T80" fmla="*/ 2 w 79"/>
                    <a:gd name="T81" fmla="*/ 15 h 121"/>
                    <a:gd name="T82" fmla="*/ 2 w 79"/>
                    <a:gd name="T83" fmla="*/ 15 h 121"/>
                    <a:gd name="T84" fmla="*/ 2 w 79"/>
                    <a:gd name="T85" fmla="*/ 15 h 121"/>
                    <a:gd name="T86" fmla="*/ 1 w 79"/>
                    <a:gd name="T87" fmla="*/ 15 h 121"/>
                    <a:gd name="T88" fmla="*/ 1 w 79"/>
                    <a:gd name="T89" fmla="*/ 15 h 121"/>
                    <a:gd name="T90" fmla="*/ 1 w 79"/>
                    <a:gd name="T91" fmla="*/ 15 h 121"/>
                    <a:gd name="T92" fmla="*/ 1 w 79"/>
                    <a:gd name="T93" fmla="*/ 15 h 12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79"/>
                    <a:gd name="T142" fmla="*/ 0 h 121"/>
                    <a:gd name="T143" fmla="*/ 79 w 79"/>
                    <a:gd name="T144" fmla="*/ 121 h 12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79" h="121">
                      <a:moveTo>
                        <a:pt x="8" y="119"/>
                      </a:moveTo>
                      <a:lnTo>
                        <a:pt x="5" y="105"/>
                      </a:lnTo>
                      <a:lnTo>
                        <a:pt x="7" y="105"/>
                      </a:lnTo>
                      <a:lnTo>
                        <a:pt x="8" y="105"/>
                      </a:lnTo>
                      <a:lnTo>
                        <a:pt x="9" y="105"/>
                      </a:lnTo>
                      <a:lnTo>
                        <a:pt x="10" y="106"/>
                      </a:lnTo>
                      <a:lnTo>
                        <a:pt x="11" y="106"/>
                      </a:lnTo>
                      <a:lnTo>
                        <a:pt x="12" y="106"/>
                      </a:lnTo>
                      <a:lnTo>
                        <a:pt x="13" y="106"/>
                      </a:lnTo>
                      <a:lnTo>
                        <a:pt x="14" y="106"/>
                      </a:lnTo>
                      <a:lnTo>
                        <a:pt x="14" y="107"/>
                      </a:lnTo>
                      <a:lnTo>
                        <a:pt x="15" y="106"/>
                      </a:lnTo>
                      <a:lnTo>
                        <a:pt x="16" y="106"/>
                      </a:lnTo>
                      <a:lnTo>
                        <a:pt x="17" y="106"/>
                      </a:lnTo>
                      <a:lnTo>
                        <a:pt x="18" y="106"/>
                      </a:lnTo>
                      <a:lnTo>
                        <a:pt x="19" y="106"/>
                      </a:lnTo>
                      <a:lnTo>
                        <a:pt x="20" y="106"/>
                      </a:lnTo>
                      <a:lnTo>
                        <a:pt x="21" y="105"/>
                      </a:lnTo>
                      <a:lnTo>
                        <a:pt x="22" y="105"/>
                      </a:lnTo>
                      <a:lnTo>
                        <a:pt x="23" y="104"/>
                      </a:lnTo>
                      <a:lnTo>
                        <a:pt x="24" y="104"/>
                      </a:lnTo>
                      <a:lnTo>
                        <a:pt x="25" y="103"/>
                      </a:lnTo>
                      <a:lnTo>
                        <a:pt x="26" y="102"/>
                      </a:lnTo>
                      <a:lnTo>
                        <a:pt x="26" y="101"/>
                      </a:lnTo>
                      <a:lnTo>
                        <a:pt x="27" y="100"/>
                      </a:lnTo>
                      <a:lnTo>
                        <a:pt x="28" y="99"/>
                      </a:lnTo>
                      <a:lnTo>
                        <a:pt x="28" y="98"/>
                      </a:lnTo>
                      <a:lnTo>
                        <a:pt x="30" y="97"/>
                      </a:lnTo>
                      <a:lnTo>
                        <a:pt x="30" y="96"/>
                      </a:lnTo>
                      <a:lnTo>
                        <a:pt x="31" y="95"/>
                      </a:lnTo>
                      <a:lnTo>
                        <a:pt x="31" y="94"/>
                      </a:lnTo>
                      <a:lnTo>
                        <a:pt x="32" y="92"/>
                      </a:lnTo>
                      <a:lnTo>
                        <a:pt x="32" y="91"/>
                      </a:lnTo>
                      <a:lnTo>
                        <a:pt x="32" y="90"/>
                      </a:lnTo>
                      <a:lnTo>
                        <a:pt x="33" y="89"/>
                      </a:lnTo>
                      <a:lnTo>
                        <a:pt x="33" y="87"/>
                      </a:lnTo>
                      <a:lnTo>
                        <a:pt x="33" y="8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4" y="50"/>
                      </a:lnTo>
                      <a:lnTo>
                        <a:pt x="35" y="51"/>
                      </a:lnTo>
                      <a:lnTo>
                        <a:pt x="36" y="53"/>
                      </a:lnTo>
                      <a:lnTo>
                        <a:pt x="36" y="54"/>
                      </a:lnTo>
                      <a:lnTo>
                        <a:pt x="37" y="56"/>
                      </a:lnTo>
                      <a:lnTo>
                        <a:pt x="37" y="57"/>
                      </a:lnTo>
                      <a:lnTo>
                        <a:pt x="38" y="59"/>
                      </a:lnTo>
                      <a:lnTo>
                        <a:pt x="38" y="60"/>
                      </a:lnTo>
                      <a:lnTo>
                        <a:pt x="39" y="62"/>
                      </a:lnTo>
                      <a:lnTo>
                        <a:pt x="39" y="65"/>
                      </a:lnTo>
                      <a:lnTo>
                        <a:pt x="40" y="66"/>
                      </a:lnTo>
                      <a:lnTo>
                        <a:pt x="40" y="68"/>
                      </a:lnTo>
                      <a:lnTo>
                        <a:pt x="40" y="70"/>
                      </a:lnTo>
                      <a:lnTo>
                        <a:pt x="41" y="68"/>
                      </a:lnTo>
                      <a:lnTo>
                        <a:pt x="41" y="66"/>
                      </a:lnTo>
                      <a:lnTo>
                        <a:pt x="42" y="65"/>
                      </a:lnTo>
                      <a:lnTo>
                        <a:pt x="42" y="62"/>
                      </a:lnTo>
                      <a:lnTo>
                        <a:pt x="43" y="60"/>
                      </a:lnTo>
                      <a:lnTo>
                        <a:pt x="43" y="59"/>
                      </a:lnTo>
                      <a:lnTo>
                        <a:pt x="44" y="57"/>
                      </a:lnTo>
                      <a:lnTo>
                        <a:pt x="44" y="56"/>
                      </a:lnTo>
                      <a:lnTo>
                        <a:pt x="45" y="54"/>
                      </a:lnTo>
                      <a:lnTo>
                        <a:pt x="45" y="53"/>
                      </a:lnTo>
                      <a:lnTo>
                        <a:pt x="46" y="51"/>
                      </a:lnTo>
                      <a:lnTo>
                        <a:pt x="46" y="50"/>
                      </a:lnTo>
                      <a:lnTo>
                        <a:pt x="64" y="0"/>
                      </a:lnTo>
                      <a:lnTo>
                        <a:pt x="79" y="0"/>
                      </a:lnTo>
                      <a:lnTo>
                        <a:pt x="46" y="87"/>
                      </a:lnTo>
                      <a:lnTo>
                        <a:pt x="46" y="90"/>
                      </a:lnTo>
                      <a:lnTo>
                        <a:pt x="45" y="92"/>
                      </a:lnTo>
                      <a:lnTo>
                        <a:pt x="44" y="94"/>
                      </a:lnTo>
                      <a:lnTo>
                        <a:pt x="43" y="96"/>
                      </a:lnTo>
                      <a:lnTo>
                        <a:pt x="43" y="98"/>
                      </a:lnTo>
                      <a:lnTo>
                        <a:pt x="42" y="99"/>
                      </a:lnTo>
                      <a:lnTo>
                        <a:pt x="41" y="101"/>
                      </a:lnTo>
                      <a:lnTo>
                        <a:pt x="41" y="102"/>
                      </a:lnTo>
                      <a:lnTo>
                        <a:pt x="40" y="103"/>
                      </a:lnTo>
                      <a:lnTo>
                        <a:pt x="40" y="105"/>
                      </a:lnTo>
                      <a:lnTo>
                        <a:pt x="39" y="106"/>
                      </a:lnTo>
                      <a:lnTo>
                        <a:pt x="38" y="107"/>
                      </a:lnTo>
                      <a:lnTo>
                        <a:pt x="38" y="108"/>
                      </a:lnTo>
                      <a:lnTo>
                        <a:pt x="37" y="109"/>
                      </a:lnTo>
                      <a:lnTo>
                        <a:pt x="36" y="110"/>
                      </a:lnTo>
                      <a:lnTo>
                        <a:pt x="36" y="111"/>
                      </a:lnTo>
                      <a:lnTo>
                        <a:pt x="35" y="113"/>
                      </a:lnTo>
                      <a:lnTo>
                        <a:pt x="34" y="114"/>
                      </a:lnTo>
                      <a:lnTo>
                        <a:pt x="33" y="114"/>
                      </a:lnTo>
                      <a:lnTo>
                        <a:pt x="33" y="115"/>
                      </a:lnTo>
                      <a:lnTo>
                        <a:pt x="32" y="116"/>
                      </a:lnTo>
                      <a:lnTo>
                        <a:pt x="31" y="116"/>
                      </a:lnTo>
                      <a:lnTo>
                        <a:pt x="30" y="117"/>
                      </a:lnTo>
                      <a:lnTo>
                        <a:pt x="28" y="118"/>
                      </a:lnTo>
                      <a:lnTo>
                        <a:pt x="27" y="118"/>
                      </a:lnTo>
                      <a:lnTo>
                        <a:pt x="26" y="119"/>
                      </a:lnTo>
                      <a:lnTo>
                        <a:pt x="25" y="119"/>
                      </a:lnTo>
                      <a:lnTo>
                        <a:pt x="24" y="120"/>
                      </a:lnTo>
                      <a:lnTo>
                        <a:pt x="23" y="120"/>
                      </a:lnTo>
                      <a:lnTo>
                        <a:pt x="22" y="120"/>
                      </a:lnTo>
                      <a:lnTo>
                        <a:pt x="21" y="120"/>
                      </a:lnTo>
                      <a:lnTo>
                        <a:pt x="20" y="120"/>
                      </a:lnTo>
                      <a:lnTo>
                        <a:pt x="19" y="120"/>
                      </a:lnTo>
                      <a:lnTo>
                        <a:pt x="17" y="121"/>
                      </a:lnTo>
                      <a:lnTo>
                        <a:pt x="17" y="120"/>
                      </a:lnTo>
                      <a:lnTo>
                        <a:pt x="16" y="120"/>
                      </a:lnTo>
                      <a:lnTo>
                        <a:pt x="15" y="120"/>
                      </a:lnTo>
                      <a:lnTo>
                        <a:pt x="14" y="120"/>
                      </a:lnTo>
                      <a:lnTo>
                        <a:pt x="13" y="120"/>
                      </a:lnTo>
                      <a:lnTo>
                        <a:pt x="12" y="120"/>
                      </a:lnTo>
                      <a:lnTo>
                        <a:pt x="11" y="119"/>
                      </a:lnTo>
                      <a:lnTo>
                        <a:pt x="10" y="119"/>
                      </a:lnTo>
                      <a:lnTo>
                        <a:pt x="9" y="119"/>
                      </a:lnTo>
                      <a:lnTo>
                        <a:pt x="8" y="1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69" name="Freeform 540"/>
                <p:cNvSpPr>
                  <a:spLocks/>
                </p:cNvSpPr>
                <p:nvPr/>
              </p:nvSpPr>
              <p:spPr bwMode="auto">
                <a:xfrm>
                  <a:off x="1510" y="2291"/>
                  <a:ext cx="57" cy="60"/>
                </a:xfrm>
                <a:custGeom>
                  <a:avLst/>
                  <a:gdLst>
                    <a:gd name="T0" fmla="*/ 0 w 114"/>
                    <a:gd name="T1" fmla="*/ 15 h 119"/>
                    <a:gd name="T2" fmla="*/ 0 w 114"/>
                    <a:gd name="T3" fmla="*/ 0 h 119"/>
                    <a:gd name="T4" fmla="*/ 3 w 114"/>
                    <a:gd name="T5" fmla="*/ 0 h 119"/>
                    <a:gd name="T6" fmla="*/ 7 w 114"/>
                    <a:gd name="T7" fmla="*/ 11 h 119"/>
                    <a:gd name="T8" fmla="*/ 7 w 114"/>
                    <a:gd name="T9" fmla="*/ 11 h 119"/>
                    <a:gd name="T10" fmla="*/ 7 w 114"/>
                    <a:gd name="T11" fmla="*/ 12 h 119"/>
                    <a:gd name="T12" fmla="*/ 7 w 114"/>
                    <a:gd name="T13" fmla="*/ 12 h 119"/>
                    <a:gd name="T14" fmla="*/ 7 w 114"/>
                    <a:gd name="T15" fmla="*/ 12 h 119"/>
                    <a:gd name="T16" fmla="*/ 7 w 114"/>
                    <a:gd name="T17" fmla="*/ 12 h 119"/>
                    <a:gd name="T18" fmla="*/ 8 w 114"/>
                    <a:gd name="T19" fmla="*/ 12 h 119"/>
                    <a:gd name="T20" fmla="*/ 8 w 114"/>
                    <a:gd name="T21" fmla="*/ 13 h 119"/>
                    <a:gd name="T22" fmla="*/ 8 w 114"/>
                    <a:gd name="T23" fmla="*/ 13 h 119"/>
                    <a:gd name="T24" fmla="*/ 8 w 114"/>
                    <a:gd name="T25" fmla="*/ 13 h 119"/>
                    <a:gd name="T26" fmla="*/ 8 w 114"/>
                    <a:gd name="T27" fmla="*/ 13 h 119"/>
                    <a:gd name="T28" fmla="*/ 8 w 114"/>
                    <a:gd name="T29" fmla="*/ 13 h 119"/>
                    <a:gd name="T30" fmla="*/ 8 w 114"/>
                    <a:gd name="T31" fmla="*/ 13 h 119"/>
                    <a:gd name="T32" fmla="*/ 8 w 114"/>
                    <a:gd name="T33" fmla="*/ 13 h 119"/>
                    <a:gd name="T34" fmla="*/ 8 w 114"/>
                    <a:gd name="T35" fmla="*/ 13 h 119"/>
                    <a:gd name="T36" fmla="*/ 8 w 114"/>
                    <a:gd name="T37" fmla="*/ 13 h 119"/>
                    <a:gd name="T38" fmla="*/ 8 w 114"/>
                    <a:gd name="T39" fmla="*/ 13 h 119"/>
                    <a:gd name="T40" fmla="*/ 8 w 114"/>
                    <a:gd name="T41" fmla="*/ 12 h 119"/>
                    <a:gd name="T42" fmla="*/ 8 w 114"/>
                    <a:gd name="T43" fmla="*/ 12 h 119"/>
                    <a:gd name="T44" fmla="*/ 8 w 114"/>
                    <a:gd name="T45" fmla="*/ 12 h 119"/>
                    <a:gd name="T46" fmla="*/ 8 w 114"/>
                    <a:gd name="T47" fmla="*/ 12 h 119"/>
                    <a:gd name="T48" fmla="*/ 8 w 114"/>
                    <a:gd name="T49" fmla="*/ 12 h 119"/>
                    <a:gd name="T50" fmla="*/ 8 w 114"/>
                    <a:gd name="T51" fmla="*/ 11 h 119"/>
                    <a:gd name="T52" fmla="*/ 9 w 114"/>
                    <a:gd name="T53" fmla="*/ 11 h 119"/>
                    <a:gd name="T54" fmla="*/ 9 w 114"/>
                    <a:gd name="T55" fmla="*/ 11 h 119"/>
                    <a:gd name="T56" fmla="*/ 12 w 114"/>
                    <a:gd name="T57" fmla="*/ 0 h 119"/>
                    <a:gd name="T58" fmla="*/ 15 w 114"/>
                    <a:gd name="T59" fmla="*/ 0 h 119"/>
                    <a:gd name="T60" fmla="*/ 15 w 114"/>
                    <a:gd name="T61" fmla="*/ 15 h 119"/>
                    <a:gd name="T62" fmla="*/ 13 w 114"/>
                    <a:gd name="T63" fmla="*/ 15 h 119"/>
                    <a:gd name="T64" fmla="*/ 13 w 114"/>
                    <a:gd name="T65" fmla="*/ 3 h 119"/>
                    <a:gd name="T66" fmla="*/ 8 w 114"/>
                    <a:gd name="T67" fmla="*/ 15 h 119"/>
                    <a:gd name="T68" fmla="*/ 7 w 114"/>
                    <a:gd name="T69" fmla="*/ 15 h 119"/>
                    <a:gd name="T70" fmla="*/ 2 w 114"/>
                    <a:gd name="T71" fmla="*/ 3 h 119"/>
                    <a:gd name="T72" fmla="*/ 2 w 114"/>
                    <a:gd name="T73" fmla="*/ 15 h 119"/>
                    <a:gd name="T74" fmla="*/ 0 w 114"/>
                    <a:gd name="T75" fmla="*/ 15 h 119"/>
                    <a:gd name="T76" fmla="*/ 0 w 114"/>
                    <a:gd name="T77" fmla="*/ 15 h 11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14"/>
                    <a:gd name="T118" fmla="*/ 0 h 119"/>
                    <a:gd name="T119" fmla="*/ 114 w 114"/>
                    <a:gd name="T120" fmla="*/ 119 h 119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14" h="119">
                      <a:moveTo>
                        <a:pt x="0" y="119"/>
                      </a:moveTo>
                      <a:lnTo>
                        <a:pt x="0" y="0"/>
                      </a:lnTo>
                      <a:lnTo>
                        <a:pt x="24" y="0"/>
                      </a:lnTo>
                      <a:lnTo>
                        <a:pt x="53" y="85"/>
                      </a:lnTo>
                      <a:lnTo>
                        <a:pt x="54" y="87"/>
                      </a:lnTo>
                      <a:lnTo>
                        <a:pt x="55" y="89"/>
                      </a:lnTo>
                      <a:lnTo>
                        <a:pt x="55" y="91"/>
                      </a:lnTo>
                      <a:lnTo>
                        <a:pt x="56" y="92"/>
                      </a:lnTo>
                      <a:lnTo>
                        <a:pt x="56" y="94"/>
                      </a:lnTo>
                      <a:lnTo>
                        <a:pt x="57" y="95"/>
                      </a:lnTo>
                      <a:lnTo>
                        <a:pt x="57" y="98"/>
                      </a:lnTo>
                      <a:lnTo>
                        <a:pt x="58" y="99"/>
                      </a:lnTo>
                      <a:lnTo>
                        <a:pt x="58" y="100"/>
                      </a:lnTo>
                      <a:lnTo>
                        <a:pt x="58" y="101"/>
                      </a:lnTo>
                      <a:lnTo>
                        <a:pt x="58" y="102"/>
                      </a:lnTo>
                      <a:lnTo>
                        <a:pt x="58" y="103"/>
                      </a:lnTo>
                      <a:lnTo>
                        <a:pt x="59" y="102"/>
                      </a:lnTo>
                      <a:lnTo>
                        <a:pt x="59" y="101"/>
                      </a:lnTo>
                      <a:lnTo>
                        <a:pt x="60" y="100"/>
                      </a:lnTo>
                      <a:lnTo>
                        <a:pt x="60" y="99"/>
                      </a:lnTo>
                      <a:lnTo>
                        <a:pt x="61" y="96"/>
                      </a:lnTo>
                      <a:lnTo>
                        <a:pt x="61" y="95"/>
                      </a:lnTo>
                      <a:lnTo>
                        <a:pt x="62" y="93"/>
                      </a:lnTo>
                      <a:lnTo>
                        <a:pt x="63" y="92"/>
                      </a:lnTo>
                      <a:lnTo>
                        <a:pt x="63" y="90"/>
                      </a:lnTo>
                      <a:lnTo>
                        <a:pt x="64" y="88"/>
                      </a:lnTo>
                      <a:lnTo>
                        <a:pt x="65" y="86"/>
                      </a:lnTo>
                      <a:lnTo>
                        <a:pt x="65" y="84"/>
                      </a:lnTo>
                      <a:lnTo>
                        <a:pt x="93" y="0"/>
                      </a:lnTo>
                      <a:lnTo>
                        <a:pt x="114" y="0"/>
                      </a:lnTo>
                      <a:lnTo>
                        <a:pt x="114" y="119"/>
                      </a:lnTo>
                      <a:lnTo>
                        <a:pt x="100" y="119"/>
                      </a:lnTo>
                      <a:lnTo>
                        <a:pt x="100" y="20"/>
                      </a:lnTo>
                      <a:lnTo>
                        <a:pt x="64" y="119"/>
                      </a:lnTo>
                      <a:lnTo>
                        <a:pt x="51" y="119"/>
                      </a:lnTo>
                      <a:lnTo>
                        <a:pt x="16" y="18"/>
                      </a:lnTo>
                      <a:lnTo>
                        <a:pt x="16" y="119"/>
                      </a:lnTo>
                      <a:lnTo>
                        <a:pt x="0" y="1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70" name="Freeform 541"/>
                <p:cNvSpPr>
                  <a:spLocks noEditPoints="1"/>
                </p:cNvSpPr>
                <p:nvPr/>
              </p:nvSpPr>
              <p:spPr bwMode="auto">
                <a:xfrm>
                  <a:off x="1576" y="2307"/>
                  <a:ext cx="40" cy="45"/>
                </a:xfrm>
                <a:custGeom>
                  <a:avLst/>
                  <a:gdLst>
                    <a:gd name="T0" fmla="*/ 7 w 79"/>
                    <a:gd name="T1" fmla="*/ 11 h 90"/>
                    <a:gd name="T2" fmla="*/ 6 w 79"/>
                    <a:gd name="T3" fmla="*/ 11 h 90"/>
                    <a:gd name="T4" fmla="*/ 5 w 79"/>
                    <a:gd name="T5" fmla="*/ 12 h 90"/>
                    <a:gd name="T6" fmla="*/ 3 w 79"/>
                    <a:gd name="T7" fmla="*/ 12 h 90"/>
                    <a:gd name="T8" fmla="*/ 2 w 79"/>
                    <a:gd name="T9" fmla="*/ 11 h 90"/>
                    <a:gd name="T10" fmla="*/ 1 w 79"/>
                    <a:gd name="T11" fmla="*/ 10 h 90"/>
                    <a:gd name="T12" fmla="*/ 0 w 79"/>
                    <a:gd name="T13" fmla="*/ 9 h 90"/>
                    <a:gd name="T14" fmla="*/ 1 w 79"/>
                    <a:gd name="T15" fmla="*/ 8 h 90"/>
                    <a:gd name="T16" fmla="*/ 1 w 79"/>
                    <a:gd name="T17" fmla="*/ 7 h 90"/>
                    <a:gd name="T18" fmla="*/ 2 w 79"/>
                    <a:gd name="T19" fmla="*/ 6 h 90"/>
                    <a:gd name="T20" fmla="*/ 2 w 79"/>
                    <a:gd name="T21" fmla="*/ 6 h 90"/>
                    <a:gd name="T22" fmla="*/ 3 w 79"/>
                    <a:gd name="T23" fmla="*/ 6 h 90"/>
                    <a:gd name="T24" fmla="*/ 4 w 79"/>
                    <a:gd name="T25" fmla="*/ 5 h 90"/>
                    <a:gd name="T26" fmla="*/ 5 w 79"/>
                    <a:gd name="T27" fmla="*/ 5 h 90"/>
                    <a:gd name="T28" fmla="*/ 7 w 79"/>
                    <a:gd name="T29" fmla="*/ 5 h 90"/>
                    <a:gd name="T30" fmla="*/ 8 w 79"/>
                    <a:gd name="T31" fmla="*/ 4 h 90"/>
                    <a:gd name="T32" fmla="*/ 8 w 79"/>
                    <a:gd name="T33" fmla="*/ 4 h 90"/>
                    <a:gd name="T34" fmla="*/ 8 w 79"/>
                    <a:gd name="T35" fmla="*/ 3 h 90"/>
                    <a:gd name="T36" fmla="*/ 7 w 79"/>
                    <a:gd name="T37" fmla="*/ 2 h 90"/>
                    <a:gd name="T38" fmla="*/ 6 w 79"/>
                    <a:gd name="T39" fmla="*/ 2 h 90"/>
                    <a:gd name="T40" fmla="*/ 5 w 79"/>
                    <a:gd name="T41" fmla="*/ 2 h 90"/>
                    <a:gd name="T42" fmla="*/ 4 w 79"/>
                    <a:gd name="T43" fmla="*/ 2 h 90"/>
                    <a:gd name="T44" fmla="*/ 3 w 79"/>
                    <a:gd name="T45" fmla="*/ 3 h 90"/>
                    <a:gd name="T46" fmla="*/ 3 w 79"/>
                    <a:gd name="T47" fmla="*/ 4 h 90"/>
                    <a:gd name="T48" fmla="*/ 1 w 79"/>
                    <a:gd name="T49" fmla="*/ 3 h 90"/>
                    <a:gd name="T50" fmla="*/ 2 w 79"/>
                    <a:gd name="T51" fmla="*/ 2 h 90"/>
                    <a:gd name="T52" fmla="*/ 3 w 79"/>
                    <a:gd name="T53" fmla="*/ 1 h 90"/>
                    <a:gd name="T54" fmla="*/ 4 w 79"/>
                    <a:gd name="T55" fmla="*/ 1 h 90"/>
                    <a:gd name="T56" fmla="*/ 5 w 79"/>
                    <a:gd name="T57" fmla="*/ 1 h 90"/>
                    <a:gd name="T58" fmla="*/ 7 w 79"/>
                    <a:gd name="T59" fmla="*/ 1 h 90"/>
                    <a:gd name="T60" fmla="*/ 8 w 79"/>
                    <a:gd name="T61" fmla="*/ 1 h 90"/>
                    <a:gd name="T62" fmla="*/ 9 w 79"/>
                    <a:gd name="T63" fmla="*/ 1 h 90"/>
                    <a:gd name="T64" fmla="*/ 9 w 79"/>
                    <a:gd name="T65" fmla="*/ 2 h 90"/>
                    <a:gd name="T66" fmla="*/ 10 w 79"/>
                    <a:gd name="T67" fmla="*/ 2 h 90"/>
                    <a:gd name="T68" fmla="*/ 10 w 79"/>
                    <a:gd name="T69" fmla="*/ 3 h 90"/>
                    <a:gd name="T70" fmla="*/ 10 w 79"/>
                    <a:gd name="T71" fmla="*/ 4 h 90"/>
                    <a:gd name="T72" fmla="*/ 10 w 79"/>
                    <a:gd name="T73" fmla="*/ 8 h 90"/>
                    <a:gd name="T74" fmla="*/ 10 w 79"/>
                    <a:gd name="T75" fmla="*/ 10 h 90"/>
                    <a:gd name="T76" fmla="*/ 10 w 79"/>
                    <a:gd name="T77" fmla="*/ 11 h 90"/>
                    <a:gd name="T78" fmla="*/ 9 w 79"/>
                    <a:gd name="T79" fmla="*/ 11 h 90"/>
                    <a:gd name="T80" fmla="*/ 8 w 79"/>
                    <a:gd name="T81" fmla="*/ 11 h 90"/>
                    <a:gd name="T82" fmla="*/ 8 w 79"/>
                    <a:gd name="T83" fmla="*/ 10 h 90"/>
                    <a:gd name="T84" fmla="*/ 7 w 79"/>
                    <a:gd name="T85" fmla="*/ 6 h 90"/>
                    <a:gd name="T86" fmla="*/ 5 w 79"/>
                    <a:gd name="T87" fmla="*/ 7 h 90"/>
                    <a:gd name="T88" fmla="*/ 4 w 79"/>
                    <a:gd name="T89" fmla="*/ 7 h 90"/>
                    <a:gd name="T90" fmla="*/ 3 w 79"/>
                    <a:gd name="T91" fmla="*/ 7 h 90"/>
                    <a:gd name="T92" fmla="*/ 3 w 79"/>
                    <a:gd name="T93" fmla="*/ 8 h 90"/>
                    <a:gd name="T94" fmla="*/ 3 w 79"/>
                    <a:gd name="T95" fmla="*/ 8 h 90"/>
                    <a:gd name="T96" fmla="*/ 2 w 79"/>
                    <a:gd name="T97" fmla="*/ 8 h 90"/>
                    <a:gd name="T98" fmla="*/ 3 w 79"/>
                    <a:gd name="T99" fmla="*/ 9 h 90"/>
                    <a:gd name="T100" fmla="*/ 3 w 79"/>
                    <a:gd name="T101" fmla="*/ 10 h 90"/>
                    <a:gd name="T102" fmla="*/ 4 w 79"/>
                    <a:gd name="T103" fmla="*/ 10 h 90"/>
                    <a:gd name="T104" fmla="*/ 5 w 79"/>
                    <a:gd name="T105" fmla="*/ 10 h 90"/>
                    <a:gd name="T106" fmla="*/ 6 w 79"/>
                    <a:gd name="T107" fmla="*/ 10 h 90"/>
                    <a:gd name="T108" fmla="*/ 7 w 79"/>
                    <a:gd name="T109" fmla="*/ 9 h 90"/>
                    <a:gd name="T110" fmla="*/ 8 w 79"/>
                    <a:gd name="T111" fmla="*/ 8 h 90"/>
                    <a:gd name="T112" fmla="*/ 8 w 79"/>
                    <a:gd name="T113" fmla="*/ 7 h 9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79"/>
                    <a:gd name="T172" fmla="*/ 0 h 90"/>
                    <a:gd name="T173" fmla="*/ 79 w 79"/>
                    <a:gd name="T174" fmla="*/ 90 h 9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79" h="90">
                      <a:moveTo>
                        <a:pt x="62" y="77"/>
                      </a:moveTo>
                      <a:lnTo>
                        <a:pt x="60" y="79"/>
                      </a:lnTo>
                      <a:lnTo>
                        <a:pt x="59" y="80"/>
                      </a:lnTo>
                      <a:lnTo>
                        <a:pt x="58" y="81"/>
                      </a:lnTo>
                      <a:lnTo>
                        <a:pt x="56" y="82"/>
                      </a:lnTo>
                      <a:lnTo>
                        <a:pt x="55" y="83"/>
                      </a:lnTo>
                      <a:lnTo>
                        <a:pt x="54" y="84"/>
                      </a:lnTo>
                      <a:lnTo>
                        <a:pt x="53" y="84"/>
                      </a:lnTo>
                      <a:lnTo>
                        <a:pt x="51" y="85"/>
                      </a:lnTo>
                      <a:lnTo>
                        <a:pt x="50" y="86"/>
                      </a:lnTo>
                      <a:lnTo>
                        <a:pt x="49" y="86"/>
                      </a:lnTo>
                      <a:lnTo>
                        <a:pt x="48" y="87"/>
                      </a:lnTo>
                      <a:lnTo>
                        <a:pt x="46" y="87"/>
                      </a:lnTo>
                      <a:lnTo>
                        <a:pt x="45" y="88"/>
                      </a:lnTo>
                      <a:lnTo>
                        <a:pt x="44" y="88"/>
                      </a:lnTo>
                      <a:lnTo>
                        <a:pt x="43" y="88"/>
                      </a:lnTo>
                      <a:lnTo>
                        <a:pt x="42" y="90"/>
                      </a:lnTo>
                      <a:lnTo>
                        <a:pt x="40" y="90"/>
                      </a:lnTo>
                      <a:lnTo>
                        <a:pt x="39" y="90"/>
                      </a:lnTo>
                      <a:lnTo>
                        <a:pt x="38" y="90"/>
                      </a:lnTo>
                      <a:lnTo>
                        <a:pt x="35" y="90"/>
                      </a:lnTo>
                      <a:lnTo>
                        <a:pt x="34" y="90"/>
                      </a:lnTo>
                      <a:lnTo>
                        <a:pt x="32" y="90"/>
                      </a:lnTo>
                      <a:lnTo>
                        <a:pt x="31" y="90"/>
                      </a:lnTo>
                      <a:lnTo>
                        <a:pt x="29" y="90"/>
                      </a:lnTo>
                      <a:lnTo>
                        <a:pt x="27" y="90"/>
                      </a:lnTo>
                      <a:lnTo>
                        <a:pt x="25" y="90"/>
                      </a:lnTo>
                      <a:lnTo>
                        <a:pt x="23" y="90"/>
                      </a:lnTo>
                      <a:lnTo>
                        <a:pt x="21" y="90"/>
                      </a:lnTo>
                      <a:lnTo>
                        <a:pt x="20" y="88"/>
                      </a:lnTo>
                      <a:lnTo>
                        <a:pt x="18" y="88"/>
                      </a:lnTo>
                      <a:lnTo>
                        <a:pt x="16" y="87"/>
                      </a:lnTo>
                      <a:lnTo>
                        <a:pt x="14" y="87"/>
                      </a:lnTo>
                      <a:lnTo>
                        <a:pt x="12" y="86"/>
                      </a:lnTo>
                      <a:lnTo>
                        <a:pt x="10" y="85"/>
                      </a:lnTo>
                      <a:lnTo>
                        <a:pt x="9" y="84"/>
                      </a:lnTo>
                      <a:lnTo>
                        <a:pt x="7" y="83"/>
                      </a:lnTo>
                      <a:lnTo>
                        <a:pt x="6" y="82"/>
                      </a:lnTo>
                      <a:lnTo>
                        <a:pt x="5" y="81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3" y="77"/>
                      </a:lnTo>
                      <a:lnTo>
                        <a:pt x="2" y="76"/>
                      </a:lnTo>
                      <a:lnTo>
                        <a:pt x="2" y="74"/>
                      </a:lnTo>
                      <a:lnTo>
                        <a:pt x="1" y="73"/>
                      </a:lnTo>
                      <a:lnTo>
                        <a:pt x="1" y="71"/>
                      </a:lnTo>
                      <a:lnTo>
                        <a:pt x="1" y="70"/>
                      </a:lnTo>
                      <a:lnTo>
                        <a:pt x="1" y="68"/>
                      </a:lnTo>
                      <a:lnTo>
                        <a:pt x="0" y="66"/>
                      </a:lnTo>
                      <a:lnTo>
                        <a:pt x="1" y="66"/>
                      </a:lnTo>
                      <a:lnTo>
                        <a:pt x="1" y="64"/>
                      </a:lnTo>
                      <a:lnTo>
                        <a:pt x="1" y="63"/>
                      </a:lnTo>
                      <a:lnTo>
                        <a:pt x="1" y="62"/>
                      </a:lnTo>
                      <a:lnTo>
                        <a:pt x="1" y="61"/>
                      </a:lnTo>
                      <a:lnTo>
                        <a:pt x="1" y="60"/>
                      </a:lnTo>
                      <a:lnTo>
                        <a:pt x="2" y="59"/>
                      </a:lnTo>
                      <a:lnTo>
                        <a:pt x="2" y="58"/>
                      </a:lnTo>
                      <a:lnTo>
                        <a:pt x="2" y="57"/>
                      </a:lnTo>
                      <a:lnTo>
                        <a:pt x="3" y="56"/>
                      </a:lnTo>
                      <a:lnTo>
                        <a:pt x="3" y="55"/>
                      </a:lnTo>
                      <a:lnTo>
                        <a:pt x="3" y="54"/>
                      </a:lnTo>
                      <a:lnTo>
                        <a:pt x="4" y="54"/>
                      </a:lnTo>
                      <a:lnTo>
                        <a:pt x="5" y="53"/>
                      </a:lnTo>
                      <a:lnTo>
                        <a:pt x="5" y="52"/>
                      </a:lnTo>
                      <a:lnTo>
                        <a:pt x="6" y="51"/>
                      </a:lnTo>
                      <a:lnTo>
                        <a:pt x="7" y="50"/>
                      </a:lnTo>
                      <a:lnTo>
                        <a:pt x="7" y="49"/>
                      </a:lnTo>
                      <a:lnTo>
                        <a:pt x="8" y="49"/>
                      </a:lnTo>
                      <a:lnTo>
                        <a:pt x="9" y="48"/>
                      </a:lnTo>
                      <a:lnTo>
                        <a:pt x="10" y="47"/>
                      </a:lnTo>
                      <a:lnTo>
                        <a:pt x="10" y="46"/>
                      </a:lnTo>
                      <a:lnTo>
                        <a:pt x="11" y="46"/>
                      </a:lnTo>
                      <a:lnTo>
                        <a:pt x="12" y="46"/>
                      </a:lnTo>
                      <a:lnTo>
                        <a:pt x="14" y="45"/>
                      </a:lnTo>
                      <a:lnTo>
                        <a:pt x="15" y="44"/>
                      </a:lnTo>
                      <a:lnTo>
                        <a:pt x="16" y="44"/>
                      </a:lnTo>
                      <a:lnTo>
                        <a:pt x="17" y="43"/>
                      </a:lnTo>
                      <a:lnTo>
                        <a:pt x="18" y="43"/>
                      </a:lnTo>
                      <a:lnTo>
                        <a:pt x="19" y="43"/>
                      </a:lnTo>
                      <a:lnTo>
                        <a:pt x="20" y="42"/>
                      </a:lnTo>
                      <a:lnTo>
                        <a:pt x="21" y="42"/>
                      </a:lnTo>
                      <a:lnTo>
                        <a:pt x="21" y="40"/>
                      </a:lnTo>
                      <a:lnTo>
                        <a:pt x="22" y="40"/>
                      </a:lnTo>
                      <a:lnTo>
                        <a:pt x="23" y="40"/>
                      </a:lnTo>
                      <a:lnTo>
                        <a:pt x="24" y="40"/>
                      </a:lnTo>
                      <a:lnTo>
                        <a:pt x="25" y="40"/>
                      </a:lnTo>
                      <a:lnTo>
                        <a:pt x="26" y="40"/>
                      </a:lnTo>
                      <a:lnTo>
                        <a:pt x="27" y="39"/>
                      </a:lnTo>
                      <a:lnTo>
                        <a:pt x="28" y="39"/>
                      </a:lnTo>
                      <a:lnTo>
                        <a:pt x="29" y="39"/>
                      </a:lnTo>
                      <a:lnTo>
                        <a:pt x="30" y="39"/>
                      </a:lnTo>
                      <a:lnTo>
                        <a:pt x="32" y="39"/>
                      </a:lnTo>
                      <a:lnTo>
                        <a:pt x="33" y="39"/>
                      </a:lnTo>
                      <a:lnTo>
                        <a:pt x="34" y="38"/>
                      </a:lnTo>
                      <a:lnTo>
                        <a:pt x="38" y="38"/>
                      </a:lnTo>
                      <a:lnTo>
                        <a:pt x="41" y="38"/>
                      </a:lnTo>
                      <a:lnTo>
                        <a:pt x="43" y="37"/>
                      </a:lnTo>
                      <a:lnTo>
                        <a:pt x="46" y="37"/>
                      </a:lnTo>
                      <a:lnTo>
                        <a:pt x="48" y="37"/>
                      </a:lnTo>
                      <a:lnTo>
                        <a:pt x="50" y="36"/>
                      </a:lnTo>
                      <a:lnTo>
                        <a:pt x="52" y="36"/>
                      </a:lnTo>
                      <a:lnTo>
                        <a:pt x="54" y="35"/>
                      </a:lnTo>
                      <a:lnTo>
                        <a:pt x="56" y="35"/>
                      </a:lnTo>
                      <a:lnTo>
                        <a:pt x="58" y="34"/>
                      </a:lnTo>
                      <a:lnTo>
                        <a:pt x="59" y="34"/>
                      </a:lnTo>
                      <a:lnTo>
                        <a:pt x="60" y="33"/>
                      </a:lnTo>
                      <a:lnTo>
                        <a:pt x="60" y="32"/>
                      </a:lnTo>
                      <a:lnTo>
                        <a:pt x="60" y="31"/>
                      </a:lnTo>
                      <a:lnTo>
                        <a:pt x="60" y="30"/>
                      </a:lnTo>
                      <a:lnTo>
                        <a:pt x="60" y="29"/>
                      </a:lnTo>
                      <a:lnTo>
                        <a:pt x="60" y="28"/>
                      </a:lnTo>
                      <a:lnTo>
                        <a:pt x="60" y="26"/>
                      </a:lnTo>
                      <a:lnTo>
                        <a:pt x="60" y="25"/>
                      </a:lnTo>
                      <a:lnTo>
                        <a:pt x="60" y="24"/>
                      </a:lnTo>
                      <a:lnTo>
                        <a:pt x="59" y="23"/>
                      </a:lnTo>
                      <a:lnTo>
                        <a:pt x="59" y="22"/>
                      </a:lnTo>
                      <a:lnTo>
                        <a:pt x="59" y="21"/>
                      </a:lnTo>
                      <a:lnTo>
                        <a:pt x="58" y="20"/>
                      </a:lnTo>
                      <a:lnTo>
                        <a:pt x="58" y="19"/>
                      </a:lnTo>
                      <a:lnTo>
                        <a:pt x="57" y="18"/>
                      </a:lnTo>
                      <a:lnTo>
                        <a:pt x="56" y="16"/>
                      </a:lnTo>
                      <a:lnTo>
                        <a:pt x="55" y="16"/>
                      </a:lnTo>
                      <a:lnTo>
                        <a:pt x="54" y="15"/>
                      </a:lnTo>
                      <a:lnTo>
                        <a:pt x="53" y="15"/>
                      </a:lnTo>
                      <a:lnTo>
                        <a:pt x="52" y="14"/>
                      </a:lnTo>
                      <a:lnTo>
                        <a:pt x="51" y="14"/>
                      </a:lnTo>
                      <a:lnTo>
                        <a:pt x="49" y="13"/>
                      </a:lnTo>
                      <a:lnTo>
                        <a:pt x="48" y="13"/>
                      </a:lnTo>
                      <a:lnTo>
                        <a:pt x="47" y="13"/>
                      </a:lnTo>
                      <a:lnTo>
                        <a:pt x="45" y="13"/>
                      </a:lnTo>
                      <a:lnTo>
                        <a:pt x="44" y="13"/>
                      </a:lnTo>
                      <a:lnTo>
                        <a:pt x="42" y="13"/>
                      </a:lnTo>
                      <a:lnTo>
                        <a:pt x="40" y="12"/>
                      </a:lnTo>
                      <a:lnTo>
                        <a:pt x="39" y="13"/>
                      </a:lnTo>
                      <a:lnTo>
                        <a:pt x="36" y="13"/>
                      </a:lnTo>
                      <a:lnTo>
                        <a:pt x="35" y="13"/>
                      </a:lnTo>
                      <a:lnTo>
                        <a:pt x="33" y="13"/>
                      </a:lnTo>
                      <a:lnTo>
                        <a:pt x="32" y="13"/>
                      </a:lnTo>
                      <a:lnTo>
                        <a:pt x="31" y="13"/>
                      </a:lnTo>
                      <a:lnTo>
                        <a:pt x="30" y="14"/>
                      </a:lnTo>
                      <a:lnTo>
                        <a:pt x="28" y="14"/>
                      </a:lnTo>
                      <a:lnTo>
                        <a:pt x="27" y="14"/>
                      </a:lnTo>
                      <a:lnTo>
                        <a:pt x="26" y="15"/>
                      </a:lnTo>
                      <a:lnTo>
                        <a:pt x="25" y="15"/>
                      </a:lnTo>
                      <a:lnTo>
                        <a:pt x="24" y="15"/>
                      </a:lnTo>
                      <a:lnTo>
                        <a:pt x="24" y="16"/>
                      </a:lnTo>
                      <a:lnTo>
                        <a:pt x="23" y="18"/>
                      </a:lnTo>
                      <a:lnTo>
                        <a:pt x="22" y="19"/>
                      </a:lnTo>
                      <a:lnTo>
                        <a:pt x="21" y="20"/>
                      </a:lnTo>
                      <a:lnTo>
                        <a:pt x="21" y="21"/>
                      </a:lnTo>
                      <a:lnTo>
                        <a:pt x="20" y="22"/>
                      </a:lnTo>
                      <a:lnTo>
                        <a:pt x="20" y="23"/>
                      </a:lnTo>
                      <a:lnTo>
                        <a:pt x="19" y="24"/>
                      </a:lnTo>
                      <a:lnTo>
                        <a:pt x="19" y="25"/>
                      </a:lnTo>
                      <a:lnTo>
                        <a:pt x="18" y="26"/>
                      </a:lnTo>
                      <a:lnTo>
                        <a:pt x="18" y="27"/>
                      </a:lnTo>
                      <a:lnTo>
                        <a:pt x="17" y="28"/>
                      </a:lnTo>
                      <a:lnTo>
                        <a:pt x="2" y="26"/>
                      </a:lnTo>
                      <a:lnTo>
                        <a:pt x="3" y="25"/>
                      </a:lnTo>
                      <a:lnTo>
                        <a:pt x="3" y="24"/>
                      </a:lnTo>
                      <a:lnTo>
                        <a:pt x="4" y="23"/>
                      </a:lnTo>
                      <a:lnTo>
                        <a:pt x="4" y="21"/>
                      </a:lnTo>
                      <a:lnTo>
                        <a:pt x="5" y="20"/>
                      </a:lnTo>
                      <a:lnTo>
                        <a:pt x="5" y="19"/>
                      </a:lnTo>
                      <a:lnTo>
                        <a:pt x="6" y="18"/>
                      </a:lnTo>
                      <a:lnTo>
                        <a:pt x="7" y="16"/>
                      </a:lnTo>
                      <a:lnTo>
                        <a:pt x="7" y="15"/>
                      </a:lnTo>
                      <a:lnTo>
                        <a:pt x="8" y="14"/>
                      </a:lnTo>
                      <a:lnTo>
                        <a:pt x="9" y="13"/>
                      </a:lnTo>
                      <a:lnTo>
                        <a:pt x="9" y="11"/>
                      </a:lnTo>
                      <a:lnTo>
                        <a:pt x="10" y="11"/>
                      </a:lnTo>
                      <a:lnTo>
                        <a:pt x="11" y="10"/>
                      </a:lnTo>
                      <a:lnTo>
                        <a:pt x="12" y="9"/>
                      </a:lnTo>
                      <a:lnTo>
                        <a:pt x="14" y="8"/>
                      </a:lnTo>
                      <a:lnTo>
                        <a:pt x="15" y="8"/>
                      </a:lnTo>
                      <a:lnTo>
                        <a:pt x="16" y="7"/>
                      </a:lnTo>
                      <a:lnTo>
                        <a:pt x="17" y="6"/>
                      </a:lnTo>
                      <a:lnTo>
                        <a:pt x="18" y="6"/>
                      </a:lnTo>
                      <a:lnTo>
                        <a:pt x="19" y="5"/>
                      </a:lnTo>
                      <a:lnTo>
                        <a:pt x="20" y="5"/>
                      </a:lnTo>
                      <a:lnTo>
                        <a:pt x="21" y="4"/>
                      </a:lnTo>
                      <a:lnTo>
                        <a:pt x="22" y="3"/>
                      </a:lnTo>
                      <a:lnTo>
                        <a:pt x="24" y="3"/>
                      </a:lnTo>
                      <a:lnTo>
                        <a:pt x="25" y="3"/>
                      </a:lnTo>
                      <a:lnTo>
                        <a:pt x="27" y="2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1" y="1"/>
                      </a:lnTo>
                      <a:lnTo>
                        <a:pt x="33" y="1"/>
                      </a:lnTo>
                      <a:lnTo>
                        <a:pt x="35" y="1"/>
                      </a:lnTo>
                      <a:lnTo>
                        <a:pt x="36" y="1"/>
                      </a:lnTo>
                      <a:lnTo>
                        <a:pt x="39" y="1"/>
                      </a:lnTo>
                      <a:lnTo>
                        <a:pt x="41" y="1"/>
                      </a:lnTo>
                      <a:lnTo>
                        <a:pt x="42" y="0"/>
                      </a:lnTo>
                      <a:lnTo>
                        <a:pt x="44" y="1"/>
                      </a:lnTo>
                      <a:lnTo>
                        <a:pt x="46" y="1"/>
                      </a:lnTo>
                      <a:lnTo>
                        <a:pt x="48" y="1"/>
                      </a:lnTo>
                      <a:lnTo>
                        <a:pt x="49" y="1"/>
                      </a:lnTo>
                      <a:lnTo>
                        <a:pt x="51" y="1"/>
                      </a:lnTo>
                      <a:lnTo>
                        <a:pt x="52" y="1"/>
                      </a:lnTo>
                      <a:lnTo>
                        <a:pt x="54" y="2"/>
                      </a:lnTo>
                      <a:lnTo>
                        <a:pt x="55" y="2"/>
                      </a:lnTo>
                      <a:lnTo>
                        <a:pt x="56" y="2"/>
                      </a:lnTo>
                      <a:lnTo>
                        <a:pt x="57" y="3"/>
                      </a:lnTo>
                      <a:lnTo>
                        <a:pt x="58" y="3"/>
                      </a:lnTo>
                      <a:lnTo>
                        <a:pt x="59" y="3"/>
                      </a:lnTo>
                      <a:lnTo>
                        <a:pt x="62" y="4"/>
                      </a:lnTo>
                      <a:lnTo>
                        <a:pt x="63" y="4"/>
                      </a:lnTo>
                      <a:lnTo>
                        <a:pt x="64" y="5"/>
                      </a:lnTo>
                      <a:lnTo>
                        <a:pt x="65" y="5"/>
                      </a:lnTo>
                      <a:lnTo>
                        <a:pt x="66" y="6"/>
                      </a:lnTo>
                      <a:lnTo>
                        <a:pt x="67" y="6"/>
                      </a:lnTo>
                      <a:lnTo>
                        <a:pt x="67" y="7"/>
                      </a:lnTo>
                      <a:lnTo>
                        <a:pt x="68" y="7"/>
                      </a:lnTo>
                      <a:lnTo>
                        <a:pt x="69" y="8"/>
                      </a:lnTo>
                      <a:lnTo>
                        <a:pt x="70" y="9"/>
                      </a:lnTo>
                      <a:lnTo>
                        <a:pt x="71" y="10"/>
                      </a:lnTo>
                      <a:lnTo>
                        <a:pt x="71" y="11"/>
                      </a:lnTo>
                      <a:lnTo>
                        <a:pt x="72" y="12"/>
                      </a:lnTo>
                      <a:lnTo>
                        <a:pt x="73" y="13"/>
                      </a:lnTo>
                      <a:lnTo>
                        <a:pt x="73" y="14"/>
                      </a:lnTo>
                      <a:lnTo>
                        <a:pt x="73" y="15"/>
                      </a:lnTo>
                      <a:lnTo>
                        <a:pt x="74" y="15"/>
                      </a:lnTo>
                      <a:lnTo>
                        <a:pt x="74" y="16"/>
                      </a:lnTo>
                      <a:lnTo>
                        <a:pt x="74" y="18"/>
                      </a:lnTo>
                      <a:lnTo>
                        <a:pt x="74" y="19"/>
                      </a:lnTo>
                      <a:lnTo>
                        <a:pt x="75" y="20"/>
                      </a:lnTo>
                      <a:lnTo>
                        <a:pt x="75" y="21"/>
                      </a:lnTo>
                      <a:lnTo>
                        <a:pt x="75" y="22"/>
                      </a:lnTo>
                      <a:lnTo>
                        <a:pt x="75" y="23"/>
                      </a:lnTo>
                      <a:lnTo>
                        <a:pt x="75" y="24"/>
                      </a:lnTo>
                      <a:lnTo>
                        <a:pt x="75" y="25"/>
                      </a:lnTo>
                      <a:lnTo>
                        <a:pt x="75" y="26"/>
                      </a:lnTo>
                      <a:lnTo>
                        <a:pt x="75" y="27"/>
                      </a:lnTo>
                      <a:lnTo>
                        <a:pt x="75" y="28"/>
                      </a:lnTo>
                      <a:lnTo>
                        <a:pt x="75" y="30"/>
                      </a:lnTo>
                      <a:lnTo>
                        <a:pt x="75" y="31"/>
                      </a:lnTo>
                      <a:lnTo>
                        <a:pt x="75" y="32"/>
                      </a:lnTo>
                      <a:lnTo>
                        <a:pt x="75" y="52"/>
                      </a:lnTo>
                      <a:lnTo>
                        <a:pt x="76" y="56"/>
                      </a:lnTo>
                      <a:lnTo>
                        <a:pt x="76" y="58"/>
                      </a:lnTo>
                      <a:lnTo>
                        <a:pt x="76" y="61"/>
                      </a:lnTo>
                      <a:lnTo>
                        <a:pt x="76" y="64"/>
                      </a:lnTo>
                      <a:lnTo>
                        <a:pt x="76" y="67"/>
                      </a:lnTo>
                      <a:lnTo>
                        <a:pt x="76" y="69"/>
                      </a:lnTo>
                      <a:lnTo>
                        <a:pt x="76" y="71"/>
                      </a:lnTo>
                      <a:lnTo>
                        <a:pt x="76" y="73"/>
                      </a:lnTo>
                      <a:lnTo>
                        <a:pt x="76" y="75"/>
                      </a:lnTo>
                      <a:lnTo>
                        <a:pt x="76" y="76"/>
                      </a:lnTo>
                      <a:lnTo>
                        <a:pt x="76" y="77"/>
                      </a:lnTo>
                      <a:lnTo>
                        <a:pt x="76" y="78"/>
                      </a:lnTo>
                      <a:lnTo>
                        <a:pt x="77" y="79"/>
                      </a:lnTo>
                      <a:lnTo>
                        <a:pt x="77" y="80"/>
                      </a:lnTo>
                      <a:lnTo>
                        <a:pt x="77" y="81"/>
                      </a:lnTo>
                      <a:lnTo>
                        <a:pt x="77" y="82"/>
                      </a:lnTo>
                      <a:lnTo>
                        <a:pt x="78" y="82"/>
                      </a:lnTo>
                      <a:lnTo>
                        <a:pt x="78" y="83"/>
                      </a:lnTo>
                      <a:lnTo>
                        <a:pt x="78" y="84"/>
                      </a:lnTo>
                      <a:lnTo>
                        <a:pt x="78" y="85"/>
                      </a:lnTo>
                      <a:lnTo>
                        <a:pt x="79" y="85"/>
                      </a:lnTo>
                      <a:lnTo>
                        <a:pt x="79" y="86"/>
                      </a:lnTo>
                      <a:lnTo>
                        <a:pt x="79" y="87"/>
                      </a:lnTo>
                      <a:lnTo>
                        <a:pt x="65" y="87"/>
                      </a:lnTo>
                      <a:lnTo>
                        <a:pt x="65" y="86"/>
                      </a:lnTo>
                      <a:lnTo>
                        <a:pt x="64" y="85"/>
                      </a:lnTo>
                      <a:lnTo>
                        <a:pt x="64" y="84"/>
                      </a:lnTo>
                      <a:lnTo>
                        <a:pt x="63" y="83"/>
                      </a:lnTo>
                      <a:lnTo>
                        <a:pt x="63" y="82"/>
                      </a:lnTo>
                      <a:lnTo>
                        <a:pt x="63" y="81"/>
                      </a:lnTo>
                      <a:lnTo>
                        <a:pt x="63" y="80"/>
                      </a:lnTo>
                      <a:lnTo>
                        <a:pt x="63" y="79"/>
                      </a:lnTo>
                      <a:lnTo>
                        <a:pt x="63" y="78"/>
                      </a:lnTo>
                      <a:lnTo>
                        <a:pt x="62" y="77"/>
                      </a:lnTo>
                      <a:close/>
                      <a:moveTo>
                        <a:pt x="60" y="45"/>
                      </a:moveTo>
                      <a:lnTo>
                        <a:pt x="59" y="46"/>
                      </a:lnTo>
                      <a:lnTo>
                        <a:pt x="58" y="46"/>
                      </a:lnTo>
                      <a:lnTo>
                        <a:pt x="56" y="47"/>
                      </a:lnTo>
                      <a:lnTo>
                        <a:pt x="54" y="47"/>
                      </a:lnTo>
                      <a:lnTo>
                        <a:pt x="53" y="48"/>
                      </a:lnTo>
                      <a:lnTo>
                        <a:pt x="51" y="48"/>
                      </a:lnTo>
                      <a:lnTo>
                        <a:pt x="49" y="49"/>
                      </a:lnTo>
                      <a:lnTo>
                        <a:pt x="47" y="49"/>
                      </a:lnTo>
                      <a:lnTo>
                        <a:pt x="45" y="49"/>
                      </a:lnTo>
                      <a:lnTo>
                        <a:pt x="42" y="50"/>
                      </a:lnTo>
                      <a:lnTo>
                        <a:pt x="40" y="50"/>
                      </a:lnTo>
                      <a:lnTo>
                        <a:pt x="36" y="50"/>
                      </a:lnTo>
                      <a:lnTo>
                        <a:pt x="35" y="51"/>
                      </a:lnTo>
                      <a:lnTo>
                        <a:pt x="34" y="51"/>
                      </a:lnTo>
                      <a:lnTo>
                        <a:pt x="32" y="51"/>
                      </a:lnTo>
                      <a:lnTo>
                        <a:pt x="31" y="52"/>
                      </a:lnTo>
                      <a:lnTo>
                        <a:pt x="30" y="52"/>
                      </a:lnTo>
                      <a:lnTo>
                        <a:pt x="29" y="52"/>
                      </a:lnTo>
                      <a:lnTo>
                        <a:pt x="28" y="52"/>
                      </a:lnTo>
                      <a:lnTo>
                        <a:pt x="27" y="53"/>
                      </a:lnTo>
                      <a:lnTo>
                        <a:pt x="26" y="53"/>
                      </a:lnTo>
                      <a:lnTo>
                        <a:pt x="25" y="53"/>
                      </a:lnTo>
                      <a:lnTo>
                        <a:pt x="24" y="53"/>
                      </a:lnTo>
                      <a:lnTo>
                        <a:pt x="23" y="53"/>
                      </a:lnTo>
                      <a:lnTo>
                        <a:pt x="23" y="54"/>
                      </a:lnTo>
                      <a:lnTo>
                        <a:pt x="22" y="55"/>
                      </a:lnTo>
                      <a:lnTo>
                        <a:pt x="21" y="55"/>
                      </a:lnTo>
                      <a:lnTo>
                        <a:pt x="21" y="56"/>
                      </a:lnTo>
                      <a:lnTo>
                        <a:pt x="20" y="56"/>
                      </a:lnTo>
                      <a:lnTo>
                        <a:pt x="20" y="57"/>
                      </a:lnTo>
                      <a:lnTo>
                        <a:pt x="19" y="58"/>
                      </a:lnTo>
                      <a:lnTo>
                        <a:pt x="18" y="58"/>
                      </a:lnTo>
                      <a:lnTo>
                        <a:pt x="18" y="59"/>
                      </a:lnTo>
                      <a:lnTo>
                        <a:pt x="18" y="60"/>
                      </a:lnTo>
                      <a:lnTo>
                        <a:pt x="17" y="61"/>
                      </a:lnTo>
                      <a:lnTo>
                        <a:pt x="17" y="62"/>
                      </a:lnTo>
                      <a:lnTo>
                        <a:pt x="17" y="63"/>
                      </a:lnTo>
                      <a:lnTo>
                        <a:pt x="17" y="64"/>
                      </a:lnTo>
                      <a:lnTo>
                        <a:pt x="16" y="64"/>
                      </a:lnTo>
                      <a:lnTo>
                        <a:pt x="17" y="66"/>
                      </a:lnTo>
                      <a:lnTo>
                        <a:pt x="17" y="67"/>
                      </a:lnTo>
                      <a:lnTo>
                        <a:pt x="17" y="68"/>
                      </a:lnTo>
                      <a:lnTo>
                        <a:pt x="17" y="69"/>
                      </a:lnTo>
                      <a:lnTo>
                        <a:pt x="17" y="70"/>
                      </a:lnTo>
                      <a:lnTo>
                        <a:pt x="18" y="71"/>
                      </a:lnTo>
                      <a:lnTo>
                        <a:pt x="18" y="72"/>
                      </a:lnTo>
                      <a:lnTo>
                        <a:pt x="18" y="73"/>
                      </a:lnTo>
                      <a:lnTo>
                        <a:pt x="19" y="73"/>
                      </a:lnTo>
                      <a:lnTo>
                        <a:pt x="19" y="74"/>
                      </a:lnTo>
                      <a:lnTo>
                        <a:pt x="20" y="75"/>
                      </a:lnTo>
                      <a:lnTo>
                        <a:pt x="21" y="76"/>
                      </a:lnTo>
                      <a:lnTo>
                        <a:pt x="22" y="76"/>
                      </a:lnTo>
                      <a:lnTo>
                        <a:pt x="23" y="77"/>
                      </a:lnTo>
                      <a:lnTo>
                        <a:pt x="24" y="77"/>
                      </a:lnTo>
                      <a:lnTo>
                        <a:pt x="25" y="77"/>
                      </a:lnTo>
                      <a:lnTo>
                        <a:pt x="26" y="78"/>
                      </a:lnTo>
                      <a:lnTo>
                        <a:pt x="27" y="78"/>
                      </a:lnTo>
                      <a:lnTo>
                        <a:pt x="29" y="78"/>
                      </a:lnTo>
                      <a:lnTo>
                        <a:pt x="30" y="78"/>
                      </a:lnTo>
                      <a:lnTo>
                        <a:pt x="31" y="78"/>
                      </a:lnTo>
                      <a:lnTo>
                        <a:pt x="32" y="78"/>
                      </a:lnTo>
                      <a:lnTo>
                        <a:pt x="33" y="78"/>
                      </a:lnTo>
                      <a:lnTo>
                        <a:pt x="35" y="78"/>
                      </a:lnTo>
                      <a:lnTo>
                        <a:pt x="36" y="78"/>
                      </a:lnTo>
                      <a:lnTo>
                        <a:pt x="38" y="78"/>
                      </a:lnTo>
                      <a:lnTo>
                        <a:pt x="40" y="78"/>
                      </a:lnTo>
                      <a:lnTo>
                        <a:pt x="41" y="78"/>
                      </a:lnTo>
                      <a:lnTo>
                        <a:pt x="42" y="78"/>
                      </a:lnTo>
                      <a:lnTo>
                        <a:pt x="43" y="77"/>
                      </a:lnTo>
                      <a:lnTo>
                        <a:pt x="44" y="77"/>
                      </a:lnTo>
                      <a:lnTo>
                        <a:pt x="45" y="77"/>
                      </a:lnTo>
                      <a:lnTo>
                        <a:pt x="46" y="76"/>
                      </a:lnTo>
                      <a:lnTo>
                        <a:pt x="47" y="76"/>
                      </a:lnTo>
                      <a:lnTo>
                        <a:pt x="48" y="75"/>
                      </a:lnTo>
                      <a:lnTo>
                        <a:pt x="49" y="75"/>
                      </a:lnTo>
                      <a:lnTo>
                        <a:pt x="50" y="74"/>
                      </a:lnTo>
                      <a:lnTo>
                        <a:pt x="51" y="73"/>
                      </a:lnTo>
                      <a:lnTo>
                        <a:pt x="52" y="73"/>
                      </a:lnTo>
                      <a:lnTo>
                        <a:pt x="53" y="72"/>
                      </a:lnTo>
                      <a:lnTo>
                        <a:pt x="54" y="71"/>
                      </a:lnTo>
                      <a:lnTo>
                        <a:pt x="54" y="70"/>
                      </a:lnTo>
                      <a:lnTo>
                        <a:pt x="55" y="69"/>
                      </a:lnTo>
                      <a:lnTo>
                        <a:pt x="56" y="68"/>
                      </a:lnTo>
                      <a:lnTo>
                        <a:pt x="56" y="67"/>
                      </a:lnTo>
                      <a:lnTo>
                        <a:pt x="57" y="66"/>
                      </a:lnTo>
                      <a:lnTo>
                        <a:pt x="57" y="64"/>
                      </a:lnTo>
                      <a:lnTo>
                        <a:pt x="58" y="64"/>
                      </a:lnTo>
                      <a:lnTo>
                        <a:pt x="58" y="63"/>
                      </a:lnTo>
                      <a:lnTo>
                        <a:pt x="59" y="62"/>
                      </a:lnTo>
                      <a:lnTo>
                        <a:pt x="59" y="61"/>
                      </a:lnTo>
                      <a:lnTo>
                        <a:pt x="59" y="60"/>
                      </a:lnTo>
                      <a:lnTo>
                        <a:pt x="60" y="58"/>
                      </a:lnTo>
                      <a:lnTo>
                        <a:pt x="60" y="57"/>
                      </a:lnTo>
                      <a:lnTo>
                        <a:pt x="60" y="56"/>
                      </a:lnTo>
                      <a:lnTo>
                        <a:pt x="60" y="55"/>
                      </a:lnTo>
                      <a:lnTo>
                        <a:pt x="60" y="53"/>
                      </a:lnTo>
                      <a:lnTo>
                        <a:pt x="60" y="52"/>
                      </a:lnTo>
                      <a:lnTo>
                        <a:pt x="60" y="50"/>
                      </a:lnTo>
                      <a:lnTo>
                        <a:pt x="60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71" name="Freeform 542"/>
                <p:cNvSpPr>
                  <a:spLocks/>
                </p:cNvSpPr>
                <p:nvPr/>
              </p:nvSpPr>
              <p:spPr bwMode="auto">
                <a:xfrm>
                  <a:off x="1621" y="2308"/>
                  <a:ext cx="39" cy="60"/>
                </a:xfrm>
                <a:custGeom>
                  <a:avLst/>
                  <a:gdLst>
                    <a:gd name="T0" fmla="*/ 1 w 78"/>
                    <a:gd name="T1" fmla="*/ 13 h 121"/>
                    <a:gd name="T2" fmla="*/ 2 w 78"/>
                    <a:gd name="T3" fmla="*/ 13 h 121"/>
                    <a:gd name="T4" fmla="*/ 2 w 78"/>
                    <a:gd name="T5" fmla="*/ 13 h 121"/>
                    <a:gd name="T6" fmla="*/ 2 w 78"/>
                    <a:gd name="T7" fmla="*/ 13 h 121"/>
                    <a:gd name="T8" fmla="*/ 2 w 78"/>
                    <a:gd name="T9" fmla="*/ 13 h 121"/>
                    <a:gd name="T10" fmla="*/ 3 w 78"/>
                    <a:gd name="T11" fmla="*/ 13 h 121"/>
                    <a:gd name="T12" fmla="*/ 3 w 78"/>
                    <a:gd name="T13" fmla="*/ 13 h 121"/>
                    <a:gd name="T14" fmla="*/ 3 w 78"/>
                    <a:gd name="T15" fmla="*/ 13 h 121"/>
                    <a:gd name="T16" fmla="*/ 3 w 78"/>
                    <a:gd name="T17" fmla="*/ 13 h 121"/>
                    <a:gd name="T18" fmla="*/ 3 w 78"/>
                    <a:gd name="T19" fmla="*/ 13 h 121"/>
                    <a:gd name="T20" fmla="*/ 3 w 78"/>
                    <a:gd name="T21" fmla="*/ 13 h 121"/>
                    <a:gd name="T22" fmla="*/ 4 w 78"/>
                    <a:gd name="T23" fmla="*/ 12 h 121"/>
                    <a:gd name="T24" fmla="*/ 4 w 78"/>
                    <a:gd name="T25" fmla="*/ 12 h 121"/>
                    <a:gd name="T26" fmla="*/ 4 w 78"/>
                    <a:gd name="T27" fmla="*/ 12 h 121"/>
                    <a:gd name="T28" fmla="*/ 4 w 78"/>
                    <a:gd name="T29" fmla="*/ 12 h 121"/>
                    <a:gd name="T30" fmla="*/ 4 w 78"/>
                    <a:gd name="T31" fmla="*/ 11 h 121"/>
                    <a:gd name="T32" fmla="*/ 4 w 78"/>
                    <a:gd name="T33" fmla="*/ 11 h 121"/>
                    <a:gd name="T34" fmla="*/ 4 w 78"/>
                    <a:gd name="T35" fmla="*/ 11 h 121"/>
                    <a:gd name="T36" fmla="*/ 4 w 78"/>
                    <a:gd name="T37" fmla="*/ 11 h 121"/>
                    <a:gd name="T38" fmla="*/ 4 w 78"/>
                    <a:gd name="T39" fmla="*/ 11 h 121"/>
                    <a:gd name="T40" fmla="*/ 0 w 78"/>
                    <a:gd name="T41" fmla="*/ 0 h 121"/>
                    <a:gd name="T42" fmla="*/ 5 w 78"/>
                    <a:gd name="T43" fmla="*/ 6 h 121"/>
                    <a:gd name="T44" fmla="*/ 5 w 78"/>
                    <a:gd name="T45" fmla="*/ 7 h 121"/>
                    <a:gd name="T46" fmla="*/ 5 w 78"/>
                    <a:gd name="T47" fmla="*/ 7 h 121"/>
                    <a:gd name="T48" fmla="*/ 5 w 78"/>
                    <a:gd name="T49" fmla="*/ 8 h 121"/>
                    <a:gd name="T50" fmla="*/ 5 w 78"/>
                    <a:gd name="T51" fmla="*/ 8 h 121"/>
                    <a:gd name="T52" fmla="*/ 5 w 78"/>
                    <a:gd name="T53" fmla="*/ 8 h 121"/>
                    <a:gd name="T54" fmla="*/ 6 w 78"/>
                    <a:gd name="T55" fmla="*/ 7 h 121"/>
                    <a:gd name="T56" fmla="*/ 6 w 78"/>
                    <a:gd name="T57" fmla="*/ 6 h 121"/>
                    <a:gd name="T58" fmla="*/ 8 w 78"/>
                    <a:gd name="T59" fmla="*/ 0 h 121"/>
                    <a:gd name="T60" fmla="*/ 6 w 78"/>
                    <a:gd name="T61" fmla="*/ 11 h 121"/>
                    <a:gd name="T62" fmla="*/ 6 w 78"/>
                    <a:gd name="T63" fmla="*/ 12 h 121"/>
                    <a:gd name="T64" fmla="*/ 5 w 78"/>
                    <a:gd name="T65" fmla="*/ 12 h 121"/>
                    <a:gd name="T66" fmla="*/ 5 w 78"/>
                    <a:gd name="T67" fmla="*/ 13 h 121"/>
                    <a:gd name="T68" fmla="*/ 5 w 78"/>
                    <a:gd name="T69" fmla="*/ 13 h 121"/>
                    <a:gd name="T70" fmla="*/ 5 w 78"/>
                    <a:gd name="T71" fmla="*/ 14 h 121"/>
                    <a:gd name="T72" fmla="*/ 4 w 78"/>
                    <a:gd name="T73" fmla="*/ 14 h 121"/>
                    <a:gd name="T74" fmla="*/ 4 w 78"/>
                    <a:gd name="T75" fmla="*/ 14 h 121"/>
                    <a:gd name="T76" fmla="*/ 4 w 78"/>
                    <a:gd name="T77" fmla="*/ 14 h 121"/>
                    <a:gd name="T78" fmla="*/ 3 w 78"/>
                    <a:gd name="T79" fmla="*/ 15 h 121"/>
                    <a:gd name="T80" fmla="*/ 3 w 78"/>
                    <a:gd name="T81" fmla="*/ 15 h 121"/>
                    <a:gd name="T82" fmla="*/ 3 w 78"/>
                    <a:gd name="T83" fmla="*/ 15 h 121"/>
                    <a:gd name="T84" fmla="*/ 2 w 78"/>
                    <a:gd name="T85" fmla="*/ 15 h 121"/>
                    <a:gd name="T86" fmla="*/ 2 w 78"/>
                    <a:gd name="T87" fmla="*/ 15 h 121"/>
                    <a:gd name="T88" fmla="*/ 2 w 78"/>
                    <a:gd name="T89" fmla="*/ 15 h 121"/>
                    <a:gd name="T90" fmla="*/ 2 w 78"/>
                    <a:gd name="T91" fmla="*/ 15 h 121"/>
                    <a:gd name="T92" fmla="*/ 1 w 78"/>
                    <a:gd name="T93" fmla="*/ 14 h 12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78"/>
                    <a:gd name="T142" fmla="*/ 0 h 121"/>
                    <a:gd name="T143" fmla="*/ 78 w 78"/>
                    <a:gd name="T144" fmla="*/ 121 h 12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78" h="121">
                      <a:moveTo>
                        <a:pt x="7" y="119"/>
                      </a:moveTo>
                      <a:lnTo>
                        <a:pt x="5" y="105"/>
                      </a:lnTo>
                      <a:lnTo>
                        <a:pt x="6" y="106"/>
                      </a:lnTo>
                      <a:lnTo>
                        <a:pt x="7" y="106"/>
                      </a:lnTo>
                      <a:lnTo>
                        <a:pt x="8" y="106"/>
                      </a:lnTo>
                      <a:lnTo>
                        <a:pt x="9" y="107"/>
                      </a:lnTo>
                      <a:lnTo>
                        <a:pt x="10" y="107"/>
                      </a:lnTo>
                      <a:lnTo>
                        <a:pt x="11" y="107"/>
                      </a:lnTo>
                      <a:lnTo>
                        <a:pt x="12" y="107"/>
                      </a:lnTo>
                      <a:lnTo>
                        <a:pt x="13" y="107"/>
                      </a:lnTo>
                      <a:lnTo>
                        <a:pt x="14" y="107"/>
                      </a:lnTo>
                      <a:lnTo>
                        <a:pt x="15" y="107"/>
                      </a:lnTo>
                      <a:lnTo>
                        <a:pt x="16" y="107"/>
                      </a:lnTo>
                      <a:lnTo>
                        <a:pt x="17" y="107"/>
                      </a:lnTo>
                      <a:lnTo>
                        <a:pt x="18" y="107"/>
                      </a:lnTo>
                      <a:lnTo>
                        <a:pt x="20" y="107"/>
                      </a:lnTo>
                      <a:lnTo>
                        <a:pt x="21" y="106"/>
                      </a:lnTo>
                      <a:lnTo>
                        <a:pt x="22" y="106"/>
                      </a:lnTo>
                      <a:lnTo>
                        <a:pt x="22" y="105"/>
                      </a:lnTo>
                      <a:lnTo>
                        <a:pt x="23" y="105"/>
                      </a:lnTo>
                      <a:lnTo>
                        <a:pt x="24" y="105"/>
                      </a:lnTo>
                      <a:lnTo>
                        <a:pt x="25" y="104"/>
                      </a:lnTo>
                      <a:lnTo>
                        <a:pt x="26" y="103"/>
                      </a:lnTo>
                      <a:lnTo>
                        <a:pt x="26" y="102"/>
                      </a:lnTo>
                      <a:lnTo>
                        <a:pt x="26" y="101"/>
                      </a:lnTo>
                      <a:lnTo>
                        <a:pt x="27" y="101"/>
                      </a:lnTo>
                      <a:lnTo>
                        <a:pt x="28" y="100"/>
                      </a:lnTo>
                      <a:lnTo>
                        <a:pt x="28" y="99"/>
                      </a:lnTo>
                      <a:lnTo>
                        <a:pt x="29" y="98"/>
                      </a:lnTo>
                      <a:lnTo>
                        <a:pt x="29" y="97"/>
                      </a:lnTo>
                      <a:lnTo>
                        <a:pt x="30" y="96"/>
                      </a:lnTo>
                      <a:lnTo>
                        <a:pt x="30" y="95"/>
                      </a:lnTo>
                      <a:lnTo>
                        <a:pt x="31" y="93"/>
                      </a:lnTo>
                      <a:lnTo>
                        <a:pt x="31" y="92"/>
                      </a:lnTo>
                      <a:lnTo>
                        <a:pt x="31" y="90"/>
                      </a:lnTo>
                      <a:lnTo>
                        <a:pt x="32" y="90"/>
                      </a:lnTo>
                      <a:lnTo>
                        <a:pt x="32" y="89"/>
                      </a:lnTo>
                      <a:lnTo>
                        <a:pt x="32" y="88"/>
                      </a:lnTo>
                      <a:lnTo>
                        <a:pt x="32" y="86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33" y="50"/>
                      </a:lnTo>
                      <a:lnTo>
                        <a:pt x="34" y="52"/>
                      </a:lnTo>
                      <a:lnTo>
                        <a:pt x="35" y="54"/>
                      </a:lnTo>
                      <a:lnTo>
                        <a:pt x="35" y="55"/>
                      </a:lnTo>
                      <a:lnTo>
                        <a:pt x="36" y="57"/>
                      </a:lnTo>
                      <a:lnTo>
                        <a:pt x="36" y="58"/>
                      </a:lnTo>
                      <a:lnTo>
                        <a:pt x="37" y="60"/>
                      </a:lnTo>
                      <a:lnTo>
                        <a:pt x="37" y="61"/>
                      </a:lnTo>
                      <a:lnTo>
                        <a:pt x="38" y="64"/>
                      </a:lnTo>
                      <a:lnTo>
                        <a:pt x="38" y="66"/>
                      </a:lnTo>
                      <a:lnTo>
                        <a:pt x="39" y="67"/>
                      </a:lnTo>
                      <a:lnTo>
                        <a:pt x="39" y="69"/>
                      </a:lnTo>
                      <a:lnTo>
                        <a:pt x="39" y="70"/>
                      </a:lnTo>
                      <a:lnTo>
                        <a:pt x="40" y="69"/>
                      </a:lnTo>
                      <a:lnTo>
                        <a:pt x="40" y="67"/>
                      </a:lnTo>
                      <a:lnTo>
                        <a:pt x="41" y="66"/>
                      </a:lnTo>
                      <a:lnTo>
                        <a:pt x="41" y="64"/>
                      </a:lnTo>
                      <a:lnTo>
                        <a:pt x="42" y="61"/>
                      </a:lnTo>
                      <a:lnTo>
                        <a:pt x="42" y="60"/>
                      </a:lnTo>
                      <a:lnTo>
                        <a:pt x="44" y="58"/>
                      </a:lnTo>
                      <a:lnTo>
                        <a:pt x="44" y="57"/>
                      </a:lnTo>
                      <a:lnTo>
                        <a:pt x="45" y="55"/>
                      </a:lnTo>
                      <a:lnTo>
                        <a:pt x="45" y="54"/>
                      </a:lnTo>
                      <a:lnTo>
                        <a:pt x="46" y="52"/>
                      </a:lnTo>
                      <a:lnTo>
                        <a:pt x="46" y="50"/>
                      </a:lnTo>
                      <a:lnTo>
                        <a:pt x="63" y="0"/>
                      </a:lnTo>
                      <a:lnTo>
                        <a:pt x="78" y="0"/>
                      </a:lnTo>
                      <a:lnTo>
                        <a:pt x="46" y="88"/>
                      </a:lnTo>
                      <a:lnTo>
                        <a:pt x="46" y="91"/>
                      </a:lnTo>
                      <a:lnTo>
                        <a:pt x="45" y="93"/>
                      </a:lnTo>
                      <a:lnTo>
                        <a:pt x="44" y="95"/>
                      </a:lnTo>
                      <a:lnTo>
                        <a:pt x="42" y="97"/>
                      </a:lnTo>
                      <a:lnTo>
                        <a:pt x="42" y="99"/>
                      </a:lnTo>
                      <a:lnTo>
                        <a:pt x="41" y="100"/>
                      </a:lnTo>
                      <a:lnTo>
                        <a:pt x="40" y="102"/>
                      </a:lnTo>
                      <a:lnTo>
                        <a:pt x="40" y="103"/>
                      </a:lnTo>
                      <a:lnTo>
                        <a:pt x="39" y="104"/>
                      </a:lnTo>
                      <a:lnTo>
                        <a:pt x="39" y="106"/>
                      </a:lnTo>
                      <a:lnTo>
                        <a:pt x="38" y="107"/>
                      </a:lnTo>
                      <a:lnTo>
                        <a:pt x="37" y="107"/>
                      </a:lnTo>
                      <a:lnTo>
                        <a:pt x="37" y="109"/>
                      </a:lnTo>
                      <a:lnTo>
                        <a:pt x="36" y="110"/>
                      </a:lnTo>
                      <a:lnTo>
                        <a:pt x="35" y="112"/>
                      </a:lnTo>
                      <a:lnTo>
                        <a:pt x="35" y="113"/>
                      </a:lnTo>
                      <a:lnTo>
                        <a:pt x="34" y="114"/>
                      </a:lnTo>
                      <a:lnTo>
                        <a:pt x="33" y="115"/>
                      </a:lnTo>
                      <a:lnTo>
                        <a:pt x="32" y="115"/>
                      </a:lnTo>
                      <a:lnTo>
                        <a:pt x="32" y="116"/>
                      </a:lnTo>
                      <a:lnTo>
                        <a:pt x="31" y="117"/>
                      </a:lnTo>
                      <a:lnTo>
                        <a:pt x="30" y="117"/>
                      </a:lnTo>
                      <a:lnTo>
                        <a:pt x="29" y="118"/>
                      </a:lnTo>
                      <a:lnTo>
                        <a:pt x="28" y="118"/>
                      </a:lnTo>
                      <a:lnTo>
                        <a:pt x="28" y="119"/>
                      </a:lnTo>
                      <a:lnTo>
                        <a:pt x="27" y="119"/>
                      </a:lnTo>
                      <a:lnTo>
                        <a:pt x="26" y="120"/>
                      </a:lnTo>
                      <a:lnTo>
                        <a:pt x="25" y="120"/>
                      </a:lnTo>
                      <a:lnTo>
                        <a:pt x="24" y="121"/>
                      </a:lnTo>
                      <a:lnTo>
                        <a:pt x="23" y="121"/>
                      </a:lnTo>
                      <a:lnTo>
                        <a:pt x="22" y="121"/>
                      </a:lnTo>
                      <a:lnTo>
                        <a:pt x="21" y="121"/>
                      </a:lnTo>
                      <a:lnTo>
                        <a:pt x="20" y="121"/>
                      </a:lnTo>
                      <a:lnTo>
                        <a:pt x="18" y="121"/>
                      </a:lnTo>
                      <a:lnTo>
                        <a:pt x="16" y="121"/>
                      </a:lnTo>
                      <a:lnTo>
                        <a:pt x="15" y="121"/>
                      </a:lnTo>
                      <a:lnTo>
                        <a:pt x="14" y="121"/>
                      </a:lnTo>
                      <a:lnTo>
                        <a:pt x="13" y="121"/>
                      </a:lnTo>
                      <a:lnTo>
                        <a:pt x="12" y="121"/>
                      </a:lnTo>
                      <a:lnTo>
                        <a:pt x="11" y="121"/>
                      </a:lnTo>
                      <a:lnTo>
                        <a:pt x="10" y="120"/>
                      </a:lnTo>
                      <a:lnTo>
                        <a:pt x="9" y="120"/>
                      </a:lnTo>
                      <a:lnTo>
                        <a:pt x="8" y="120"/>
                      </a:lnTo>
                      <a:lnTo>
                        <a:pt x="7" y="1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72" name="Freeform 543"/>
                <p:cNvSpPr>
                  <a:spLocks/>
                </p:cNvSpPr>
                <p:nvPr/>
              </p:nvSpPr>
              <p:spPr bwMode="auto">
                <a:xfrm>
                  <a:off x="1686" y="2293"/>
                  <a:ext cx="21" cy="59"/>
                </a:xfrm>
                <a:custGeom>
                  <a:avLst/>
                  <a:gdLst>
                    <a:gd name="T0" fmla="*/ 5 w 43"/>
                    <a:gd name="T1" fmla="*/ 15 h 118"/>
                    <a:gd name="T2" fmla="*/ 5 w 43"/>
                    <a:gd name="T3" fmla="*/ 15 h 118"/>
                    <a:gd name="T4" fmla="*/ 5 w 43"/>
                    <a:gd name="T5" fmla="*/ 15 h 118"/>
                    <a:gd name="T6" fmla="*/ 4 w 43"/>
                    <a:gd name="T7" fmla="*/ 15 h 118"/>
                    <a:gd name="T8" fmla="*/ 4 w 43"/>
                    <a:gd name="T9" fmla="*/ 15 h 118"/>
                    <a:gd name="T10" fmla="*/ 4 w 43"/>
                    <a:gd name="T11" fmla="*/ 15 h 118"/>
                    <a:gd name="T12" fmla="*/ 3 w 43"/>
                    <a:gd name="T13" fmla="*/ 15 h 118"/>
                    <a:gd name="T14" fmla="*/ 3 w 43"/>
                    <a:gd name="T15" fmla="*/ 15 h 118"/>
                    <a:gd name="T16" fmla="*/ 3 w 43"/>
                    <a:gd name="T17" fmla="*/ 15 h 118"/>
                    <a:gd name="T18" fmla="*/ 3 w 43"/>
                    <a:gd name="T19" fmla="*/ 15 h 118"/>
                    <a:gd name="T20" fmla="*/ 2 w 43"/>
                    <a:gd name="T21" fmla="*/ 15 h 118"/>
                    <a:gd name="T22" fmla="*/ 2 w 43"/>
                    <a:gd name="T23" fmla="*/ 15 h 118"/>
                    <a:gd name="T24" fmla="*/ 2 w 43"/>
                    <a:gd name="T25" fmla="*/ 15 h 118"/>
                    <a:gd name="T26" fmla="*/ 2 w 43"/>
                    <a:gd name="T27" fmla="*/ 15 h 118"/>
                    <a:gd name="T28" fmla="*/ 2 w 43"/>
                    <a:gd name="T29" fmla="*/ 15 h 118"/>
                    <a:gd name="T30" fmla="*/ 2 w 43"/>
                    <a:gd name="T31" fmla="*/ 14 h 118"/>
                    <a:gd name="T32" fmla="*/ 1 w 43"/>
                    <a:gd name="T33" fmla="*/ 14 h 118"/>
                    <a:gd name="T34" fmla="*/ 1 w 43"/>
                    <a:gd name="T35" fmla="*/ 14 h 118"/>
                    <a:gd name="T36" fmla="*/ 1 w 43"/>
                    <a:gd name="T37" fmla="*/ 14 h 118"/>
                    <a:gd name="T38" fmla="*/ 1 w 43"/>
                    <a:gd name="T39" fmla="*/ 14 h 118"/>
                    <a:gd name="T40" fmla="*/ 1 w 43"/>
                    <a:gd name="T41" fmla="*/ 14 h 118"/>
                    <a:gd name="T42" fmla="*/ 1 w 43"/>
                    <a:gd name="T43" fmla="*/ 13 h 118"/>
                    <a:gd name="T44" fmla="*/ 1 w 43"/>
                    <a:gd name="T45" fmla="*/ 13 h 118"/>
                    <a:gd name="T46" fmla="*/ 1 w 43"/>
                    <a:gd name="T47" fmla="*/ 12 h 118"/>
                    <a:gd name="T48" fmla="*/ 1 w 43"/>
                    <a:gd name="T49" fmla="*/ 12 h 118"/>
                    <a:gd name="T50" fmla="*/ 0 w 43"/>
                    <a:gd name="T51" fmla="*/ 6 h 118"/>
                    <a:gd name="T52" fmla="*/ 1 w 43"/>
                    <a:gd name="T53" fmla="*/ 4 h 118"/>
                    <a:gd name="T54" fmla="*/ 3 w 43"/>
                    <a:gd name="T55" fmla="*/ 0 h 118"/>
                    <a:gd name="T56" fmla="*/ 5 w 43"/>
                    <a:gd name="T57" fmla="*/ 4 h 118"/>
                    <a:gd name="T58" fmla="*/ 3 w 43"/>
                    <a:gd name="T59" fmla="*/ 6 h 118"/>
                    <a:gd name="T60" fmla="*/ 3 w 43"/>
                    <a:gd name="T61" fmla="*/ 12 h 118"/>
                    <a:gd name="T62" fmla="*/ 3 w 43"/>
                    <a:gd name="T63" fmla="*/ 12 h 118"/>
                    <a:gd name="T64" fmla="*/ 3 w 43"/>
                    <a:gd name="T65" fmla="*/ 13 h 118"/>
                    <a:gd name="T66" fmla="*/ 3 w 43"/>
                    <a:gd name="T67" fmla="*/ 13 h 118"/>
                    <a:gd name="T68" fmla="*/ 3 w 43"/>
                    <a:gd name="T69" fmla="*/ 13 h 118"/>
                    <a:gd name="T70" fmla="*/ 3 w 43"/>
                    <a:gd name="T71" fmla="*/ 13 h 118"/>
                    <a:gd name="T72" fmla="*/ 3 w 43"/>
                    <a:gd name="T73" fmla="*/ 13 h 118"/>
                    <a:gd name="T74" fmla="*/ 3 w 43"/>
                    <a:gd name="T75" fmla="*/ 13 h 118"/>
                    <a:gd name="T76" fmla="*/ 3 w 43"/>
                    <a:gd name="T77" fmla="*/ 13 h 118"/>
                    <a:gd name="T78" fmla="*/ 3 w 43"/>
                    <a:gd name="T79" fmla="*/ 13 h 118"/>
                    <a:gd name="T80" fmla="*/ 3 w 43"/>
                    <a:gd name="T81" fmla="*/ 13 h 118"/>
                    <a:gd name="T82" fmla="*/ 3 w 43"/>
                    <a:gd name="T83" fmla="*/ 13 h 118"/>
                    <a:gd name="T84" fmla="*/ 3 w 43"/>
                    <a:gd name="T85" fmla="*/ 13 h 118"/>
                    <a:gd name="T86" fmla="*/ 3 w 43"/>
                    <a:gd name="T87" fmla="*/ 13 h 118"/>
                    <a:gd name="T88" fmla="*/ 3 w 43"/>
                    <a:gd name="T89" fmla="*/ 13 h 118"/>
                    <a:gd name="T90" fmla="*/ 4 w 43"/>
                    <a:gd name="T91" fmla="*/ 13 h 118"/>
                    <a:gd name="T92" fmla="*/ 4 w 43"/>
                    <a:gd name="T93" fmla="*/ 13 h 118"/>
                    <a:gd name="T94" fmla="*/ 4 w 43"/>
                    <a:gd name="T95" fmla="*/ 13 h 118"/>
                    <a:gd name="T96" fmla="*/ 4 w 43"/>
                    <a:gd name="T97" fmla="*/ 13 h 118"/>
                    <a:gd name="T98" fmla="*/ 4 w 43"/>
                    <a:gd name="T99" fmla="*/ 13 h 118"/>
                    <a:gd name="T100" fmla="*/ 4 w 43"/>
                    <a:gd name="T101" fmla="*/ 13 h 118"/>
                    <a:gd name="T102" fmla="*/ 4 w 43"/>
                    <a:gd name="T103" fmla="*/ 13 h 118"/>
                    <a:gd name="T104" fmla="*/ 5 w 43"/>
                    <a:gd name="T105" fmla="*/ 13 h 118"/>
                    <a:gd name="T106" fmla="*/ 5 w 43"/>
                    <a:gd name="T107" fmla="*/ 13 h 118"/>
                    <a:gd name="T108" fmla="*/ 5 w 43"/>
                    <a:gd name="T109" fmla="*/ 13 h 11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3"/>
                    <a:gd name="T166" fmla="*/ 0 h 118"/>
                    <a:gd name="T167" fmla="*/ 43 w 43"/>
                    <a:gd name="T168" fmla="*/ 118 h 118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3" h="118">
                      <a:moveTo>
                        <a:pt x="41" y="103"/>
                      </a:moveTo>
                      <a:lnTo>
                        <a:pt x="43" y="115"/>
                      </a:lnTo>
                      <a:lnTo>
                        <a:pt x="43" y="116"/>
                      </a:lnTo>
                      <a:lnTo>
                        <a:pt x="42" y="116"/>
                      </a:lnTo>
                      <a:lnTo>
                        <a:pt x="41" y="116"/>
                      </a:lnTo>
                      <a:lnTo>
                        <a:pt x="40" y="118"/>
                      </a:lnTo>
                      <a:lnTo>
                        <a:pt x="39" y="118"/>
                      </a:lnTo>
                      <a:lnTo>
                        <a:pt x="38" y="118"/>
                      </a:lnTo>
                      <a:lnTo>
                        <a:pt x="37" y="118"/>
                      </a:lnTo>
                      <a:lnTo>
                        <a:pt x="36" y="118"/>
                      </a:lnTo>
                      <a:lnTo>
                        <a:pt x="35" y="118"/>
                      </a:lnTo>
                      <a:lnTo>
                        <a:pt x="33" y="118"/>
                      </a:lnTo>
                      <a:lnTo>
                        <a:pt x="32" y="118"/>
                      </a:lnTo>
                      <a:lnTo>
                        <a:pt x="31" y="118"/>
                      </a:lnTo>
                      <a:lnTo>
                        <a:pt x="30" y="118"/>
                      </a:lnTo>
                      <a:lnTo>
                        <a:pt x="29" y="118"/>
                      </a:lnTo>
                      <a:lnTo>
                        <a:pt x="28" y="118"/>
                      </a:lnTo>
                      <a:lnTo>
                        <a:pt x="27" y="118"/>
                      </a:lnTo>
                      <a:lnTo>
                        <a:pt x="26" y="118"/>
                      </a:lnTo>
                      <a:lnTo>
                        <a:pt x="25" y="118"/>
                      </a:lnTo>
                      <a:lnTo>
                        <a:pt x="24" y="116"/>
                      </a:lnTo>
                      <a:lnTo>
                        <a:pt x="23" y="116"/>
                      </a:lnTo>
                      <a:lnTo>
                        <a:pt x="22" y="116"/>
                      </a:lnTo>
                      <a:lnTo>
                        <a:pt x="21" y="115"/>
                      </a:lnTo>
                      <a:lnTo>
                        <a:pt x="20" y="115"/>
                      </a:lnTo>
                      <a:lnTo>
                        <a:pt x="19" y="114"/>
                      </a:lnTo>
                      <a:lnTo>
                        <a:pt x="18" y="114"/>
                      </a:lnTo>
                      <a:lnTo>
                        <a:pt x="18" y="113"/>
                      </a:lnTo>
                      <a:lnTo>
                        <a:pt x="17" y="113"/>
                      </a:lnTo>
                      <a:lnTo>
                        <a:pt x="17" y="112"/>
                      </a:lnTo>
                      <a:lnTo>
                        <a:pt x="16" y="112"/>
                      </a:lnTo>
                      <a:lnTo>
                        <a:pt x="16" y="111"/>
                      </a:lnTo>
                      <a:lnTo>
                        <a:pt x="15" y="111"/>
                      </a:lnTo>
                      <a:lnTo>
                        <a:pt x="15" y="110"/>
                      </a:lnTo>
                      <a:lnTo>
                        <a:pt x="14" y="110"/>
                      </a:lnTo>
                      <a:lnTo>
                        <a:pt x="14" y="109"/>
                      </a:lnTo>
                      <a:lnTo>
                        <a:pt x="13" y="108"/>
                      </a:lnTo>
                      <a:lnTo>
                        <a:pt x="13" y="107"/>
                      </a:lnTo>
                      <a:lnTo>
                        <a:pt x="13" y="106"/>
                      </a:lnTo>
                      <a:lnTo>
                        <a:pt x="13" y="105"/>
                      </a:lnTo>
                      <a:lnTo>
                        <a:pt x="13" y="104"/>
                      </a:lnTo>
                      <a:lnTo>
                        <a:pt x="13" y="102"/>
                      </a:lnTo>
                      <a:lnTo>
                        <a:pt x="13" y="101"/>
                      </a:lnTo>
                      <a:lnTo>
                        <a:pt x="13" y="99"/>
                      </a:lnTo>
                      <a:lnTo>
                        <a:pt x="13" y="97"/>
                      </a:lnTo>
                      <a:lnTo>
                        <a:pt x="13" y="96"/>
                      </a:lnTo>
                      <a:lnTo>
                        <a:pt x="13" y="94"/>
                      </a:lnTo>
                      <a:lnTo>
                        <a:pt x="12" y="90"/>
                      </a:lnTo>
                      <a:lnTo>
                        <a:pt x="12" y="41"/>
                      </a:lnTo>
                      <a:lnTo>
                        <a:pt x="0" y="41"/>
                      </a:lnTo>
                      <a:lnTo>
                        <a:pt x="0" y="30"/>
                      </a:lnTo>
                      <a:lnTo>
                        <a:pt x="12" y="30"/>
                      </a:lnTo>
                      <a:lnTo>
                        <a:pt x="12" y="8"/>
                      </a:lnTo>
                      <a:lnTo>
                        <a:pt x="26" y="0"/>
                      </a:lnTo>
                      <a:lnTo>
                        <a:pt x="26" y="30"/>
                      </a:lnTo>
                      <a:lnTo>
                        <a:pt x="41" y="30"/>
                      </a:lnTo>
                      <a:lnTo>
                        <a:pt x="41" y="41"/>
                      </a:lnTo>
                      <a:lnTo>
                        <a:pt x="26" y="41"/>
                      </a:lnTo>
                      <a:lnTo>
                        <a:pt x="26" y="91"/>
                      </a:lnTo>
                      <a:lnTo>
                        <a:pt x="26" y="92"/>
                      </a:lnTo>
                      <a:lnTo>
                        <a:pt x="26" y="94"/>
                      </a:lnTo>
                      <a:lnTo>
                        <a:pt x="26" y="95"/>
                      </a:lnTo>
                      <a:lnTo>
                        <a:pt x="26" y="96"/>
                      </a:lnTo>
                      <a:lnTo>
                        <a:pt x="26" y="97"/>
                      </a:lnTo>
                      <a:lnTo>
                        <a:pt x="26" y="98"/>
                      </a:lnTo>
                      <a:lnTo>
                        <a:pt x="26" y="99"/>
                      </a:lnTo>
                      <a:lnTo>
                        <a:pt x="26" y="100"/>
                      </a:lnTo>
                      <a:lnTo>
                        <a:pt x="27" y="101"/>
                      </a:lnTo>
                      <a:lnTo>
                        <a:pt x="27" y="102"/>
                      </a:lnTo>
                      <a:lnTo>
                        <a:pt x="28" y="102"/>
                      </a:lnTo>
                      <a:lnTo>
                        <a:pt x="28" y="103"/>
                      </a:lnTo>
                      <a:lnTo>
                        <a:pt x="29" y="103"/>
                      </a:lnTo>
                      <a:lnTo>
                        <a:pt x="30" y="104"/>
                      </a:lnTo>
                      <a:lnTo>
                        <a:pt x="31" y="104"/>
                      </a:lnTo>
                      <a:lnTo>
                        <a:pt x="32" y="104"/>
                      </a:lnTo>
                      <a:lnTo>
                        <a:pt x="33" y="104"/>
                      </a:lnTo>
                      <a:lnTo>
                        <a:pt x="35" y="104"/>
                      </a:lnTo>
                      <a:lnTo>
                        <a:pt x="36" y="104"/>
                      </a:lnTo>
                      <a:lnTo>
                        <a:pt x="37" y="104"/>
                      </a:lnTo>
                      <a:lnTo>
                        <a:pt x="38" y="104"/>
                      </a:lnTo>
                      <a:lnTo>
                        <a:pt x="39" y="104"/>
                      </a:lnTo>
                      <a:lnTo>
                        <a:pt x="40" y="104"/>
                      </a:lnTo>
                      <a:lnTo>
                        <a:pt x="41" y="104"/>
                      </a:lnTo>
                      <a:lnTo>
                        <a:pt x="41" y="1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73" name="Freeform 544"/>
                <p:cNvSpPr>
                  <a:spLocks noEditPoints="1"/>
                </p:cNvSpPr>
                <p:nvPr/>
              </p:nvSpPr>
              <p:spPr bwMode="auto">
                <a:xfrm>
                  <a:off x="1710" y="2307"/>
                  <a:ext cx="41" cy="45"/>
                </a:xfrm>
                <a:custGeom>
                  <a:avLst/>
                  <a:gdLst>
                    <a:gd name="T0" fmla="*/ 1 w 82"/>
                    <a:gd name="T1" fmla="*/ 5 h 90"/>
                    <a:gd name="T2" fmla="*/ 1 w 82"/>
                    <a:gd name="T3" fmla="*/ 3 h 90"/>
                    <a:gd name="T4" fmla="*/ 2 w 82"/>
                    <a:gd name="T5" fmla="*/ 2 h 90"/>
                    <a:gd name="T6" fmla="*/ 3 w 82"/>
                    <a:gd name="T7" fmla="*/ 1 h 90"/>
                    <a:gd name="T8" fmla="*/ 4 w 82"/>
                    <a:gd name="T9" fmla="*/ 1 h 90"/>
                    <a:gd name="T10" fmla="*/ 5 w 82"/>
                    <a:gd name="T11" fmla="*/ 1 h 90"/>
                    <a:gd name="T12" fmla="*/ 7 w 82"/>
                    <a:gd name="T13" fmla="*/ 1 h 90"/>
                    <a:gd name="T14" fmla="*/ 8 w 82"/>
                    <a:gd name="T15" fmla="*/ 1 h 90"/>
                    <a:gd name="T16" fmla="*/ 9 w 82"/>
                    <a:gd name="T17" fmla="*/ 2 h 90"/>
                    <a:gd name="T18" fmla="*/ 10 w 82"/>
                    <a:gd name="T19" fmla="*/ 3 h 90"/>
                    <a:gd name="T20" fmla="*/ 10 w 82"/>
                    <a:gd name="T21" fmla="*/ 4 h 90"/>
                    <a:gd name="T22" fmla="*/ 11 w 82"/>
                    <a:gd name="T23" fmla="*/ 5 h 90"/>
                    <a:gd name="T24" fmla="*/ 11 w 82"/>
                    <a:gd name="T25" fmla="*/ 7 h 90"/>
                    <a:gd name="T26" fmla="*/ 10 w 82"/>
                    <a:gd name="T27" fmla="*/ 8 h 90"/>
                    <a:gd name="T28" fmla="*/ 10 w 82"/>
                    <a:gd name="T29" fmla="*/ 9 h 90"/>
                    <a:gd name="T30" fmla="*/ 10 w 82"/>
                    <a:gd name="T31" fmla="*/ 10 h 90"/>
                    <a:gd name="T32" fmla="*/ 9 w 82"/>
                    <a:gd name="T33" fmla="*/ 10 h 90"/>
                    <a:gd name="T34" fmla="*/ 8 w 82"/>
                    <a:gd name="T35" fmla="*/ 11 h 90"/>
                    <a:gd name="T36" fmla="*/ 8 w 82"/>
                    <a:gd name="T37" fmla="*/ 11 h 90"/>
                    <a:gd name="T38" fmla="*/ 7 w 82"/>
                    <a:gd name="T39" fmla="*/ 12 h 90"/>
                    <a:gd name="T40" fmla="*/ 6 w 82"/>
                    <a:gd name="T41" fmla="*/ 12 h 90"/>
                    <a:gd name="T42" fmla="*/ 4 w 82"/>
                    <a:gd name="T43" fmla="*/ 12 h 90"/>
                    <a:gd name="T44" fmla="*/ 3 w 82"/>
                    <a:gd name="T45" fmla="*/ 11 h 90"/>
                    <a:gd name="T46" fmla="*/ 2 w 82"/>
                    <a:gd name="T47" fmla="*/ 10 h 90"/>
                    <a:gd name="T48" fmla="*/ 1 w 82"/>
                    <a:gd name="T49" fmla="*/ 9 h 90"/>
                    <a:gd name="T50" fmla="*/ 1 w 82"/>
                    <a:gd name="T51" fmla="*/ 8 h 90"/>
                    <a:gd name="T52" fmla="*/ 1 w 82"/>
                    <a:gd name="T53" fmla="*/ 6 h 90"/>
                    <a:gd name="T54" fmla="*/ 2 w 82"/>
                    <a:gd name="T55" fmla="*/ 6 h 90"/>
                    <a:gd name="T56" fmla="*/ 3 w 82"/>
                    <a:gd name="T57" fmla="*/ 7 h 90"/>
                    <a:gd name="T58" fmla="*/ 3 w 82"/>
                    <a:gd name="T59" fmla="*/ 8 h 90"/>
                    <a:gd name="T60" fmla="*/ 3 w 82"/>
                    <a:gd name="T61" fmla="*/ 9 h 90"/>
                    <a:gd name="T62" fmla="*/ 4 w 82"/>
                    <a:gd name="T63" fmla="*/ 10 h 90"/>
                    <a:gd name="T64" fmla="*/ 5 w 82"/>
                    <a:gd name="T65" fmla="*/ 10 h 90"/>
                    <a:gd name="T66" fmla="*/ 6 w 82"/>
                    <a:gd name="T67" fmla="*/ 10 h 90"/>
                    <a:gd name="T68" fmla="*/ 6 w 82"/>
                    <a:gd name="T69" fmla="*/ 10 h 90"/>
                    <a:gd name="T70" fmla="*/ 7 w 82"/>
                    <a:gd name="T71" fmla="*/ 10 h 90"/>
                    <a:gd name="T72" fmla="*/ 8 w 82"/>
                    <a:gd name="T73" fmla="*/ 9 h 90"/>
                    <a:gd name="T74" fmla="*/ 8 w 82"/>
                    <a:gd name="T75" fmla="*/ 8 h 90"/>
                    <a:gd name="T76" fmla="*/ 9 w 82"/>
                    <a:gd name="T77" fmla="*/ 7 h 90"/>
                    <a:gd name="T78" fmla="*/ 9 w 82"/>
                    <a:gd name="T79" fmla="*/ 6 h 90"/>
                    <a:gd name="T80" fmla="*/ 9 w 82"/>
                    <a:gd name="T81" fmla="*/ 5 h 90"/>
                    <a:gd name="T82" fmla="*/ 8 w 82"/>
                    <a:gd name="T83" fmla="*/ 4 h 90"/>
                    <a:gd name="T84" fmla="*/ 8 w 82"/>
                    <a:gd name="T85" fmla="*/ 3 h 90"/>
                    <a:gd name="T86" fmla="*/ 7 w 82"/>
                    <a:gd name="T87" fmla="*/ 2 h 90"/>
                    <a:gd name="T88" fmla="*/ 6 w 82"/>
                    <a:gd name="T89" fmla="*/ 2 h 90"/>
                    <a:gd name="T90" fmla="*/ 6 w 82"/>
                    <a:gd name="T91" fmla="*/ 2 h 90"/>
                    <a:gd name="T92" fmla="*/ 5 w 82"/>
                    <a:gd name="T93" fmla="*/ 2 h 90"/>
                    <a:gd name="T94" fmla="*/ 4 w 82"/>
                    <a:gd name="T95" fmla="*/ 2 h 90"/>
                    <a:gd name="T96" fmla="*/ 3 w 82"/>
                    <a:gd name="T97" fmla="*/ 3 h 90"/>
                    <a:gd name="T98" fmla="*/ 3 w 82"/>
                    <a:gd name="T99" fmla="*/ 4 h 90"/>
                    <a:gd name="T100" fmla="*/ 3 w 82"/>
                    <a:gd name="T101" fmla="*/ 5 h 90"/>
                    <a:gd name="T102" fmla="*/ 2 w 82"/>
                    <a:gd name="T103" fmla="*/ 6 h 9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82"/>
                    <a:gd name="T157" fmla="*/ 0 h 90"/>
                    <a:gd name="T158" fmla="*/ 82 w 82"/>
                    <a:gd name="T159" fmla="*/ 90 h 9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82" h="90">
                      <a:moveTo>
                        <a:pt x="0" y="45"/>
                      </a:moveTo>
                      <a:lnTo>
                        <a:pt x="1" y="42"/>
                      </a:lnTo>
                      <a:lnTo>
                        <a:pt x="1" y="37"/>
                      </a:lnTo>
                      <a:lnTo>
                        <a:pt x="1" y="34"/>
                      </a:lnTo>
                      <a:lnTo>
                        <a:pt x="2" y="30"/>
                      </a:lnTo>
                      <a:lnTo>
                        <a:pt x="3" y="27"/>
                      </a:lnTo>
                      <a:lnTo>
                        <a:pt x="4" y="24"/>
                      </a:lnTo>
                      <a:lnTo>
                        <a:pt x="5" y="22"/>
                      </a:lnTo>
                      <a:lnTo>
                        <a:pt x="6" y="19"/>
                      </a:lnTo>
                      <a:lnTo>
                        <a:pt x="8" y="16"/>
                      </a:lnTo>
                      <a:lnTo>
                        <a:pt x="11" y="13"/>
                      </a:lnTo>
                      <a:lnTo>
                        <a:pt x="12" y="11"/>
                      </a:lnTo>
                      <a:lnTo>
                        <a:pt x="14" y="9"/>
                      </a:lnTo>
                      <a:lnTo>
                        <a:pt x="16" y="8"/>
                      </a:lnTo>
                      <a:lnTo>
                        <a:pt x="18" y="7"/>
                      </a:lnTo>
                      <a:lnTo>
                        <a:pt x="20" y="6"/>
                      </a:lnTo>
                      <a:lnTo>
                        <a:pt x="22" y="4"/>
                      </a:lnTo>
                      <a:lnTo>
                        <a:pt x="24" y="4"/>
                      </a:lnTo>
                      <a:lnTo>
                        <a:pt x="27" y="3"/>
                      </a:lnTo>
                      <a:lnTo>
                        <a:pt x="29" y="2"/>
                      </a:lnTo>
                      <a:lnTo>
                        <a:pt x="31" y="1"/>
                      </a:lnTo>
                      <a:lnTo>
                        <a:pt x="34" y="1"/>
                      </a:lnTo>
                      <a:lnTo>
                        <a:pt x="37" y="1"/>
                      </a:lnTo>
                      <a:lnTo>
                        <a:pt x="39" y="1"/>
                      </a:lnTo>
                      <a:lnTo>
                        <a:pt x="41" y="0"/>
                      </a:lnTo>
                      <a:lnTo>
                        <a:pt x="44" y="1"/>
                      </a:lnTo>
                      <a:lnTo>
                        <a:pt x="47" y="1"/>
                      </a:lnTo>
                      <a:lnTo>
                        <a:pt x="50" y="1"/>
                      </a:lnTo>
                      <a:lnTo>
                        <a:pt x="52" y="2"/>
                      </a:lnTo>
                      <a:lnTo>
                        <a:pt x="55" y="2"/>
                      </a:lnTo>
                      <a:lnTo>
                        <a:pt x="58" y="3"/>
                      </a:lnTo>
                      <a:lnTo>
                        <a:pt x="60" y="4"/>
                      </a:lnTo>
                      <a:lnTo>
                        <a:pt x="63" y="5"/>
                      </a:lnTo>
                      <a:lnTo>
                        <a:pt x="65" y="7"/>
                      </a:lnTo>
                      <a:lnTo>
                        <a:pt x="67" y="8"/>
                      </a:lnTo>
                      <a:lnTo>
                        <a:pt x="69" y="10"/>
                      </a:lnTo>
                      <a:lnTo>
                        <a:pt x="70" y="11"/>
                      </a:lnTo>
                      <a:lnTo>
                        <a:pt x="72" y="13"/>
                      </a:lnTo>
                      <a:lnTo>
                        <a:pt x="74" y="15"/>
                      </a:lnTo>
                      <a:lnTo>
                        <a:pt x="75" y="19"/>
                      </a:lnTo>
                      <a:lnTo>
                        <a:pt x="77" y="21"/>
                      </a:lnTo>
                      <a:lnTo>
                        <a:pt x="78" y="23"/>
                      </a:lnTo>
                      <a:lnTo>
                        <a:pt x="79" y="26"/>
                      </a:lnTo>
                      <a:lnTo>
                        <a:pt x="80" y="28"/>
                      </a:lnTo>
                      <a:lnTo>
                        <a:pt x="80" y="31"/>
                      </a:lnTo>
                      <a:lnTo>
                        <a:pt x="82" y="34"/>
                      </a:lnTo>
                      <a:lnTo>
                        <a:pt x="82" y="37"/>
                      </a:lnTo>
                      <a:lnTo>
                        <a:pt x="82" y="40"/>
                      </a:lnTo>
                      <a:lnTo>
                        <a:pt x="82" y="44"/>
                      </a:lnTo>
                      <a:lnTo>
                        <a:pt x="82" y="47"/>
                      </a:lnTo>
                      <a:lnTo>
                        <a:pt x="82" y="50"/>
                      </a:lnTo>
                      <a:lnTo>
                        <a:pt x="82" y="52"/>
                      </a:lnTo>
                      <a:lnTo>
                        <a:pt x="82" y="54"/>
                      </a:lnTo>
                      <a:lnTo>
                        <a:pt x="82" y="57"/>
                      </a:lnTo>
                      <a:lnTo>
                        <a:pt x="80" y="59"/>
                      </a:lnTo>
                      <a:lnTo>
                        <a:pt x="80" y="61"/>
                      </a:lnTo>
                      <a:lnTo>
                        <a:pt x="79" y="63"/>
                      </a:lnTo>
                      <a:lnTo>
                        <a:pt x="79" y="66"/>
                      </a:lnTo>
                      <a:lnTo>
                        <a:pt x="78" y="67"/>
                      </a:lnTo>
                      <a:lnTo>
                        <a:pt x="77" y="69"/>
                      </a:lnTo>
                      <a:lnTo>
                        <a:pt x="76" y="70"/>
                      </a:lnTo>
                      <a:lnTo>
                        <a:pt x="76" y="72"/>
                      </a:lnTo>
                      <a:lnTo>
                        <a:pt x="75" y="73"/>
                      </a:lnTo>
                      <a:lnTo>
                        <a:pt x="74" y="75"/>
                      </a:lnTo>
                      <a:lnTo>
                        <a:pt x="73" y="76"/>
                      </a:lnTo>
                      <a:lnTo>
                        <a:pt x="72" y="77"/>
                      </a:lnTo>
                      <a:lnTo>
                        <a:pt x="70" y="79"/>
                      </a:lnTo>
                      <a:lnTo>
                        <a:pt x="69" y="80"/>
                      </a:lnTo>
                      <a:lnTo>
                        <a:pt x="68" y="81"/>
                      </a:lnTo>
                      <a:lnTo>
                        <a:pt x="67" y="82"/>
                      </a:lnTo>
                      <a:lnTo>
                        <a:pt x="65" y="83"/>
                      </a:lnTo>
                      <a:lnTo>
                        <a:pt x="64" y="84"/>
                      </a:lnTo>
                      <a:lnTo>
                        <a:pt x="62" y="84"/>
                      </a:lnTo>
                      <a:lnTo>
                        <a:pt x="61" y="85"/>
                      </a:lnTo>
                      <a:lnTo>
                        <a:pt x="59" y="86"/>
                      </a:lnTo>
                      <a:lnTo>
                        <a:pt x="58" y="87"/>
                      </a:lnTo>
                      <a:lnTo>
                        <a:pt x="55" y="87"/>
                      </a:lnTo>
                      <a:lnTo>
                        <a:pt x="54" y="88"/>
                      </a:lnTo>
                      <a:lnTo>
                        <a:pt x="52" y="88"/>
                      </a:lnTo>
                      <a:lnTo>
                        <a:pt x="50" y="90"/>
                      </a:lnTo>
                      <a:lnTo>
                        <a:pt x="49" y="90"/>
                      </a:lnTo>
                      <a:lnTo>
                        <a:pt x="47" y="90"/>
                      </a:lnTo>
                      <a:lnTo>
                        <a:pt x="45" y="90"/>
                      </a:lnTo>
                      <a:lnTo>
                        <a:pt x="43" y="90"/>
                      </a:lnTo>
                      <a:lnTo>
                        <a:pt x="41" y="90"/>
                      </a:lnTo>
                      <a:lnTo>
                        <a:pt x="39" y="90"/>
                      </a:lnTo>
                      <a:lnTo>
                        <a:pt x="36" y="90"/>
                      </a:lnTo>
                      <a:lnTo>
                        <a:pt x="32" y="90"/>
                      </a:lnTo>
                      <a:lnTo>
                        <a:pt x="30" y="88"/>
                      </a:lnTo>
                      <a:lnTo>
                        <a:pt x="27" y="88"/>
                      </a:lnTo>
                      <a:lnTo>
                        <a:pt x="25" y="87"/>
                      </a:lnTo>
                      <a:lnTo>
                        <a:pt x="23" y="86"/>
                      </a:lnTo>
                      <a:lnTo>
                        <a:pt x="20" y="85"/>
                      </a:lnTo>
                      <a:lnTo>
                        <a:pt x="18" y="83"/>
                      </a:lnTo>
                      <a:lnTo>
                        <a:pt x="16" y="82"/>
                      </a:lnTo>
                      <a:lnTo>
                        <a:pt x="14" y="80"/>
                      </a:lnTo>
                      <a:lnTo>
                        <a:pt x="12" y="78"/>
                      </a:lnTo>
                      <a:lnTo>
                        <a:pt x="11" y="77"/>
                      </a:lnTo>
                      <a:lnTo>
                        <a:pt x="8" y="75"/>
                      </a:lnTo>
                      <a:lnTo>
                        <a:pt x="7" y="72"/>
                      </a:lnTo>
                      <a:lnTo>
                        <a:pt x="5" y="70"/>
                      </a:lnTo>
                      <a:lnTo>
                        <a:pt x="4" y="68"/>
                      </a:lnTo>
                      <a:lnTo>
                        <a:pt x="3" y="64"/>
                      </a:lnTo>
                      <a:lnTo>
                        <a:pt x="2" y="61"/>
                      </a:lnTo>
                      <a:lnTo>
                        <a:pt x="2" y="58"/>
                      </a:lnTo>
                      <a:lnTo>
                        <a:pt x="1" y="55"/>
                      </a:lnTo>
                      <a:lnTo>
                        <a:pt x="1" y="52"/>
                      </a:lnTo>
                      <a:lnTo>
                        <a:pt x="1" y="49"/>
                      </a:lnTo>
                      <a:lnTo>
                        <a:pt x="0" y="45"/>
                      </a:lnTo>
                      <a:close/>
                      <a:moveTo>
                        <a:pt x="16" y="45"/>
                      </a:moveTo>
                      <a:lnTo>
                        <a:pt x="17" y="48"/>
                      </a:lnTo>
                      <a:lnTo>
                        <a:pt x="17" y="51"/>
                      </a:lnTo>
                      <a:lnTo>
                        <a:pt x="17" y="53"/>
                      </a:lnTo>
                      <a:lnTo>
                        <a:pt x="17" y="55"/>
                      </a:lnTo>
                      <a:lnTo>
                        <a:pt x="18" y="57"/>
                      </a:lnTo>
                      <a:lnTo>
                        <a:pt x="18" y="60"/>
                      </a:lnTo>
                      <a:lnTo>
                        <a:pt x="19" y="61"/>
                      </a:lnTo>
                      <a:lnTo>
                        <a:pt x="19" y="63"/>
                      </a:lnTo>
                      <a:lnTo>
                        <a:pt x="20" y="66"/>
                      </a:lnTo>
                      <a:lnTo>
                        <a:pt x="21" y="68"/>
                      </a:lnTo>
                      <a:lnTo>
                        <a:pt x="22" y="69"/>
                      </a:lnTo>
                      <a:lnTo>
                        <a:pt x="22" y="70"/>
                      </a:lnTo>
                      <a:lnTo>
                        <a:pt x="24" y="72"/>
                      </a:lnTo>
                      <a:lnTo>
                        <a:pt x="25" y="73"/>
                      </a:lnTo>
                      <a:lnTo>
                        <a:pt x="26" y="74"/>
                      </a:lnTo>
                      <a:lnTo>
                        <a:pt x="28" y="75"/>
                      </a:lnTo>
                      <a:lnTo>
                        <a:pt x="29" y="76"/>
                      </a:lnTo>
                      <a:lnTo>
                        <a:pt x="31" y="77"/>
                      </a:lnTo>
                      <a:lnTo>
                        <a:pt x="32" y="77"/>
                      </a:lnTo>
                      <a:lnTo>
                        <a:pt x="35" y="78"/>
                      </a:lnTo>
                      <a:lnTo>
                        <a:pt x="36" y="78"/>
                      </a:lnTo>
                      <a:lnTo>
                        <a:pt x="38" y="78"/>
                      </a:lnTo>
                      <a:lnTo>
                        <a:pt x="40" y="78"/>
                      </a:lnTo>
                      <a:lnTo>
                        <a:pt x="41" y="78"/>
                      </a:lnTo>
                      <a:lnTo>
                        <a:pt x="43" y="78"/>
                      </a:lnTo>
                      <a:lnTo>
                        <a:pt x="45" y="78"/>
                      </a:lnTo>
                      <a:lnTo>
                        <a:pt x="46" y="78"/>
                      </a:lnTo>
                      <a:lnTo>
                        <a:pt x="48" y="78"/>
                      </a:lnTo>
                      <a:lnTo>
                        <a:pt x="49" y="77"/>
                      </a:lnTo>
                      <a:lnTo>
                        <a:pt x="51" y="76"/>
                      </a:lnTo>
                      <a:lnTo>
                        <a:pt x="52" y="76"/>
                      </a:lnTo>
                      <a:lnTo>
                        <a:pt x="54" y="75"/>
                      </a:lnTo>
                      <a:lnTo>
                        <a:pt x="55" y="74"/>
                      </a:lnTo>
                      <a:lnTo>
                        <a:pt x="56" y="73"/>
                      </a:lnTo>
                      <a:lnTo>
                        <a:pt x="58" y="72"/>
                      </a:lnTo>
                      <a:lnTo>
                        <a:pt x="59" y="70"/>
                      </a:lnTo>
                      <a:lnTo>
                        <a:pt x="61" y="69"/>
                      </a:lnTo>
                      <a:lnTo>
                        <a:pt x="62" y="68"/>
                      </a:lnTo>
                      <a:lnTo>
                        <a:pt x="63" y="66"/>
                      </a:lnTo>
                      <a:lnTo>
                        <a:pt x="63" y="63"/>
                      </a:lnTo>
                      <a:lnTo>
                        <a:pt x="64" y="61"/>
                      </a:lnTo>
                      <a:lnTo>
                        <a:pt x="65" y="59"/>
                      </a:lnTo>
                      <a:lnTo>
                        <a:pt x="65" y="57"/>
                      </a:lnTo>
                      <a:lnTo>
                        <a:pt x="66" y="55"/>
                      </a:lnTo>
                      <a:lnTo>
                        <a:pt x="66" y="53"/>
                      </a:lnTo>
                      <a:lnTo>
                        <a:pt x="66" y="51"/>
                      </a:lnTo>
                      <a:lnTo>
                        <a:pt x="66" y="48"/>
                      </a:lnTo>
                      <a:lnTo>
                        <a:pt x="66" y="45"/>
                      </a:lnTo>
                      <a:lnTo>
                        <a:pt x="66" y="43"/>
                      </a:lnTo>
                      <a:lnTo>
                        <a:pt x="66" y="39"/>
                      </a:lnTo>
                      <a:lnTo>
                        <a:pt x="66" y="37"/>
                      </a:lnTo>
                      <a:lnTo>
                        <a:pt x="66" y="35"/>
                      </a:lnTo>
                      <a:lnTo>
                        <a:pt x="65" y="33"/>
                      </a:lnTo>
                      <a:lnTo>
                        <a:pt x="65" y="31"/>
                      </a:lnTo>
                      <a:lnTo>
                        <a:pt x="64" y="29"/>
                      </a:lnTo>
                      <a:lnTo>
                        <a:pt x="63" y="27"/>
                      </a:lnTo>
                      <a:lnTo>
                        <a:pt x="63" y="26"/>
                      </a:lnTo>
                      <a:lnTo>
                        <a:pt x="62" y="24"/>
                      </a:lnTo>
                      <a:lnTo>
                        <a:pt x="61" y="23"/>
                      </a:lnTo>
                      <a:lnTo>
                        <a:pt x="59" y="21"/>
                      </a:lnTo>
                      <a:lnTo>
                        <a:pt x="58" y="20"/>
                      </a:lnTo>
                      <a:lnTo>
                        <a:pt x="56" y="19"/>
                      </a:lnTo>
                      <a:lnTo>
                        <a:pt x="55" y="18"/>
                      </a:lnTo>
                      <a:lnTo>
                        <a:pt x="53" y="16"/>
                      </a:lnTo>
                      <a:lnTo>
                        <a:pt x="52" y="15"/>
                      </a:lnTo>
                      <a:lnTo>
                        <a:pt x="51" y="14"/>
                      </a:lnTo>
                      <a:lnTo>
                        <a:pt x="49" y="14"/>
                      </a:lnTo>
                      <a:lnTo>
                        <a:pt x="48" y="13"/>
                      </a:lnTo>
                      <a:lnTo>
                        <a:pt x="46" y="13"/>
                      </a:lnTo>
                      <a:lnTo>
                        <a:pt x="45" y="13"/>
                      </a:lnTo>
                      <a:lnTo>
                        <a:pt x="43" y="13"/>
                      </a:lnTo>
                      <a:lnTo>
                        <a:pt x="41" y="12"/>
                      </a:lnTo>
                      <a:lnTo>
                        <a:pt x="40" y="13"/>
                      </a:lnTo>
                      <a:lnTo>
                        <a:pt x="38" y="13"/>
                      </a:lnTo>
                      <a:lnTo>
                        <a:pt x="36" y="13"/>
                      </a:lnTo>
                      <a:lnTo>
                        <a:pt x="35" y="13"/>
                      </a:lnTo>
                      <a:lnTo>
                        <a:pt x="32" y="14"/>
                      </a:lnTo>
                      <a:lnTo>
                        <a:pt x="30" y="15"/>
                      </a:lnTo>
                      <a:lnTo>
                        <a:pt x="29" y="15"/>
                      </a:lnTo>
                      <a:lnTo>
                        <a:pt x="28" y="16"/>
                      </a:lnTo>
                      <a:lnTo>
                        <a:pt x="26" y="18"/>
                      </a:lnTo>
                      <a:lnTo>
                        <a:pt x="25" y="19"/>
                      </a:lnTo>
                      <a:lnTo>
                        <a:pt x="24" y="20"/>
                      </a:lnTo>
                      <a:lnTo>
                        <a:pt x="22" y="21"/>
                      </a:lnTo>
                      <a:lnTo>
                        <a:pt x="22" y="23"/>
                      </a:lnTo>
                      <a:lnTo>
                        <a:pt x="21" y="24"/>
                      </a:lnTo>
                      <a:lnTo>
                        <a:pt x="20" y="26"/>
                      </a:lnTo>
                      <a:lnTo>
                        <a:pt x="19" y="27"/>
                      </a:lnTo>
                      <a:lnTo>
                        <a:pt x="19" y="29"/>
                      </a:lnTo>
                      <a:lnTo>
                        <a:pt x="18" y="31"/>
                      </a:lnTo>
                      <a:lnTo>
                        <a:pt x="18" y="33"/>
                      </a:lnTo>
                      <a:lnTo>
                        <a:pt x="17" y="35"/>
                      </a:lnTo>
                      <a:lnTo>
                        <a:pt x="17" y="37"/>
                      </a:lnTo>
                      <a:lnTo>
                        <a:pt x="17" y="39"/>
                      </a:lnTo>
                      <a:lnTo>
                        <a:pt x="17" y="43"/>
                      </a:lnTo>
                      <a:lnTo>
                        <a:pt x="16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74" name="Freeform 545"/>
                <p:cNvSpPr>
                  <a:spLocks/>
                </p:cNvSpPr>
                <p:nvPr/>
              </p:nvSpPr>
              <p:spPr bwMode="auto">
                <a:xfrm>
                  <a:off x="1438" y="2386"/>
                  <a:ext cx="45" cy="59"/>
                </a:xfrm>
                <a:custGeom>
                  <a:avLst/>
                  <a:gdLst>
                    <a:gd name="T0" fmla="*/ 0 w 89"/>
                    <a:gd name="T1" fmla="*/ 14 h 119"/>
                    <a:gd name="T2" fmla="*/ 0 w 89"/>
                    <a:gd name="T3" fmla="*/ 0 h 119"/>
                    <a:gd name="T4" fmla="*/ 11 w 89"/>
                    <a:gd name="T5" fmla="*/ 0 h 119"/>
                    <a:gd name="T6" fmla="*/ 11 w 89"/>
                    <a:gd name="T7" fmla="*/ 1 h 119"/>
                    <a:gd name="T8" fmla="*/ 2 w 89"/>
                    <a:gd name="T9" fmla="*/ 1 h 119"/>
                    <a:gd name="T10" fmla="*/ 2 w 89"/>
                    <a:gd name="T11" fmla="*/ 6 h 119"/>
                    <a:gd name="T12" fmla="*/ 11 w 89"/>
                    <a:gd name="T13" fmla="*/ 6 h 119"/>
                    <a:gd name="T14" fmla="*/ 11 w 89"/>
                    <a:gd name="T15" fmla="*/ 8 h 119"/>
                    <a:gd name="T16" fmla="*/ 2 w 89"/>
                    <a:gd name="T17" fmla="*/ 8 h 119"/>
                    <a:gd name="T18" fmla="*/ 2 w 89"/>
                    <a:gd name="T19" fmla="*/ 13 h 119"/>
                    <a:gd name="T20" fmla="*/ 12 w 89"/>
                    <a:gd name="T21" fmla="*/ 13 h 119"/>
                    <a:gd name="T22" fmla="*/ 12 w 89"/>
                    <a:gd name="T23" fmla="*/ 14 h 119"/>
                    <a:gd name="T24" fmla="*/ 0 w 89"/>
                    <a:gd name="T25" fmla="*/ 14 h 119"/>
                    <a:gd name="T26" fmla="*/ 0 w 89"/>
                    <a:gd name="T27" fmla="*/ 14 h 1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9"/>
                    <a:gd name="T43" fmla="*/ 0 h 119"/>
                    <a:gd name="T44" fmla="*/ 89 w 89"/>
                    <a:gd name="T45" fmla="*/ 119 h 1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9" h="119">
                      <a:moveTo>
                        <a:pt x="0" y="119"/>
                      </a:moveTo>
                      <a:lnTo>
                        <a:pt x="0" y="0"/>
                      </a:lnTo>
                      <a:lnTo>
                        <a:pt x="87" y="0"/>
                      </a:lnTo>
                      <a:lnTo>
                        <a:pt x="87" y="15"/>
                      </a:lnTo>
                      <a:lnTo>
                        <a:pt x="16" y="15"/>
                      </a:lnTo>
                      <a:lnTo>
                        <a:pt x="16" y="52"/>
                      </a:lnTo>
                      <a:lnTo>
                        <a:pt x="82" y="52"/>
                      </a:lnTo>
                      <a:lnTo>
                        <a:pt x="82" y="65"/>
                      </a:lnTo>
                      <a:lnTo>
                        <a:pt x="16" y="65"/>
                      </a:lnTo>
                      <a:lnTo>
                        <a:pt x="16" y="106"/>
                      </a:lnTo>
                      <a:lnTo>
                        <a:pt x="89" y="106"/>
                      </a:lnTo>
                      <a:lnTo>
                        <a:pt x="89" y="119"/>
                      </a:lnTo>
                      <a:lnTo>
                        <a:pt x="0" y="1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75" name="Freeform 546"/>
                <p:cNvSpPr>
                  <a:spLocks noEditPoints="1"/>
                </p:cNvSpPr>
                <p:nvPr/>
              </p:nvSpPr>
              <p:spPr bwMode="auto">
                <a:xfrm>
                  <a:off x="1490" y="2401"/>
                  <a:ext cx="40" cy="45"/>
                </a:xfrm>
                <a:custGeom>
                  <a:avLst/>
                  <a:gdLst>
                    <a:gd name="T0" fmla="*/ 7 w 80"/>
                    <a:gd name="T1" fmla="*/ 11 h 89"/>
                    <a:gd name="T2" fmla="*/ 6 w 80"/>
                    <a:gd name="T3" fmla="*/ 11 h 89"/>
                    <a:gd name="T4" fmla="*/ 5 w 80"/>
                    <a:gd name="T5" fmla="*/ 12 h 89"/>
                    <a:gd name="T6" fmla="*/ 3 w 80"/>
                    <a:gd name="T7" fmla="*/ 12 h 89"/>
                    <a:gd name="T8" fmla="*/ 2 w 80"/>
                    <a:gd name="T9" fmla="*/ 11 h 89"/>
                    <a:gd name="T10" fmla="*/ 1 w 80"/>
                    <a:gd name="T11" fmla="*/ 10 h 89"/>
                    <a:gd name="T12" fmla="*/ 0 w 80"/>
                    <a:gd name="T13" fmla="*/ 9 h 89"/>
                    <a:gd name="T14" fmla="*/ 1 w 80"/>
                    <a:gd name="T15" fmla="*/ 8 h 89"/>
                    <a:gd name="T16" fmla="*/ 1 w 80"/>
                    <a:gd name="T17" fmla="*/ 7 h 89"/>
                    <a:gd name="T18" fmla="*/ 2 w 80"/>
                    <a:gd name="T19" fmla="*/ 6 h 89"/>
                    <a:gd name="T20" fmla="*/ 2 w 80"/>
                    <a:gd name="T21" fmla="*/ 6 h 89"/>
                    <a:gd name="T22" fmla="*/ 3 w 80"/>
                    <a:gd name="T23" fmla="*/ 6 h 89"/>
                    <a:gd name="T24" fmla="*/ 4 w 80"/>
                    <a:gd name="T25" fmla="*/ 5 h 89"/>
                    <a:gd name="T26" fmla="*/ 5 w 80"/>
                    <a:gd name="T27" fmla="*/ 5 h 89"/>
                    <a:gd name="T28" fmla="*/ 7 w 80"/>
                    <a:gd name="T29" fmla="*/ 5 h 89"/>
                    <a:gd name="T30" fmla="*/ 8 w 80"/>
                    <a:gd name="T31" fmla="*/ 4 h 89"/>
                    <a:gd name="T32" fmla="*/ 8 w 80"/>
                    <a:gd name="T33" fmla="*/ 4 h 89"/>
                    <a:gd name="T34" fmla="*/ 8 w 80"/>
                    <a:gd name="T35" fmla="*/ 3 h 89"/>
                    <a:gd name="T36" fmla="*/ 7 w 80"/>
                    <a:gd name="T37" fmla="*/ 2 h 89"/>
                    <a:gd name="T38" fmla="*/ 6 w 80"/>
                    <a:gd name="T39" fmla="*/ 2 h 89"/>
                    <a:gd name="T40" fmla="*/ 5 w 80"/>
                    <a:gd name="T41" fmla="*/ 2 h 89"/>
                    <a:gd name="T42" fmla="*/ 4 w 80"/>
                    <a:gd name="T43" fmla="*/ 2 h 89"/>
                    <a:gd name="T44" fmla="*/ 3 w 80"/>
                    <a:gd name="T45" fmla="*/ 3 h 89"/>
                    <a:gd name="T46" fmla="*/ 3 w 80"/>
                    <a:gd name="T47" fmla="*/ 4 h 89"/>
                    <a:gd name="T48" fmla="*/ 1 w 80"/>
                    <a:gd name="T49" fmla="*/ 3 h 89"/>
                    <a:gd name="T50" fmla="*/ 2 w 80"/>
                    <a:gd name="T51" fmla="*/ 2 h 89"/>
                    <a:gd name="T52" fmla="*/ 2 w 80"/>
                    <a:gd name="T53" fmla="*/ 1 h 89"/>
                    <a:gd name="T54" fmla="*/ 3 w 80"/>
                    <a:gd name="T55" fmla="*/ 1 h 89"/>
                    <a:gd name="T56" fmla="*/ 5 w 80"/>
                    <a:gd name="T57" fmla="*/ 1 h 89"/>
                    <a:gd name="T58" fmla="*/ 6 w 80"/>
                    <a:gd name="T59" fmla="*/ 1 h 89"/>
                    <a:gd name="T60" fmla="*/ 8 w 80"/>
                    <a:gd name="T61" fmla="*/ 1 h 89"/>
                    <a:gd name="T62" fmla="*/ 9 w 80"/>
                    <a:gd name="T63" fmla="*/ 1 h 89"/>
                    <a:gd name="T64" fmla="*/ 9 w 80"/>
                    <a:gd name="T65" fmla="*/ 2 h 89"/>
                    <a:gd name="T66" fmla="*/ 10 w 80"/>
                    <a:gd name="T67" fmla="*/ 2 h 89"/>
                    <a:gd name="T68" fmla="*/ 10 w 80"/>
                    <a:gd name="T69" fmla="*/ 3 h 89"/>
                    <a:gd name="T70" fmla="*/ 10 w 80"/>
                    <a:gd name="T71" fmla="*/ 4 h 89"/>
                    <a:gd name="T72" fmla="*/ 10 w 80"/>
                    <a:gd name="T73" fmla="*/ 8 h 89"/>
                    <a:gd name="T74" fmla="*/ 10 w 80"/>
                    <a:gd name="T75" fmla="*/ 10 h 89"/>
                    <a:gd name="T76" fmla="*/ 10 w 80"/>
                    <a:gd name="T77" fmla="*/ 11 h 89"/>
                    <a:gd name="T78" fmla="*/ 8 w 80"/>
                    <a:gd name="T79" fmla="*/ 11 h 89"/>
                    <a:gd name="T80" fmla="*/ 8 w 80"/>
                    <a:gd name="T81" fmla="*/ 11 h 89"/>
                    <a:gd name="T82" fmla="*/ 8 w 80"/>
                    <a:gd name="T83" fmla="*/ 10 h 89"/>
                    <a:gd name="T84" fmla="*/ 7 w 80"/>
                    <a:gd name="T85" fmla="*/ 6 h 89"/>
                    <a:gd name="T86" fmla="*/ 5 w 80"/>
                    <a:gd name="T87" fmla="*/ 7 h 89"/>
                    <a:gd name="T88" fmla="*/ 4 w 80"/>
                    <a:gd name="T89" fmla="*/ 7 h 89"/>
                    <a:gd name="T90" fmla="*/ 3 w 80"/>
                    <a:gd name="T91" fmla="*/ 7 h 89"/>
                    <a:gd name="T92" fmla="*/ 3 w 80"/>
                    <a:gd name="T93" fmla="*/ 8 h 89"/>
                    <a:gd name="T94" fmla="*/ 2 w 80"/>
                    <a:gd name="T95" fmla="*/ 8 h 89"/>
                    <a:gd name="T96" fmla="*/ 2 w 80"/>
                    <a:gd name="T97" fmla="*/ 8 h 89"/>
                    <a:gd name="T98" fmla="*/ 3 w 80"/>
                    <a:gd name="T99" fmla="*/ 9 h 89"/>
                    <a:gd name="T100" fmla="*/ 3 w 80"/>
                    <a:gd name="T101" fmla="*/ 10 h 89"/>
                    <a:gd name="T102" fmla="*/ 4 w 80"/>
                    <a:gd name="T103" fmla="*/ 10 h 89"/>
                    <a:gd name="T104" fmla="*/ 5 w 80"/>
                    <a:gd name="T105" fmla="*/ 10 h 89"/>
                    <a:gd name="T106" fmla="*/ 6 w 80"/>
                    <a:gd name="T107" fmla="*/ 10 h 89"/>
                    <a:gd name="T108" fmla="*/ 7 w 80"/>
                    <a:gd name="T109" fmla="*/ 9 h 89"/>
                    <a:gd name="T110" fmla="*/ 8 w 80"/>
                    <a:gd name="T111" fmla="*/ 8 h 89"/>
                    <a:gd name="T112" fmla="*/ 8 w 80"/>
                    <a:gd name="T113" fmla="*/ 7 h 89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80"/>
                    <a:gd name="T172" fmla="*/ 0 h 89"/>
                    <a:gd name="T173" fmla="*/ 80 w 80"/>
                    <a:gd name="T174" fmla="*/ 89 h 89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80" h="89">
                      <a:moveTo>
                        <a:pt x="61" y="77"/>
                      </a:moveTo>
                      <a:lnTo>
                        <a:pt x="60" y="79"/>
                      </a:lnTo>
                      <a:lnTo>
                        <a:pt x="59" y="80"/>
                      </a:lnTo>
                      <a:lnTo>
                        <a:pt x="58" y="81"/>
                      </a:lnTo>
                      <a:lnTo>
                        <a:pt x="56" y="82"/>
                      </a:lnTo>
                      <a:lnTo>
                        <a:pt x="55" y="83"/>
                      </a:lnTo>
                      <a:lnTo>
                        <a:pt x="54" y="84"/>
                      </a:lnTo>
                      <a:lnTo>
                        <a:pt x="53" y="84"/>
                      </a:lnTo>
                      <a:lnTo>
                        <a:pt x="51" y="85"/>
                      </a:lnTo>
                      <a:lnTo>
                        <a:pt x="50" y="86"/>
                      </a:lnTo>
                      <a:lnTo>
                        <a:pt x="49" y="86"/>
                      </a:lnTo>
                      <a:lnTo>
                        <a:pt x="48" y="87"/>
                      </a:lnTo>
                      <a:lnTo>
                        <a:pt x="46" y="87"/>
                      </a:lnTo>
                      <a:lnTo>
                        <a:pt x="45" y="88"/>
                      </a:lnTo>
                      <a:lnTo>
                        <a:pt x="44" y="88"/>
                      </a:lnTo>
                      <a:lnTo>
                        <a:pt x="42" y="88"/>
                      </a:lnTo>
                      <a:lnTo>
                        <a:pt x="41" y="89"/>
                      </a:lnTo>
                      <a:lnTo>
                        <a:pt x="39" y="89"/>
                      </a:lnTo>
                      <a:lnTo>
                        <a:pt x="38" y="89"/>
                      </a:lnTo>
                      <a:lnTo>
                        <a:pt x="37" y="89"/>
                      </a:lnTo>
                      <a:lnTo>
                        <a:pt x="36" y="89"/>
                      </a:lnTo>
                      <a:lnTo>
                        <a:pt x="34" y="89"/>
                      </a:lnTo>
                      <a:lnTo>
                        <a:pt x="33" y="89"/>
                      </a:lnTo>
                      <a:lnTo>
                        <a:pt x="32" y="89"/>
                      </a:lnTo>
                      <a:lnTo>
                        <a:pt x="30" y="89"/>
                      </a:lnTo>
                      <a:lnTo>
                        <a:pt x="28" y="89"/>
                      </a:lnTo>
                      <a:lnTo>
                        <a:pt x="26" y="89"/>
                      </a:lnTo>
                      <a:lnTo>
                        <a:pt x="24" y="89"/>
                      </a:lnTo>
                      <a:lnTo>
                        <a:pt x="22" y="89"/>
                      </a:lnTo>
                      <a:lnTo>
                        <a:pt x="20" y="88"/>
                      </a:lnTo>
                      <a:lnTo>
                        <a:pt x="17" y="88"/>
                      </a:lnTo>
                      <a:lnTo>
                        <a:pt x="16" y="87"/>
                      </a:lnTo>
                      <a:lnTo>
                        <a:pt x="14" y="87"/>
                      </a:lnTo>
                      <a:lnTo>
                        <a:pt x="12" y="86"/>
                      </a:lnTo>
                      <a:lnTo>
                        <a:pt x="11" y="85"/>
                      </a:lnTo>
                      <a:lnTo>
                        <a:pt x="10" y="84"/>
                      </a:lnTo>
                      <a:lnTo>
                        <a:pt x="8" y="83"/>
                      </a:lnTo>
                      <a:lnTo>
                        <a:pt x="7" y="82"/>
                      </a:lnTo>
                      <a:lnTo>
                        <a:pt x="6" y="81"/>
                      </a:lnTo>
                      <a:lnTo>
                        <a:pt x="5" y="80"/>
                      </a:lnTo>
                      <a:lnTo>
                        <a:pt x="4" y="78"/>
                      </a:lnTo>
                      <a:lnTo>
                        <a:pt x="3" y="77"/>
                      </a:lnTo>
                      <a:lnTo>
                        <a:pt x="2" y="76"/>
                      </a:lnTo>
                      <a:lnTo>
                        <a:pt x="2" y="74"/>
                      </a:lnTo>
                      <a:lnTo>
                        <a:pt x="1" y="73"/>
                      </a:lnTo>
                      <a:lnTo>
                        <a:pt x="1" y="71"/>
                      </a:lnTo>
                      <a:lnTo>
                        <a:pt x="1" y="70"/>
                      </a:lnTo>
                      <a:lnTo>
                        <a:pt x="1" y="68"/>
                      </a:lnTo>
                      <a:lnTo>
                        <a:pt x="0" y="65"/>
                      </a:lnTo>
                      <a:lnTo>
                        <a:pt x="1" y="65"/>
                      </a:lnTo>
                      <a:lnTo>
                        <a:pt x="1" y="64"/>
                      </a:lnTo>
                      <a:lnTo>
                        <a:pt x="1" y="63"/>
                      </a:lnTo>
                      <a:lnTo>
                        <a:pt x="1" y="62"/>
                      </a:lnTo>
                      <a:lnTo>
                        <a:pt x="1" y="61"/>
                      </a:lnTo>
                      <a:lnTo>
                        <a:pt x="1" y="60"/>
                      </a:lnTo>
                      <a:lnTo>
                        <a:pt x="2" y="59"/>
                      </a:lnTo>
                      <a:lnTo>
                        <a:pt x="2" y="58"/>
                      </a:lnTo>
                      <a:lnTo>
                        <a:pt x="2" y="57"/>
                      </a:lnTo>
                      <a:lnTo>
                        <a:pt x="3" y="56"/>
                      </a:lnTo>
                      <a:lnTo>
                        <a:pt x="3" y="55"/>
                      </a:lnTo>
                      <a:lnTo>
                        <a:pt x="3" y="54"/>
                      </a:lnTo>
                      <a:lnTo>
                        <a:pt x="4" y="54"/>
                      </a:lnTo>
                      <a:lnTo>
                        <a:pt x="5" y="53"/>
                      </a:lnTo>
                      <a:lnTo>
                        <a:pt x="5" y="52"/>
                      </a:lnTo>
                      <a:lnTo>
                        <a:pt x="6" y="51"/>
                      </a:lnTo>
                      <a:lnTo>
                        <a:pt x="7" y="50"/>
                      </a:lnTo>
                      <a:lnTo>
                        <a:pt x="7" y="49"/>
                      </a:lnTo>
                      <a:lnTo>
                        <a:pt x="8" y="49"/>
                      </a:lnTo>
                      <a:lnTo>
                        <a:pt x="9" y="48"/>
                      </a:lnTo>
                      <a:lnTo>
                        <a:pt x="10" y="47"/>
                      </a:lnTo>
                      <a:lnTo>
                        <a:pt x="10" y="46"/>
                      </a:lnTo>
                      <a:lnTo>
                        <a:pt x="11" y="46"/>
                      </a:lnTo>
                      <a:lnTo>
                        <a:pt x="12" y="46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5" y="44"/>
                      </a:lnTo>
                      <a:lnTo>
                        <a:pt x="16" y="44"/>
                      </a:lnTo>
                      <a:lnTo>
                        <a:pt x="17" y="42"/>
                      </a:lnTo>
                      <a:lnTo>
                        <a:pt x="18" y="42"/>
                      </a:lnTo>
                      <a:lnTo>
                        <a:pt x="20" y="42"/>
                      </a:lnTo>
                      <a:lnTo>
                        <a:pt x="21" y="41"/>
                      </a:lnTo>
                      <a:lnTo>
                        <a:pt x="22" y="41"/>
                      </a:lnTo>
                      <a:lnTo>
                        <a:pt x="22" y="40"/>
                      </a:lnTo>
                      <a:lnTo>
                        <a:pt x="23" y="40"/>
                      </a:lnTo>
                      <a:lnTo>
                        <a:pt x="24" y="40"/>
                      </a:lnTo>
                      <a:lnTo>
                        <a:pt x="25" y="40"/>
                      </a:lnTo>
                      <a:lnTo>
                        <a:pt x="26" y="40"/>
                      </a:lnTo>
                      <a:lnTo>
                        <a:pt x="27" y="40"/>
                      </a:lnTo>
                      <a:lnTo>
                        <a:pt x="28" y="39"/>
                      </a:lnTo>
                      <a:lnTo>
                        <a:pt x="29" y="39"/>
                      </a:lnTo>
                      <a:lnTo>
                        <a:pt x="30" y="39"/>
                      </a:lnTo>
                      <a:lnTo>
                        <a:pt x="31" y="39"/>
                      </a:lnTo>
                      <a:lnTo>
                        <a:pt x="32" y="39"/>
                      </a:lnTo>
                      <a:lnTo>
                        <a:pt x="33" y="39"/>
                      </a:lnTo>
                      <a:lnTo>
                        <a:pt x="34" y="38"/>
                      </a:lnTo>
                      <a:lnTo>
                        <a:pt x="37" y="38"/>
                      </a:lnTo>
                      <a:lnTo>
                        <a:pt x="40" y="38"/>
                      </a:lnTo>
                      <a:lnTo>
                        <a:pt x="42" y="37"/>
                      </a:lnTo>
                      <a:lnTo>
                        <a:pt x="46" y="37"/>
                      </a:lnTo>
                      <a:lnTo>
                        <a:pt x="48" y="37"/>
                      </a:lnTo>
                      <a:lnTo>
                        <a:pt x="50" y="36"/>
                      </a:lnTo>
                      <a:lnTo>
                        <a:pt x="52" y="36"/>
                      </a:lnTo>
                      <a:lnTo>
                        <a:pt x="54" y="35"/>
                      </a:lnTo>
                      <a:lnTo>
                        <a:pt x="56" y="35"/>
                      </a:lnTo>
                      <a:lnTo>
                        <a:pt x="58" y="34"/>
                      </a:lnTo>
                      <a:lnTo>
                        <a:pt x="59" y="34"/>
                      </a:lnTo>
                      <a:lnTo>
                        <a:pt x="60" y="33"/>
                      </a:lnTo>
                      <a:lnTo>
                        <a:pt x="60" y="32"/>
                      </a:lnTo>
                      <a:lnTo>
                        <a:pt x="60" y="31"/>
                      </a:lnTo>
                      <a:lnTo>
                        <a:pt x="60" y="30"/>
                      </a:lnTo>
                      <a:lnTo>
                        <a:pt x="60" y="29"/>
                      </a:lnTo>
                      <a:lnTo>
                        <a:pt x="60" y="28"/>
                      </a:lnTo>
                      <a:lnTo>
                        <a:pt x="60" y="26"/>
                      </a:lnTo>
                      <a:lnTo>
                        <a:pt x="60" y="25"/>
                      </a:lnTo>
                      <a:lnTo>
                        <a:pt x="60" y="24"/>
                      </a:lnTo>
                      <a:lnTo>
                        <a:pt x="59" y="23"/>
                      </a:lnTo>
                      <a:lnTo>
                        <a:pt x="59" y="22"/>
                      </a:lnTo>
                      <a:lnTo>
                        <a:pt x="59" y="21"/>
                      </a:lnTo>
                      <a:lnTo>
                        <a:pt x="58" y="20"/>
                      </a:lnTo>
                      <a:lnTo>
                        <a:pt x="58" y="18"/>
                      </a:lnTo>
                      <a:lnTo>
                        <a:pt x="57" y="17"/>
                      </a:lnTo>
                      <a:lnTo>
                        <a:pt x="56" y="16"/>
                      </a:lnTo>
                      <a:lnTo>
                        <a:pt x="55" y="15"/>
                      </a:lnTo>
                      <a:lnTo>
                        <a:pt x="54" y="15"/>
                      </a:lnTo>
                      <a:lnTo>
                        <a:pt x="52" y="14"/>
                      </a:lnTo>
                      <a:lnTo>
                        <a:pt x="51" y="14"/>
                      </a:lnTo>
                      <a:lnTo>
                        <a:pt x="50" y="13"/>
                      </a:lnTo>
                      <a:lnTo>
                        <a:pt x="49" y="13"/>
                      </a:lnTo>
                      <a:lnTo>
                        <a:pt x="47" y="13"/>
                      </a:lnTo>
                      <a:lnTo>
                        <a:pt x="46" y="13"/>
                      </a:lnTo>
                      <a:lnTo>
                        <a:pt x="44" y="13"/>
                      </a:lnTo>
                      <a:lnTo>
                        <a:pt x="41" y="13"/>
                      </a:lnTo>
                      <a:lnTo>
                        <a:pt x="39" y="12"/>
                      </a:lnTo>
                      <a:lnTo>
                        <a:pt x="38" y="13"/>
                      </a:lnTo>
                      <a:lnTo>
                        <a:pt x="36" y="13"/>
                      </a:lnTo>
                      <a:lnTo>
                        <a:pt x="35" y="13"/>
                      </a:lnTo>
                      <a:lnTo>
                        <a:pt x="33" y="13"/>
                      </a:lnTo>
                      <a:lnTo>
                        <a:pt x="32" y="13"/>
                      </a:lnTo>
                      <a:lnTo>
                        <a:pt x="31" y="13"/>
                      </a:lnTo>
                      <a:lnTo>
                        <a:pt x="30" y="14"/>
                      </a:lnTo>
                      <a:lnTo>
                        <a:pt x="28" y="14"/>
                      </a:lnTo>
                      <a:lnTo>
                        <a:pt x="27" y="14"/>
                      </a:lnTo>
                      <a:lnTo>
                        <a:pt x="26" y="15"/>
                      </a:lnTo>
                      <a:lnTo>
                        <a:pt x="25" y="15"/>
                      </a:lnTo>
                      <a:lnTo>
                        <a:pt x="24" y="15"/>
                      </a:lnTo>
                      <a:lnTo>
                        <a:pt x="24" y="16"/>
                      </a:lnTo>
                      <a:lnTo>
                        <a:pt x="23" y="17"/>
                      </a:lnTo>
                      <a:lnTo>
                        <a:pt x="23" y="18"/>
                      </a:lnTo>
                      <a:lnTo>
                        <a:pt x="22" y="20"/>
                      </a:lnTo>
                      <a:lnTo>
                        <a:pt x="22" y="21"/>
                      </a:lnTo>
                      <a:lnTo>
                        <a:pt x="21" y="22"/>
                      </a:lnTo>
                      <a:lnTo>
                        <a:pt x="21" y="23"/>
                      </a:lnTo>
                      <a:lnTo>
                        <a:pt x="20" y="24"/>
                      </a:lnTo>
                      <a:lnTo>
                        <a:pt x="20" y="25"/>
                      </a:lnTo>
                      <a:lnTo>
                        <a:pt x="18" y="26"/>
                      </a:lnTo>
                      <a:lnTo>
                        <a:pt x="18" y="27"/>
                      </a:lnTo>
                      <a:lnTo>
                        <a:pt x="17" y="28"/>
                      </a:lnTo>
                      <a:lnTo>
                        <a:pt x="3" y="26"/>
                      </a:lnTo>
                      <a:lnTo>
                        <a:pt x="4" y="25"/>
                      </a:lnTo>
                      <a:lnTo>
                        <a:pt x="4" y="24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6" y="20"/>
                      </a:lnTo>
                      <a:lnTo>
                        <a:pt x="6" y="18"/>
                      </a:lnTo>
                      <a:lnTo>
                        <a:pt x="7" y="17"/>
                      </a:lnTo>
                      <a:lnTo>
                        <a:pt x="7" y="16"/>
                      </a:lnTo>
                      <a:lnTo>
                        <a:pt x="8" y="15"/>
                      </a:lnTo>
                      <a:lnTo>
                        <a:pt x="8" y="14"/>
                      </a:lnTo>
                      <a:lnTo>
                        <a:pt x="9" y="13"/>
                      </a:lnTo>
                      <a:lnTo>
                        <a:pt x="9" y="11"/>
                      </a:lnTo>
                      <a:lnTo>
                        <a:pt x="10" y="11"/>
                      </a:lnTo>
                      <a:lnTo>
                        <a:pt x="11" y="10"/>
                      </a:lnTo>
                      <a:lnTo>
                        <a:pt x="12" y="9"/>
                      </a:lnTo>
                      <a:lnTo>
                        <a:pt x="13" y="8"/>
                      </a:lnTo>
                      <a:lnTo>
                        <a:pt x="14" y="8"/>
                      </a:lnTo>
                      <a:lnTo>
                        <a:pt x="15" y="7"/>
                      </a:lnTo>
                      <a:lnTo>
                        <a:pt x="16" y="6"/>
                      </a:lnTo>
                      <a:lnTo>
                        <a:pt x="17" y="6"/>
                      </a:lnTo>
                      <a:lnTo>
                        <a:pt x="18" y="5"/>
                      </a:lnTo>
                      <a:lnTo>
                        <a:pt x="20" y="5"/>
                      </a:lnTo>
                      <a:lnTo>
                        <a:pt x="21" y="4"/>
                      </a:lnTo>
                      <a:lnTo>
                        <a:pt x="22" y="3"/>
                      </a:lnTo>
                      <a:lnTo>
                        <a:pt x="24" y="3"/>
                      </a:lnTo>
                      <a:lnTo>
                        <a:pt x="25" y="3"/>
                      </a:lnTo>
                      <a:lnTo>
                        <a:pt x="27" y="2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1" y="1"/>
                      </a:lnTo>
                      <a:lnTo>
                        <a:pt x="33" y="1"/>
                      </a:lnTo>
                      <a:lnTo>
                        <a:pt x="35" y="1"/>
                      </a:lnTo>
                      <a:lnTo>
                        <a:pt x="36" y="1"/>
                      </a:lnTo>
                      <a:lnTo>
                        <a:pt x="38" y="1"/>
                      </a:lnTo>
                      <a:lnTo>
                        <a:pt x="40" y="1"/>
                      </a:lnTo>
                      <a:lnTo>
                        <a:pt x="41" y="0"/>
                      </a:lnTo>
                      <a:lnTo>
                        <a:pt x="44" y="1"/>
                      </a:lnTo>
                      <a:lnTo>
                        <a:pt x="46" y="1"/>
                      </a:lnTo>
                      <a:lnTo>
                        <a:pt x="48" y="1"/>
                      </a:lnTo>
                      <a:lnTo>
                        <a:pt x="49" y="1"/>
                      </a:lnTo>
                      <a:lnTo>
                        <a:pt x="51" y="1"/>
                      </a:lnTo>
                      <a:lnTo>
                        <a:pt x="52" y="1"/>
                      </a:lnTo>
                      <a:lnTo>
                        <a:pt x="54" y="2"/>
                      </a:lnTo>
                      <a:lnTo>
                        <a:pt x="55" y="2"/>
                      </a:lnTo>
                      <a:lnTo>
                        <a:pt x="56" y="2"/>
                      </a:lnTo>
                      <a:lnTo>
                        <a:pt x="57" y="3"/>
                      </a:lnTo>
                      <a:lnTo>
                        <a:pt x="58" y="3"/>
                      </a:lnTo>
                      <a:lnTo>
                        <a:pt x="59" y="3"/>
                      </a:lnTo>
                      <a:lnTo>
                        <a:pt x="61" y="4"/>
                      </a:lnTo>
                      <a:lnTo>
                        <a:pt x="62" y="4"/>
                      </a:lnTo>
                      <a:lnTo>
                        <a:pt x="63" y="5"/>
                      </a:lnTo>
                      <a:lnTo>
                        <a:pt x="64" y="5"/>
                      </a:lnTo>
                      <a:lnTo>
                        <a:pt x="65" y="6"/>
                      </a:lnTo>
                      <a:lnTo>
                        <a:pt x="66" y="6"/>
                      </a:lnTo>
                      <a:lnTo>
                        <a:pt x="66" y="7"/>
                      </a:lnTo>
                      <a:lnTo>
                        <a:pt x="68" y="7"/>
                      </a:lnTo>
                      <a:lnTo>
                        <a:pt x="69" y="8"/>
                      </a:lnTo>
                      <a:lnTo>
                        <a:pt x="70" y="9"/>
                      </a:lnTo>
                      <a:lnTo>
                        <a:pt x="71" y="10"/>
                      </a:lnTo>
                      <a:lnTo>
                        <a:pt x="71" y="11"/>
                      </a:lnTo>
                      <a:lnTo>
                        <a:pt x="72" y="12"/>
                      </a:lnTo>
                      <a:lnTo>
                        <a:pt x="73" y="13"/>
                      </a:lnTo>
                      <a:lnTo>
                        <a:pt x="73" y="14"/>
                      </a:lnTo>
                      <a:lnTo>
                        <a:pt x="74" y="15"/>
                      </a:lnTo>
                      <a:lnTo>
                        <a:pt x="74" y="16"/>
                      </a:lnTo>
                      <a:lnTo>
                        <a:pt x="75" y="17"/>
                      </a:lnTo>
                      <a:lnTo>
                        <a:pt x="75" y="18"/>
                      </a:lnTo>
                      <a:lnTo>
                        <a:pt x="75" y="20"/>
                      </a:lnTo>
                      <a:lnTo>
                        <a:pt x="75" y="21"/>
                      </a:lnTo>
                      <a:lnTo>
                        <a:pt x="75" y="22"/>
                      </a:lnTo>
                      <a:lnTo>
                        <a:pt x="75" y="23"/>
                      </a:lnTo>
                      <a:lnTo>
                        <a:pt x="75" y="24"/>
                      </a:lnTo>
                      <a:lnTo>
                        <a:pt x="75" y="25"/>
                      </a:lnTo>
                      <a:lnTo>
                        <a:pt x="75" y="26"/>
                      </a:lnTo>
                      <a:lnTo>
                        <a:pt x="75" y="27"/>
                      </a:lnTo>
                      <a:lnTo>
                        <a:pt x="75" y="28"/>
                      </a:lnTo>
                      <a:lnTo>
                        <a:pt x="75" y="30"/>
                      </a:lnTo>
                      <a:lnTo>
                        <a:pt x="75" y="31"/>
                      </a:lnTo>
                      <a:lnTo>
                        <a:pt x="75" y="32"/>
                      </a:lnTo>
                      <a:lnTo>
                        <a:pt x="75" y="52"/>
                      </a:lnTo>
                      <a:lnTo>
                        <a:pt x="76" y="56"/>
                      </a:lnTo>
                      <a:lnTo>
                        <a:pt x="76" y="58"/>
                      </a:lnTo>
                      <a:lnTo>
                        <a:pt x="76" y="61"/>
                      </a:lnTo>
                      <a:lnTo>
                        <a:pt x="76" y="64"/>
                      </a:lnTo>
                      <a:lnTo>
                        <a:pt x="76" y="66"/>
                      </a:lnTo>
                      <a:lnTo>
                        <a:pt x="76" y="69"/>
                      </a:lnTo>
                      <a:lnTo>
                        <a:pt x="76" y="71"/>
                      </a:lnTo>
                      <a:lnTo>
                        <a:pt x="76" y="73"/>
                      </a:lnTo>
                      <a:lnTo>
                        <a:pt x="76" y="75"/>
                      </a:lnTo>
                      <a:lnTo>
                        <a:pt x="76" y="76"/>
                      </a:lnTo>
                      <a:lnTo>
                        <a:pt x="76" y="77"/>
                      </a:lnTo>
                      <a:lnTo>
                        <a:pt x="76" y="78"/>
                      </a:lnTo>
                      <a:lnTo>
                        <a:pt x="77" y="79"/>
                      </a:lnTo>
                      <a:lnTo>
                        <a:pt x="77" y="80"/>
                      </a:lnTo>
                      <a:lnTo>
                        <a:pt x="77" y="81"/>
                      </a:lnTo>
                      <a:lnTo>
                        <a:pt x="77" y="82"/>
                      </a:lnTo>
                      <a:lnTo>
                        <a:pt x="78" y="82"/>
                      </a:lnTo>
                      <a:lnTo>
                        <a:pt x="78" y="83"/>
                      </a:lnTo>
                      <a:lnTo>
                        <a:pt x="78" y="84"/>
                      </a:lnTo>
                      <a:lnTo>
                        <a:pt x="79" y="85"/>
                      </a:lnTo>
                      <a:lnTo>
                        <a:pt x="80" y="86"/>
                      </a:lnTo>
                      <a:lnTo>
                        <a:pt x="80" y="87"/>
                      </a:lnTo>
                      <a:lnTo>
                        <a:pt x="64" y="87"/>
                      </a:lnTo>
                      <a:lnTo>
                        <a:pt x="64" y="86"/>
                      </a:lnTo>
                      <a:lnTo>
                        <a:pt x="64" y="85"/>
                      </a:lnTo>
                      <a:lnTo>
                        <a:pt x="63" y="85"/>
                      </a:lnTo>
                      <a:lnTo>
                        <a:pt x="63" y="84"/>
                      </a:lnTo>
                      <a:lnTo>
                        <a:pt x="63" y="83"/>
                      </a:lnTo>
                      <a:lnTo>
                        <a:pt x="63" y="82"/>
                      </a:lnTo>
                      <a:lnTo>
                        <a:pt x="62" y="81"/>
                      </a:lnTo>
                      <a:lnTo>
                        <a:pt x="62" y="80"/>
                      </a:lnTo>
                      <a:lnTo>
                        <a:pt x="62" y="79"/>
                      </a:lnTo>
                      <a:lnTo>
                        <a:pt x="62" y="78"/>
                      </a:lnTo>
                      <a:lnTo>
                        <a:pt x="61" y="77"/>
                      </a:lnTo>
                      <a:close/>
                      <a:moveTo>
                        <a:pt x="60" y="45"/>
                      </a:moveTo>
                      <a:lnTo>
                        <a:pt x="59" y="46"/>
                      </a:lnTo>
                      <a:lnTo>
                        <a:pt x="58" y="46"/>
                      </a:lnTo>
                      <a:lnTo>
                        <a:pt x="56" y="47"/>
                      </a:lnTo>
                      <a:lnTo>
                        <a:pt x="54" y="47"/>
                      </a:lnTo>
                      <a:lnTo>
                        <a:pt x="53" y="48"/>
                      </a:lnTo>
                      <a:lnTo>
                        <a:pt x="51" y="48"/>
                      </a:lnTo>
                      <a:lnTo>
                        <a:pt x="49" y="49"/>
                      </a:lnTo>
                      <a:lnTo>
                        <a:pt x="47" y="49"/>
                      </a:lnTo>
                      <a:lnTo>
                        <a:pt x="45" y="49"/>
                      </a:lnTo>
                      <a:lnTo>
                        <a:pt x="41" y="50"/>
                      </a:lnTo>
                      <a:lnTo>
                        <a:pt x="39" y="50"/>
                      </a:lnTo>
                      <a:lnTo>
                        <a:pt x="36" y="50"/>
                      </a:lnTo>
                      <a:lnTo>
                        <a:pt x="35" y="51"/>
                      </a:lnTo>
                      <a:lnTo>
                        <a:pt x="34" y="51"/>
                      </a:lnTo>
                      <a:lnTo>
                        <a:pt x="32" y="51"/>
                      </a:lnTo>
                      <a:lnTo>
                        <a:pt x="31" y="52"/>
                      </a:lnTo>
                      <a:lnTo>
                        <a:pt x="30" y="52"/>
                      </a:lnTo>
                      <a:lnTo>
                        <a:pt x="29" y="52"/>
                      </a:lnTo>
                      <a:lnTo>
                        <a:pt x="28" y="52"/>
                      </a:lnTo>
                      <a:lnTo>
                        <a:pt x="27" y="53"/>
                      </a:lnTo>
                      <a:lnTo>
                        <a:pt x="26" y="53"/>
                      </a:lnTo>
                      <a:lnTo>
                        <a:pt x="25" y="53"/>
                      </a:lnTo>
                      <a:lnTo>
                        <a:pt x="24" y="53"/>
                      </a:lnTo>
                      <a:lnTo>
                        <a:pt x="24" y="54"/>
                      </a:lnTo>
                      <a:lnTo>
                        <a:pt x="23" y="54"/>
                      </a:lnTo>
                      <a:lnTo>
                        <a:pt x="23" y="55"/>
                      </a:lnTo>
                      <a:lnTo>
                        <a:pt x="22" y="55"/>
                      </a:lnTo>
                      <a:lnTo>
                        <a:pt x="21" y="56"/>
                      </a:lnTo>
                      <a:lnTo>
                        <a:pt x="20" y="57"/>
                      </a:lnTo>
                      <a:lnTo>
                        <a:pt x="18" y="58"/>
                      </a:lnTo>
                      <a:lnTo>
                        <a:pt x="17" y="58"/>
                      </a:lnTo>
                      <a:lnTo>
                        <a:pt x="17" y="59"/>
                      </a:lnTo>
                      <a:lnTo>
                        <a:pt x="17" y="60"/>
                      </a:lnTo>
                      <a:lnTo>
                        <a:pt x="16" y="61"/>
                      </a:lnTo>
                      <a:lnTo>
                        <a:pt x="16" y="62"/>
                      </a:lnTo>
                      <a:lnTo>
                        <a:pt x="16" y="63"/>
                      </a:lnTo>
                      <a:lnTo>
                        <a:pt x="16" y="64"/>
                      </a:lnTo>
                      <a:lnTo>
                        <a:pt x="15" y="64"/>
                      </a:lnTo>
                      <a:lnTo>
                        <a:pt x="16" y="65"/>
                      </a:lnTo>
                      <a:lnTo>
                        <a:pt x="16" y="66"/>
                      </a:lnTo>
                      <a:lnTo>
                        <a:pt x="16" y="68"/>
                      </a:lnTo>
                      <a:lnTo>
                        <a:pt x="16" y="69"/>
                      </a:lnTo>
                      <a:lnTo>
                        <a:pt x="16" y="70"/>
                      </a:lnTo>
                      <a:lnTo>
                        <a:pt x="17" y="71"/>
                      </a:lnTo>
                      <a:lnTo>
                        <a:pt x="17" y="72"/>
                      </a:lnTo>
                      <a:lnTo>
                        <a:pt x="18" y="73"/>
                      </a:lnTo>
                      <a:lnTo>
                        <a:pt x="20" y="74"/>
                      </a:lnTo>
                      <a:lnTo>
                        <a:pt x="21" y="75"/>
                      </a:lnTo>
                      <a:lnTo>
                        <a:pt x="22" y="76"/>
                      </a:lnTo>
                      <a:lnTo>
                        <a:pt x="23" y="76"/>
                      </a:lnTo>
                      <a:lnTo>
                        <a:pt x="24" y="77"/>
                      </a:lnTo>
                      <a:lnTo>
                        <a:pt x="25" y="77"/>
                      </a:lnTo>
                      <a:lnTo>
                        <a:pt x="26" y="77"/>
                      </a:lnTo>
                      <a:lnTo>
                        <a:pt x="27" y="78"/>
                      </a:lnTo>
                      <a:lnTo>
                        <a:pt x="28" y="78"/>
                      </a:lnTo>
                      <a:lnTo>
                        <a:pt x="29" y="78"/>
                      </a:lnTo>
                      <a:lnTo>
                        <a:pt x="30" y="78"/>
                      </a:lnTo>
                      <a:lnTo>
                        <a:pt x="31" y="78"/>
                      </a:lnTo>
                      <a:lnTo>
                        <a:pt x="32" y="78"/>
                      </a:lnTo>
                      <a:lnTo>
                        <a:pt x="33" y="78"/>
                      </a:lnTo>
                      <a:lnTo>
                        <a:pt x="35" y="78"/>
                      </a:lnTo>
                      <a:lnTo>
                        <a:pt x="36" y="78"/>
                      </a:lnTo>
                      <a:lnTo>
                        <a:pt x="37" y="78"/>
                      </a:lnTo>
                      <a:lnTo>
                        <a:pt x="39" y="78"/>
                      </a:lnTo>
                      <a:lnTo>
                        <a:pt x="40" y="78"/>
                      </a:lnTo>
                      <a:lnTo>
                        <a:pt x="41" y="78"/>
                      </a:lnTo>
                      <a:lnTo>
                        <a:pt x="42" y="77"/>
                      </a:lnTo>
                      <a:lnTo>
                        <a:pt x="44" y="77"/>
                      </a:lnTo>
                      <a:lnTo>
                        <a:pt x="45" y="77"/>
                      </a:lnTo>
                      <a:lnTo>
                        <a:pt x="46" y="76"/>
                      </a:lnTo>
                      <a:lnTo>
                        <a:pt x="47" y="76"/>
                      </a:lnTo>
                      <a:lnTo>
                        <a:pt x="48" y="75"/>
                      </a:lnTo>
                      <a:lnTo>
                        <a:pt x="50" y="75"/>
                      </a:lnTo>
                      <a:lnTo>
                        <a:pt x="51" y="74"/>
                      </a:lnTo>
                      <a:lnTo>
                        <a:pt x="52" y="73"/>
                      </a:lnTo>
                      <a:lnTo>
                        <a:pt x="53" y="73"/>
                      </a:lnTo>
                      <a:lnTo>
                        <a:pt x="54" y="72"/>
                      </a:lnTo>
                      <a:lnTo>
                        <a:pt x="55" y="71"/>
                      </a:lnTo>
                      <a:lnTo>
                        <a:pt x="55" y="70"/>
                      </a:lnTo>
                      <a:lnTo>
                        <a:pt x="56" y="69"/>
                      </a:lnTo>
                      <a:lnTo>
                        <a:pt x="57" y="68"/>
                      </a:lnTo>
                      <a:lnTo>
                        <a:pt x="57" y="66"/>
                      </a:lnTo>
                      <a:lnTo>
                        <a:pt x="58" y="65"/>
                      </a:lnTo>
                      <a:lnTo>
                        <a:pt x="58" y="64"/>
                      </a:lnTo>
                      <a:lnTo>
                        <a:pt x="59" y="64"/>
                      </a:lnTo>
                      <a:lnTo>
                        <a:pt x="59" y="63"/>
                      </a:lnTo>
                      <a:lnTo>
                        <a:pt x="59" y="62"/>
                      </a:lnTo>
                      <a:lnTo>
                        <a:pt x="60" y="61"/>
                      </a:lnTo>
                      <a:lnTo>
                        <a:pt x="60" y="60"/>
                      </a:lnTo>
                      <a:lnTo>
                        <a:pt x="60" y="58"/>
                      </a:lnTo>
                      <a:lnTo>
                        <a:pt x="60" y="57"/>
                      </a:lnTo>
                      <a:lnTo>
                        <a:pt x="60" y="56"/>
                      </a:lnTo>
                      <a:lnTo>
                        <a:pt x="60" y="55"/>
                      </a:lnTo>
                      <a:lnTo>
                        <a:pt x="60" y="53"/>
                      </a:lnTo>
                      <a:lnTo>
                        <a:pt x="60" y="52"/>
                      </a:lnTo>
                      <a:lnTo>
                        <a:pt x="60" y="50"/>
                      </a:lnTo>
                      <a:lnTo>
                        <a:pt x="60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76" name="Freeform 547"/>
                <p:cNvSpPr>
                  <a:spLocks/>
                </p:cNvSpPr>
                <p:nvPr/>
              </p:nvSpPr>
              <p:spPr bwMode="auto">
                <a:xfrm>
                  <a:off x="1539" y="2401"/>
                  <a:ext cx="23" cy="44"/>
                </a:xfrm>
                <a:custGeom>
                  <a:avLst/>
                  <a:gdLst>
                    <a:gd name="T0" fmla="*/ 0 w 47"/>
                    <a:gd name="T1" fmla="*/ 1 h 87"/>
                    <a:gd name="T2" fmla="*/ 1 w 47"/>
                    <a:gd name="T3" fmla="*/ 2 h 87"/>
                    <a:gd name="T4" fmla="*/ 1 w 47"/>
                    <a:gd name="T5" fmla="*/ 2 h 87"/>
                    <a:gd name="T6" fmla="*/ 2 w 47"/>
                    <a:gd name="T7" fmla="*/ 2 h 87"/>
                    <a:gd name="T8" fmla="*/ 2 w 47"/>
                    <a:gd name="T9" fmla="*/ 1 h 87"/>
                    <a:gd name="T10" fmla="*/ 2 w 47"/>
                    <a:gd name="T11" fmla="*/ 1 h 87"/>
                    <a:gd name="T12" fmla="*/ 2 w 47"/>
                    <a:gd name="T13" fmla="*/ 1 h 87"/>
                    <a:gd name="T14" fmla="*/ 2 w 47"/>
                    <a:gd name="T15" fmla="*/ 1 h 87"/>
                    <a:gd name="T16" fmla="*/ 3 w 47"/>
                    <a:gd name="T17" fmla="*/ 1 h 87"/>
                    <a:gd name="T18" fmla="*/ 3 w 47"/>
                    <a:gd name="T19" fmla="*/ 1 h 87"/>
                    <a:gd name="T20" fmla="*/ 3 w 47"/>
                    <a:gd name="T21" fmla="*/ 1 h 87"/>
                    <a:gd name="T22" fmla="*/ 3 w 47"/>
                    <a:gd name="T23" fmla="*/ 1 h 87"/>
                    <a:gd name="T24" fmla="*/ 3 w 47"/>
                    <a:gd name="T25" fmla="*/ 1 h 87"/>
                    <a:gd name="T26" fmla="*/ 3 w 47"/>
                    <a:gd name="T27" fmla="*/ 0 h 87"/>
                    <a:gd name="T28" fmla="*/ 4 w 47"/>
                    <a:gd name="T29" fmla="*/ 1 h 87"/>
                    <a:gd name="T30" fmla="*/ 4 w 47"/>
                    <a:gd name="T31" fmla="*/ 1 h 87"/>
                    <a:gd name="T32" fmla="*/ 4 w 47"/>
                    <a:gd name="T33" fmla="*/ 1 h 87"/>
                    <a:gd name="T34" fmla="*/ 5 w 47"/>
                    <a:gd name="T35" fmla="*/ 1 h 87"/>
                    <a:gd name="T36" fmla="*/ 5 w 47"/>
                    <a:gd name="T37" fmla="*/ 1 h 87"/>
                    <a:gd name="T38" fmla="*/ 5 w 47"/>
                    <a:gd name="T39" fmla="*/ 1 h 87"/>
                    <a:gd name="T40" fmla="*/ 5 w 47"/>
                    <a:gd name="T41" fmla="*/ 3 h 87"/>
                    <a:gd name="T42" fmla="*/ 4 w 47"/>
                    <a:gd name="T43" fmla="*/ 3 h 87"/>
                    <a:gd name="T44" fmla="*/ 4 w 47"/>
                    <a:gd name="T45" fmla="*/ 2 h 87"/>
                    <a:gd name="T46" fmla="*/ 4 w 47"/>
                    <a:gd name="T47" fmla="*/ 2 h 87"/>
                    <a:gd name="T48" fmla="*/ 4 w 47"/>
                    <a:gd name="T49" fmla="*/ 2 h 87"/>
                    <a:gd name="T50" fmla="*/ 3 w 47"/>
                    <a:gd name="T51" fmla="*/ 2 h 87"/>
                    <a:gd name="T52" fmla="*/ 3 w 47"/>
                    <a:gd name="T53" fmla="*/ 2 h 87"/>
                    <a:gd name="T54" fmla="*/ 3 w 47"/>
                    <a:gd name="T55" fmla="*/ 2 h 87"/>
                    <a:gd name="T56" fmla="*/ 3 w 47"/>
                    <a:gd name="T57" fmla="*/ 2 h 87"/>
                    <a:gd name="T58" fmla="*/ 3 w 47"/>
                    <a:gd name="T59" fmla="*/ 2 h 87"/>
                    <a:gd name="T60" fmla="*/ 3 w 47"/>
                    <a:gd name="T61" fmla="*/ 2 h 87"/>
                    <a:gd name="T62" fmla="*/ 2 w 47"/>
                    <a:gd name="T63" fmla="*/ 3 h 87"/>
                    <a:gd name="T64" fmla="*/ 2 w 47"/>
                    <a:gd name="T65" fmla="*/ 3 h 87"/>
                    <a:gd name="T66" fmla="*/ 2 w 47"/>
                    <a:gd name="T67" fmla="*/ 3 h 87"/>
                    <a:gd name="T68" fmla="*/ 2 w 47"/>
                    <a:gd name="T69" fmla="*/ 3 h 87"/>
                    <a:gd name="T70" fmla="*/ 2 w 47"/>
                    <a:gd name="T71" fmla="*/ 3 h 87"/>
                    <a:gd name="T72" fmla="*/ 2 w 47"/>
                    <a:gd name="T73" fmla="*/ 3 h 87"/>
                    <a:gd name="T74" fmla="*/ 2 w 47"/>
                    <a:gd name="T75" fmla="*/ 4 h 87"/>
                    <a:gd name="T76" fmla="*/ 2 w 47"/>
                    <a:gd name="T77" fmla="*/ 4 h 87"/>
                    <a:gd name="T78" fmla="*/ 2 w 47"/>
                    <a:gd name="T79" fmla="*/ 4 h 87"/>
                    <a:gd name="T80" fmla="*/ 1 w 47"/>
                    <a:gd name="T81" fmla="*/ 5 h 87"/>
                    <a:gd name="T82" fmla="*/ 1 w 47"/>
                    <a:gd name="T83" fmla="*/ 5 h 87"/>
                    <a:gd name="T84" fmla="*/ 1 w 47"/>
                    <a:gd name="T85" fmla="*/ 5 h 87"/>
                    <a:gd name="T86" fmla="*/ 1 w 47"/>
                    <a:gd name="T87" fmla="*/ 6 h 87"/>
                    <a:gd name="T88" fmla="*/ 1 w 47"/>
                    <a:gd name="T89" fmla="*/ 11 h 87"/>
                    <a:gd name="T90" fmla="*/ 0 w 47"/>
                    <a:gd name="T91" fmla="*/ 11 h 8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47"/>
                    <a:gd name="T139" fmla="*/ 0 h 87"/>
                    <a:gd name="T140" fmla="*/ 47 w 47"/>
                    <a:gd name="T141" fmla="*/ 87 h 8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47" h="87">
                      <a:moveTo>
                        <a:pt x="0" y="87"/>
                      </a:moveTo>
                      <a:lnTo>
                        <a:pt x="0" y="2"/>
                      </a:lnTo>
                      <a:lnTo>
                        <a:pt x="12" y="2"/>
                      </a:lnTo>
                      <a:lnTo>
                        <a:pt x="12" y="14"/>
                      </a:ln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5" y="11"/>
                      </a:lnTo>
                      <a:lnTo>
                        <a:pt x="17" y="10"/>
                      </a:lnTo>
                      <a:lnTo>
                        <a:pt x="17" y="9"/>
                      </a:lnTo>
                      <a:lnTo>
                        <a:pt x="18" y="8"/>
                      </a:lnTo>
                      <a:lnTo>
                        <a:pt x="19" y="7"/>
                      </a:lnTo>
                      <a:lnTo>
                        <a:pt x="20" y="6"/>
                      </a:lnTo>
                      <a:lnTo>
                        <a:pt x="20" y="5"/>
                      </a:lnTo>
                      <a:lnTo>
                        <a:pt x="21" y="5"/>
                      </a:lnTo>
                      <a:lnTo>
                        <a:pt x="22" y="4"/>
                      </a:lnTo>
                      <a:lnTo>
                        <a:pt x="22" y="3"/>
                      </a:lnTo>
                      <a:lnTo>
                        <a:pt x="23" y="3"/>
                      </a:lnTo>
                      <a:lnTo>
                        <a:pt x="24" y="3"/>
                      </a:lnTo>
                      <a:lnTo>
                        <a:pt x="25" y="2"/>
                      </a:lnTo>
                      <a:lnTo>
                        <a:pt x="26" y="2"/>
                      </a:lnTo>
                      <a:lnTo>
                        <a:pt x="27" y="1"/>
                      </a:lnTo>
                      <a:lnTo>
                        <a:pt x="28" y="1"/>
                      </a:lnTo>
                      <a:lnTo>
                        <a:pt x="29" y="1"/>
                      </a:lnTo>
                      <a:lnTo>
                        <a:pt x="30" y="1"/>
                      </a:lnTo>
                      <a:lnTo>
                        <a:pt x="31" y="1"/>
                      </a:lnTo>
                      <a:lnTo>
                        <a:pt x="31" y="0"/>
                      </a:lnTo>
                      <a:lnTo>
                        <a:pt x="33" y="1"/>
                      </a:lnTo>
                      <a:lnTo>
                        <a:pt x="34" y="1"/>
                      </a:lnTo>
                      <a:lnTo>
                        <a:pt x="35" y="1"/>
                      </a:lnTo>
                      <a:lnTo>
                        <a:pt x="36" y="1"/>
                      </a:lnTo>
                      <a:lnTo>
                        <a:pt x="38" y="1"/>
                      </a:lnTo>
                      <a:lnTo>
                        <a:pt x="39" y="2"/>
                      </a:lnTo>
                      <a:lnTo>
                        <a:pt x="41" y="2"/>
                      </a:lnTo>
                      <a:lnTo>
                        <a:pt x="42" y="2"/>
                      </a:lnTo>
                      <a:lnTo>
                        <a:pt x="44" y="3"/>
                      </a:lnTo>
                      <a:lnTo>
                        <a:pt x="45" y="3"/>
                      </a:lnTo>
                      <a:lnTo>
                        <a:pt x="46" y="4"/>
                      </a:lnTo>
                      <a:lnTo>
                        <a:pt x="47" y="4"/>
                      </a:lnTo>
                      <a:lnTo>
                        <a:pt x="42" y="18"/>
                      </a:lnTo>
                      <a:lnTo>
                        <a:pt x="41" y="17"/>
                      </a:lnTo>
                      <a:lnTo>
                        <a:pt x="39" y="17"/>
                      </a:lnTo>
                      <a:lnTo>
                        <a:pt x="38" y="16"/>
                      </a:lnTo>
                      <a:lnTo>
                        <a:pt x="37" y="16"/>
                      </a:lnTo>
                      <a:lnTo>
                        <a:pt x="36" y="15"/>
                      </a:lnTo>
                      <a:lnTo>
                        <a:pt x="35" y="15"/>
                      </a:lnTo>
                      <a:lnTo>
                        <a:pt x="34" y="15"/>
                      </a:lnTo>
                      <a:lnTo>
                        <a:pt x="33" y="15"/>
                      </a:lnTo>
                      <a:lnTo>
                        <a:pt x="32" y="15"/>
                      </a:lnTo>
                      <a:lnTo>
                        <a:pt x="31" y="15"/>
                      </a:lnTo>
                      <a:lnTo>
                        <a:pt x="30" y="14"/>
                      </a:lnTo>
                      <a:lnTo>
                        <a:pt x="30" y="15"/>
                      </a:lnTo>
                      <a:lnTo>
                        <a:pt x="29" y="15"/>
                      </a:lnTo>
                      <a:lnTo>
                        <a:pt x="28" y="15"/>
                      </a:lnTo>
                      <a:lnTo>
                        <a:pt x="27" y="15"/>
                      </a:lnTo>
                      <a:lnTo>
                        <a:pt x="26" y="15"/>
                      </a:lnTo>
                      <a:lnTo>
                        <a:pt x="26" y="16"/>
                      </a:lnTo>
                      <a:lnTo>
                        <a:pt x="25" y="16"/>
                      </a:lnTo>
                      <a:lnTo>
                        <a:pt x="24" y="16"/>
                      </a:lnTo>
                      <a:lnTo>
                        <a:pt x="24" y="17"/>
                      </a:lnTo>
                      <a:lnTo>
                        <a:pt x="23" y="17"/>
                      </a:lnTo>
                      <a:lnTo>
                        <a:pt x="22" y="17"/>
                      </a:lnTo>
                      <a:lnTo>
                        <a:pt x="22" y="18"/>
                      </a:lnTo>
                      <a:lnTo>
                        <a:pt x="22" y="20"/>
                      </a:lnTo>
                      <a:lnTo>
                        <a:pt x="21" y="20"/>
                      </a:lnTo>
                      <a:lnTo>
                        <a:pt x="21" y="21"/>
                      </a:lnTo>
                      <a:lnTo>
                        <a:pt x="20" y="21"/>
                      </a:lnTo>
                      <a:lnTo>
                        <a:pt x="20" y="22"/>
                      </a:lnTo>
                      <a:lnTo>
                        <a:pt x="19" y="23"/>
                      </a:lnTo>
                      <a:lnTo>
                        <a:pt x="19" y="24"/>
                      </a:lnTo>
                      <a:lnTo>
                        <a:pt x="18" y="25"/>
                      </a:lnTo>
                      <a:lnTo>
                        <a:pt x="18" y="26"/>
                      </a:lnTo>
                      <a:lnTo>
                        <a:pt x="17" y="26"/>
                      </a:lnTo>
                      <a:lnTo>
                        <a:pt x="17" y="28"/>
                      </a:lnTo>
                      <a:lnTo>
                        <a:pt x="17" y="29"/>
                      </a:lnTo>
                      <a:lnTo>
                        <a:pt x="17" y="31"/>
                      </a:lnTo>
                      <a:lnTo>
                        <a:pt x="15" y="32"/>
                      </a:lnTo>
                      <a:lnTo>
                        <a:pt x="15" y="33"/>
                      </a:lnTo>
                      <a:lnTo>
                        <a:pt x="15" y="35"/>
                      </a:lnTo>
                      <a:lnTo>
                        <a:pt x="15" y="36"/>
                      </a:lnTo>
                      <a:lnTo>
                        <a:pt x="15" y="37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5" y="41"/>
                      </a:lnTo>
                      <a:lnTo>
                        <a:pt x="14" y="42"/>
                      </a:lnTo>
                      <a:lnTo>
                        <a:pt x="14" y="87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77" name="Freeform 548"/>
                <p:cNvSpPr>
                  <a:spLocks/>
                </p:cNvSpPr>
                <p:nvPr/>
              </p:nvSpPr>
              <p:spPr bwMode="auto">
                <a:xfrm>
                  <a:off x="1567" y="2386"/>
                  <a:ext cx="7" cy="59"/>
                </a:xfrm>
                <a:custGeom>
                  <a:avLst/>
                  <a:gdLst>
                    <a:gd name="T0" fmla="*/ 0 w 15"/>
                    <a:gd name="T1" fmla="*/ 14 h 119"/>
                    <a:gd name="T2" fmla="*/ 0 w 15"/>
                    <a:gd name="T3" fmla="*/ 0 h 119"/>
                    <a:gd name="T4" fmla="*/ 1 w 15"/>
                    <a:gd name="T5" fmla="*/ 0 h 119"/>
                    <a:gd name="T6" fmla="*/ 1 w 15"/>
                    <a:gd name="T7" fmla="*/ 14 h 119"/>
                    <a:gd name="T8" fmla="*/ 0 w 15"/>
                    <a:gd name="T9" fmla="*/ 14 h 119"/>
                    <a:gd name="T10" fmla="*/ 0 w 15"/>
                    <a:gd name="T11" fmla="*/ 14 h 11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119"/>
                    <a:gd name="T20" fmla="*/ 15 w 15"/>
                    <a:gd name="T21" fmla="*/ 119 h 11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119">
                      <a:moveTo>
                        <a:pt x="0" y="119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15" y="119"/>
                      </a:lnTo>
                      <a:lnTo>
                        <a:pt x="0" y="1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78" name="Freeform 549"/>
                <p:cNvSpPr>
                  <a:spLocks/>
                </p:cNvSpPr>
                <p:nvPr/>
              </p:nvSpPr>
              <p:spPr bwMode="auto">
                <a:xfrm>
                  <a:off x="1581" y="2402"/>
                  <a:ext cx="39" cy="61"/>
                </a:xfrm>
                <a:custGeom>
                  <a:avLst/>
                  <a:gdLst>
                    <a:gd name="T0" fmla="*/ 0 w 79"/>
                    <a:gd name="T1" fmla="*/ 14 h 121"/>
                    <a:gd name="T2" fmla="*/ 1 w 79"/>
                    <a:gd name="T3" fmla="*/ 14 h 121"/>
                    <a:gd name="T4" fmla="*/ 1 w 79"/>
                    <a:gd name="T5" fmla="*/ 14 h 121"/>
                    <a:gd name="T6" fmla="*/ 1 w 79"/>
                    <a:gd name="T7" fmla="*/ 14 h 121"/>
                    <a:gd name="T8" fmla="*/ 1 w 79"/>
                    <a:gd name="T9" fmla="*/ 14 h 121"/>
                    <a:gd name="T10" fmla="*/ 2 w 79"/>
                    <a:gd name="T11" fmla="*/ 14 h 121"/>
                    <a:gd name="T12" fmla="*/ 2 w 79"/>
                    <a:gd name="T13" fmla="*/ 14 h 121"/>
                    <a:gd name="T14" fmla="*/ 2 w 79"/>
                    <a:gd name="T15" fmla="*/ 14 h 121"/>
                    <a:gd name="T16" fmla="*/ 2 w 79"/>
                    <a:gd name="T17" fmla="*/ 14 h 121"/>
                    <a:gd name="T18" fmla="*/ 3 w 79"/>
                    <a:gd name="T19" fmla="*/ 14 h 121"/>
                    <a:gd name="T20" fmla="*/ 3 w 79"/>
                    <a:gd name="T21" fmla="*/ 13 h 121"/>
                    <a:gd name="T22" fmla="*/ 3 w 79"/>
                    <a:gd name="T23" fmla="*/ 13 h 121"/>
                    <a:gd name="T24" fmla="*/ 3 w 79"/>
                    <a:gd name="T25" fmla="*/ 13 h 121"/>
                    <a:gd name="T26" fmla="*/ 3 w 79"/>
                    <a:gd name="T27" fmla="*/ 13 h 121"/>
                    <a:gd name="T28" fmla="*/ 3 w 79"/>
                    <a:gd name="T29" fmla="*/ 13 h 121"/>
                    <a:gd name="T30" fmla="*/ 4 w 79"/>
                    <a:gd name="T31" fmla="*/ 12 h 121"/>
                    <a:gd name="T32" fmla="*/ 4 w 79"/>
                    <a:gd name="T33" fmla="*/ 12 h 121"/>
                    <a:gd name="T34" fmla="*/ 4 w 79"/>
                    <a:gd name="T35" fmla="*/ 12 h 121"/>
                    <a:gd name="T36" fmla="*/ 4 w 79"/>
                    <a:gd name="T37" fmla="*/ 12 h 121"/>
                    <a:gd name="T38" fmla="*/ 4 w 79"/>
                    <a:gd name="T39" fmla="*/ 11 h 121"/>
                    <a:gd name="T40" fmla="*/ 0 w 79"/>
                    <a:gd name="T41" fmla="*/ 0 h 121"/>
                    <a:gd name="T42" fmla="*/ 4 w 79"/>
                    <a:gd name="T43" fmla="*/ 7 h 121"/>
                    <a:gd name="T44" fmla="*/ 4 w 79"/>
                    <a:gd name="T45" fmla="*/ 8 h 121"/>
                    <a:gd name="T46" fmla="*/ 4 w 79"/>
                    <a:gd name="T47" fmla="*/ 8 h 121"/>
                    <a:gd name="T48" fmla="*/ 5 w 79"/>
                    <a:gd name="T49" fmla="*/ 9 h 121"/>
                    <a:gd name="T50" fmla="*/ 5 w 79"/>
                    <a:gd name="T51" fmla="*/ 9 h 121"/>
                    <a:gd name="T52" fmla="*/ 5 w 79"/>
                    <a:gd name="T53" fmla="*/ 8 h 121"/>
                    <a:gd name="T54" fmla="*/ 5 w 79"/>
                    <a:gd name="T55" fmla="*/ 8 h 121"/>
                    <a:gd name="T56" fmla="*/ 5 w 79"/>
                    <a:gd name="T57" fmla="*/ 7 h 121"/>
                    <a:gd name="T58" fmla="*/ 8 w 79"/>
                    <a:gd name="T59" fmla="*/ 0 h 121"/>
                    <a:gd name="T60" fmla="*/ 5 w 79"/>
                    <a:gd name="T61" fmla="*/ 12 h 121"/>
                    <a:gd name="T62" fmla="*/ 5 w 79"/>
                    <a:gd name="T63" fmla="*/ 13 h 121"/>
                    <a:gd name="T64" fmla="*/ 5 w 79"/>
                    <a:gd name="T65" fmla="*/ 13 h 121"/>
                    <a:gd name="T66" fmla="*/ 5 w 79"/>
                    <a:gd name="T67" fmla="*/ 14 h 121"/>
                    <a:gd name="T68" fmla="*/ 4 w 79"/>
                    <a:gd name="T69" fmla="*/ 14 h 121"/>
                    <a:gd name="T70" fmla="*/ 4 w 79"/>
                    <a:gd name="T71" fmla="*/ 15 h 121"/>
                    <a:gd name="T72" fmla="*/ 4 w 79"/>
                    <a:gd name="T73" fmla="*/ 15 h 121"/>
                    <a:gd name="T74" fmla="*/ 3 w 79"/>
                    <a:gd name="T75" fmla="*/ 15 h 121"/>
                    <a:gd name="T76" fmla="*/ 3 w 79"/>
                    <a:gd name="T77" fmla="*/ 15 h 121"/>
                    <a:gd name="T78" fmla="*/ 3 w 79"/>
                    <a:gd name="T79" fmla="*/ 15 h 121"/>
                    <a:gd name="T80" fmla="*/ 2 w 79"/>
                    <a:gd name="T81" fmla="*/ 16 h 121"/>
                    <a:gd name="T82" fmla="*/ 2 w 79"/>
                    <a:gd name="T83" fmla="*/ 16 h 121"/>
                    <a:gd name="T84" fmla="*/ 2 w 79"/>
                    <a:gd name="T85" fmla="*/ 16 h 121"/>
                    <a:gd name="T86" fmla="*/ 1 w 79"/>
                    <a:gd name="T87" fmla="*/ 16 h 121"/>
                    <a:gd name="T88" fmla="*/ 1 w 79"/>
                    <a:gd name="T89" fmla="*/ 16 h 121"/>
                    <a:gd name="T90" fmla="*/ 1 w 79"/>
                    <a:gd name="T91" fmla="*/ 15 h 121"/>
                    <a:gd name="T92" fmla="*/ 1 w 79"/>
                    <a:gd name="T93" fmla="*/ 15 h 12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79"/>
                    <a:gd name="T142" fmla="*/ 0 h 121"/>
                    <a:gd name="T143" fmla="*/ 79 w 79"/>
                    <a:gd name="T144" fmla="*/ 121 h 12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79" h="121">
                      <a:moveTo>
                        <a:pt x="8" y="119"/>
                      </a:moveTo>
                      <a:lnTo>
                        <a:pt x="6" y="105"/>
                      </a:lnTo>
                      <a:lnTo>
                        <a:pt x="7" y="106"/>
                      </a:lnTo>
                      <a:lnTo>
                        <a:pt x="8" y="106"/>
                      </a:lnTo>
                      <a:lnTo>
                        <a:pt x="9" y="106"/>
                      </a:lnTo>
                      <a:lnTo>
                        <a:pt x="10" y="107"/>
                      </a:lnTo>
                      <a:lnTo>
                        <a:pt x="11" y="107"/>
                      </a:lnTo>
                      <a:lnTo>
                        <a:pt x="12" y="107"/>
                      </a:lnTo>
                      <a:lnTo>
                        <a:pt x="13" y="107"/>
                      </a:lnTo>
                      <a:lnTo>
                        <a:pt x="14" y="107"/>
                      </a:lnTo>
                      <a:lnTo>
                        <a:pt x="15" y="107"/>
                      </a:lnTo>
                      <a:lnTo>
                        <a:pt x="16" y="107"/>
                      </a:lnTo>
                      <a:lnTo>
                        <a:pt x="17" y="107"/>
                      </a:lnTo>
                      <a:lnTo>
                        <a:pt x="18" y="107"/>
                      </a:lnTo>
                      <a:lnTo>
                        <a:pt x="19" y="107"/>
                      </a:lnTo>
                      <a:lnTo>
                        <a:pt x="20" y="107"/>
                      </a:lnTo>
                      <a:lnTo>
                        <a:pt x="21" y="106"/>
                      </a:lnTo>
                      <a:lnTo>
                        <a:pt x="22" y="106"/>
                      </a:lnTo>
                      <a:lnTo>
                        <a:pt x="22" y="105"/>
                      </a:lnTo>
                      <a:lnTo>
                        <a:pt x="23" y="105"/>
                      </a:lnTo>
                      <a:lnTo>
                        <a:pt x="24" y="105"/>
                      </a:lnTo>
                      <a:lnTo>
                        <a:pt x="25" y="104"/>
                      </a:lnTo>
                      <a:lnTo>
                        <a:pt x="26" y="103"/>
                      </a:lnTo>
                      <a:lnTo>
                        <a:pt x="26" y="102"/>
                      </a:lnTo>
                      <a:lnTo>
                        <a:pt x="26" y="101"/>
                      </a:lnTo>
                      <a:lnTo>
                        <a:pt x="27" y="101"/>
                      </a:lnTo>
                      <a:lnTo>
                        <a:pt x="29" y="100"/>
                      </a:lnTo>
                      <a:lnTo>
                        <a:pt x="29" y="99"/>
                      </a:lnTo>
                      <a:lnTo>
                        <a:pt x="30" y="98"/>
                      </a:lnTo>
                      <a:lnTo>
                        <a:pt x="30" y="97"/>
                      </a:lnTo>
                      <a:lnTo>
                        <a:pt x="31" y="96"/>
                      </a:lnTo>
                      <a:lnTo>
                        <a:pt x="31" y="95"/>
                      </a:lnTo>
                      <a:lnTo>
                        <a:pt x="32" y="93"/>
                      </a:lnTo>
                      <a:lnTo>
                        <a:pt x="32" y="92"/>
                      </a:lnTo>
                      <a:lnTo>
                        <a:pt x="32" y="90"/>
                      </a:lnTo>
                      <a:lnTo>
                        <a:pt x="33" y="90"/>
                      </a:lnTo>
                      <a:lnTo>
                        <a:pt x="33" y="89"/>
                      </a:lnTo>
                      <a:lnTo>
                        <a:pt x="33" y="87"/>
                      </a:lnTo>
                      <a:lnTo>
                        <a:pt x="33" y="8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4" y="50"/>
                      </a:lnTo>
                      <a:lnTo>
                        <a:pt x="35" y="52"/>
                      </a:lnTo>
                      <a:lnTo>
                        <a:pt x="36" y="54"/>
                      </a:lnTo>
                      <a:lnTo>
                        <a:pt x="36" y="55"/>
                      </a:lnTo>
                      <a:lnTo>
                        <a:pt x="37" y="57"/>
                      </a:lnTo>
                      <a:lnTo>
                        <a:pt x="37" y="58"/>
                      </a:lnTo>
                      <a:lnTo>
                        <a:pt x="38" y="60"/>
                      </a:lnTo>
                      <a:lnTo>
                        <a:pt x="38" y="61"/>
                      </a:lnTo>
                      <a:lnTo>
                        <a:pt x="39" y="63"/>
                      </a:lnTo>
                      <a:lnTo>
                        <a:pt x="39" y="66"/>
                      </a:lnTo>
                      <a:lnTo>
                        <a:pt x="40" y="67"/>
                      </a:lnTo>
                      <a:lnTo>
                        <a:pt x="40" y="69"/>
                      </a:lnTo>
                      <a:lnTo>
                        <a:pt x="40" y="70"/>
                      </a:lnTo>
                      <a:lnTo>
                        <a:pt x="41" y="69"/>
                      </a:lnTo>
                      <a:lnTo>
                        <a:pt x="41" y="67"/>
                      </a:lnTo>
                      <a:lnTo>
                        <a:pt x="42" y="66"/>
                      </a:lnTo>
                      <a:lnTo>
                        <a:pt x="42" y="63"/>
                      </a:lnTo>
                      <a:lnTo>
                        <a:pt x="43" y="61"/>
                      </a:lnTo>
                      <a:lnTo>
                        <a:pt x="43" y="60"/>
                      </a:lnTo>
                      <a:lnTo>
                        <a:pt x="44" y="58"/>
                      </a:lnTo>
                      <a:lnTo>
                        <a:pt x="44" y="57"/>
                      </a:lnTo>
                      <a:lnTo>
                        <a:pt x="45" y="55"/>
                      </a:lnTo>
                      <a:lnTo>
                        <a:pt x="45" y="54"/>
                      </a:lnTo>
                      <a:lnTo>
                        <a:pt x="46" y="52"/>
                      </a:lnTo>
                      <a:lnTo>
                        <a:pt x="46" y="50"/>
                      </a:lnTo>
                      <a:lnTo>
                        <a:pt x="64" y="0"/>
                      </a:lnTo>
                      <a:lnTo>
                        <a:pt x="79" y="0"/>
                      </a:lnTo>
                      <a:lnTo>
                        <a:pt x="46" y="87"/>
                      </a:lnTo>
                      <a:lnTo>
                        <a:pt x="46" y="91"/>
                      </a:lnTo>
                      <a:lnTo>
                        <a:pt x="45" y="93"/>
                      </a:lnTo>
                      <a:lnTo>
                        <a:pt x="44" y="95"/>
                      </a:lnTo>
                      <a:lnTo>
                        <a:pt x="43" y="97"/>
                      </a:lnTo>
                      <a:lnTo>
                        <a:pt x="43" y="99"/>
                      </a:lnTo>
                      <a:lnTo>
                        <a:pt x="42" y="100"/>
                      </a:lnTo>
                      <a:lnTo>
                        <a:pt x="41" y="102"/>
                      </a:lnTo>
                      <a:lnTo>
                        <a:pt x="41" y="103"/>
                      </a:lnTo>
                      <a:lnTo>
                        <a:pt x="40" y="104"/>
                      </a:lnTo>
                      <a:lnTo>
                        <a:pt x="40" y="106"/>
                      </a:lnTo>
                      <a:lnTo>
                        <a:pt x="39" y="107"/>
                      </a:lnTo>
                      <a:lnTo>
                        <a:pt x="38" y="107"/>
                      </a:lnTo>
                      <a:lnTo>
                        <a:pt x="38" y="109"/>
                      </a:lnTo>
                      <a:lnTo>
                        <a:pt x="37" y="110"/>
                      </a:lnTo>
                      <a:lnTo>
                        <a:pt x="36" y="111"/>
                      </a:lnTo>
                      <a:lnTo>
                        <a:pt x="36" y="113"/>
                      </a:lnTo>
                      <a:lnTo>
                        <a:pt x="35" y="114"/>
                      </a:lnTo>
                      <a:lnTo>
                        <a:pt x="34" y="115"/>
                      </a:lnTo>
                      <a:lnTo>
                        <a:pt x="33" y="115"/>
                      </a:lnTo>
                      <a:lnTo>
                        <a:pt x="33" y="116"/>
                      </a:lnTo>
                      <a:lnTo>
                        <a:pt x="32" y="117"/>
                      </a:lnTo>
                      <a:lnTo>
                        <a:pt x="31" y="117"/>
                      </a:lnTo>
                      <a:lnTo>
                        <a:pt x="30" y="118"/>
                      </a:lnTo>
                      <a:lnTo>
                        <a:pt x="29" y="118"/>
                      </a:lnTo>
                      <a:lnTo>
                        <a:pt x="29" y="119"/>
                      </a:lnTo>
                      <a:lnTo>
                        <a:pt x="27" y="119"/>
                      </a:lnTo>
                      <a:lnTo>
                        <a:pt x="26" y="120"/>
                      </a:lnTo>
                      <a:lnTo>
                        <a:pt x="25" y="120"/>
                      </a:lnTo>
                      <a:lnTo>
                        <a:pt x="24" y="121"/>
                      </a:lnTo>
                      <a:lnTo>
                        <a:pt x="23" y="121"/>
                      </a:lnTo>
                      <a:lnTo>
                        <a:pt x="22" y="121"/>
                      </a:lnTo>
                      <a:lnTo>
                        <a:pt x="21" y="121"/>
                      </a:lnTo>
                      <a:lnTo>
                        <a:pt x="20" y="121"/>
                      </a:lnTo>
                      <a:lnTo>
                        <a:pt x="19" y="121"/>
                      </a:lnTo>
                      <a:lnTo>
                        <a:pt x="17" y="121"/>
                      </a:lnTo>
                      <a:lnTo>
                        <a:pt x="16" y="121"/>
                      </a:lnTo>
                      <a:lnTo>
                        <a:pt x="15" y="121"/>
                      </a:lnTo>
                      <a:lnTo>
                        <a:pt x="14" y="121"/>
                      </a:lnTo>
                      <a:lnTo>
                        <a:pt x="13" y="121"/>
                      </a:lnTo>
                      <a:lnTo>
                        <a:pt x="12" y="121"/>
                      </a:lnTo>
                      <a:lnTo>
                        <a:pt x="11" y="120"/>
                      </a:lnTo>
                      <a:lnTo>
                        <a:pt x="10" y="120"/>
                      </a:lnTo>
                      <a:lnTo>
                        <a:pt x="9" y="120"/>
                      </a:lnTo>
                      <a:lnTo>
                        <a:pt x="8" y="1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79" name="Freeform 550"/>
                <p:cNvSpPr>
                  <a:spLocks/>
                </p:cNvSpPr>
                <p:nvPr/>
              </p:nvSpPr>
              <p:spPr bwMode="auto">
                <a:xfrm>
                  <a:off x="1646" y="2386"/>
                  <a:ext cx="33" cy="60"/>
                </a:xfrm>
                <a:custGeom>
                  <a:avLst/>
                  <a:gdLst>
                    <a:gd name="T0" fmla="*/ 2 w 66"/>
                    <a:gd name="T1" fmla="*/ 10 h 121"/>
                    <a:gd name="T2" fmla="*/ 2 w 66"/>
                    <a:gd name="T3" fmla="*/ 11 h 121"/>
                    <a:gd name="T4" fmla="*/ 2 w 66"/>
                    <a:gd name="T5" fmla="*/ 11 h 121"/>
                    <a:gd name="T6" fmla="*/ 2 w 66"/>
                    <a:gd name="T7" fmla="*/ 12 h 121"/>
                    <a:gd name="T8" fmla="*/ 3 w 66"/>
                    <a:gd name="T9" fmla="*/ 12 h 121"/>
                    <a:gd name="T10" fmla="*/ 3 w 66"/>
                    <a:gd name="T11" fmla="*/ 12 h 121"/>
                    <a:gd name="T12" fmla="*/ 3 w 66"/>
                    <a:gd name="T13" fmla="*/ 12 h 121"/>
                    <a:gd name="T14" fmla="*/ 3 w 66"/>
                    <a:gd name="T15" fmla="*/ 13 h 121"/>
                    <a:gd name="T16" fmla="*/ 3 w 66"/>
                    <a:gd name="T17" fmla="*/ 13 h 121"/>
                    <a:gd name="T18" fmla="*/ 4 w 66"/>
                    <a:gd name="T19" fmla="*/ 13 h 121"/>
                    <a:gd name="T20" fmla="*/ 4 w 66"/>
                    <a:gd name="T21" fmla="*/ 13 h 121"/>
                    <a:gd name="T22" fmla="*/ 4 w 66"/>
                    <a:gd name="T23" fmla="*/ 13 h 121"/>
                    <a:gd name="T24" fmla="*/ 4 w 66"/>
                    <a:gd name="T25" fmla="*/ 13 h 121"/>
                    <a:gd name="T26" fmla="*/ 5 w 66"/>
                    <a:gd name="T27" fmla="*/ 13 h 121"/>
                    <a:gd name="T28" fmla="*/ 5 w 66"/>
                    <a:gd name="T29" fmla="*/ 13 h 121"/>
                    <a:gd name="T30" fmla="*/ 5 w 66"/>
                    <a:gd name="T31" fmla="*/ 13 h 121"/>
                    <a:gd name="T32" fmla="*/ 5 w 66"/>
                    <a:gd name="T33" fmla="*/ 13 h 121"/>
                    <a:gd name="T34" fmla="*/ 6 w 66"/>
                    <a:gd name="T35" fmla="*/ 13 h 121"/>
                    <a:gd name="T36" fmla="*/ 6 w 66"/>
                    <a:gd name="T37" fmla="*/ 13 h 121"/>
                    <a:gd name="T38" fmla="*/ 6 w 66"/>
                    <a:gd name="T39" fmla="*/ 13 h 121"/>
                    <a:gd name="T40" fmla="*/ 6 w 66"/>
                    <a:gd name="T41" fmla="*/ 13 h 121"/>
                    <a:gd name="T42" fmla="*/ 6 w 66"/>
                    <a:gd name="T43" fmla="*/ 12 h 121"/>
                    <a:gd name="T44" fmla="*/ 6 w 66"/>
                    <a:gd name="T45" fmla="*/ 12 h 121"/>
                    <a:gd name="T46" fmla="*/ 6 w 66"/>
                    <a:gd name="T47" fmla="*/ 12 h 121"/>
                    <a:gd name="T48" fmla="*/ 6 w 66"/>
                    <a:gd name="T49" fmla="*/ 12 h 121"/>
                    <a:gd name="T50" fmla="*/ 6 w 66"/>
                    <a:gd name="T51" fmla="*/ 12 h 121"/>
                    <a:gd name="T52" fmla="*/ 7 w 66"/>
                    <a:gd name="T53" fmla="*/ 11 h 121"/>
                    <a:gd name="T54" fmla="*/ 7 w 66"/>
                    <a:gd name="T55" fmla="*/ 11 h 121"/>
                    <a:gd name="T56" fmla="*/ 7 w 66"/>
                    <a:gd name="T57" fmla="*/ 11 h 121"/>
                    <a:gd name="T58" fmla="*/ 7 w 66"/>
                    <a:gd name="T59" fmla="*/ 10 h 121"/>
                    <a:gd name="T60" fmla="*/ 7 w 66"/>
                    <a:gd name="T61" fmla="*/ 10 h 121"/>
                    <a:gd name="T62" fmla="*/ 9 w 66"/>
                    <a:gd name="T63" fmla="*/ 0 h 121"/>
                    <a:gd name="T64" fmla="*/ 9 w 66"/>
                    <a:gd name="T65" fmla="*/ 10 h 121"/>
                    <a:gd name="T66" fmla="*/ 9 w 66"/>
                    <a:gd name="T67" fmla="*/ 11 h 121"/>
                    <a:gd name="T68" fmla="*/ 9 w 66"/>
                    <a:gd name="T69" fmla="*/ 11 h 121"/>
                    <a:gd name="T70" fmla="*/ 9 w 66"/>
                    <a:gd name="T71" fmla="*/ 12 h 121"/>
                    <a:gd name="T72" fmla="*/ 9 w 66"/>
                    <a:gd name="T73" fmla="*/ 12 h 121"/>
                    <a:gd name="T74" fmla="*/ 8 w 66"/>
                    <a:gd name="T75" fmla="*/ 13 h 121"/>
                    <a:gd name="T76" fmla="*/ 8 w 66"/>
                    <a:gd name="T77" fmla="*/ 13 h 121"/>
                    <a:gd name="T78" fmla="*/ 8 w 66"/>
                    <a:gd name="T79" fmla="*/ 13 h 121"/>
                    <a:gd name="T80" fmla="*/ 8 w 66"/>
                    <a:gd name="T81" fmla="*/ 13 h 121"/>
                    <a:gd name="T82" fmla="*/ 7 w 66"/>
                    <a:gd name="T83" fmla="*/ 14 h 121"/>
                    <a:gd name="T84" fmla="*/ 7 w 66"/>
                    <a:gd name="T85" fmla="*/ 14 h 121"/>
                    <a:gd name="T86" fmla="*/ 7 w 66"/>
                    <a:gd name="T87" fmla="*/ 14 h 121"/>
                    <a:gd name="T88" fmla="*/ 7 w 66"/>
                    <a:gd name="T89" fmla="*/ 14 h 121"/>
                    <a:gd name="T90" fmla="*/ 6 w 66"/>
                    <a:gd name="T91" fmla="*/ 14 h 121"/>
                    <a:gd name="T92" fmla="*/ 6 w 66"/>
                    <a:gd name="T93" fmla="*/ 15 h 121"/>
                    <a:gd name="T94" fmla="*/ 5 w 66"/>
                    <a:gd name="T95" fmla="*/ 15 h 121"/>
                    <a:gd name="T96" fmla="*/ 5 w 66"/>
                    <a:gd name="T97" fmla="*/ 15 h 121"/>
                    <a:gd name="T98" fmla="*/ 5 w 66"/>
                    <a:gd name="T99" fmla="*/ 15 h 121"/>
                    <a:gd name="T100" fmla="*/ 4 w 66"/>
                    <a:gd name="T101" fmla="*/ 15 h 121"/>
                    <a:gd name="T102" fmla="*/ 3 w 66"/>
                    <a:gd name="T103" fmla="*/ 15 h 121"/>
                    <a:gd name="T104" fmla="*/ 3 w 66"/>
                    <a:gd name="T105" fmla="*/ 15 h 121"/>
                    <a:gd name="T106" fmla="*/ 2 w 66"/>
                    <a:gd name="T107" fmla="*/ 14 h 121"/>
                    <a:gd name="T108" fmla="*/ 2 w 66"/>
                    <a:gd name="T109" fmla="*/ 14 h 121"/>
                    <a:gd name="T110" fmla="*/ 2 w 66"/>
                    <a:gd name="T111" fmla="*/ 14 h 121"/>
                    <a:gd name="T112" fmla="*/ 1 w 66"/>
                    <a:gd name="T113" fmla="*/ 14 h 121"/>
                    <a:gd name="T114" fmla="*/ 1 w 66"/>
                    <a:gd name="T115" fmla="*/ 13 h 121"/>
                    <a:gd name="T116" fmla="*/ 1 w 66"/>
                    <a:gd name="T117" fmla="*/ 13 h 121"/>
                    <a:gd name="T118" fmla="*/ 1 w 66"/>
                    <a:gd name="T119" fmla="*/ 12 h 121"/>
                    <a:gd name="T120" fmla="*/ 1 w 66"/>
                    <a:gd name="T121" fmla="*/ 11 h 121"/>
                    <a:gd name="T122" fmla="*/ 1 w 66"/>
                    <a:gd name="T123" fmla="*/ 11 h 121"/>
                    <a:gd name="T124" fmla="*/ 0 w 66"/>
                    <a:gd name="T125" fmla="*/ 10 h 12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66"/>
                    <a:gd name="T190" fmla="*/ 0 h 121"/>
                    <a:gd name="T191" fmla="*/ 66 w 66"/>
                    <a:gd name="T192" fmla="*/ 121 h 121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66" h="121">
                      <a:moveTo>
                        <a:pt x="0" y="86"/>
                      </a:moveTo>
                      <a:lnTo>
                        <a:pt x="14" y="84"/>
                      </a:lnTo>
                      <a:lnTo>
                        <a:pt x="15" y="87"/>
                      </a:lnTo>
                      <a:lnTo>
                        <a:pt x="15" y="89"/>
                      </a:lnTo>
                      <a:lnTo>
                        <a:pt x="15" y="91"/>
                      </a:lnTo>
                      <a:lnTo>
                        <a:pt x="16" y="92"/>
                      </a:lnTo>
                      <a:lnTo>
                        <a:pt x="16" y="94"/>
                      </a:lnTo>
                      <a:lnTo>
                        <a:pt x="16" y="96"/>
                      </a:lnTo>
                      <a:lnTo>
                        <a:pt x="18" y="97"/>
                      </a:lnTo>
                      <a:lnTo>
                        <a:pt x="18" y="98"/>
                      </a:lnTo>
                      <a:lnTo>
                        <a:pt x="19" y="101"/>
                      </a:lnTo>
                      <a:lnTo>
                        <a:pt x="19" y="102"/>
                      </a:lnTo>
                      <a:lnTo>
                        <a:pt x="20" y="103"/>
                      </a:lnTo>
                      <a:lnTo>
                        <a:pt x="21" y="104"/>
                      </a:lnTo>
                      <a:lnTo>
                        <a:pt x="22" y="105"/>
                      </a:lnTo>
                      <a:lnTo>
                        <a:pt x="23" y="106"/>
                      </a:lnTo>
                      <a:lnTo>
                        <a:pt x="24" y="106"/>
                      </a:lnTo>
                      <a:lnTo>
                        <a:pt x="25" y="107"/>
                      </a:lnTo>
                      <a:lnTo>
                        <a:pt x="26" y="107"/>
                      </a:lnTo>
                      <a:lnTo>
                        <a:pt x="27" y="108"/>
                      </a:lnTo>
                      <a:lnTo>
                        <a:pt x="28" y="108"/>
                      </a:lnTo>
                      <a:lnTo>
                        <a:pt x="29" y="108"/>
                      </a:lnTo>
                      <a:lnTo>
                        <a:pt x="30" y="108"/>
                      </a:lnTo>
                      <a:lnTo>
                        <a:pt x="31" y="108"/>
                      </a:lnTo>
                      <a:lnTo>
                        <a:pt x="32" y="108"/>
                      </a:lnTo>
                      <a:lnTo>
                        <a:pt x="33" y="108"/>
                      </a:lnTo>
                      <a:lnTo>
                        <a:pt x="34" y="108"/>
                      </a:lnTo>
                      <a:lnTo>
                        <a:pt x="35" y="108"/>
                      </a:lnTo>
                      <a:lnTo>
                        <a:pt x="36" y="108"/>
                      </a:lnTo>
                      <a:lnTo>
                        <a:pt x="37" y="108"/>
                      </a:lnTo>
                      <a:lnTo>
                        <a:pt x="38" y="108"/>
                      </a:lnTo>
                      <a:lnTo>
                        <a:pt x="39" y="107"/>
                      </a:lnTo>
                      <a:lnTo>
                        <a:pt x="41" y="107"/>
                      </a:lnTo>
                      <a:lnTo>
                        <a:pt x="42" y="106"/>
                      </a:lnTo>
                      <a:lnTo>
                        <a:pt x="43" y="106"/>
                      </a:lnTo>
                      <a:lnTo>
                        <a:pt x="43" y="105"/>
                      </a:lnTo>
                      <a:lnTo>
                        <a:pt x="44" y="105"/>
                      </a:lnTo>
                      <a:lnTo>
                        <a:pt x="45" y="105"/>
                      </a:lnTo>
                      <a:lnTo>
                        <a:pt x="45" y="104"/>
                      </a:lnTo>
                      <a:lnTo>
                        <a:pt x="46" y="104"/>
                      </a:lnTo>
                      <a:lnTo>
                        <a:pt x="46" y="103"/>
                      </a:lnTo>
                      <a:lnTo>
                        <a:pt x="47" y="103"/>
                      </a:lnTo>
                      <a:lnTo>
                        <a:pt x="47" y="102"/>
                      </a:lnTo>
                      <a:lnTo>
                        <a:pt x="48" y="101"/>
                      </a:lnTo>
                      <a:lnTo>
                        <a:pt x="48" y="100"/>
                      </a:lnTo>
                      <a:lnTo>
                        <a:pt x="48" y="98"/>
                      </a:lnTo>
                      <a:lnTo>
                        <a:pt x="48" y="97"/>
                      </a:lnTo>
                      <a:lnTo>
                        <a:pt x="49" y="97"/>
                      </a:lnTo>
                      <a:lnTo>
                        <a:pt x="49" y="96"/>
                      </a:lnTo>
                      <a:lnTo>
                        <a:pt x="49" y="95"/>
                      </a:lnTo>
                      <a:lnTo>
                        <a:pt x="50" y="94"/>
                      </a:lnTo>
                      <a:lnTo>
                        <a:pt x="50" y="93"/>
                      </a:lnTo>
                      <a:lnTo>
                        <a:pt x="50" y="92"/>
                      </a:lnTo>
                      <a:lnTo>
                        <a:pt x="50" y="91"/>
                      </a:lnTo>
                      <a:lnTo>
                        <a:pt x="50" y="89"/>
                      </a:lnTo>
                      <a:lnTo>
                        <a:pt x="50" y="88"/>
                      </a:lnTo>
                      <a:lnTo>
                        <a:pt x="50" y="87"/>
                      </a:lnTo>
                      <a:lnTo>
                        <a:pt x="50" y="85"/>
                      </a:lnTo>
                      <a:lnTo>
                        <a:pt x="50" y="83"/>
                      </a:lnTo>
                      <a:lnTo>
                        <a:pt x="50" y="0"/>
                      </a:lnTo>
                      <a:lnTo>
                        <a:pt x="66" y="0"/>
                      </a:lnTo>
                      <a:lnTo>
                        <a:pt x="66" y="82"/>
                      </a:lnTo>
                      <a:lnTo>
                        <a:pt x="66" y="85"/>
                      </a:lnTo>
                      <a:lnTo>
                        <a:pt x="66" y="87"/>
                      </a:lnTo>
                      <a:lnTo>
                        <a:pt x="66" y="89"/>
                      </a:lnTo>
                      <a:lnTo>
                        <a:pt x="66" y="91"/>
                      </a:lnTo>
                      <a:lnTo>
                        <a:pt x="66" y="93"/>
                      </a:lnTo>
                      <a:lnTo>
                        <a:pt x="66" y="95"/>
                      </a:lnTo>
                      <a:lnTo>
                        <a:pt x="65" y="97"/>
                      </a:lnTo>
                      <a:lnTo>
                        <a:pt x="65" y="100"/>
                      </a:lnTo>
                      <a:lnTo>
                        <a:pt x="65" y="101"/>
                      </a:lnTo>
                      <a:lnTo>
                        <a:pt x="63" y="103"/>
                      </a:lnTo>
                      <a:lnTo>
                        <a:pt x="63" y="104"/>
                      </a:lnTo>
                      <a:lnTo>
                        <a:pt x="62" y="105"/>
                      </a:lnTo>
                      <a:lnTo>
                        <a:pt x="62" y="107"/>
                      </a:lnTo>
                      <a:lnTo>
                        <a:pt x="61" y="108"/>
                      </a:lnTo>
                      <a:lnTo>
                        <a:pt x="60" y="109"/>
                      </a:lnTo>
                      <a:lnTo>
                        <a:pt x="59" y="110"/>
                      </a:lnTo>
                      <a:lnTo>
                        <a:pt x="59" y="111"/>
                      </a:lnTo>
                      <a:lnTo>
                        <a:pt x="58" y="113"/>
                      </a:lnTo>
                      <a:lnTo>
                        <a:pt x="57" y="113"/>
                      </a:lnTo>
                      <a:lnTo>
                        <a:pt x="56" y="114"/>
                      </a:lnTo>
                      <a:lnTo>
                        <a:pt x="55" y="115"/>
                      </a:lnTo>
                      <a:lnTo>
                        <a:pt x="54" y="116"/>
                      </a:lnTo>
                      <a:lnTo>
                        <a:pt x="53" y="117"/>
                      </a:lnTo>
                      <a:lnTo>
                        <a:pt x="51" y="117"/>
                      </a:lnTo>
                      <a:lnTo>
                        <a:pt x="50" y="118"/>
                      </a:lnTo>
                      <a:lnTo>
                        <a:pt x="49" y="119"/>
                      </a:lnTo>
                      <a:lnTo>
                        <a:pt x="47" y="119"/>
                      </a:lnTo>
                      <a:lnTo>
                        <a:pt x="46" y="120"/>
                      </a:lnTo>
                      <a:lnTo>
                        <a:pt x="44" y="120"/>
                      </a:lnTo>
                      <a:lnTo>
                        <a:pt x="43" y="121"/>
                      </a:lnTo>
                      <a:lnTo>
                        <a:pt x="41" y="121"/>
                      </a:lnTo>
                      <a:lnTo>
                        <a:pt x="39" y="121"/>
                      </a:lnTo>
                      <a:lnTo>
                        <a:pt x="37" y="121"/>
                      </a:lnTo>
                      <a:lnTo>
                        <a:pt x="36" y="121"/>
                      </a:lnTo>
                      <a:lnTo>
                        <a:pt x="34" y="121"/>
                      </a:lnTo>
                      <a:lnTo>
                        <a:pt x="32" y="121"/>
                      </a:lnTo>
                      <a:lnTo>
                        <a:pt x="30" y="121"/>
                      </a:lnTo>
                      <a:lnTo>
                        <a:pt x="28" y="121"/>
                      </a:lnTo>
                      <a:lnTo>
                        <a:pt x="25" y="121"/>
                      </a:lnTo>
                      <a:lnTo>
                        <a:pt x="23" y="121"/>
                      </a:lnTo>
                      <a:lnTo>
                        <a:pt x="21" y="120"/>
                      </a:lnTo>
                      <a:lnTo>
                        <a:pt x="19" y="119"/>
                      </a:lnTo>
                      <a:lnTo>
                        <a:pt x="16" y="119"/>
                      </a:lnTo>
                      <a:lnTo>
                        <a:pt x="15" y="118"/>
                      </a:lnTo>
                      <a:lnTo>
                        <a:pt x="13" y="117"/>
                      </a:lnTo>
                      <a:lnTo>
                        <a:pt x="11" y="116"/>
                      </a:lnTo>
                      <a:lnTo>
                        <a:pt x="10" y="115"/>
                      </a:lnTo>
                      <a:lnTo>
                        <a:pt x="8" y="113"/>
                      </a:lnTo>
                      <a:lnTo>
                        <a:pt x="7" y="112"/>
                      </a:lnTo>
                      <a:lnTo>
                        <a:pt x="6" y="110"/>
                      </a:lnTo>
                      <a:lnTo>
                        <a:pt x="5" y="108"/>
                      </a:lnTo>
                      <a:lnTo>
                        <a:pt x="4" y="107"/>
                      </a:lnTo>
                      <a:lnTo>
                        <a:pt x="3" y="105"/>
                      </a:lnTo>
                      <a:lnTo>
                        <a:pt x="2" y="102"/>
                      </a:lnTo>
                      <a:lnTo>
                        <a:pt x="2" y="100"/>
                      </a:lnTo>
                      <a:lnTo>
                        <a:pt x="1" y="97"/>
                      </a:lnTo>
                      <a:lnTo>
                        <a:pt x="1" y="94"/>
                      </a:lnTo>
                      <a:lnTo>
                        <a:pt x="1" y="92"/>
                      </a:lnTo>
                      <a:lnTo>
                        <a:pt x="1" y="89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80" name="Freeform 551"/>
                <p:cNvSpPr>
                  <a:spLocks/>
                </p:cNvSpPr>
                <p:nvPr/>
              </p:nvSpPr>
              <p:spPr bwMode="auto">
                <a:xfrm>
                  <a:off x="1691" y="2402"/>
                  <a:ext cx="35" cy="44"/>
                </a:xfrm>
                <a:custGeom>
                  <a:avLst/>
                  <a:gdLst>
                    <a:gd name="T0" fmla="*/ 7 w 69"/>
                    <a:gd name="T1" fmla="*/ 10 h 87"/>
                    <a:gd name="T2" fmla="*/ 7 w 69"/>
                    <a:gd name="T3" fmla="*/ 11 h 87"/>
                    <a:gd name="T4" fmla="*/ 6 w 69"/>
                    <a:gd name="T5" fmla="*/ 11 h 87"/>
                    <a:gd name="T6" fmla="*/ 5 w 69"/>
                    <a:gd name="T7" fmla="*/ 11 h 87"/>
                    <a:gd name="T8" fmla="*/ 4 w 69"/>
                    <a:gd name="T9" fmla="*/ 11 h 87"/>
                    <a:gd name="T10" fmla="*/ 4 w 69"/>
                    <a:gd name="T11" fmla="*/ 11 h 87"/>
                    <a:gd name="T12" fmla="*/ 3 w 69"/>
                    <a:gd name="T13" fmla="*/ 11 h 87"/>
                    <a:gd name="T14" fmla="*/ 3 w 69"/>
                    <a:gd name="T15" fmla="*/ 11 h 87"/>
                    <a:gd name="T16" fmla="*/ 2 w 69"/>
                    <a:gd name="T17" fmla="*/ 11 h 87"/>
                    <a:gd name="T18" fmla="*/ 2 w 69"/>
                    <a:gd name="T19" fmla="*/ 11 h 87"/>
                    <a:gd name="T20" fmla="*/ 2 w 69"/>
                    <a:gd name="T21" fmla="*/ 11 h 87"/>
                    <a:gd name="T22" fmla="*/ 1 w 69"/>
                    <a:gd name="T23" fmla="*/ 10 h 87"/>
                    <a:gd name="T24" fmla="*/ 1 w 69"/>
                    <a:gd name="T25" fmla="*/ 10 h 87"/>
                    <a:gd name="T26" fmla="*/ 1 w 69"/>
                    <a:gd name="T27" fmla="*/ 10 h 87"/>
                    <a:gd name="T28" fmla="*/ 1 w 69"/>
                    <a:gd name="T29" fmla="*/ 9 h 87"/>
                    <a:gd name="T30" fmla="*/ 1 w 69"/>
                    <a:gd name="T31" fmla="*/ 9 h 87"/>
                    <a:gd name="T32" fmla="*/ 1 w 69"/>
                    <a:gd name="T33" fmla="*/ 9 h 87"/>
                    <a:gd name="T34" fmla="*/ 1 w 69"/>
                    <a:gd name="T35" fmla="*/ 8 h 87"/>
                    <a:gd name="T36" fmla="*/ 1 w 69"/>
                    <a:gd name="T37" fmla="*/ 8 h 87"/>
                    <a:gd name="T38" fmla="*/ 1 w 69"/>
                    <a:gd name="T39" fmla="*/ 7 h 87"/>
                    <a:gd name="T40" fmla="*/ 0 w 69"/>
                    <a:gd name="T41" fmla="*/ 0 h 87"/>
                    <a:gd name="T42" fmla="*/ 2 w 69"/>
                    <a:gd name="T43" fmla="*/ 7 h 87"/>
                    <a:gd name="T44" fmla="*/ 2 w 69"/>
                    <a:gd name="T45" fmla="*/ 7 h 87"/>
                    <a:gd name="T46" fmla="*/ 2 w 69"/>
                    <a:gd name="T47" fmla="*/ 8 h 87"/>
                    <a:gd name="T48" fmla="*/ 2 w 69"/>
                    <a:gd name="T49" fmla="*/ 8 h 87"/>
                    <a:gd name="T50" fmla="*/ 2 w 69"/>
                    <a:gd name="T51" fmla="*/ 8 h 87"/>
                    <a:gd name="T52" fmla="*/ 3 w 69"/>
                    <a:gd name="T53" fmla="*/ 9 h 87"/>
                    <a:gd name="T54" fmla="*/ 3 w 69"/>
                    <a:gd name="T55" fmla="*/ 9 h 87"/>
                    <a:gd name="T56" fmla="*/ 3 w 69"/>
                    <a:gd name="T57" fmla="*/ 9 h 87"/>
                    <a:gd name="T58" fmla="*/ 3 w 69"/>
                    <a:gd name="T59" fmla="*/ 10 h 87"/>
                    <a:gd name="T60" fmla="*/ 4 w 69"/>
                    <a:gd name="T61" fmla="*/ 10 h 87"/>
                    <a:gd name="T62" fmla="*/ 4 w 69"/>
                    <a:gd name="T63" fmla="*/ 10 h 87"/>
                    <a:gd name="T64" fmla="*/ 4 w 69"/>
                    <a:gd name="T65" fmla="*/ 10 h 87"/>
                    <a:gd name="T66" fmla="*/ 5 w 69"/>
                    <a:gd name="T67" fmla="*/ 10 h 87"/>
                    <a:gd name="T68" fmla="*/ 5 w 69"/>
                    <a:gd name="T69" fmla="*/ 10 h 87"/>
                    <a:gd name="T70" fmla="*/ 5 w 69"/>
                    <a:gd name="T71" fmla="*/ 10 h 87"/>
                    <a:gd name="T72" fmla="*/ 6 w 69"/>
                    <a:gd name="T73" fmla="*/ 10 h 87"/>
                    <a:gd name="T74" fmla="*/ 6 w 69"/>
                    <a:gd name="T75" fmla="*/ 9 h 87"/>
                    <a:gd name="T76" fmla="*/ 7 w 69"/>
                    <a:gd name="T77" fmla="*/ 9 h 87"/>
                    <a:gd name="T78" fmla="*/ 7 w 69"/>
                    <a:gd name="T79" fmla="*/ 9 h 87"/>
                    <a:gd name="T80" fmla="*/ 7 w 69"/>
                    <a:gd name="T81" fmla="*/ 8 h 87"/>
                    <a:gd name="T82" fmla="*/ 7 w 69"/>
                    <a:gd name="T83" fmla="*/ 8 h 87"/>
                    <a:gd name="T84" fmla="*/ 7 w 69"/>
                    <a:gd name="T85" fmla="*/ 8 h 87"/>
                    <a:gd name="T86" fmla="*/ 7 w 69"/>
                    <a:gd name="T87" fmla="*/ 7 h 87"/>
                    <a:gd name="T88" fmla="*/ 7 w 69"/>
                    <a:gd name="T89" fmla="*/ 7 h 87"/>
                    <a:gd name="T90" fmla="*/ 7 w 69"/>
                    <a:gd name="T91" fmla="*/ 0 h 87"/>
                    <a:gd name="T92" fmla="*/ 7 w 69"/>
                    <a:gd name="T93" fmla="*/ 11 h 8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69"/>
                    <a:gd name="T142" fmla="*/ 0 h 87"/>
                    <a:gd name="T143" fmla="*/ 69 w 69"/>
                    <a:gd name="T144" fmla="*/ 87 h 87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69" h="87">
                      <a:moveTo>
                        <a:pt x="56" y="85"/>
                      </a:moveTo>
                      <a:lnTo>
                        <a:pt x="56" y="73"/>
                      </a:lnTo>
                      <a:lnTo>
                        <a:pt x="55" y="76"/>
                      </a:lnTo>
                      <a:lnTo>
                        <a:pt x="53" y="78"/>
                      </a:lnTo>
                      <a:lnTo>
                        <a:pt x="51" y="80"/>
                      </a:lnTo>
                      <a:lnTo>
                        <a:pt x="50" y="81"/>
                      </a:lnTo>
                      <a:lnTo>
                        <a:pt x="48" y="83"/>
                      </a:lnTo>
                      <a:lnTo>
                        <a:pt x="44" y="84"/>
                      </a:lnTo>
                      <a:lnTo>
                        <a:pt x="42" y="85"/>
                      </a:lnTo>
                      <a:lnTo>
                        <a:pt x="40" y="86"/>
                      </a:lnTo>
                      <a:lnTo>
                        <a:pt x="37" y="87"/>
                      </a:lnTo>
                      <a:lnTo>
                        <a:pt x="35" y="87"/>
                      </a:lnTo>
                      <a:lnTo>
                        <a:pt x="32" y="87"/>
                      </a:lnTo>
                      <a:lnTo>
                        <a:pt x="29" y="87"/>
                      </a:lnTo>
                      <a:lnTo>
                        <a:pt x="28" y="87"/>
                      </a:lnTo>
                      <a:lnTo>
                        <a:pt x="27" y="87"/>
                      </a:lnTo>
                      <a:lnTo>
                        <a:pt x="26" y="87"/>
                      </a:lnTo>
                      <a:lnTo>
                        <a:pt x="25" y="87"/>
                      </a:lnTo>
                      <a:lnTo>
                        <a:pt x="24" y="87"/>
                      </a:lnTo>
                      <a:lnTo>
                        <a:pt x="21" y="87"/>
                      </a:lnTo>
                      <a:lnTo>
                        <a:pt x="20" y="87"/>
                      </a:lnTo>
                      <a:lnTo>
                        <a:pt x="19" y="87"/>
                      </a:lnTo>
                      <a:lnTo>
                        <a:pt x="18" y="86"/>
                      </a:lnTo>
                      <a:lnTo>
                        <a:pt x="17" y="86"/>
                      </a:lnTo>
                      <a:lnTo>
                        <a:pt x="16" y="86"/>
                      </a:lnTo>
                      <a:lnTo>
                        <a:pt x="14" y="85"/>
                      </a:lnTo>
                      <a:lnTo>
                        <a:pt x="13" y="84"/>
                      </a:lnTo>
                      <a:lnTo>
                        <a:pt x="12" y="84"/>
                      </a:lnTo>
                      <a:lnTo>
                        <a:pt x="11" y="83"/>
                      </a:lnTo>
                      <a:lnTo>
                        <a:pt x="10" y="83"/>
                      </a:lnTo>
                      <a:lnTo>
                        <a:pt x="9" y="82"/>
                      </a:lnTo>
                      <a:lnTo>
                        <a:pt x="8" y="81"/>
                      </a:lnTo>
                      <a:lnTo>
                        <a:pt x="7" y="80"/>
                      </a:lnTo>
                      <a:lnTo>
                        <a:pt x="6" y="79"/>
                      </a:lnTo>
                      <a:lnTo>
                        <a:pt x="5" y="78"/>
                      </a:lnTo>
                      <a:lnTo>
                        <a:pt x="5" y="77"/>
                      </a:lnTo>
                      <a:lnTo>
                        <a:pt x="4" y="76"/>
                      </a:lnTo>
                      <a:lnTo>
                        <a:pt x="4" y="75"/>
                      </a:lnTo>
                      <a:lnTo>
                        <a:pt x="3" y="74"/>
                      </a:lnTo>
                      <a:lnTo>
                        <a:pt x="3" y="73"/>
                      </a:lnTo>
                      <a:lnTo>
                        <a:pt x="3" y="72"/>
                      </a:lnTo>
                      <a:lnTo>
                        <a:pt x="2" y="71"/>
                      </a:lnTo>
                      <a:lnTo>
                        <a:pt x="2" y="70"/>
                      </a:lnTo>
                      <a:lnTo>
                        <a:pt x="2" y="69"/>
                      </a:lnTo>
                      <a:lnTo>
                        <a:pt x="2" y="68"/>
                      </a:lnTo>
                      <a:lnTo>
                        <a:pt x="1" y="67"/>
                      </a:lnTo>
                      <a:lnTo>
                        <a:pt x="1" y="66"/>
                      </a:lnTo>
                      <a:lnTo>
                        <a:pt x="1" y="64"/>
                      </a:lnTo>
                      <a:lnTo>
                        <a:pt x="1" y="63"/>
                      </a:lnTo>
                      <a:lnTo>
                        <a:pt x="1" y="62"/>
                      </a:lnTo>
                      <a:lnTo>
                        <a:pt x="1" y="61"/>
                      </a:lnTo>
                      <a:lnTo>
                        <a:pt x="1" y="60"/>
                      </a:lnTo>
                      <a:lnTo>
                        <a:pt x="1" y="59"/>
                      </a:lnTo>
                      <a:lnTo>
                        <a:pt x="1" y="58"/>
                      </a:lnTo>
                      <a:lnTo>
                        <a:pt x="1" y="56"/>
                      </a:lnTo>
                      <a:lnTo>
                        <a:pt x="1" y="55"/>
                      </a:lnTo>
                      <a:lnTo>
                        <a:pt x="0" y="53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48"/>
                      </a:lnTo>
                      <a:lnTo>
                        <a:pt x="15" y="50"/>
                      </a:lnTo>
                      <a:lnTo>
                        <a:pt x="15" y="52"/>
                      </a:lnTo>
                      <a:lnTo>
                        <a:pt x="15" y="54"/>
                      </a:lnTo>
                      <a:lnTo>
                        <a:pt x="15" y="55"/>
                      </a:lnTo>
                      <a:lnTo>
                        <a:pt x="15" y="56"/>
                      </a:lnTo>
                      <a:lnTo>
                        <a:pt x="15" y="58"/>
                      </a:lnTo>
                      <a:lnTo>
                        <a:pt x="15" y="59"/>
                      </a:lnTo>
                      <a:lnTo>
                        <a:pt x="15" y="60"/>
                      </a:lnTo>
                      <a:lnTo>
                        <a:pt x="15" y="61"/>
                      </a:lnTo>
                      <a:lnTo>
                        <a:pt x="15" y="62"/>
                      </a:lnTo>
                      <a:lnTo>
                        <a:pt x="16" y="63"/>
                      </a:lnTo>
                      <a:lnTo>
                        <a:pt x="16" y="64"/>
                      </a:lnTo>
                      <a:lnTo>
                        <a:pt x="16" y="66"/>
                      </a:lnTo>
                      <a:lnTo>
                        <a:pt x="17" y="67"/>
                      </a:lnTo>
                      <a:lnTo>
                        <a:pt x="17" y="68"/>
                      </a:lnTo>
                      <a:lnTo>
                        <a:pt x="17" y="69"/>
                      </a:lnTo>
                      <a:lnTo>
                        <a:pt x="18" y="69"/>
                      </a:lnTo>
                      <a:lnTo>
                        <a:pt x="18" y="70"/>
                      </a:lnTo>
                      <a:lnTo>
                        <a:pt x="19" y="71"/>
                      </a:lnTo>
                      <a:lnTo>
                        <a:pt x="20" y="72"/>
                      </a:lnTo>
                      <a:lnTo>
                        <a:pt x="21" y="73"/>
                      </a:lnTo>
                      <a:lnTo>
                        <a:pt x="23" y="73"/>
                      </a:lnTo>
                      <a:lnTo>
                        <a:pt x="24" y="74"/>
                      </a:lnTo>
                      <a:lnTo>
                        <a:pt x="25" y="74"/>
                      </a:lnTo>
                      <a:lnTo>
                        <a:pt x="26" y="74"/>
                      </a:lnTo>
                      <a:lnTo>
                        <a:pt x="27" y="75"/>
                      </a:lnTo>
                      <a:lnTo>
                        <a:pt x="28" y="75"/>
                      </a:lnTo>
                      <a:lnTo>
                        <a:pt x="29" y="75"/>
                      </a:lnTo>
                      <a:lnTo>
                        <a:pt x="30" y="75"/>
                      </a:lnTo>
                      <a:lnTo>
                        <a:pt x="31" y="75"/>
                      </a:lnTo>
                      <a:lnTo>
                        <a:pt x="32" y="75"/>
                      </a:lnTo>
                      <a:lnTo>
                        <a:pt x="34" y="75"/>
                      </a:lnTo>
                      <a:lnTo>
                        <a:pt x="35" y="75"/>
                      </a:lnTo>
                      <a:lnTo>
                        <a:pt x="36" y="75"/>
                      </a:lnTo>
                      <a:lnTo>
                        <a:pt x="37" y="75"/>
                      </a:lnTo>
                      <a:lnTo>
                        <a:pt x="38" y="75"/>
                      </a:lnTo>
                      <a:lnTo>
                        <a:pt x="39" y="75"/>
                      </a:lnTo>
                      <a:lnTo>
                        <a:pt x="40" y="74"/>
                      </a:lnTo>
                      <a:lnTo>
                        <a:pt x="41" y="74"/>
                      </a:lnTo>
                      <a:lnTo>
                        <a:pt x="42" y="74"/>
                      </a:lnTo>
                      <a:lnTo>
                        <a:pt x="43" y="73"/>
                      </a:lnTo>
                      <a:lnTo>
                        <a:pt x="44" y="73"/>
                      </a:lnTo>
                      <a:lnTo>
                        <a:pt x="44" y="72"/>
                      </a:lnTo>
                      <a:lnTo>
                        <a:pt x="45" y="72"/>
                      </a:lnTo>
                      <a:lnTo>
                        <a:pt x="47" y="71"/>
                      </a:lnTo>
                      <a:lnTo>
                        <a:pt x="48" y="71"/>
                      </a:lnTo>
                      <a:lnTo>
                        <a:pt x="49" y="70"/>
                      </a:lnTo>
                      <a:lnTo>
                        <a:pt x="49" y="69"/>
                      </a:lnTo>
                      <a:lnTo>
                        <a:pt x="50" y="69"/>
                      </a:lnTo>
                      <a:lnTo>
                        <a:pt x="51" y="68"/>
                      </a:lnTo>
                      <a:lnTo>
                        <a:pt x="51" y="67"/>
                      </a:lnTo>
                      <a:lnTo>
                        <a:pt x="52" y="66"/>
                      </a:lnTo>
                      <a:lnTo>
                        <a:pt x="52" y="64"/>
                      </a:lnTo>
                      <a:lnTo>
                        <a:pt x="53" y="63"/>
                      </a:lnTo>
                      <a:lnTo>
                        <a:pt x="53" y="62"/>
                      </a:lnTo>
                      <a:lnTo>
                        <a:pt x="54" y="62"/>
                      </a:lnTo>
                      <a:lnTo>
                        <a:pt x="54" y="61"/>
                      </a:lnTo>
                      <a:lnTo>
                        <a:pt x="54" y="60"/>
                      </a:lnTo>
                      <a:lnTo>
                        <a:pt x="55" y="58"/>
                      </a:lnTo>
                      <a:lnTo>
                        <a:pt x="55" y="57"/>
                      </a:lnTo>
                      <a:lnTo>
                        <a:pt x="55" y="56"/>
                      </a:lnTo>
                      <a:lnTo>
                        <a:pt x="55" y="55"/>
                      </a:lnTo>
                      <a:lnTo>
                        <a:pt x="55" y="53"/>
                      </a:lnTo>
                      <a:lnTo>
                        <a:pt x="55" y="52"/>
                      </a:lnTo>
                      <a:lnTo>
                        <a:pt x="55" y="50"/>
                      </a:lnTo>
                      <a:lnTo>
                        <a:pt x="55" y="48"/>
                      </a:lnTo>
                      <a:lnTo>
                        <a:pt x="55" y="46"/>
                      </a:lnTo>
                      <a:lnTo>
                        <a:pt x="55" y="0"/>
                      </a:lnTo>
                      <a:lnTo>
                        <a:pt x="69" y="0"/>
                      </a:lnTo>
                      <a:lnTo>
                        <a:pt x="69" y="85"/>
                      </a:lnTo>
                      <a:lnTo>
                        <a:pt x="56" y="8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81" name="Freeform 552"/>
                <p:cNvSpPr>
                  <a:spLocks/>
                </p:cNvSpPr>
                <p:nvPr/>
              </p:nvSpPr>
              <p:spPr bwMode="auto">
                <a:xfrm>
                  <a:off x="1738" y="2401"/>
                  <a:ext cx="35" cy="44"/>
                </a:xfrm>
                <a:custGeom>
                  <a:avLst/>
                  <a:gdLst>
                    <a:gd name="T0" fmla="*/ 2 w 70"/>
                    <a:gd name="T1" fmla="*/ 1 h 87"/>
                    <a:gd name="T2" fmla="*/ 3 w 70"/>
                    <a:gd name="T3" fmla="*/ 2 h 87"/>
                    <a:gd name="T4" fmla="*/ 3 w 70"/>
                    <a:gd name="T5" fmla="*/ 1 h 87"/>
                    <a:gd name="T6" fmla="*/ 4 w 70"/>
                    <a:gd name="T7" fmla="*/ 1 h 87"/>
                    <a:gd name="T8" fmla="*/ 5 w 70"/>
                    <a:gd name="T9" fmla="*/ 1 h 87"/>
                    <a:gd name="T10" fmla="*/ 6 w 70"/>
                    <a:gd name="T11" fmla="*/ 1 h 87"/>
                    <a:gd name="T12" fmla="*/ 6 w 70"/>
                    <a:gd name="T13" fmla="*/ 1 h 87"/>
                    <a:gd name="T14" fmla="*/ 7 w 70"/>
                    <a:gd name="T15" fmla="*/ 1 h 87"/>
                    <a:gd name="T16" fmla="*/ 7 w 70"/>
                    <a:gd name="T17" fmla="*/ 1 h 87"/>
                    <a:gd name="T18" fmla="*/ 8 w 70"/>
                    <a:gd name="T19" fmla="*/ 1 h 87"/>
                    <a:gd name="T20" fmla="*/ 8 w 70"/>
                    <a:gd name="T21" fmla="*/ 1 h 87"/>
                    <a:gd name="T22" fmla="*/ 8 w 70"/>
                    <a:gd name="T23" fmla="*/ 1 h 87"/>
                    <a:gd name="T24" fmla="*/ 9 w 70"/>
                    <a:gd name="T25" fmla="*/ 2 h 87"/>
                    <a:gd name="T26" fmla="*/ 9 w 70"/>
                    <a:gd name="T27" fmla="*/ 2 h 87"/>
                    <a:gd name="T28" fmla="*/ 9 w 70"/>
                    <a:gd name="T29" fmla="*/ 2 h 87"/>
                    <a:gd name="T30" fmla="*/ 9 w 70"/>
                    <a:gd name="T31" fmla="*/ 3 h 87"/>
                    <a:gd name="T32" fmla="*/ 9 w 70"/>
                    <a:gd name="T33" fmla="*/ 3 h 87"/>
                    <a:gd name="T34" fmla="*/ 9 w 70"/>
                    <a:gd name="T35" fmla="*/ 3 h 87"/>
                    <a:gd name="T36" fmla="*/ 9 w 70"/>
                    <a:gd name="T37" fmla="*/ 4 h 87"/>
                    <a:gd name="T38" fmla="*/ 9 w 70"/>
                    <a:gd name="T39" fmla="*/ 4 h 87"/>
                    <a:gd name="T40" fmla="*/ 9 w 70"/>
                    <a:gd name="T41" fmla="*/ 5 h 87"/>
                    <a:gd name="T42" fmla="*/ 7 w 70"/>
                    <a:gd name="T43" fmla="*/ 11 h 87"/>
                    <a:gd name="T44" fmla="*/ 7 w 70"/>
                    <a:gd name="T45" fmla="*/ 5 h 87"/>
                    <a:gd name="T46" fmla="*/ 7 w 70"/>
                    <a:gd name="T47" fmla="*/ 4 h 87"/>
                    <a:gd name="T48" fmla="*/ 7 w 70"/>
                    <a:gd name="T49" fmla="*/ 4 h 87"/>
                    <a:gd name="T50" fmla="*/ 7 w 70"/>
                    <a:gd name="T51" fmla="*/ 3 h 87"/>
                    <a:gd name="T52" fmla="*/ 7 w 70"/>
                    <a:gd name="T53" fmla="*/ 3 h 87"/>
                    <a:gd name="T54" fmla="*/ 7 w 70"/>
                    <a:gd name="T55" fmla="*/ 3 h 87"/>
                    <a:gd name="T56" fmla="*/ 7 w 70"/>
                    <a:gd name="T57" fmla="*/ 3 h 87"/>
                    <a:gd name="T58" fmla="*/ 6 w 70"/>
                    <a:gd name="T59" fmla="*/ 2 h 87"/>
                    <a:gd name="T60" fmla="*/ 6 w 70"/>
                    <a:gd name="T61" fmla="*/ 2 h 87"/>
                    <a:gd name="T62" fmla="*/ 6 w 70"/>
                    <a:gd name="T63" fmla="*/ 2 h 87"/>
                    <a:gd name="T64" fmla="*/ 6 w 70"/>
                    <a:gd name="T65" fmla="*/ 2 h 87"/>
                    <a:gd name="T66" fmla="*/ 5 w 70"/>
                    <a:gd name="T67" fmla="*/ 2 h 87"/>
                    <a:gd name="T68" fmla="*/ 5 w 70"/>
                    <a:gd name="T69" fmla="*/ 2 h 87"/>
                    <a:gd name="T70" fmla="*/ 4 w 70"/>
                    <a:gd name="T71" fmla="*/ 2 h 87"/>
                    <a:gd name="T72" fmla="*/ 4 w 70"/>
                    <a:gd name="T73" fmla="*/ 2 h 87"/>
                    <a:gd name="T74" fmla="*/ 3 w 70"/>
                    <a:gd name="T75" fmla="*/ 3 h 87"/>
                    <a:gd name="T76" fmla="*/ 3 w 70"/>
                    <a:gd name="T77" fmla="*/ 3 h 87"/>
                    <a:gd name="T78" fmla="*/ 3 w 70"/>
                    <a:gd name="T79" fmla="*/ 4 h 87"/>
                    <a:gd name="T80" fmla="*/ 2 w 70"/>
                    <a:gd name="T81" fmla="*/ 4 h 87"/>
                    <a:gd name="T82" fmla="*/ 2 w 70"/>
                    <a:gd name="T83" fmla="*/ 5 h 87"/>
                    <a:gd name="T84" fmla="*/ 0 w 70"/>
                    <a:gd name="T85" fmla="*/ 11 h 8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70"/>
                    <a:gd name="T130" fmla="*/ 0 h 87"/>
                    <a:gd name="T131" fmla="*/ 70 w 70"/>
                    <a:gd name="T132" fmla="*/ 87 h 8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70" h="87">
                      <a:moveTo>
                        <a:pt x="0" y="87"/>
                      </a:moveTo>
                      <a:lnTo>
                        <a:pt x="0" y="2"/>
                      </a:lnTo>
                      <a:lnTo>
                        <a:pt x="14" y="2"/>
                      </a:lnTo>
                      <a:lnTo>
                        <a:pt x="14" y="14"/>
                      </a:lnTo>
                      <a:lnTo>
                        <a:pt x="16" y="12"/>
                      </a:lnTo>
                      <a:lnTo>
                        <a:pt x="18" y="10"/>
                      </a:lnTo>
                      <a:lnTo>
                        <a:pt x="20" y="8"/>
                      </a:lnTo>
                      <a:lnTo>
                        <a:pt x="21" y="7"/>
                      </a:lnTo>
                      <a:lnTo>
                        <a:pt x="23" y="5"/>
                      </a:lnTo>
                      <a:lnTo>
                        <a:pt x="27" y="4"/>
                      </a:lnTo>
                      <a:lnTo>
                        <a:pt x="29" y="3"/>
                      </a:lnTo>
                      <a:lnTo>
                        <a:pt x="31" y="2"/>
                      </a:lnTo>
                      <a:lnTo>
                        <a:pt x="34" y="1"/>
                      </a:lnTo>
                      <a:lnTo>
                        <a:pt x="36" y="1"/>
                      </a:lnTo>
                      <a:lnTo>
                        <a:pt x="39" y="1"/>
                      </a:lnTo>
                      <a:lnTo>
                        <a:pt x="41" y="0"/>
                      </a:lnTo>
                      <a:lnTo>
                        <a:pt x="43" y="1"/>
                      </a:lnTo>
                      <a:lnTo>
                        <a:pt x="44" y="1"/>
                      </a:lnTo>
                      <a:lnTo>
                        <a:pt x="45" y="1"/>
                      </a:lnTo>
                      <a:lnTo>
                        <a:pt x="46" y="1"/>
                      </a:lnTo>
                      <a:lnTo>
                        <a:pt x="47" y="1"/>
                      </a:lnTo>
                      <a:lnTo>
                        <a:pt x="48" y="1"/>
                      </a:lnTo>
                      <a:lnTo>
                        <a:pt x="49" y="2"/>
                      </a:lnTo>
                      <a:lnTo>
                        <a:pt x="51" y="2"/>
                      </a:lnTo>
                      <a:lnTo>
                        <a:pt x="52" y="2"/>
                      </a:lnTo>
                      <a:lnTo>
                        <a:pt x="53" y="3"/>
                      </a:lnTo>
                      <a:lnTo>
                        <a:pt x="54" y="3"/>
                      </a:lnTo>
                      <a:lnTo>
                        <a:pt x="55" y="3"/>
                      </a:lnTo>
                      <a:lnTo>
                        <a:pt x="57" y="4"/>
                      </a:lnTo>
                      <a:lnTo>
                        <a:pt x="58" y="4"/>
                      </a:lnTo>
                      <a:lnTo>
                        <a:pt x="59" y="5"/>
                      </a:lnTo>
                      <a:lnTo>
                        <a:pt x="60" y="5"/>
                      </a:lnTo>
                      <a:lnTo>
                        <a:pt x="61" y="6"/>
                      </a:lnTo>
                      <a:lnTo>
                        <a:pt x="62" y="6"/>
                      </a:lnTo>
                      <a:lnTo>
                        <a:pt x="62" y="7"/>
                      </a:lnTo>
                      <a:lnTo>
                        <a:pt x="63" y="8"/>
                      </a:lnTo>
                      <a:lnTo>
                        <a:pt x="64" y="8"/>
                      </a:lnTo>
                      <a:lnTo>
                        <a:pt x="64" y="9"/>
                      </a:lnTo>
                      <a:lnTo>
                        <a:pt x="65" y="10"/>
                      </a:lnTo>
                      <a:lnTo>
                        <a:pt x="66" y="11"/>
                      </a:lnTo>
                      <a:lnTo>
                        <a:pt x="66" y="12"/>
                      </a:lnTo>
                      <a:lnTo>
                        <a:pt x="67" y="13"/>
                      </a:lnTo>
                      <a:lnTo>
                        <a:pt x="68" y="14"/>
                      </a:lnTo>
                      <a:lnTo>
                        <a:pt x="68" y="15"/>
                      </a:lnTo>
                      <a:lnTo>
                        <a:pt x="68" y="16"/>
                      </a:lnTo>
                      <a:lnTo>
                        <a:pt x="69" y="17"/>
                      </a:lnTo>
                      <a:lnTo>
                        <a:pt x="69" y="18"/>
                      </a:lnTo>
                      <a:lnTo>
                        <a:pt x="69" y="20"/>
                      </a:lnTo>
                      <a:lnTo>
                        <a:pt x="69" y="21"/>
                      </a:lnTo>
                      <a:lnTo>
                        <a:pt x="70" y="22"/>
                      </a:lnTo>
                      <a:lnTo>
                        <a:pt x="70" y="23"/>
                      </a:lnTo>
                      <a:lnTo>
                        <a:pt x="70" y="24"/>
                      </a:lnTo>
                      <a:lnTo>
                        <a:pt x="70" y="25"/>
                      </a:lnTo>
                      <a:lnTo>
                        <a:pt x="70" y="26"/>
                      </a:lnTo>
                      <a:lnTo>
                        <a:pt x="70" y="27"/>
                      </a:lnTo>
                      <a:lnTo>
                        <a:pt x="70" y="28"/>
                      </a:lnTo>
                      <a:lnTo>
                        <a:pt x="70" y="30"/>
                      </a:lnTo>
                      <a:lnTo>
                        <a:pt x="70" y="31"/>
                      </a:lnTo>
                      <a:lnTo>
                        <a:pt x="70" y="32"/>
                      </a:lnTo>
                      <a:lnTo>
                        <a:pt x="70" y="34"/>
                      </a:lnTo>
                      <a:lnTo>
                        <a:pt x="70" y="35"/>
                      </a:lnTo>
                      <a:lnTo>
                        <a:pt x="70" y="87"/>
                      </a:lnTo>
                      <a:lnTo>
                        <a:pt x="56" y="87"/>
                      </a:lnTo>
                      <a:lnTo>
                        <a:pt x="56" y="35"/>
                      </a:lnTo>
                      <a:lnTo>
                        <a:pt x="56" y="34"/>
                      </a:lnTo>
                      <a:lnTo>
                        <a:pt x="56" y="33"/>
                      </a:lnTo>
                      <a:lnTo>
                        <a:pt x="56" y="32"/>
                      </a:lnTo>
                      <a:lnTo>
                        <a:pt x="56" y="30"/>
                      </a:lnTo>
                      <a:lnTo>
                        <a:pt x="56" y="29"/>
                      </a:lnTo>
                      <a:lnTo>
                        <a:pt x="56" y="28"/>
                      </a:lnTo>
                      <a:lnTo>
                        <a:pt x="56" y="27"/>
                      </a:lnTo>
                      <a:lnTo>
                        <a:pt x="56" y="26"/>
                      </a:lnTo>
                      <a:lnTo>
                        <a:pt x="55" y="25"/>
                      </a:lnTo>
                      <a:lnTo>
                        <a:pt x="55" y="24"/>
                      </a:lnTo>
                      <a:lnTo>
                        <a:pt x="55" y="23"/>
                      </a:lnTo>
                      <a:lnTo>
                        <a:pt x="54" y="22"/>
                      </a:lnTo>
                      <a:lnTo>
                        <a:pt x="54" y="21"/>
                      </a:lnTo>
                      <a:lnTo>
                        <a:pt x="53" y="20"/>
                      </a:lnTo>
                      <a:lnTo>
                        <a:pt x="53" y="18"/>
                      </a:lnTo>
                      <a:lnTo>
                        <a:pt x="52" y="18"/>
                      </a:lnTo>
                      <a:lnTo>
                        <a:pt x="52" y="17"/>
                      </a:lnTo>
                      <a:lnTo>
                        <a:pt x="51" y="17"/>
                      </a:lnTo>
                      <a:lnTo>
                        <a:pt x="51" y="16"/>
                      </a:lnTo>
                      <a:lnTo>
                        <a:pt x="49" y="16"/>
                      </a:lnTo>
                      <a:lnTo>
                        <a:pt x="48" y="15"/>
                      </a:lnTo>
                      <a:lnTo>
                        <a:pt x="47" y="15"/>
                      </a:lnTo>
                      <a:lnTo>
                        <a:pt x="46" y="14"/>
                      </a:lnTo>
                      <a:lnTo>
                        <a:pt x="45" y="14"/>
                      </a:lnTo>
                      <a:lnTo>
                        <a:pt x="44" y="14"/>
                      </a:lnTo>
                      <a:lnTo>
                        <a:pt x="43" y="13"/>
                      </a:lnTo>
                      <a:lnTo>
                        <a:pt x="42" y="13"/>
                      </a:lnTo>
                      <a:lnTo>
                        <a:pt x="41" y="13"/>
                      </a:lnTo>
                      <a:lnTo>
                        <a:pt x="40" y="13"/>
                      </a:lnTo>
                      <a:lnTo>
                        <a:pt x="39" y="13"/>
                      </a:lnTo>
                      <a:lnTo>
                        <a:pt x="38" y="12"/>
                      </a:lnTo>
                      <a:lnTo>
                        <a:pt x="37" y="13"/>
                      </a:lnTo>
                      <a:lnTo>
                        <a:pt x="36" y="13"/>
                      </a:lnTo>
                      <a:lnTo>
                        <a:pt x="34" y="13"/>
                      </a:lnTo>
                      <a:lnTo>
                        <a:pt x="33" y="13"/>
                      </a:lnTo>
                      <a:lnTo>
                        <a:pt x="31" y="14"/>
                      </a:lnTo>
                      <a:lnTo>
                        <a:pt x="30" y="14"/>
                      </a:lnTo>
                      <a:lnTo>
                        <a:pt x="29" y="15"/>
                      </a:lnTo>
                      <a:lnTo>
                        <a:pt x="27" y="15"/>
                      </a:lnTo>
                      <a:lnTo>
                        <a:pt x="25" y="16"/>
                      </a:lnTo>
                      <a:lnTo>
                        <a:pt x="24" y="17"/>
                      </a:lnTo>
                      <a:lnTo>
                        <a:pt x="23" y="18"/>
                      </a:lnTo>
                      <a:lnTo>
                        <a:pt x="21" y="18"/>
                      </a:lnTo>
                      <a:lnTo>
                        <a:pt x="21" y="21"/>
                      </a:lnTo>
                      <a:lnTo>
                        <a:pt x="20" y="22"/>
                      </a:lnTo>
                      <a:lnTo>
                        <a:pt x="19" y="23"/>
                      </a:lnTo>
                      <a:lnTo>
                        <a:pt x="18" y="25"/>
                      </a:lnTo>
                      <a:lnTo>
                        <a:pt x="18" y="26"/>
                      </a:lnTo>
                      <a:lnTo>
                        <a:pt x="17" y="28"/>
                      </a:lnTo>
                      <a:lnTo>
                        <a:pt x="17" y="30"/>
                      </a:lnTo>
                      <a:lnTo>
                        <a:pt x="16" y="32"/>
                      </a:lnTo>
                      <a:lnTo>
                        <a:pt x="16" y="34"/>
                      </a:lnTo>
                      <a:lnTo>
                        <a:pt x="16" y="36"/>
                      </a:lnTo>
                      <a:lnTo>
                        <a:pt x="16" y="38"/>
                      </a:lnTo>
                      <a:lnTo>
                        <a:pt x="15" y="40"/>
                      </a:lnTo>
                      <a:lnTo>
                        <a:pt x="15" y="87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82" name="Freeform 553"/>
                <p:cNvSpPr>
                  <a:spLocks noEditPoints="1"/>
                </p:cNvSpPr>
                <p:nvPr/>
              </p:nvSpPr>
              <p:spPr bwMode="auto">
                <a:xfrm>
                  <a:off x="1782" y="2401"/>
                  <a:ext cx="39" cy="45"/>
                </a:xfrm>
                <a:custGeom>
                  <a:avLst/>
                  <a:gdLst>
                    <a:gd name="T0" fmla="*/ 9 w 79"/>
                    <a:gd name="T1" fmla="*/ 9 h 89"/>
                    <a:gd name="T2" fmla="*/ 9 w 79"/>
                    <a:gd name="T3" fmla="*/ 10 h 89"/>
                    <a:gd name="T4" fmla="*/ 8 w 79"/>
                    <a:gd name="T5" fmla="*/ 10 h 89"/>
                    <a:gd name="T6" fmla="*/ 7 w 79"/>
                    <a:gd name="T7" fmla="*/ 11 h 89"/>
                    <a:gd name="T8" fmla="*/ 6 w 79"/>
                    <a:gd name="T9" fmla="*/ 11 h 89"/>
                    <a:gd name="T10" fmla="*/ 5 w 79"/>
                    <a:gd name="T11" fmla="*/ 12 h 89"/>
                    <a:gd name="T12" fmla="*/ 4 w 79"/>
                    <a:gd name="T13" fmla="*/ 12 h 89"/>
                    <a:gd name="T14" fmla="*/ 3 w 79"/>
                    <a:gd name="T15" fmla="*/ 11 h 89"/>
                    <a:gd name="T16" fmla="*/ 2 w 79"/>
                    <a:gd name="T17" fmla="*/ 11 h 89"/>
                    <a:gd name="T18" fmla="*/ 1 w 79"/>
                    <a:gd name="T19" fmla="*/ 10 h 89"/>
                    <a:gd name="T20" fmla="*/ 0 w 79"/>
                    <a:gd name="T21" fmla="*/ 8 h 89"/>
                    <a:gd name="T22" fmla="*/ 0 w 79"/>
                    <a:gd name="T23" fmla="*/ 7 h 89"/>
                    <a:gd name="T24" fmla="*/ 0 w 79"/>
                    <a:gd name="T25" fmla="*/ 5 h 89"/>
                    <a:gd name="T26" fmla="*/ 0 w 79"/>
                    <a:gd name="T27" fmla="*/ 4 h 89"/>
                    <a:gd name="T28" fmla="*/ 1 w 79"/>
                    <a:gd name="T29" fmla="*/ 2 h 89"/>
                    <a:gd name="T30" fmla="*/ 2 w 79"/>
                    <a:gd name="T31" fmla="*/ 2 h 89"/>
                    <a:gd name="T32" fmla="*/ 3 w 79"/>
                    <a:gd name="T33" fmla="*/ 1 h 89"/>
                    <a:gd name="T34" fmla="*/ 4 w 79"/>
                    <a:gd name="T35" fmla="*/ 1 h 89"/>
                    <a:gd name="T36" fmla="*/ 5 w 79"/>
                    <a:gd name="T37" fmla="*/ 1 h 89"/>
                    <a:gd name="T38" fmla="*/ 7 w 79"/>
                    <a:gd name="T39" fmla="*/ 1 h 89"/>
                    <a:gd name="T40" fmla="*/ 8 w 79"/>
                    <a:gd name="T41" fmla="*/ 1 h 89"/>
                    <a:gd name="T42" fmla="*/ 9 w 79"/>
                    <a:gd name="T43" fmla="*/ 2 h 89"/>
                    <a:gd name="T44" fmla="*/ 9 w 79"/>
                    <a:gd name="T45" fmla="*/ 4 h 89"/>
                    <a:gd name="T46" fmla="*/ 9 w 79"/>
                    <a:gd name="T47" fmla="*/ 5 h 89"/>
                    <a:gd name="T48" fmla="*/ 9 w 79"/>
                    <a:gd name="T49" fmla="*/ 6 h 89"/>
                    <a:gd name="T50" fmla="*/ 9 w 79"/>
                    <a:gd name="T51" fmla="*/ 6 h 89"/>
                    <a:gd name="T52" fmla="*/ 9 w 79"/>
                    <a:gd name="T53" fmla="*/ 7 h 89"/>
                    <a:gd name="T54" fmla="*/ 2 w 79"/>
                    <a:gd name="T55" fmla="*/ 7 h 89"/>
                    <a:gd name="T56" fmla="*/ 2 w 79"/>
                    <a:gd name="T57" fmla="*/ 8 h 89"/>
                    <a:gd name="T58" fmla="*/ 2 w 79"/>
                    <a:gd name="T59" fmla="*/ 9 h 89"/>
                    <a:gd name="T60" fmla="*/ 3 w 79"/>
                    <a:gd name="T61" fmla="*/ 10 h 89"/>
                    <a:gd name="T62" fmla="*/ 3 w 79"/>
                    <a:gd name="T63" fmla="*/ 10 h 89"/>
                    <a:gd name="T64" fmla="*/ 4 w 79"/>
                    <a:gd name="T65" fmla="*/ 10 h 89"/>
                    <a:gd name="T66" fmla="*/ 5 w 79"/>
                    <a:gd name="T67" fmla="*/ 10 h 89"/>
                    <a:gd name="T68" fmla="*/ 6 w 79"/>
                    <a:gd name="T69" fmla="*/ 10 h 89"/>
                    <a:gd name="T70" fmla="*/ 6 w 79"/>
                    <a:gd name="T71" fmla="*/ 10 h 89"/>
                    <a:gd name="T72" fmla="*/ 6 w 79"/>
                    <a:gd name="T73" fmla="*/ 10 h 89"/>
                    <a:gd name="T74" fmla="*/ 7 w 79"/>
                    <a:gd name="T75" fmla="*/ 9 h 89"/>
                    <a:gd name="T76" fmla="*/ 7 w 79"/>
                    <a:gd name="T77" fmla="*/ 9 h 89"/>
                    <a:gd name="T78" fmla="*/ 8 w 79"/>
                    <a:gd name="T79" fmla="*/ 8 h 89"/>
                    <a:gd name="T80" fmla="*/ 8 w 79"/>
                    <a:gd name="T81" fmla="*/ 5 h 89"/>
                    <a:gd name="T82" fmla="*/ 7 w 79"/>
                    <a:gd name="T83" fmla="*/ 4 h 89"/>
                    <a:gd name="T84" fmla="*/ 7 w 79"/>
                    <a:gd name="T85" fmla="*/ 3 h 89"/>
                    <a:gd name="T86" fmla="*/ 7 w 79"/>
                    <a:gd name="T87" fmla="*/ 3 h 89"/>
                    <a:gd name="T88" fmla="*/ 6 w 79"/>
                    <a:gd name="T89" fmla="*/ 2 h 89"/>
                    <a:gd name="T90" fmla="*/ 5 w 79"/>
                    <a:gd name="T91" fmla="*/ 2 h 89"/>
                    <a:gd name="T92" fmla="*/ 5 w 79"/>
                    <a:gd name="T93" fmla="*/ 2 h 89"/>
                    <a:gd name="T94" fmla="*/ 4 w 79"/>
                    <a:gd name="T95" fmla="*/ 2 h 89"/>
                    <a:gd name="T96" fmla="*/ 3 w 79"/>
                    <a:gd name="T97" fmla="*/ 2 h 89"/>
                    <a:gd name="T98" fmla="*/ 2 w 79"/>
                    <a:gd name="T99" fmla="*/ 3 h 89"/>
                    <a:gd name="T100" fmla="*/ 2 w 79"/>
                    <a:gd name="T101" fmla="*/ 4 h 89"/>
                    <a:gd name="T102" fmla="*/ 2 w 79"/>
                    <a:gd name="T103" fmla="*/ 4 h 89"/>
                    <a:gd name="T104" fmla="*/ 2 w 79"/>
                    <a:gd name="T105" fmla="*/ 5 h 8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9"/>
                    <a:gd name="T160" fmla="*/ 0 h 89"/>
                    <a:gd name="T161" fmla="*/ 79 w 79"/>
                    <a:gd name="T162" fmla="*/ 89 h 8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9" h="89">
                      <a:moveTo>
                        <a:pt x="64" y="60"/>
                      </a:moveTo>
                      <a:lnTo>
                        <a:pt x="79" y="62"/>
                      </a:lnTo>
                      <a:lnTo>
                        <a:pt x="79" y="64"/>
                      </a:lnTo>
                      <a:lnTo>
                        <a:pt x="78" y="66"/>
                      </a:lnTo>
                      <a:lnTo>
                        <a:pt x="77" y="69"/>
                      </a:lnTo>
                      <a:lnTo>
                        <a:pt x="76" y="71"/>
                      </a:lnTo>
                      <a:lnTo>
                        <a:pt x="75" y="73"/>
                      </a:lnTo>
                      <a:lnTo>
                        <a:pt x="74" y="74"/>
                      </a:lnTo>
                      <a:lnTo>
                        <a:pt x="73" y="76"/>
                      </a:lnTo>
                      <a:lnTo>
                        <a:pt x="72" y="77"/>
                      </a:lnTo>
                      <a:lnTo>
                        <a:pt x="71" y="79"/>
                      </a:lnTo>
                      <a:lnTo>
                        <a:pt x="69" y="80"/>
                      </a:lnTo>
                      <a:lnTo>
                        <a:pt x="68" y="81"/>
                      </a:lnTo>
                      <a:lnTo>
                        <a:pt x="66" y="82"/>
                      </a:lnTo>
                      <a:lnTo>
                        <a:pt x="65" y="84"/>
                      </a:lnTo>
                      <a:lnTo>
                        <a:pt x="63" y="85"/>
                      </a:lnTo>
                      <a:lnTo>
                        <a:pt x="62" y="86"/>
                      </a:lnTo>
                      <a:lnTo>
                        <a:pt x="60" y="86"/>
                      </a:lnTo>
                      <a:lnTo>
                        <a:pt x="58" y="87"/>
                      </a:lnTo>
                      <a:lnTo>
                        <a:pt x="55" y="88"/>
                      </a:lnTo>
                      <a:lnTo>
                        <a:pt x="53" y="88"/>
                      </a:lnTo>
                      <a:lnTo>
                        <a:pt x="51" y="89"/>
                      </a:lnTo>
                      <a:lnTo>
                        <a:pt x="49" y="89"/>
                      </a:lnTo>
                      <a:lnTo>
                        <a:pt x="46" y="89"/>
                      </a:lnTo>
                      <a:lnTo>
                        <a:pt x="44" y="89"/>
                      </a:lnTo>
                      <a:lnTo>
                        <a:pt x="41" y="89"/>
                      </a:lnTo>
                      <a:lnTo>
                        <a:pt x="39" y="89"/>
                      </a:lnTo>
                      <a:lnTo>
                        <a:pt x="36" y="89"/>
                      </a:lnTo>
                      <a:lnTo>
                        <a:pt x="32" y="89"/>
                      </a:lnTo>
                      <a:lnTo>
                        <a:pt x="29" y="88"/>
                      </a:lnTo>
                      <a:lnTo>
                        <a:pt x="27" y="88"/>
                      </a:lnTo>
                      <a:lnTo>
                        <a:pt x="24" y="87"/>
                      </a:lnTo>
                      <a:lnTo>
                        <a:pt x="22" y="86"/>
                      </a:lnTo>
                      <a:lnTo>
                        <a:pt x="20" y="85"/>
                      </a:lnTo>
                      <a:lnTo>
                        <a:pt x="18" y="83"/>
                      </a:lnTo>
                      <a:lnTo>
                        <a:pt x="16" y="82"/>
                      </a:lnTo>
                      <a:lnTo>
                        <a:pt x="14" y="80"/>
                      </a:lnTo>
                      <a:lnTo>
                        <a:pt x="12" y="78"/>
                      </a:lnTo>
                      <a:lnTo>
                        <a:pt x="11" y="77"/>
                      </a:lnTo>
                      <a:lnTo>
                        <a:pt x="8" y="75"/>
                      </a:lnTo>
                      <a:lnTo>
                        <a:pt x="7" y="72"/>
                      </a:lnTo>
                      <a:lnTo>
                        <a:pt x="5" y="70"/>
                      </a:lnTo>
                      <a:lnTo>
                        <a:pt x="4" y="68"/>
                      </a:lnTo>
                      <a:lnTo>
                        <a:pt x="3" y="64"/>
                      </a:lnTo>
                      <a:lnTo>
                        <a:pt x="2" y="62"/>
                      </a:lnTo>
                      <a:lnTo>
                        <a:pt x="2" y="59"/>
                      </a:lnTo>
                      <a:lnTo>
                        <a:pt x="1" y="56"/>
                      </a:lnTo>
                      <a:lnTo>
                        <a:pt x="1" y="53"/>
                      </a:lnTo>
                      <a:lnTo>
                        <a:pt x="1" y="50"/>
                      </a:lnTo>
                      <a:lnTo>
                        <a:pt x="0" y="46"/>
                      </a:lnTo>
                      <a:lnTo>
                        <a:pt x="1" y="42"/>
                      </a:lnTo>
                      <a:lnTo>
                        <a:pt x="1" y="39"/>
                      </a:lnTo>
                      <a:lnTo>
                        <a:pt x="1" y="36"/>
                      </a:lnTo>
                      <a:lnTo>
                        <a:pt x="2" y="33"/>
                      </a:lnTo>
                      <a:lnTo>
                        <a:pt x="2" y="30"/>
                      </a:lnTo>
                      <a:lnTo>
                        <a:pt x="3" y="27"/>
                      </a:lnTo>
                      <a:lnTo>
                        <a:pt x="4" y="24"/>
                      </a:lnTo>
                      <a:lnTo>
                        <a:pt x="5" y="22"/>
                      </a:lnTo>
                      <a:lnTo>
                        <a:pt x="7" y="20"/>
                      </a:lnTo>
                      <a:lnTo>
                        <a:pt x="8" y="16"/>
                      </a:lnTo>
                      <a:lnTo>
                        <a:pt x="11" y="14"/>
                      </a:lnTo>
                      <a:lnTo>
                        <a:pt x="12" y="12"/>
                      </a:lnTo>
                      <a:lnTo>
                        <a:pt x="14" y="11"/>
                      </a:lnTo>
                      <a:lnTo>
                        <a:pt x="16" y="9"/>
                      </a:lnTo>
                      <a:lnTo>
                        <a:pt x="18" y="7"/>
                      </a:lnTo>
                      <a:lnTo>
                        <a:pt x="20" y="6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7" y="3"/>
                      </a:lnTo>
                      <a:lnTo>
                        <a:pt x="29" y="2"/>
                      </a:lnTo>
                      <a:lnTo>
                        <a:pt x="31" y="1"/>
                      </a:lnTo>
                      <a:lnTo>
                        <a:pt x="35" y="1"/>
                      </a:lnTo>
                      <a:lnTo>
                        <a:pt x="38" y="1"/>
                      </a:lnTo>
                      <a:lnTo>
                        <a:pt x="40" y="0"/>
                      </a:lnTo>
                      <a:lnTo>
                        <a:pt x="43" y="1"/>
                      </a:lnTo>
                      <a:lnTo>
                        <a:pt x="46" y="1"/>
                      </a:lnTo>
                      <a:lnTo>
                        <a:pt x="49" y="1"/>
                      </a:lnTo>
                      <a:lnTo>
                        <a:pt x="51" y="2"/>
                      </a:lnTo>
                      <a:lnTo>
                        <a:pt x="54" y="2"/>
                      </a:lnTo>
                      <a:lnTo>
                        <a:pt x="56" y="3"/>
                      </a:lnTo>
                      <a:lnTo>
                        <a:pt x="59" y="4"/>
                      </a:lnTo>
                      <a:lnTo>
                        <a:pt x="62" y="5"/>
                      </a:lnTo>
                      <a:lnTo>
                        <a:pt x="64" y="7"/>
                      </a:lnTo>
                      <a:lnTo>
                        <a:pt x="66" y="8"/>
                      </a:lnTo>
                      <a:lnTo>
                        <a:pt x="68" y="10"/>
                      </a:lnTo>
                      <a:lnTo>
                        <a:pt x="69" y="11"/>
                      </a:lnTo>
                      <a:lnTo>
                        <a:pt x="71" y="14"/>
                      </a:lnTo>
                      <a:lnTo>
                        <a:pt x="73" y="16"/>
                      </a:lnTo>
                      <a:lnTo>
                        <a:pt x="74" y="18"/>
                      </a:lnTo>
                      <a:lnTo>
                        <a:pt x="75" y="21"/>
                      </a:lnTo>
                      <a:lnTo>
                        <a:pt x="76" y="24"/>
                      </a:lnTo>
                      <a:lnTo>
                        <a:pt x="77" y="27"/>
                      </a:lnTo>
                      <a:lnTo>
                        <a:pt x="78" y="29"/>
                      </a:lnTo>
                      <a:lnTo>
                        <a:pt x="78" y="32"/>
                      </a:lnTo>
                      <a:lnTo>
                        <a:pt x="79" y="35"/>
                      </a:lnTo>
                      <a:lnTo>
                        <a:pt x="79" y="38"/>
                      </a:lnTo>
                      <a:lnTo>
                        <a:pt x="79" y="41"/>
                      </a:lnTo>
                      <a:lnTo>
                        <a:pt x="79" y="45"/>
                      </a:lnTo>
                      <a:lnTo>
                        <a:pt x="79" y="46"/>
                      </a:lnTo>
                      <a:lnTo>
                        <a:pt x="79" y="47"/>
                      </a:lnTo>
                      <a:lnTo>
                        <a:pt x="79" y="48"/>
                      </a:lnTo>
                      <a:lnTo>
                        <a:pt x="79" y="49"/>
                      </a:lnTo>
                      <a:lnTo>
                        <a:pt x="15" y="49"/>
                      </a:lnTo>
                      <a:lnTo>
                        <a:pt x="16" y="52"/>
                      </a:lnTo>
                      <a:lnTo>
                        <a:pt x="16" y="54"/>
                      </a:lnTo>
                      <a:lnTo>
                        <a:pt x="16" y="56"/>
                      </a:lnTo>
                      <a:lnTo>
                        <a:pt x="17" y="58"/>
                      </a:lnTo>
                      <a:lnTo>
                        <a:pt x="17" y="59"/>
                      </a:lnTo>
                      <a:lnTo>
                        <a:pt x="18" y="61"/>
                      </a:lnTo>
                      <a:lnTo>
                        <a:pt x="19" y="63"/>
                      </a:lnTo>
                      <a:lnTo>
                        <a:pt x="20" y="65"/>
                      </a:lnTo>
                      <a:lnTo>
                        <a:pt x="20" y="66"/>
                      </a:lnTo>
                      <a:lnTo>
                        <a:pt x="21" y="69"/>
                      </a:lnTo>
                      <a:lnTo>
                        <a:pt x="22" y="70"/>
                      </a:lnTo>
                      <a:lnTo>
                        <a:pt x="23" y="71"/>
                      </a:lnTo>
                      <a:lnTo>
                        <a:pt x="25" y="73"/>
                      </a:lnTo>
                      <a:lnTo>
                        <a:pt x="26" y="74"/>
                      </a:lnTo>
                      <a:lnTo>
                        <a:pt x="27" y="75"/>
                      </a:lnTo>
                      <a:lnTo>
                        <a:pt x="29" y="75"/>
                      </a:lnTo>
                      <a:lnTo>
                        <a:pt x="30" y="76"/>
                      </a:lnTo>
                      <a:lnTo>
                        <a:pt x="31" y="77"/>
                      </a:lnTo>
                      <a:lnTo>
                        <a:pt x="33" y="77"/>
                      </a:lnTo>
                      <a:lnTo>
                        <a:pt x="35" y="78"/>
                      </a:lnTo>
                      <a:lnTo>
                        <a:pt x="37" y="78"/>
                      </a:lnTo>
                      <a:lnTo>
                        <a:pt x="38" y="78"/>
                      </a:lnTo>
                      <a:lnTo>
                        <a:pt x="40" y="78"/>
                      </a:lnTo>
                      <a:lnTo>
                        <a:pt x="41" y="78"/>
                      </a:lnTo>
                      <a:lnTo>
                        <a:pt x="43" y="78"/>
                      </a:lnTo>
                      <a:lnTo>
                        <a:pt x="44" y="78"/>
                      </a:lnTo>
                      <a:lnTo>
                        <a:pt x="45" y="78"/>
                      </a:lnTo>
                      <a:lnTo>
                        <a:pt x="47" y="78"/>
                      </a:lnTo>
                      <a:lnTo>
                        <a:pt x="48" y="78"/>
                      </a:lnTo>
                      <a:lnTo>
                        <a:pt x="49" y="77"/>
                      </a:lnTo>
                      <a:lnTo>
                        <a:pt x="50" y="77"/>
                      </a:lnTo>
                      <a:lnTo>
                        <a:pt x="51" y="77"/>
                      </a:lnTo>
                      <a:lnTo>
                        <a:pt x="52" y="76"/>
                      </a:lnTo>
                      <a:lnTo>
                        <a:pt x="53" y="76"/>
                      </a:lnTo>
                      <a:lnTo>
                        <a:pt x="54" y="75"/>
                      </a:lnTo>
                      <a:lnTo>
                        <a:pt x="54" y="74"/>
                      </a:lnTo>
                      <a:lnTo>
                        <a:pt x="55" y="74"/>
                      </a:lnTo>
                      <a:lnTo>
                        <a:pt x="56" y="73"/>
                      </a:lnTo>
                      <a:lnTo>
                        <a:pt x="58" y="72"/>
                      </a:lnTo>
                      <a:lnTo>
                        <a:pt x="59" y="71"/>
                      </a:lnTo>
                      <a:lnTo>
                        <a:pt x="60" y="70"/>
                      </a:lnTo>
                      <a:lnTo>
                        <a:pt x="61" y="69"/>
                      </a:lnTo>
                      <a:lnTo>
                        <a:pt x="61" y="68"/>
                      </a:lnTo>
                      <a:lnTo>
                        <a:pt x="62" y="66"/>
                      </a:lnTo>
                      <a:lnTo>
                        <a:pt x="63" y="65"/>
                      </a:lnTo>
                      <a:lnTo>
                        <a:pt x="63" y="63"/>
                      </a:lnTo>
                      <a:lnTo>
                        <a:pt x="64" y="62"/>
                      </a:lnTo>
                      <a:lnTo>
                        <a:pt x="64" y="60"/>
                      </a:lnTo>
                      <a:close/>
                      <a:moveTo>
                        <a:pt x="16" y="36"/>
                      </a:moveTo>
                      <a:lnTo>
                        <a:pt x="64" y="36"/>
                      </a:lnTo>
                      <a:lnTo>
                        <a:pt x="64" y="35"/>
                      </a:lnTo>
                      <a:lnTo>
                        <a:pt x="64" y="33"/>
                      </a:lnTo>
                      <a:lnTo>
                        <a:pt x="64" y="32"/>
                      </a:lnTo>
                      <a:lnTo>
                        <a:pt x="63" y="30"/>
                      </a:lnTo>
                      <a:lnTo>
                        <a:pt x="63" y="29"/>
                      </a:lnTo>
                      <a:lnTo>
                        <a:pt x="63" y="28"/>
                      </a:lnTo>
                      <a:lnTo>
                        <a:pt x="62" y="27"/>
                      </a:lnTo>
                      <a:lnTo>
                        <a:pt x="62" y="25"/>
                      </a:lnTo>
                      <a:lnTo>
                        <a:pt x="61" y="24"/>
                      </a:lnTo>
                      <a:lnTo>
                        <a:pt x="61" y="23"/>
                      </a:lnTo>
                      <a:lnTo>
                        <a:pt x="60" y="22"/>
                      </a:lnTo>
                      <a:lnTo>
                        <a:pt x="59" y="21"/>
                      </a:lnTo>
                      <a:lnTo>
                        <a:pt x="58" y="20"/>
                      </a:lnTo>
                      <a:lnTo>
                        <a:pt x="56" y="18"/>
                      </a:lnTo>
                      <a:lnTo>
                        <a:pt x="55" y="17"/>
                      </a:lnTo>
                      <a:lnTo>
                        <a:pt x="53" y="15"/>
                      </a:lnTo>
                      <a:lnTo>
                        <a:pt x="52" y="15"/>
                      </a:lnTo>
                      <a:lnTo>
                        <a:pt x="51" y="14"/>
                      </a:lnTo>
                      <a:lnTo>
                        <a:pt x="49" y="13"/>
                      </a:lnTo>
                      <a:lnTo>
                        <a:pt x="48" y="12"/>
                      </a:lnTo>
                      <a:lnTo>
                        <a:pt x="46" y="12"/>
                      </a:lnTo>
                      <a:lnTo>
                        <a:pt x="45" y="12"/>
                      </a:lnTo>
                      <a:lnTo>
                        <a:pt x="43" y="12"/>
                      </a:lnTo>
                      <a:lnTo>
                        <a:pt x="41" y="11"/>
                      </a:lnTo>
                      <a:lnTo>
                        <a:pt x="40" y="12"/>
                      </a:lnTo>
                      <a:lnTo>
                        <a:pt x="38" y="12"/>
                      </a:lnTo>
                      <a:lnTo>
                        <a:pt x="37" y="12"/>
                      </a:lnTo>
                      <a:lnTo>
                        <a:pt x="35" y="12"/>
                      </a:lnTo>
                      <a:lnTo>
                        <a:pt x="33" y="13"/>
                      </a:lnTo>
                      <a:lnTo>
                        <a:pt x="31" y="13"/>
                      </a:lnTo>
                      <a:lnTo>
                        <a:pt x="30" y="14"/>
                      </a:lnTo>
                      <a:lnTo>
                        <a:pt x="28" y="15"/>
                      </a:lnTo>
                      <a:lnTo>
                        <a:pt x="27" y="15"/>
                      </a:lnTo>
                      <a:lnTo>
                        <a:pt x="26" y="16"/>
                      </a:lnTo>
                      <a:lnTo>
                        <a:pt x="25" y="17"/>
                      </a:lnTo>
                      <a:lnTo>
                        <a:pt x="23" y="18"/>
                      </a:lnTo>
                      <a:lnTo>
                        <a:pt x="23" y="21"/>
                      </a:lnTo>
                      <a:lnTo>
                        <a:pt x="22" y="22"/>
                      </a:lnTo>
                      <a:lnTo>
                        <a:pt x="21" y="23"/>
                      </a:lnTo>
                      <a:lnTo>
                        <a:pt x="20" y="25"/>
                      </a:lnTo>
                      <a:lnTo>
                        <a:pt x="19" y="26"/>
                      </a:lnTo>
                      <a:lnTo>
                        <a:pt x="19" y="27"/>
                      </a:lnTo>
                      <a:lnTo>
                        <a:pt x="18" y="29"/>
                      </a:lnTo>
                      <a:lnTo>
                        <a:pt x="18" y="30"/>
                      </a:lnTo>
                      <a:lnTo>
                        <a:pt x="17" y="32"/>
                      </a:lnTo>
                      <a:lnTo>
                        <a:pt x="17" y="33"/>
                      </a:lnTo>
                      <a:lnTo>
                        <a:pt x="17" y="35"/>
                      </a:lnTo>
                      <a:lnTo>
                        <a:pt x="16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83" name="Freeform 554"/>
                <p:cNvSpPr>
                  <a:spLocks/>
                </p:cNvSpPr>
                <p:nvPr/>
              </p:nvSpPr>
              <p:spPr bwMode="auto">
                <a:xfrm>
                  <a:off x="1872" y="2738"/>
                  <a:ext cx="33" cy="61"/>
                </a:xfrm>
                <a:custGeom>
                  <a:avLst/>
                  <a:gdLst>
                    <a:gd name="T0" fmla="*/ 2 w 65"/>
                    <a:gd name="T1" fmla="*/ 11 h 121"/>
                    <a:gd name="T2" fmla="*/ 2 w 65"/>
                    <a:gd name="T3" fmla="*/ 11 h 121"/>
                    <a:gd name="T4" fmla="*/ 2 w 65"/>
                    <a:gd name="T5" fmla="*/ 12 h 121"/>
                    <a:gd name="T6" fmla="*/ 2 w 65"/>
                    <a:gd name="T7" fmla="*/ 12 h 121"/>
                    <a:gd name="T8" fmla="*/ 2 w 65"/>
                    <a:gd name="T9" fmla="*/ 13 h 121"/>
                    <a:gd name="T10" fmla="*/ 3 w 65"/>
                    <a:gd name="T11" fmla="*/ 13 h 121"/>
                    <a:gd name="T12" fmla="*/ 3 w 65"/>
                    <a:gd name="T13" fmla="*/ 13 h 121"/>
                    <a:gd name="T14" fmla="*/ 3 w 65"/>
                    <a:gd name="T15" fmla="*/ 13 h 121"/>
                    <a:gd name="T16" fmla="*/ 3 w 65"/>
                    <a:gd name="T17" fmla="*/ 13 h 121"/>
                    <a:gd name="T18" fmla="*/ 4 w 65"/>
                    <a:gd name="T19" fmla="*/ 14 h 121"/>
                    <a:gd name="T20" fmla="*/ 4 w 65"/>
                    <a:gd name="T21" fmla="*/ 14 h 121"/>
                    <a:gd name="T22" fmla="*/ 4 w 65"/>
                    <a:gd name="T23" fmla="*/ 14 h 121"/>
                    <a:gd name="T24" fmla="*/ 4 w 65"/>
                    <a:gd name="T25" fmla="*/ 14 h 121"/>
                    <a:gd name="T26" fmla="*/ 5 w 65"/>
                    <a:gd name="T27" fmla="*/ 14 h 121"/>
                    <a:gd name="T28" fmla="*/ 5 w 65"/>
                    <a:gd name="T29" fmla="*/ 14 h 121"/>
                    <a:gd name="T30" fmla="*/ 5 w 65"/>
                    <a:gd name="T31" fmla="*/ 14 h 121"/>
                    <a:gd name="T32" fmla="*/ 5 w 65"/>
                    <a:gd name="T33" fmla="*/ 14 h 121"/>
                    <a:gd name="T34" fmla="*/ 5 w 65"/>
                    <a:gd name="T35" fmla="*/ 13 h 121"/>
                    <a:gd name="T36" fmla="*/ 6 w 65"/>
                    <a:gd name="T37" fmla="*/ 13 h 121"/>
                    <a:gd name="T38" fmla="*/ 6 w 65"/>
                    <a:gd name="T39" fmla="*/ 13 h 121"/>
                    <a:gd name="T40" fmla="*/ 6 w 65"/>
                    <a:gd name="T41" fmla="*/ 13 h 121"/>
                    <a:gd name="T42" fmla="*/ 6 w 65"/>
                    <a:gd name="T43" fmla="*/ 13 h 121"/>
                    <a:gd name="T44" fmla="*/ 6 w 65"/>
                    <a:gd name="T45" fmla="*/ 13 h 121"/>
                    <a:gd name="T46" fmla="*/ 6 w 65"/>
                    <a:gd name="T47" fmla="*/ 13 h 121"/>
                    <a:gd name="T48" fmla="*/ 6 w 65"/>
                    <a:gd name="T49" fmla="*/ 13 h 121"/>
                    <a:gd name="T50" fmla="*/ 7 w 65"/>
                    <a:gd name="T51" fmla="*/ 12 h 121"/>
                    <a:gd name="T52" fmla="*/ 7 w 65"/>
                    <a:gd name="T53" fmla="*/ 12 h 121"/>
                    <a:gd name="T54" fmla="*/ 7 w 65"/>
                    <a:gd name="T55" fmla="*/ 12 h 121"/>
                    <a:gd name="T56" fmla="*/ 7 w 65"/>
                    <a:gd name="T57" fmla="*/ 11 h 121"/>
                    <a:gd name="T58" fmla="*/ 7 w 65"/>
                    <a:gd name="T59" fmla="*/ 11 h 121"/>
                    <a:gd name="T60" fmla="*/ 7 w 65"/>
                    <a:gd name="T61" fmla="*/ 11 h 121"/>
                    <a:gd name="T62" fmla="*/ 9 w 65"/>
                    <a:gd name="T63" fmla="*/ 0 h 121"/>
                    <a:gd name="T64" fmla="*/ 9 w 65"/>
                    <a:gd name="T65" fmla="*/ 11 h 121"/>
                    <a:gd name="T66" fmla="*/ 9 w 65"/>
                    <a:gd name="T67" fmla="*/ 11 h 121"/>
                    <a:gd name="T68" fmla="*/ 9 w 65"/>
                    <a:gd name="T69" fmla="*/ 12 h 121"/>
                    <a:gd name="T70" fmla="*/ 8 w 65"/>
                    <a:gd name="T71" fmla="*/ 12 h 121"/>
                    <a:gd name="T72" fmla="*/ 8 w 65"/>
                    <a:gd name="T73" fmla="*/ 13 h 121"/>
                    <a:gd name="T74" fmla="*/ 8 w 65"/>
                    <a:gd name="T75" fmla="*/ 13 h 121"/>
                    <a:gd name="T76" fmla="*/ 8 w 65"/>
                    <a:gd name="T77" fmla="*/ 14 h 121"/>
                    <a:gd name="T78" fmla="*/ 8 w 65"/>
                    <a:gd name="T79" fmla="*/ 14 h 121"/>
                    <a:gd name="T80" fmla="*/ 8 w 65"/>
                    <a:gd name="T81" fmla="*/ 14 h 121"/>
                    <a:gd name="T82" fmla="*/ 7 w 65"/>
                    <a:gd name="T83" fmla="*/ 14 h 121"/>
                    <a:gd name="T84" fmla="*/ 7 w 65"/>
                    <a:gd name="T85" fmla="*/ 15 h 121"/>
                    <a:gd name="T86" fmla="*/ 7 w 65"/>
                    <a:gd name="T87" fmla="*/ 15 h 121"/>
                    <a:gd name="T88" fmla="*/ 7 w 65"/>
                    <a:gd name="T89" fmla="*/ 15 h 121"/>
                    <a:gd name="T90" fmla="*/ 6 w 65"/>
                    <a:gd name="T91" fmla="*/ 15 h 121"/>
                    <a:gd name="T92" fmla="*/ 6 w 65"/>
                    <a:gd name="T93" fmla="*/ 15 h 121"/>
                    <a:gd name="T94" fmla="*/ 5 w 65"/>
                    <a:gd name="T95" fmla="*/ 15 h 121"/>
                    <a:gd name="T96" fmla="*/ 5 w 65"/>
                    <a:gd name="T97" fmla="*/ 15 h 121"/>
                    <a:gd name="T98" fmla="*/ 5 w 65"/>
                    <a:gd name="T99" fmla="*/ 15 h 121"/>
                    <a:gd name="T100" fmla="*/ 4 w 65"/>
                    <a:gd name="T101" fmla="*/ 15 h 121"/>
                    <a:gd name="T102" fmla="*/ 4 w 65"/>
                    <a:gd name="T103" fmla="*/ 15 h 121"/>
                    <a:gd name="T104" fmla="*/ 3 w 65"/>
                    <a:gd name="T105" fmla="*/ 15 h 121"/>
                    <a:gd name="T106" fmla="*/ 2 w 65"/>
                    <a:gd name="T107" fmla="*/ 15 h 121"/>
                    <a:gd name="T108" fmla="*/ 2 w 65"/>
                    <a:gd name="T109" fmla="*/ 15 h 121"/>
                    <a:gd name="T110" fmla="*/ 2 w 65"/>
                    <a:gd name="T111" fmla="*/ 15 h 121"/>
                    <a:gd name="T112" fmla="*/ 1 w 65"/>
                    <a:gd name="T113" fmla="*/ 14 h 121"/>
                    <a:gd name="T114" fmla="*/ 1 w 65"/>
                    <a:gd name="T115" fmla="*/ 14 h 121"/>
                    <a:gd name="T116" fmla="*/ 1 w 65"/>
                    <a:gd name="T117" fmla="*/ 13 h 121"/>
                    <a:gd name="T118" fmla="*/ 1 w 65"/>
                    <a:gd name="T119" fmla="*/ 13 h 121"/>
                    <a:gd name="T120" fmla="*/ 1 w 65"/>
                    <a:gd name="T121" fmla="*/ 12 h 121"/>
                    <a:gd name="T122" fmla="*/ 1 w 65"/>
                    <a:gd name="T123" fmla="*/ 11 h 121"/>
                    <a:gd name="T124" fmla="*/ 0 w 65"/>
                    <a:gd name="T125" fmla="*/ 11 h 12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65"/>
                    <a:gd name="T190" fmla="*/ 0 h 121"/>
                    <a:gd name="T191" fmla="*/ 65 w 65"/>
                    <a:gd name="T192" fmla="*/ 121 h 121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65" h="121">
                      <a:moveTo>
                        <a:pt x="0" y="86"/>
                      </a:moveTo>
                      <a:lnTo>
                        <a:pt x="14" y="83"/>
                      </a:lnTo>
                      <a:lnTo>
                        <a:pt x="15" y="86"/>
                      </a:lnTo>
                      <a:lnTo>
                        <a:pt x="15" y="88"/>
                      </a:lnTo>
                      <a:lnTo>
                        <a:pt x="15" y="90"/>
                      </a:lnTo>
                      <a:lnTo>
                        <a:pt x="15" y="91"/>
                      </a:lnTo>
                      <a:lnTo>
                        <a:pt x="15" y="93"/>
                      </a:lnTo>
                      <a:lnTo>
                        <a:pt x="16" y="95"/>
                      </a:lnTo>
                      <a:lnTo>
                        <a:pt x="16" y="96"/>
                      </a:lnTo>
                      <a:lnTo>
                        <a:pt x="16" y="97"/>
                      </a:lnTo>
                      <a:lnTo>
                        <a:pt x="17" y="99"/>
                      </a:lnTo>
                      <a:lnTo>
                        <a:pt x="17" y="100"/>
                      </a:lnTo>
                      <a:lnTo>
                        <a:pt x="18" y="101"/>
                      </a:lnTo>
                      <a:lnTo>
                        <a:pt x="18" y="102"/>
                      </a:lnTo>
                      <a:lnTo>
                        <a:pt x="20" y="102"/>
                      </a:lnTo>
                      <a:lnTo>
                        <a:pt x="21" y="103"/>
                      </a:lnTo>
                      <a:lnTo>
                        <a:pt x="22" y="104"/>
                      </a:lnTo>
                      <a:lnTo>
                        <a:pt x="23" y="104"/>
                      </a:lnTo>
                      <a:lnTo>
                        <a:pt x="24" y="105"/>
                      </a:lnTo>
                      <a:lnTo>
                        <a:pt x="25" y="105"/>
                      </a:lnTo>
                      <a:lnTo>
                        <a:pt x="26" y="106"/>
                      </a:lnTo>
                      <a:lnTo>
                        <a:pt x="28" y="106"/>
                      </a:lnTo>
                      <a:lnTo>
                        <a:pt x="29" y="106"/>
                      </a:lnTo>
                      <a:lnTo>
                        <a:pt x="30" y="106"/>
                      </a:lnTo>
                      <a:lnTo>
                        <a:pt x="31" y="106"/>
                      </a:lnTo>
                      <a:lnTo>
                        <a:pt x="32" y="107"/>
                      </a:lnTo>
                      <a:lnTo>
                        <a:pt x="33" y="106"/>
                      </a:lnTo>
                      <a:lnTo>
                        <a:pt x="34" y="106"/>
                      </a:lnTo>
                      <a:lnTo>
                        <a:pt x="35" y="106"/>
                      </a:lnTo>
                      <a:lnTo>
                        <a:pt x="36" y="106"/>
                      </a:lnTo>
                      <a:lnTo>
                        <a:pt x="37" y="106"/>
                      </a:lnTo>
                      <a:lnTo>
                        <a:pt x="38" y="105"/>
                      </a:lnTo>
                      <a:lnTo>
                        <a:pt x="39" y="105"/>
                      </a:lnTo>
                      <a:lnTo>
                        <a:pt x="40" y="104"/>
                      </a:lnTo>
                      <a:lnTo>
                        <a:pt x="41" y="104"/>
                      </a:lnTo>
                      <a:lnTo>
                        <a:pt x="42" y="103"/>
                      </a:lnTo>
                      <a:lnTo>
                        <a:pt x="44" y="103"/>
                      </a:lnTo>
                      <a:lnTo>
                        <a:pt x="44" y="102"/>
                      </a:lnTo>
                      <a:lnTo>
                        <a:pt x="45" y="102"/>
                      </a:lnTo>
                      <a:lnTo>
                        <a:pt x="45" y="101"/>
                      </a:lnTo>
                      <a:lnTo>
                        <a:pt x="46" y="101"/>
                      </a:lnTo>
                      <a:lnTo>
                        <a:pt x="46" y="100"/>
                      </a:lnTo>
                      <a:lnTo>
                        <a:pt x="47" y="99"/>
                      </a:lnTo>
                      <a:lnTo>
                        <a:pt x="48" y="98"/>
                      </a:lnTo>
                      <a:lnTo>
                        <a:pt x="48" y="97"/>
                      </a:lnTo>
                      <a:lnTo>
                        <a:pt x="49" y="96"/>
                      </a:lnTo>
                      <a:lnTo>
                        <a:pt x="49" y="95"/>
                      </a:lnTo>
                      <a:lnTo>
                        <a:pt x="49" y="94"/>
                      </a:lnTo>
                      <a:lnTo>
                        <a:pt x="50" y="93"/>
                      </a:lnTo>
                      <a:lnTo>
                        <a:pt x="50" y="92"/>
                      </a:lnTo>
                      <a:lnTo>
                        <a:pt x="50" y="91"/>
                      </a:lnTo>
                      <a:lnTo>
                        <a:pt x="50" y="90"/>
                      </a:lnTo>
                      <a:lnTo>
                        <a:pt x="50" y="88"/>
                      </a:lnTo>
                      <a:lnTo>
                        <a:pt x="50" y="87"/>
                      </a:lnTo>
                      <a:lnTo>
                        <a:pt x="50" y="86"/>
                      </a:lnTo>
                      <a:lnTo>
                        <a:pt x="50" y="83"/>
                      </a:lnTo>
                      <a:lnTo>
                        <a:pt x="50" y="82"/>
                      </a:lnTo>
                      <a:lnTo>
                        <a:pt x="50" y="0"/>
                      </a:lnTo>
                      <a:lnTo>
                        <a:pt x="65" y="0"/>
                      </a:lnTo>
                      <a:lnTo>
                        <a:pt x="65" y="81"/>
                      </a:lnTo>
                      <a:lnTo>
                        <a:pt x="65" y="83"/>
                      </a:lnTo>
                      <a:lnTo>
                        <a:pt x="65" y="86"/>
                      </a:lnTo>
                      <a:lnTo>
                        <a:pt x="65" y="88"/>
                      </a:lnTo>
                      <a:lnTo>
                        <a:pt x="65" y="90"/>
                      </a:lnTo>
                      <a:lnTo>
                        <a:pt x="65" y="92"/>
                      </a:lnTo>
                      <a:lnTo>
                        <a:pt x="64" y="94"/>
                      </a:lnTo>
                      <a:lnTo>
                        <a:pt x="64" y="96"/>
                      </a:lnTo>
                      <a:lnTo>
                        <a:pt x="64" y="98"/>
                      </a:lnTo>
                      <a:lnTo>
                        <a:pt x="63" y="99"/>
                      </a:lnTo>
                      <a:lnTo>
                        <a:pt x="63" y="101"/>
                      </a:lnTo>
                      <a:lnTo>
                        <a:pt x="62" y="102"/>
                      </a:lnTo>
                      <a:lnTo>
                        <a:pt x="61" y="104"/>
                      </a:lnTo>
                      <a:lnTo>
                        <a:pt x="61" y="105"/>
                      </a:lnTo>
                      <a:lnTo>
                        <a:pt x="60" y="106"/>
                      </a:lnTo>
                      <a:lnTo>
                        <a:pt x="60" y="107"/>
                      </a:lnTo>
                      <a:lnTo>
                        <a:pt x="59" y="108"/>
                      </a:lnTo>
                      <a:lnTo>
                        <a:pt x="58" y="110"/>
                      </a:lnTo>
                      <a:lnTo>
                        <a:pt x="57" y="112"/>
                      </a:lnTo>
                      <a:lnTo>
                        <a:pt x="56" y="112"/>
                      </a:lnTo>
                      <a:lnTo>
                        <a:pt x="55" y="113"/>
                      </a:lnTo>
                      <a:lnTo>
                        <a:pt x="54" y="114"/>
                      </a:lnTo>
                      <a:lnTo>
                        <a:pt x="53" y="115"/>
                      </a:lnTo>
                      <a:lnTo>
                        <a:pt x="52" y="116"/>
                      </a:lnTo>
                      <a:lnTo>
                        <a:pt x="50" y="117"/>
                      </a:lnTo>
                      <a:lnTo>
                        <a:pt x="49" y="117"/>
                      </a:lnTo>
                      <a:lnTo>
                        <a:pt x="48" y="118"/>
                      </a:lnTo>
                      <a:lnTo>
                        <a:pt x="47" y="118"/>
                      </a:lnTo>
                      <a:lnTo>
                        <a:pt x="45" y="119"/>
                      </a:lnTo>
                      <a:lnTo>
                        <a:pt x="44" y="119"/>
                      </a:lnTo>
                      <a:lnTo>
                        <a:pt x="42" y="120"/>
                      </a:lnTo>
                      <a:lnTo>
                        <a:pt x="40" y="120"/>
                      </a:lnTo>
                      <a:lnTo>
                        <a:pt x="39" y="120"/>
                      </a:lnTo>
                      <a:lnTo>
                        <a:pt x="37" y="120"/>
                      </a:lnTo>
                      <a:lnTo>
                        <a:pt x="36" y="120"/>
                      </a:lnTo>
                      <a:lnTo>
                        <a:pt x="34" y="120"/>
                      </a:lnTo>
                      <a:lnTo>
                        <a:pt x="32" y="121"/>
                      </a:lnTo>
                      <a:lnTo>
                        <a:pt x="30" y="120"/>
                      </a:lnTo>
                      <a:lnTo>
                        <a:pt x="28" y="120"/>
                      </a:lnTo>
                      <a:lnTo>
                        <a:pt x="25" y="120"/>
                      </a:lnTo>
                      <a:lnTo>
                        <a:pt x="23" y="120"/>
                      </a:lnTo>
                      <a:lnTo>
                        <a:pt x="21" y="119"/>
                      </a:lnTo>
                      <a:lnTo>
                        <a:pt x="18" y="118"/>
                      </a:lnTo>
                      <a:lnTo>
                        <a:pt x="16" y="118"/>
                      </a:lnTo>
                      <a:lnTo>
                        <a:pt x="15" y="117"/>
                      </a:lnTo>
                      <a:lnTo>
                        <a:pt x="13" y="116"/>
                      </a:lnTo>
                      <a:lnTo>
                        <a:pt x="11" y="115"/>
                      </a:lnTo>
                      <a:lnTo>
                        <a:pt x="10" y="114"/>
                      </a:lnTo>
                      <a:lnTo>
                        <a:pt x="8" y="113"/>
                      </a:lnTo>
                      <a:lnTo>
                        <a:pt x="7" y="111"/>
                      </a:lnTo>
                      <a:lnTo>
                        <a:pt x="6" y="108"/>
                      </a:lnTo>
                      <a:lnTo>
                        <a:pt x="5" y="106"/>
                      </a:lnTo>
                      <a:lnTo>
                        <a:pt x="4" y="105"/>
                      </a:lnTo>
                      <a:lnTo>
                        <a:pt x="3" y="103"/>
                      </a:lnTo>
                      <a:lnTo>
                        <a:pt x="2" y="100"/>
                      </a:lnTo>
                      <a:lnTo>
                        <a:pt x="2" y="98"/>
                      </a:lnTo>
                      <a:lnTo>
                        <a:pt x="1" y="96"/>
                      </a:lnTo>
                      <a:lnTo>
                        <a:pt x="1" y="93"/>
                      </a:lnTo>
                      <a:lnTo>
                        <a:pt x="1" y="91"/>
                      </a:lnTo>
                      <a:lnTo>
                        <a:pt x="1" y="88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84" name="Freeform 555"/>
                <p:cNvSpPr>
                  <a:spLocks/>
                </p:cNvSpPr>
                <p:nvPr/>
              </p:nvSpPr>
              <p:spPr bwMode="auto">
                <a:xfrm>
                  <a:off x="1917" y="2755"/>
                  <a:ext cx="35" cy="44"/>
                </a:xfrm>
                <a:custGeom>
                  <a:avLst/>
                  <a:gdLst>
                    <a:gd name="T0" fmla="*/ 7 w 70"/>
                    <a:gd name="T1" fmla="*/ 10 h 88"/>
                    <a:gd name="T2" fmla="*/ 6 w 70"/>
                    <a:gd name="T3" fmla="*/ 11 h 88"/>
                    <a:gd name="T4" fmla="*/ 6 w 70"/>
                    <a:gd name="T5" fmla="*/ 11 h 88"/>
                    <a:gd name="T6" fmla="*/ 5 w 70"/>
                    <a:gd name="T7" fmla="*/ 11 h 88"/>
                    <a:gd name="T8" fmla="*/ 4 w 70"/>
                    <a:gd name="T9" fmla="*/ 11 h 88"/>
                    <a:gd name="T10" fmla="*/ 3 w 70"/>
                    <a:gd name="T11" fmla="*/ 11 h 88"/>
                    <a:gd name="T12" fmla="*/ 3 w 70"/>
                    <a:gd name="T13" fmla="*/ 11 h 88"/>
                    <a:gd name="T14" fmla="*/ 3 w 70"/>
                    <a:gd name="T15" fmla="*/ 11 h 88"/>
                    <a:gd name="T16" fmla="*/ 2 w 70"/>
                    <a:gd name="T17" fmla="*/ 11 h 88"/>
                    <a:gd name="T18" fmla="*/ 2 w 70"/>
                    <a:gd name="T19" fmla="*/ 11 h 88"/>
                    <a:gd name="T20" fmla="*/ 2 w 70"/>
                    <a:gd name="T21" fmla="*/ 11 h 88"/>
                    <a:gd name="T22" fmla="*/ 1 w 70"/>
                    <a:gd name="T23" fmla="*/ 10 h 88"/>
                    <a:gd name="T24" fmla="*/ 1 w 70"/>
                    <a:gd name="T25" fmla="*/ 10 h 88"/>
                    <a:gd name="T26" fmla="*/ 1 w 70"/>
                    <a:gd name="T27" fmla="*/ 10 h 88"/>
                    <a:gd name="T28" fmla="*/ 1 w 70"/>
                    <a:gd name="T29" fmla="*/ 9 h 88"/>
                    <a:gd name="T30" fmla="*/ 1 w 70"/>
                    <a:gd name="T31" fmla="*/ 9 h 88"/>
                    <a:gd name="T32" fmla="*/ 0 w 70"/>
                    <a:gd name="T33" fmla="*/ 9 h 88"/>
                    <a:gd name="T34" fmla="*/ 0 w 70"/>
                    <a:gd name="T35" fmla="*/ 8 h 88"/>
                    <a:gd name="T36" fmla="*/ 0 w 70"/>
                    <a:gd name="T37" fmla="*/ 8 h 88"/>
                    <a:gd name="T38" fmla="*/ 0 w 70"/>
                    <a:gd name="T39" fmla="*/ 7 h 88"/>
                    <a:gd name="T40" fmla="*/ 0 w 70"/>
                    <a:gd name="T41" fmla="*/ 0 h 88"/>
                    <a:gd name="T42" fmla="*/ 2 w 70"/>
                    <a:gd name="T43" fmla="*/ 6 h 88"/>
                    <a:gd name="T44" fmla="*/ 2 w 70"/>
                    <a:gd name="T45" fmla="*/ 7 h 88"/>
                    <a:gd name="T46" fmla="*/ 2 w 70"/>
                    <a:gd name="T47" fmla="*/ 8 h 88"/>
                    <a:gd name="T48" fmla="*/ 2 w 70"/>
                    <a:gd name="T49" fmla="*/ 8 h 88"/>
                    <a:gd name="T50" fmla="*/ 2 w 70"/>
                    <a:gd name="T51" fmla="*/ 8 h 88"/>
                    <a:gd name="T52" fmla="*/ 3 w 70"/>
                    <a:gd name="T53" fmla="*/ 9 h 88"/>
                    <a:gd name="T54" fmla="*/ 3 w 70"/>
                    <a:gd name="T55" fmla="*/ 9 h 88"/>
                    <a:gd name="T56" fmla="*/ 3 w 70"/>
                    <a:gd name="T57" fmla="*/ 9 h 88"/>
                    <a:gd name="T58" fmla="*/ 3 w 70"/>
                    <a:gd name="T59" fmla="*/ 9 h 88"/>
                    <a:gd name="T60" fmla="*/ 3 w 70"/>
                    <a:gd name="T61" fmla="*/ 10 h 88"/>
                    <a:gd name="T62" fmla="*/ 4 w 70"/>
                    <a:gd name="T63" fmla="*/ 10 h 88"/>
                    <a:gd name="T64" fmla="*/ 4 w 70"/>
                    <a:gd name="T65" fmla="*/ 10 h 88"/>
                    <a:gd name="T66" fmla="*/ 5 w 70"/>
                    <a:gd name="T67" fmla="*/ 10 h 88"/>
                    <a:gd name="T68" fmla="*/ 5 w 70"/>
                    <a:gd name="T69" fmla="*/ 10 h 88"/>
                    <a:gd name="T70" fmla="*/ 5 w 70"/>
                    <a:gd name="T71" fmla="*/ 10 h 88"/>
                    <a:gd name="T72" fmla="*/ 6 w 70"/>
                    <a:gd name="T73" fmla="*/ 9 h 88"/>
                    <a:gd name="T74" fmla="*/ 6 w 70"/>
                    <a:gd name="T75" fmla="*/ 9 h 88"/>
                    <a:gd name="T76" fmla="*/ 6 w 70"/>
                    <a:gd name="T77" fmla="*/ 9 h 88"/>
                    <a:gd name="T78" fmla="*/ 7 w 70"/>
                    <a:gd name="T79" fmla="*/ 9 h 88"/>
                    <a:gd name="T80" fmla="*/ 7 w 70"/>
                    <a:gd name="T81" fmla="*/ 8 h 88"/>
                    <a:gd name="T82" fmla="*/ 7 w 70"/>
                    <a:gd name="T83" fmla="*/ 8 h 88"/>
                    <a:gd name="T84" fmla="*/ 7 w 70"/>
                    <a:gd name="T85" fmla="*/ 8 h 88"/>
                    <a:gd name="T86" fmla="*/ 7 w 70"/>
                    <a:gd name="T87" fmla="*/ 7 h 88"/>
                    <a:gd name="T88" fmla="*/ 7 w 70"/>
                    <a:gd name="T89" fmla="*/ 6 h 88"/>
                    <a:gd name="T90" fmla="*/ 7 w 70"/>
                    <a:gd name="T91" fmla="*/ 0 h 88"/>
                    <a:gd name="T92" fmla="*/ 7 w 70"/>
                    <a:gd name="T93" fmla="*/ 11 h 88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70"/>
                    <a:gd name="T142" fmla="*/ 0 h 88"/>
                    <a:gd name="T143" fmla="*/ 70 w 70"/>
                    <a:gd name="T144" fmla="*/ 88 h 88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70" h="88">
                      <a:moveTo>
                        <a:pt x="57" y="87"/>
                      </a:moveTo>
                      <a:lnTo>
                        <a:pt x="57" y="73"/>
                      </a:lnTo>
                      <a:lnTo>
                        <a:pt x="56" y="75"/>
                      </a:lnTo>
                      <a:lnTo>
                        <a:pt x="54" y="78"/>
                      </a:lnTo>
                      <a:lnTo>
                        <a:pt x="52" y="80"/>
                      </a:lnTo>
                      <a:lnTo>
                        <a:pt x="49" y="81"/>
                      </a:lnTo>
                      <a:lnTo>
                        <a:pt x="47" y="83"/>
                      </a:lnTo>
                      <a:lnTo>
                        <a:pt x="45" y="84"/>
                      </a:lnTo>
                      <a:lnTo>
                        <a:pt x="43" y="85"/>
                      </a:lnTo>
                      <a:lnTo>
                        <a:pt x="40" y="86"/>
                      </a:lnTo>
                      <a:lnTo>
                        <a:pt x="38" y="87"/>
                      </a:lnTo>
                      <a:lnTo>
                        <a:pt x="36" y="87"/>
                      </a:lnTo>
                      <a:lnTo>
                        <a:pt x="33" y="87"/>
                      </a:lnTo>
                      <a:lnTo>
                        <a:pt x="30" y="88"/>
                      </a:lnTo>
                      <a:lnTo>
                        <a:pt x="29" y="87"/>
                      </a:lnTo>
                      <a:lnTo>
                        <a:pt x="28" y="87"/>
                      </a:lnTo>
                      <a:lnTo>
                        <a:pt x="27" y="87"/>
                      </a:lnTo>
                      <a:lnTo>
                        <a:pt x="25" y="87"/>
                      </a:lnTo>
                      <a:lnTo>
                        <a:pt x="24" y="87"/>
                      </a:lnTo>
                      <a:lnTo>
                        <a:pt x="22" y="87"/>
                      </a:lnTo>
                      <a:lnTo>
                        <a:pt x="21" y="87"/>
                      </a:lnTo>
                      <a:lnTo>
                        <a:pt x="20" y="87"/>
                      </a:lnTo>
                      <a:lnTo>
                        <a:pt x="19" y="86"/>
                      </a:lnTo>
                      <a:lnTo>
                        <a:pt x="18" y="86"/>
                      </a:lnTo>
                      <a:lnTo>
                        <a:pt x="17" y="86"/>
                      </a:lnTo>
                      <a:lnTo>
                        <a:pt x="15" y="86"/>
                      </a:lnTo>
                      <a:lnTo>
                        <a:pt x="15" y="85"/>
                      </a:lnTo>
                      <a:lnTo>
                        <a:pt x="14" y="84"/>
                      </a:lnTo>
                      <a:lnTo>
                        <a:pt x="13" y="84"/>
                      </a:lnTo>
                      <a:lnTo>
                        <a:pt x="12" y="83"/>
                      </a:lnTo>
                      <a:lnTo>
                        <a:pt x="11" y="83"/>
                      </a:lnTo>
                      <a:lnTo>
                        <a:pt x="10" y="82"/>
                      </a:lnTo>
                      <a:lnTo>
                        <a:pt x="9" y="81"/>
                      </a:lnTo>
                      <a:lnTo>
                        <a:pt x="8" y="80"/>
                      </a:lnTo>
                      <a:lnTo>
                        <a:pt x="7" y="79"/>
                      </a:lnTo>
                      <a:lnTo>
                        <a:pt x="6" y="79"/>
                      </a:lnTo>
                      <a:lnTo>
                        <a:pt x="6" y="78"/>
                      </a:lnTo>
                      <a:lnTo>
                        <a:pt x="6" y="77"/>
                      </a:lnTo>
                      <a:lnTo>
                        <a:pt x="5" y="75"/>
                      </a:lnTo>
                      <a:lnTo>
                        <a:pt x="5" y="74"/>
                      </a:lnTo>
                      <a:lnTo>
                        <a:pt x="4" y="73"/>
                      </a:lnTo>
                      <a:lnTo>
                        <a:pt x="4" y="72"/>
                      </a:lnTo>
                      <a:lnTo>
                        <a:pt x="3" y="71"/>
                      </a:lnTo>
                      <a:lnTo>
                        <a:pt x="3" y="70"/>
                      </a:lnTo>
                      <a:lnTo>
                        <a:pt x="3" y="69"/>
                      </a:lnTo>
                      <a:lnTo>
                        <a:pt x="1" y="68"/>
                      </a:lnTo>
                      <a:lnTo>
                        <a:pt x="1" y="67"/>
                      </a:lnTo>
                      <a:lnTo>
                        <a:pt x="0" y="67"/>
                      </a:lnTo>
                      <a:lnTo>
                        <a:pt x="0" y="66"/>
                      </a:lnTo>
                      <a:lnTo>
                        <a:pt x="0" y="65"/>
                      </a:lnTo>
                      <a:lnTo>
                        <a:pt x="0" y="64"/>
                      </a:lnTo>
                      <a:lnTo>
                        <a:pt x="0" y="63"/>
                      </a:lnTo>
                      <a:lnTo>
                        <a:pt x="0" y="62"/>
                      </a:lnTo>
                      <a:lnTo>
                        <a:pt x="0" y="61"/>
                      </a:lnTo>
                      <a:lnTo>
                        <a:pt x="0" y="60"/>
                      </a:lnTo>
                      <a:lnTo>
                        <a:pt x="0" y="59"/>
                      </a:lnTo>
                      <a:lnTo>
                        <a:pt x="0" y="58"/>
                      </a:lnTo>
                      <a:lnTo>
                        <a:pt x="0" y="56"/>
                      </a:lnTo>
                      <a:lnTo>
                        <a:pt x="0" y="55"/>
                      </a:lnTo>
                      <a:lnTo>
                        <a:pt x="0" y="54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15" y="48"/>
                      </a:lnTo>
                      <a:lnTo>
                        <a:pt x="15" y="49"/>
                      </a:lnTo>
                      <a:lnTo>
                        <a:pt x="15" y="51"/>
                      </a:lnTo>
                      <a:lnTo>
                        <a:pt x="15" y="54"/>
                      </a:lnTo>
                      <a:lnTo>
                        <a:pt x="15" y="55"/>
                      </a:lnTo>
                      <a:lnTo>
                        <a:pt x="15" y="56"/>
                      </a:lnTo>
                      <a:lnTo>
                        <a:pt x="15" y="58"/>
                      </a:lnTo>
                      <a:lnTo>
                        <a:pt x="15" y="59"/>
                      </a:lnTo>
                      <a:lnTo>
                        <a:pt x="15" y="60"/>
                      </a:lnTo>
                      <a:lnTo>
                        <a:pt x="15" y="61"/>
                      </a:lnTo>
                      <a:lnTo>
                        <a:pt x="15" y="62"/>
                      </a:lnTo>
                      <a:lnTo>
                        <a:pt x="15" y="63"/>
                      </a:lnTo>
                      <a:lnTo>
                        <a:pt x="16" y="63"/>
                      </a:lnTo>
                      <a:lnTo>
                        <a:pt x="16" y="64"/>
                      </a:lnTo>
                      <a:lnTo>
                        <a:pt x="17" y="65"/>
                      </a:lnTo>
                      <a:lnTo>
                        <a:pt x="17" y="66"/>
                      </a:lnTo>
                      <a:lnTo>
                        <a:pt x="18" y="67"/>
                      </a:lnTo>
                      <a:lnTo>
                        <a:pt x="18" y="68"/>
                      </a:lnTo>
                      <a:lnTo>
                        <a:pt x="19" y="68"/>
                      </a:lnTo>
                      <a:lnTo>
                        <a:pt x="19" y="69"/>
                      </a:lnTo>
                      <a:lnTo>
                        <a:pt x="20" y="70"/>
                      </a:lnTo>
                      <a:lnTo>
                        <a:pt x="21" y="71"/>
                      </a:lnTo>
                      <a:lnTo>
                        <a:pt x="21" y="72"/>
                      </a:lnTo>
                      <a:lnTo>
                        <a:pt x="22" y="72"/>
                      </a:lnTo>
                      <a:lnTo>
                        <a:pt x="23" y="72"/>
                      </a:lnTo>
                      <a:lnTo>
                        <a:pt x="24" y="73"/>
                      </a:lnTo>
                      <a:lnTo>
                        <a:pt x="25" y="73"/>
                      </a:lnTo>
                      <a:lnTo>
                        <a:pt x="27" y="74"/>
                      </a:lnTo>
                      <a:lnTo>
                        <a:pt x="28" y="74"/>
                      </a:lnTo>
                      <a:lnTo>
                        <a:pt x="29" y="74"/>
                      </a:lnTo>
                      <a:lnTo>
                        <a:pt x="30" y="74"/>
                      </a:lnTo>
                      <a:lnTo>
                        <a:pt x="31" y="74"/>
                      </a:lnTo>
                      <a:lnTo>
                        <a:pt x="32" y="74"/>
                      </a:lnTo>
                      <a:lnTo>
                        <a:pt x="33" y="75"/>
                      </a:lnTo>
                      <a:lnTo>
                        <a:pt x="34" y="74"/>
                      </a:lnTo>
                      <a:lnTo>
                        <a:pt x="35" y="74"/>
                      </a:lnTo>
                      <a:lnTo>
                        <a:pt x="36" y="74"/>
                      </a:lnTo>
                      <a:lnTo>
                        <a:pt x="37" y="74"/>
                      </a:lnTo>
                      <a:lnTo>
                        <a:pt x="38" y="74"/>
                      </a:lnTo>
                      <a:lnTo>
                        <a:pt x="39" y="74"/>
                      </a:lnTo>
                      <a:lnTo>
                        <a:pt x="40" y="73"/>
                      </a:lnTo>
                      <a:lnTo>
                        <a:pt x="41" y="73"/>
                      </a:lnTo>
                      <a:lnTo>
                        <a:pt x="42" y="73"/>
                      </a:lnTo>
                      <a:lnTo>
                        <a:pt x="43" y="72"/>
                      </a:lnTo>
                      <a:lnTo>
                        <a:pt x="44" y="72"/>
                      </a:lnTo>
                      <a:lnTo>
                        <a:pt x="45" y="71"/>
                      </a:lnTo>
                      <a:lnTo>
                        <a:pt x="46" y="70"/>
                      </a:lnTo>
                      <a:lnTo>
                        <a:pt x="47" y="70"/>
                      </a:lnTo>
                      <a:lnTo>
                        <a:pt x="48" y="69"/>
                      </a:lnTo>
                      <a:lnTo>
                        <a:pt x="49" y="68"/>
                      </a:lnTo>
                      <a:lnTo>
                        <a:pt x="51" y="68"/>
                      </a:lnTo>
                      <a:lnTo>
                        <a:pt x="51" y="67"/>
                      </a:lnTo>
                      <a:lnTo>
                        <a:pt x="52" y="66"/>
                      </a:lnTo>
                      <a:lnTo>
                        <a:pt x="52" y="65"/>
                      </a:lnTo>
                      <a:lnTo>
                        <a:pt x="53" y="64"/>
                      </a:lnTo>
                      <a:lnTo>
                        <a:pt x="53" y="63"/>
                      </a:lnTo>
                      <a:lnTo>
                        <a:pt x="54" y="62"/>
                      </a:lnTo>
                      <a:lnTo>
                        <a:pt x="54" y="61"/>
                      </a:lnTo>
                      <a:lnTo>
                        <a:pt x="55" y="60"/>
                      </a:lnTo>
                      <a:lnTo>
                        <a:pt x="55" y="58"/>
                      </a:lnTo>
                      <a:lnTo>
                        <a:pt x="55" y="57"/>
                      </a:lnTo>
                      <a:lnTo>
                        <a:pt x="56" y="56"/>
                      </a:lnTo>
                      <a:lnTo>
                        <a:pt x="56" y="55"/>
                      </a:lnTo>
                      <a:lnTo>
                        <a:pt x="56" y="53"/>
                      </a:lnTo>
                      <a:lnTo>
                        <a:pt x="56" y="51"/>
                      </a:lnTo>
                      <a:lnTo>
                        <a:pt x="56" y="49"/>
                      </a:lnTo>
                      <a:lnTo>
                        <a:pt x="56" y="47"/>
                      </a:lnTo>
                      <a:lnTo>
                        <a:pt x="56" y="46"/>
                      </a:lnTo>
                      <a:lnTo>
                        <a:pt x="56" y="0"/>
                      </a:lnTo>
                      <a:lnTo>
                        <a:pt x="70" y="0"/>
                      </a:lnTo>
                      <a:lnTo>
                        <a:pt x="70" y="87"/>
                      </a:lnTo>
                      <a:lnTo>
                        <a:pt x="57" y="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85" name="Freeform 556"/>
                <p:cNvSpPr>
                  <a:spLocks/>
                </p:cNvSpPr>
                <p:nvPr/>
              </p:nvSpPr>
              <p:spPr bwMode="auto">
                <a:xfrm>
                  <a:off x="1964" y="2754"/>
                  <a:ext cx="35" cy="44"/>
                </a:xfrm>
                <a:custGeom>
                  <a:avLst/>
                  <a:gdLst>
                    <a:gd name="T0" fmla="*/ 2 w 70"/>
                    <a:gd name="T1" fmla="*/ 0 h 89"/>
                    <a:gd name="T2" fmla="*/ 3 w 70"/>
                    <a:gd name="T3" fmla="*/ 1 h 89"/>
                    <a:gd name="T4" fmla="*/ 3 w 70"/>
                    <a:gd name="T5" fmla="*/ 0 h 89"/>
                    <a:gd name="T6" fmla="*/ 4 w 70"/>
                    <a:gd name="T7" fmla="*/ 0 h 89"/>
                    <a:gd name="T8" fmla="*/ 5 w 70"/>
                    <a:gd name="T9" fmla="*/ 0 h 89"/>
                    <a:gd name="T10" fmla="*/ 6 w 70"/>
                    <a:gd name="T11" fmla="*/ 0 h 89"/>
                    <a:gd name="T12" fmla="*/ 6 w 70"/>
                    <a:gd name="T13" fmla="*/ 0 h 89"/>
                    <a:gd name="T14" fmla="*/ 7 w 70"/>
                    <a:gd name="T15" fmla="*/ 0 h 89"/>
                    <a:gd name="T16" fmla="*/ 7 w 70"/>
                    <a:gd name="T17" fmla="*/ 0 h 89"/>
                    <a:gd name="T18" fmla="*/ 7 w 70"/>
                    <a:gd name="T19" fmla="*/ 0 h 89"/>
                    <a:gd name="T20" fmla="*/ 8 w 70"/>
                    <a:gd name="T21" fmla="*/ 0 h 89"/>
                    <a:gd name="T22" fmla="*/ 8 w 70"/>
                    <a:gd name="T23" fmla="*/ 1 h 89"/>
                    <a:gd name="T24" fmla="*/ 9 w 70"/>
                    <a:gd name="T25" fmla="*/ 1 h 89"/>
                    <a:gd name="T26" fmla="*/ 9 w 70"/>
                    <a:gd name="T27" fmla="*/ 1 h 89"/>
                    <a:gd name="T28" fmla="*/ 9 w 70"/>
                    <a:gd name="T29" fmla="*/ 1 h 89"/>
                    <a:gd name="T30" fmla="*/ 9 w 70"/>
                    <a:gd name="T31" fmla="*/ 2 h 89"/>
                    <a:gd name="T32" fmla="*/ 9 w 70"/>
                    <a:gd name="T33" fmla="*/ 2 h 89"/>
                    <a:gd name="T34" fmla="*/ 9 w 70"/>
                    <a:gd name="T35" fmla="*/ 2 h 89"/>
                    <a:gd name="T36" fmla="*/ 9 w 70"/>
                    <a:gd name="T37" fmla="*/ 3 h 89"/>
                    <a:gd name="T38" fmla="*/ 9 w 70"/>
                    <a:gd name="T39" fmla="*/ 3 h 89"/>
                    <a:gd name="T40" fmla="*/ 9 w 70"/>
                    <a:gd name="T41" fmla="*/ 4 h 89"/>
                    <a:gd name="T42" fmla="*/ 7 w 70"/>
                    <a:gd name="T43" fmla="*/ 11 h 89"/>
                    <a:gd name="T44" fmla="*/ 7 w 70"/>
                    <a:gd name="T45" fmla="*/ 4 h 89"/>
                    <a:gd name="T46" fmla="*/ 7 w 70"/>
                    <a:gd name="T47" fmla="*/ 3 h 89"/>
                    <a:gd name="T48" fmla="*/ 7 w 70"/>
                    <a:gd name="T49" fmla="*/ 3 h 89"/>
                    <a:gd name="T50" fmla="*/ 7 w 70"/>
                    <a:gd name="T51" fmla="*/ 2 h 89"/>
                    <a:gd name="T52" fmla="*/ 7 w 70"/>
                    <a:gd name="T53" fmla="*/ 2 h 89"/>
                    <a:gd name="T54" fmla="*/ 7 w 70"/>
                    <a:gd name="T55" fmla="*/ 2 h 89"/>
                    <a:gd name="T56" fmla="*/ 7 w 70"/>
                    <a:gd name="T57" fmla="*/ 2 h 89"/>
                    <a:gd name="T58" fmla="*/ 6 w 70"/>
                    <a:gd name="T59" fmla="*/ 2 h 89"/>
                    <a:gd name="T60" fmla="*/ 6 w 70"/>
                    <a:gd name="T61" fmla="*/ 1 h 89"/>
                    <a:gd name="T62" fmla="*/ 6 w 70"/>
                    <a:gd name="T63" fmla="*/ 1 h 89"/>
                    <a:gd name="T64" fmla="*/ 6 w 70"/>
                    <a:gd name="T65" fmla="*/ 1 h 89"/>
                    <a:gd name="T66" fmla="*/ 5 w 70"/>
                    <a:gd name="T67" fmla="*/ 1 h 89"/>
                    <a:gd name="T68" fmla="*/ 5 w 70"/>
                    <a:gd name="T69" fmla="*/ 1 h 89"/>
                    <a:gd name="T70" fmla="*/ 4 w 70"/>
                    <a:gd name="T71" fmla="*/ 1 h 89"/>
                    <a:gd name="T72" fmla="*/ 4 w 70"/>
                    <a:gd name="T73" fmla="*/ 1 h 89"/>
                    <a:gd name="T74" fmla="*/ 3 w 70"/>
                    <a:gd name="T75" fmla="*/ 2 h 89"/>
                    <a:gd name="T76" fmla="*/ 3 w 70"/>
                    <a:gd name="T77" fmla="*/ 2 h 89"/>
                    <a:gd name="T78" fmla="*/ 3 w 70"/>
                    <a:gd name="T79" fmla="*/ 3 h 89"/>
                    <a:gd name="T80" fmla="*/ 2 w 70"/>
                    <a:gd name="T81" fmla="*/ 4 h 89"/>
                    <a:gd name="T82" fmla="*/ 2 w 70"/>
                    <a:gd name="T83" fmla="*/ 4 h 89"/>
                    <a:gd name="T84" fmla="*/ 0 w 70"/>
                    <a:gd name="T85" fmla="*/ 11 h 8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70"/>
                    <a:gd name="T130" fmla="*/ 0 h 89"/>
                    <a:gd name="T131" fmla="*/ 70 w 70"/>
                    <a:gd name="T132" fmla="*/ 89 h 8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70" h="89">
                      <a:moveTo>
                        <a:pt x="0" y="89"/>
                      </a:moveTo>
                      <a:lnTo>
                        <a:pt x="0" y="2"/>
                      </a:lnTo>
                      <a:lnTo>
                        <a:pt x="13" y="2"/>
                      </a:lnTo>
                      <a:lnTo>
                        <a:pt x="13" y="15"/>
                      </a:lnTo>
                      <a:lnTo>
                        <a:pt x="15" y="12"/>
                      </a:lnTo>
                      <a:lnTo>
                        <a:pt x="17" y="10"/>
                      </a:lnTo>
                      <a:lnTo>
                        <a:pt x="19" y="8"/>
                      </a:lnTo>
                      <a:lnTo>
                        <a:pt x="20" y="7"/>
                      </a:lnTo>
                      <a:lnTo>
                        <a:pt x="22" y="4"/>
                      </a:lnTo>
                      <a:lnTo>
                        <a:pt x="25" y="3"/>
                      </a:lnTo>
                      <a:lnTo>
                        <a:pt x="27" y="2"/>
                      </a:lnTo>
                      <a:lnTo>
                        <a:pt x="30" y="1"/>
                      </a:lnTo>
                      <a:lnTo>
                        <a:pt x="33" y="0"/>
                      </a:lnTo>
                      <a:lnTo>
                        <a:pt x="35" y="0"/>
                      </a:lnTo>
                      <a:lnTo>
                        <a:pt x="38" y="0"/>
                      </a:lnTo>
                      <a:lnTo>
                        <a:pt x="40" y="0"/>
                      </a:lnTo>
                      <a:lnTo>
                        <a:pt x="42" y="0"/>
                      </a:lnTo>
                      <a:lnTo>
                        <a:pt x="43" y="0"/>
                      </a:lnTo>
                      <a:lnTo>
                        <a:pt x="44" y="0"/>
                      </a:lnTo>
                      <a:lnTo>
                        <a:pt x="46" y="0"/>
                      </a:lnTo>
                      <a:lnTo>
                        <a:pt x="47" y="0"/>
                      </a:lnTo>
                      <a:lnTo>
                        <a:pt x="48" y="0"/>
                      </a:lnTo>
                      <a:lnTo>
                        <a:pt x="49" y="1"/>
                      </a:lnTo>
                      <a:lnTo>
                        <a:pt x="50" y="1"/>
                      </a:lnTo>
                      <a:lnTo>
                        <a:pt x="51" y="1"/>
                      </a:lnTo>
                      <a:lnTo>
                        <a:pt x="53" y="2"/>
                      </a:lnTo>
                      <a:lnTo>
                        <a:pt x="54" y="2"/>
                      </a:lnTo>
                      <a:lnTo>
                        <a:pt x="55" y="3"/>
                      </a:lnTo>
                      <a:lnTo>
                        <a:pt x="56" y="3"/>
                      </a:lnTo>
                      <a:lnTo>
                        <a:pt x="57" y="3"/>
                      </a:lnTo>
                      <a:lnTo>
                        <a:pt x="58" y="4"/>
                      </a:lnTo>
                      <a:lnTo>
                        <a:pt x="59" y="4"/>
                      </a:lnTo>
                      <a:lnTo>
                        <a:pt x="60" y="5"/>
                      </a:lnTo>
                      <a:lnTo>
                        <a:pt x="61" y="5"/>
                      </a:lnTo>
                      <a:lnTo>
                        <a:pt x="62" y="7"/>
                      </a:lnTo>
                      <a:lnTo>
                        <a:pt x="63" y="8"/>
                      </a:lnTo>
                      <a:lnTo>
                        <a:pt x="64" y="9"/>
                      </a:lnTo>
                      <a:lnTo>
                        <a:pt x="65" y="10"/>
                      </a:lnTo>
                      <a:lnTo>
                        <a:pt x="65" y="11"/>
                      </a:lnTo>
                      <a:lnTo>
                        <a:pt x="66" y="11"/>
                      </a:lnTo>
                      <a:lnTo>
                        <a:pt x="66" y="12"/>
                      </a:lnTo>
                      <a:lnTo>
                        <a:pt x="67" y="13"/>
                      </a:lnTo>
                      <a:lnTo>
                        <a:pt x="68" y="14"/>
                      </a:lnTo>
                      <a:lnTo>
                        <a:pt x="68" y="15"/>
                      </a:lnTo>
                      <a:lnTo>
                        <a:pt x="68" y="16"/>
                      </a:lnTo>
                      <a:lnTo>
                        <a:pt x="69" y="17"/>
                      </a:lnTo>
                      <a:lnTo>
                        <a:pt x="69" y="18"/>
                      </a:lnTo>
                      <a:lnTo>
                        <a:pt x="69" y="19"/>
                      </a:lnTo>
                      <a:lnTo>
                        <a:pt x="69" y="20"/>
                      </a:lnTo>
                      <a:lnTo>
                        <a:pt x="69" y="21"/>
                      </a:lnTo>
                      <a:lnTo>
                        <a:pt x="70" y="21"/>
                      </a:lnTo>
                      <a:lnTo>
                        <a:pt x="70" y="22"/>
                      </a:lnTo>
                      <a:lnTo>
                        <a:pt x="70" y="23"/>
                      </a:lnTo>
                      <a:lnTo>
                        <a:pt x="70" y="24"/>
                      </a:lnTo>
                      <a:lnTo>
                        <a:pt x="70" y="25"/>
                      </a:lnTo>
                      <a:lnTo>
                        <a:pt x="70" y="26"/>
                      </a:lnTo>
                      <a:lnTo>
                        <a:pt x="70" y="27"/>
                      </a:lnTo>
                      <a:lnTo>
                        <a:pt x="70" y="29"/>
                      </a:lnTo>
                      <a:lnTo>
                        <a:pt x="70" y="31"/>
                      </a:lnTo>
                      <a:lnTo>
                        <a:pt x="70" y="32"/>
                      </a:lnTo>
                      <a:lnTo>
                        <a:pt x="70" y="34"/>
                      </a:lnTo>
                      <a:lnTo>
                        <a:pt x="70" y="36"/>
                      </a:lnTo>
                      <a:lnTo>
                        <a:pt x="70" y="89"/>
                      </a:lnTo>
                      <a:lnTo>
                        <a:pt x="56" y="89"/>
                      </a:lnTo>
                      <a:lnTo>
                        <a:pt x="56" y="36"/>
                      </a:lnTo>
                      <a:lnTo>
                        <a:pt x="56" y="34"/>
                      </a:lnTo>
                      <a:lnTo>
                        <a:pt x="56" y="33"/>
                      </a:lnTo>
                      <a:lnTo>
                        <a:pt x="56" y="32"/>
                      </a:lnTo>
                      <a:lnTo>
                        <a:pt x="56" y="29"/>
                      </a:lnTo>
                      <a:lnTo>
                        <a:pt x="56" y="28"/>
                      </a:lnTo>
                      <a:lnTo>
                        <a:pt x="56" y="27"/>
                      </a:lnTo>
                      <a:lnTo>
                        <a:pt x="56" y="26"/>
                      </a:lnTo>
                      <a:lnTo>
                        <a:pt x="56" y="25"/>
                      </a:lnTo>
                      <a:lnTo>
                        <a:pt x="55" y="24"/>
                      </a:lnTo>
                      <a:lnTo>
                        <a:pt x="55" y="23"/>
                      </a:lnTo>
                      <a:lnTo>
                        <a:pt x="55" y="22"/>
                      </a:lnTo>
                      <a:lnTo>
                        <a:pt x="54" y="22"/>
                      </a:lnTo>
                      <a:lnTo>
                        <a:pt x="54" y="21"/>
                      </a:lnTo>
                      <a:lnTo>
                        <a:pt x="54" y="20"/>
                      </a:lnTo>
                      <a:lnTo>
                        <a:pt x="53" y="20"/>
                      </a:lnTo>
                      <a:lnTo>
                        <a:pt x="53" y="19"/>
                      </a:lnTo>
                      <a:lnTo>
                        <a:pt x="51" y="19"/>
                      </a:lnTo>
                      <a:lnTo>
                        <a:pt x="51" y="18"/>
                      </a:lnTo>
                      <a:lnTo>
                        <a:pt x="50" y="18"/>
                      </a:lnTo>
                      <a:lnTo>
                        <a:pt x="50" y="17"/>
                      </a:lnTo>
                      <a:lnTo>
                        <a:pt x="49" y="17"/>
                      </a:lnTo>
                      <a:lnTo>
                        <a:pt x="49" y="16"/>
                      </a:lnTo>
                      <a:lnTo>
                        <a:pt x="48" y="16"/>
                      </a:lnTo>
                      <a:lnTo>
                        <a:pt x="47" y="16"/>
                      </a:lnTo>
                      <a:lnTo>
                        <a:pt x="47" y="15"/>
                      </a:lnTo>
                      <a:lnTo>
                        <a:pt x="46" y="15"/>
                      </a:lnTo>
                      <a:lnTo>
                        <a:pt x="45" y="14"/>
                      </a:lnTo>
                      <a:lnTo>
                        <a:pt x="44" y="14"/>
                      </a:lnTo>
                      <a:lnTo>
                        <a:pt x="43" y="13"/>
                      </a:lnTo>
                      <a:lnTo>
                        <a:pt x="42" y="13"/>
                      </a:lnTo>
                      <a:lnTo>
                        <a:pt x="41" y="13"/>
                      </a:lnTo>
                      <a:lnTo>
                        <a:pt x="40" y="13"/>
                      </a:lnTo>
                      <a:lnTo>
                        <a:pt x="39" y="13"/>
                      </a:lnTo>
                      <a:lnTo>
                        <a:pt x="38" y="13"/>
                      </a:lnTo>
                      <a:lnTo>
                        <a:pt x="37" y="13"/>
                      </a:lnTo>
                      <a:lnTo>
                        <a:pt x="36" y="13"/>
                      </a:lnTo>
                      <a:lnTo>
                        <a:pt x="34" y="13"/>
                      </a:lnTo>
                      <a:lnTo>
                        <a:pt x="33" y="13"/>
                      </a:lnTo>
                      <a:lnTo>
                        <a:pt x="31" y="14"/>
                      </a:lnTo>
                      <a:lnTo>
                        <a:pt x="30" y="14"/>
                      </a:lnTo>
                      <a:lnTo>
                        <a:pt x="29" y="15"/>
                      </a:lnTo>
                      <a:lnTo>
                        <a:pt x="26" y="15"/>
                      </a:lnTo>
                      <a:lnTo>
                        <a:pt x="25" y="16"/>
                      </a:lnTo>
                      <a:lnTo>
                        <a:pt x="24" y="17"/>
                      </a:lnTo>
                      <a:lnTo>
                        <a:pt x="23" y="18"/>
                      </a:lnTo>
                      <a:lnTo>
                        <a:pt x="21" y="19"/>
                      </a:lnTo>
                      <a:lnTo>
                        <a:pt x="21" y="20"/>
                      </a:lnTo>
                      <a:lnTo>
                        <a:pt x="20" y="21"/>
                      </a:lnTo>
                      <a:lnTo>
                        <a:pt x="19" y="22"/>
                      </a:lnTo>
                      <a:lnTo>
                        <a:pt x="18" y="24"/>
                      </a:lnTo>
                      <a:lnTo>
                        <a:pt x="18" y="25"/>
                      </a:lnTo>
                      <a:lnTo>
                        <a:pt x="17" y="27"/>
                      </a:lnTo>
                      <a:lnTo>
                        <a:pt x="17" y="29"/>
                      </a:lnTo>
                      <a:lnTo>
                        <a:pt x="16" y="32"/>
                      </a:lnTo>
                      <a:lnTo>
                        <a:pt x="16" y="34"/>
                      </a:lnTo>
                      <a:lnTo>
                        <a:pt x="16" y="36"/>
                      </a:lnTo>
                      <a:lnTo>
                        <a:pt x="16" y="38"/>
                      </a:lnTo>
                      <a:lnTo>
                        <a:pt x="15" y="41"/>
                      </a:lnTo>
                      <a:lnTo>
                        <a:pt x="15" y="89"/>
                      </a:lnTo>
                      <a:lnTo>
                        <a:pt x="0" y="8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86" name="Freeform 557"/>
                <p:cNvSpPr>
                  <a:spLocks noEditPoints="1"/>
                </p:cNvSpPr>
                <p:nvPr/>
              </p:nvSpPr>
              <p:spPr bwMode="auto">
                <a:xfrm>
                  <a:off x="2007" y="2754"/>
                  <a:ext cx="40" cy="45"/>
                </a:xfrm>
                <a:custGeom>
                  <a:avLst/>
                  <a:gdLst>
                    <a:gd name="T0" fmla="*/ 10 w 79"/>
                    <a:gd name="T1" fmla="*/ 9 h 90"/>
                    <a:gd name="T2" fmla="*/ 10 w 79"/>
                    <a:gd name="T3" fmla="*/ 10 h 90"/>
                    <a:gd name="T4" fmla="*/ 9 w 79"/>
                    <a:gd name="T5" fmla="*/ 10 h 90"/>
                    <a:gd name="T6" fmla="*/ 8 w 79"/>
                    <a:gd name="T7" fmla="*/ 11 h 90"/>
                    <a:gd name="T8" fmla="*/ 7 w 79"/>
                    <a:gd name="T9" fmla="*/ 11 h 90"/>
                    <a:gd name="T10" fmla="*/ 6 w 79"/>
                    <a:gd name="T11" fmla="*/ 12 h 90"/>
                    <a:gd name="T12" fmla="*/ 5 w 79"/>
                    <a:gd name="T13" fmla="*/ 12 h 90"/>
                    <a:gd name="T14" fmla="*/ 3 w 79"/>
                    <a:gd name="T15" fmla="*/ 11 h 90"/>
                    <a:gd name="T16" fmla="*/ 2 w 79"/>
                    <a:gd name="T17" fmla="*/ 11 h 90"/>
                    <a:gd name="T18" fmla="*/ 1 w 79"/>
                    <a:gd name="T19" fmla="*/ 10 h 90"/>
                    <a:gd name="T20" fmla="*/ 1 w 79"/>
                    <a:gd name="T21" fmla="*/ 8 h 90"/>
                    <a:gd name="T22" fmla="*/ 1 w 79"/>
                    <a:gd name="T23" fmla="*/ 7 h 90"/>
                    <a:gd name="T24" fmla="*/ 1 w 79"/>
                    <a:gd name="T25" fmla="*/ 5 h 90"/>
                    <a:gd name="T26" fmla="*/ 1 w 79"/>
                    <a:gd name="T27" fmla="*/ 4 h 90"/>
                    <a:gd name="T28" fmla="*/ 1 w 79"/>
                    <a:gd name="T29" fmla="*/ 2 h 90"/>
                    <a:gd name="T30" fmla="*/ 2 w 79"/>
                    <a:gd name="T31" fmla="*/ 2 h 90"/>
                    <a:gd name="T32" fmla="*/ 3 w 79"/>
                    <a:gd name="T33" fmla="*/ 1 h 90"/>
                    <a:gd name="T34" fmla="*/ 5 w 79"/>
                    <a:gd name="T35" fmla="*/ 0 h 90"/>
                    <a:gd name="T36" fmla="*/ 6 w 79"/>
                    <a:gd name="T37" fmla="*/ 0 h 90"/>
                    <a:gd name="T38" fmla="*/ 7 w 79"/>
                    <a:gd name="T39" fmla="*/ 1 h 90"/>
                    <a:gd name="T40" fmla="*/ 9 w 79"/>
                    <a:gd name="T41" fmla="*/ 1 h 90"/>
                    <a:gd name="T42" fmla="*/ 9 w 79"/>
                    <a:gd name="T43" fmla="*/ 2 h 90"/>
                    <a:gd name="T44" fmla="*/ 10 w 79"/>
                    <a:gd name="T45" fmla="*/ 4 h 90"/>
                    <a:gd name="T46" fmla="*/ 10 w 79"/>
                    <a:gd name="T47" fmla="*/ 5 h 90"/>
                    <a:gd name="T48" fmla="*/ 10 w 79"/>
                    <a:gd name="T49" fmla="*/ 6 h 90"/>
                    <a:gd name="T50" fmla="*/ 10 w 79"/>
                    <a:gd name="T51" fmla="*/ 6 h 90"/>
                    <a:gd name="T52" fmla="*/ 10 w 79"/>
                    <a:gd name="T53" fmla="*/ 6 h 90"/>
                    <a:gd name="T54" fmla="*/ 2 w 79"/>
                    <a:gd name="T55" fmla="*/ 7 h 90"/>
                    <a:gd name="T56" fmla="*/ 3 w 79"/>
                    <a:gd name="T57" fmla="*/ 8 h 90"/>
                    <a:gd name="T58" fmla="*/ 3 w 79"/>
                    <a:gd name="T59" fmla="*/ 9 h 90"/>
                    <a:gd name="T60" fmla="*/ 4 w 79"/>
                    <a:gd name="T61" fmla="*/ 9 h 90"/>
                    <a:gd name="T62" fmla="*/ 4 w 79"/>
                    <a:gd name="T63" fmla="*/ 10 h 90"/>
                    <a:gd name="T64" fmla="*/ 5 w 79"/>
                    <a:gd name="T65" fmla="*/ 10 h 90"/>
                    <a:gd name="T66" fmla="*/ 6 w 79"/>
                    <a:gd name="T67" fmla="*/ 10 h 90"/>
                    <a:gd name="T68" fmla="*/ 6 w 79"/>
                    <a:gd name="T69" fmla="*/ 10 h 90"/>
                    <a:gd name="T70" fmla="*/ 7 w 79"/>
                    <a:gd name="T71" fmla="*/ 10 h 90"/>
                    <a:gd name="T72" fmla="*/ 7 w 79"/>
                    <a:gd name="T73" fmla="*/ 10 h 90"/>
                    <a:gd name="T74" fmla="*/ 8 w 79"/>
                    <a:gd name="T75" fmla="*/ 9 h 90"/>
                    <a:gd name="T76" fmla="*/ 8 w 79"/>
                    <a:gd name="T77" fmla="*/ 9 h 90"/>
                    <a:gd name="T78" fmla="*/ 8 w 79"/>
                    <a:gd name="T79" fmla="*/ 8 h 90"/>
                    <a:gd name="T80" fmla="*/ 8 w 79"/>
                    <a:gd name="T81" fmla="*/ 5 h 90"/>
                    <a:gd name="T82" fmla="*/ 8 w 79"/>
                    <a:gd name="T83" fmla="*/ 4 h 90"/>
                    <a:gd name="T84" fmla="*/ 8 w 79"/>
                    <a:gd name="T85" fmla="*/ 3 h 90"/>
                    <a:gd name="T86" fmla="*/ 8 w 79"/>
                    <a:gd name="T87" fmla="*/ 3 h 90"/>
                    <a:gd name="T88" fmla="*/ 7 w 79"/>
                    <a:gd name="T89" fmla="*/ 2 h 90"/>
                    <a:gd name="T90" fmla="*/ 6 w 79"/>
                    <a:gd name="T91" fmla="*/ 2 h 90"/>
                    <a:gd name="T92" fmla="*/ 5 w 79"/>
                    <a:gd name="T93" fmla="*/ 2 h 90"/>
                    <a:gd name="T94" fmla="*/ 4 w 79"/>
                    <a:gd name="T95" fmla="*/ 2 h 90"/>
                    <a:gd name="T96" fmla="*/ 4 w 79"/>
                    <a:gd name="T97" fmla="*/ 2 h 90"/>
                    <a:gd name="T98" fmla="*/ 3 w 79"/>
                    <a:gd name="T99" fmla="*/ 3 h 90"/>
                    <a:gd name="T100" fmla="*/ 3 w 79"/>
                    <a:gd name="T101" fmla="*/ 3 h 90"/>
                    <a:gd name="T102" fmla="*/ 3 w 79"/>
                    <a:gd name="T103" fmla="*/ 4 h 90"/>
                    <a:gd name="T104" fmla="*/ 2 w 79"/>
                    <a:gd name="T105" fmla="*/ 5 h 9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9"/>
                    <a:gd name="T160" fmla="*/ 0 h 90"/>
                    <a:gd name="T161" fmla="*/ 79 w 79"/>
                    <a:gd name="T162" fmla="*/ 90 h 90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9" h="90">
                      <a:moveTo>
                        <a:pt x="64" y="61"/>
                      </a:moveTo>
                      <a:lnTo>
                        <a:pt x="78" y="63"/>
                      </a:lnTo>
                      <a:lnTo>
                        <a:pt x="78" y="64"/>
                      </a:lnTo>
                      <a:lnTo>
                        <a:pt x="77" y="66"/>
                      </a:lnTo>
                      <a:lnTo>
                        <a:pt x="77" y="68"/>
                      </a:lnTo>
                      <a:lnTo>
                        <a:pt x="76" y="70"/>
                      </a:lnTo>
                      <a:lnTo>
                        <a:pt x="75" y="72"/>
                      </a:lnTo>
                      <a:lnTo>
                        <a:pt x="74" y="73"/>
                      </a:lnTo>
                      <a:lnTo>
                        <a:pt x="73" y="75"/>
                      </a:lnTo>
                      <a:lnTo>
                        <a:pt x="72" y="76"/>
                      </a:lnTo>
                      <a:lnTo>
                        <a:pt x="71" y="79"/>
                      </a:lnTo>
                      <a:lnTo>
                        <a:pt x="69" y="80"/>
                      </a:lnTo>
                      <a:lnTo>
                        <a:pt x="68" y="81"/>
                      </a:lnTo>
                      <a:lnTo>
                        <a:pt x="66" y="83"/>
                      </a:lnTo>
                      <a:lnTo>
                        <a:pt x="65" y="84"/>
                      </a:lnTo>
                      <a:lnTo>
                        <a:pt x="63" y="85"/>
                      </a:lnTo>
                      <a:lnTo>
                        <a:pt x="61" y="86"/>
                      </a:lnTo>
                      <a:lnTo>
                        <a:pt x="58" y="86"/>
                      </a:lnTo>
                      <a:lnTo>
                        <a:pt x="56" y="87"/>
                      </a:lnTo>
                      <a:lnTo>
                        <a:pt x="54" y="88"/>
                      </a:lnTo>
                      <a:lnTo>
                        <a:pt x="52" y="88"/>
                      </a:lnTo>
                      <a:lnTo>
                        <a:pt x="50" y="89"/>
                      </a:lnTo>
                      <a:lnTo>
                        <a:pt x="48" y="89"/>
                      </a:lnTo>
                      <a:lnTo>
                        <a:pt x="46" y="89"/>
                      </a:lnTo>
                      <a:lnTo>
                        <a:pt x="44" y="89"/>
                      </a:lnTo>
                      <a:lnTo>
                        <a:pt x="41" y="90"/>
                      </a:lnTo>
                      <a:lnTo>
                        <a:pt x="39" y="89"/>
                      </a:lnTo>
                      <a:lnTo>
                        <a:pt x="35" y="89"/>
                      </a:lnTo>
                      <a:lnTo>
                        <a:pt x="32" y="89"/>
                      </a:lnTo>
                      <a:lnTo>
                        <a:pt x="29" y="88"/>
                      </a:lnTo>
                      <a:lnTo>
                        <a:pt x="27" y="88"/>
                      </a:lnTo>
                      <a:lnTo>
                        <a:pt x="24" y="87"/>
                      </a:lnTo>
                      <a:lnTo>
                        <a:pt x="22" y="86"/>
                      </a:lnTo>
                      <a:lnTo>
                        <a:pt x="20" y="85"/>
                      </a:lnTo>
                      <a:lnTo>
                        <a:pt x="17" y="83"/>
                      </a:lnTo>
                      <a:lnTo>
                        <a:pt x="15" y="82"/>
                      </a:lnTo>
                      <a:lnTo>
                        <a:pt x="13" y="80"/>
                      </a:lnTo>
                      <a:lnTo>
                        <a:pt x="10" y="79"/>
                      </a:lnTo>
                      <a:lnTo>
                        <a:pt x="9" y="76"/>
                      </a:lnTo>
                      <a:lnTo>
                        <a:pt x="7" y="74"/>
                      </a:lnTo>
                      <a:lnTo>
                        <a:pt x="6" y="71"/>
                      </a:lnTo>
                      <a:lnTo>
                        <a:pt x="5" y="69"/>
                      </a:lnTo>
                      <a:lnTo>
                        <a:pt x="4" y="67"/>
                      </a:lnTo>
                      <a:lnTo>
                        <a:pt x="3" y="64"/>
                      </a:lnTo>
                      <a:lnTo>
                        <a:pt x="2" y="62"/>
                      </a:lnTo>
                      <a:lnTo>
                        <a:pt x="2" y="59"/>
                      </a:lnTo>
                      <a:lnTo>
                        <a:pt x="1" y="56"/>
                      </a:lnTo>
                      <a:lnTo>
                        <a:pt x="1" y="52"/>
                      </a:lnTo>
                      <a:lnTo>
                        <a:pt x="1" y="49"/>
                      </a:lnTo>
                      <a:lnTo>
                        <a:pt x="0" y="46"/>
                      </a:lnTo>
                      <a:lnTo>
                        <a:pt x="1" y="42"/>
                      </a:lnTo>
                      <a:lnTo>
                        <a:pt x="1" y="39"/>
                      </a:lnTo>
                      <a:lnTo>
                        <a:pt x="1" y="36"/>
                      </a:lnTo>
                      <a:lnTo>
                        <a:pt x="2" y="33"/>
                      </a:lnTo>
                      <a:lnTo>
                        <a:pt x="2" y="29"/>
                      </a:lnTo>
                      <a:lnTo>
                        <a:pt x="3" y="26"/>
                      </a:lnTo>
                      <a:lnTo>
                        <a:pt x="4" y="23"/>
                      </a:lnTo>
                      <a:lnTo>
                        <a:pt x="5" y="21"/>
                      </a:lnTo>
                      <a:lnTo>
                        <a:pt x="6" y="19"/>
                      </a:lnTo>
                      <a:lnTo>
                        <a:pt x="7" y="16"/>
                      </a:lnTo>
                      <a:lnTo>
                        <a:pt x="9" y="14"/>
                      </a:lnTo>
                      <a:lnTo>
                        <a:pt x="10" y="13"/>
                      </a:lnTo>
                      <a:lnTo>
                        <a:pt x="13" y="11"/>
                      </a:lnTo>
                      <a:lnTo>
                        <a:pt x="15" y="9"/>
                      </a:lnTo>
                      <a:lnTo>
                        <a:pt x="17" y="7"/>
                      </a:lnTo>
                      <a:lnTo>
                        <a:pt x="20" y="5"/>
                      </a:lnTo>
                      <a:lnTo>
                        <a:pt x="22" y="4"/>
                      </a:lnTo>
                      <a:lnTo>
                        <a:pt x="24" y="2"/>
                      </a:lnTo>
                      <a:lnTo>
                        <a:pt x="26" y="2"/>
                      </a:lnTo>
                      <a:lnTo>
                        <a:pt x="29" y="1"/>
                      </a:lnTo>
                      <a:lnTo>
                        <a:pt x="31" y="0"/>
                      </a:lnTo>
                      <a:lnTo>
                        <a:pt x="34" y="0"/>
                      </a:lnTo>
                      <a:lnTo>
                        <a:pt x="38" y="0"/>
                      </a:lnTo>
                      <a:lnTo>
                        <a:pt x="40" y="0"/>
                      </a:lnTo>
                      <a:lnTo>
                        <a:pt x="43" y="0"/>
                      </a:lnTo>
                      <a:lnTo>
                        <a:pt x="46" y="0"/>
                      </a:lnTo>
                      <a:lnTo>
                        <a:pt x="49" y="0"/>
                      </a:lnTo>
                      <a:lnTo>
                        <a:pt x="51" y="1"/>
                      </a:lnTo>
                      <a:lnTo>
                        <a:pt x="53" y="1"/>
                      </a:lnTo>
                      <a:lnTo>
                        <a:pt x="56" y="2"/>
                      </a:lnTo>
                      <a:lnTo>
                        <a:pt x="58" y="3"/>
                      </a:lnTo>
                      <a:lnTo>
                        <a:pt x="61" y="4"/>
                      </a:lnTo>
                      <a:lnTo>
                        <a:pt x="63" y="7"/>
                      </a:lnTo>
                      <a:lnTo>
                        <a:pt x="65" y="8"/>
                      </a:lnTo>
                      <a:lnTo>
                        <a:pt x="67" y="10"/>
                      </a:lnTo>
                      <a:lnTo>
                        <a:pt x="68" y="12"/>
                      </a:lnTo>
                      <a:lnTo>
                        <a:pt x="70" y="14"/>
                      </a:lnTo>
                      <a:lnTo>
                        <a:pt x="72" y="16"/>
                      </a:lnTo>
                      <a:lnTo>
                        <a:pt x="73" y="18"/>
                      </a:lnTo>
                      <a:lnTo>
                        <a:pt x="75" y="20"/>
                      </a:lnTo>
                      <a:lnTo>
                        <a:pt x="76" y="23"/>
                      </a:lnTo>
                      <a:lnTo>
                        <a:pt x="77" y="26"/>
                      </a:lnTo>
                      <a:lnTo>
                        <a:pt x="78" y="28"/>
                      </a:lnTo>
                      <a:lnTo>
                        <a:pt x="78" y="32"/>
                      </a:lnTo>
                      <a:lnTo>
                        <a:pt x="79" y="35"/>
                      </a:lnTo>
                      <a:lnTo>
                        <a:pt x="79" y="38"/>
                      </a:lnTo>
                      <a:lnTo>
                        <a:pt x="79" y="41"/>
                      </a:lnTo>
                      <a:lnTo>
                        <a:pt x="79" y="45"/>
                      </a:lnTo>
                      <a:lnTo>
                        <a:pt x="79" y="46"/>
                      </a:lnTo>
                      <a:lnTo>
                        <a:pt x="79" y="47"/>
                      </a:lnTo>
                      <a:lnTo>
                        <a:pt x="79" y="48"/>
                      </a:lnTo>
                      <a:lnTo>
                        <a:pt x="79" y="49"/>
                      </a:lnTo>
                      <a:lnTo>
                        <a:pt x="15" y="49"/>
                      </a:lnTo>
                      <a:lnTo>
                        <a:pt x="16" y="51"/>
                      </a:lnTo>
                      <a:lnTo>
                        <a:pt x="16" y="53"/>
                      </a:lnTo>
                      <a:lnTo>
                        <a:pt x="16" y="56"/>
                      </a:lnTo>
                      <a:lnTo>
                        <a:pt x="17" y="58"/>
                      </a:lnTo>
                      <a:lnTo>
                        <a:pt x="17" y="59"/>
                      </a:lnTo>
                      <a:lnTo>
                        <a:pt x="18" y="61"/>
                      </a:lnTo>
                      <a:lnTo>
                        <a:pt x="19" y="63"/>
                      </a:lnTo>
                      <a:lnTo>
                        <a:pt x="20" y="65"/>
                      </a:lnTo>
                      <a:lnTo>
                        <a:pt x="20" y="66"/>
                      </a:lnTo>
                      <a:lnTo>
                        <a:pt x="21" y="68"/>
                      </a:lnTo>
                      <a:lnTo>
                        <a:pt x="22" y="69"/>
                      </a:lnTo>
                      <a:lnTo>
                        <a:pt x="23" y="71"/>
                      </a:lnTo>
                      <a:lnTo>
                        <a:pt x="25" y="72"/>
                      </a:lnTo>
                      <a:lnTo>
                        <a:pt x="26" y="73"/>
                      </a:lnTo>
                      <a:lnTo>
                        <a:pt x="27" y="74"/>
                      </a:lnTo>
                      <a:lnTo>
                        <a:pt x="29" y="74"/>
                      </a:lnTo>
                      <a:lnTo>
                        <a:pt x="30" y="75"/>
                      </a:lnTo>
                      <a:lnTo>
                        <a:pt x="31" y="76"/>
                      </a:lnTo>
                      <a:lnTo>
                        <a:pt x="33" y="76"/>
                      </a:lnTo>
                      <a:lnTo>
                        <a:pt x="34" y="77"/>
                      </a:lnTo>
                      <a:lnTo>
                        <a:pt x="37" y="77"/>
                      </a:lnTo>
                      <a:lnTo>
                        <a:pt x="38" y="77"/>
                      </a:lnTo>
                      <a:lnTo>
                        <a:pt x="40" y="77"/>
                      </a:lnTo>
                      <a:lnTo>
                        <a:pt x="41" y="79"/>
                      </a:lnTo>
                      <a:lnTo>
                        <a:pt x="43" y="77"/>
                      </a:lnTo>
                      <a:lnTo>
                        <a:pt x="44" y="77"/>
                      </a:lnTo>
                      <a:lnTo>
                        <a:pt x="45" y="77"/>
                      </a:lnTo>
                      <a:lnTo>
                        <a:pt x="47" y="77"/>
                      </a:lnTo>
                      <a:lnTo>
                        <a:pt x="48" y="77"/>
                      </a:lnTo>
                      <a:lnTo>
                        <a:pt x="49" y="76"/>
                      </a:lnTo>
                      <a:lnTo>
                        <a:pt x="50" y="76"/>
                      </a:lnTo>
                      <a:lnTo>
                        <a:pt x="51" y="76"/>
                      </a:lnTo>
                      <a:lnTo>
                        <a:pt x="52" y="75"/>
                      </a:lnTo>
                      <a:lnTo>
                        <a:pt x="53" y="75"/>
                      </a:lnTo>
                      <a:lnTo>
                        <a:pt x="54" y="74"/>
                      </a:lnTo>
                      <a:lnTo>
                        <a:pt x="55" y="73"/>
                      </a:lnTo>
                      <a:lnTo>
                        <a:pt x="56" y="72"/>
                      </a:lnTo>
                      <a:lnTo>
                        <a:pt x="57" y="71"/>
                      </a:lnTo>
                      <a:lnTo>
                        <a:pt x="58" y="70"/>
                      </a:lnTo>
                      <a:lnTo>
                        <a:pt x="59" y="69"/>
                      </a:lnTo>
                      <a:lnTo>
                        <a:pt x="61" y="68"/>
                      </a:lnTo>
                      <a:lnTo>
                        <a:pt x="61" y="67"/>
                      </a:lnTo>
                      <a:lnTo>
                        <a:pt x="62" y="66"/>
                      </a:lnTo>
                      <a:lnTo>
                        <a:pt x="63" y="65"/>
                      </a:lnTo>
                      <a:lnTo>
                        <a:pt x="63" y="63"/>
                      </a:lnTo>
                      <a:lnTo>
                        <a:pt x="64" y="62"/>
                      </a:lnTo>
                      <a:lnTo>
                        <a:pt x="64" y="61"/>
                      </a:lnTo>
                      <a:close/>
                      <a:moveTo>
                        <a:pt x="16" y="37"/>
                      </a:moveTo>
                      <a:lnTo>
                        <a:pt x="64" y="37"/>
                      </a:lnTo>
                      <a:lnTo>
                        <a:pt x="64" y="35"/>
                      </a:lnTo>
                      <a:lnTo>
                        <a:pt x="64" y="33"/>
                      </a:lnTo>
                      <a:lnTo>
                        <a:pt x="64" y="32"/>
                      </a:lnTo>
                      <a:lnTo>
                        <a:pt x="63" y="29"/>
                      </a:lnTo>
                      <a:lnTo>
                        <a:pt x="63" y="28"/>
                      </a:lnTo>
                      <a:lnTo>
                        <a:pt x="63" y="27"/>
                      </a:lnTo>
                      <a:lnTo>
                        <a:pt x="62" y="26"/>
                      </a:lnTo>
                      <a:lnTo>
                        <a:pt x="62" y="24"/>
                      </a:lnTo>
                      <a:lnTo>
                        <a:pt x="61" y="23"/>
                      </a:lnTo>
                      <a:lnTo>
                        <a:pt x="61" y="22"/>
                      </a:lnTo>
                      <a:lnTo>
                        <a:pt x="59" y="21"/>
                      </a:lnTo>
                      <a:lnTo>
                        <a:pt x="58" y="21"/>
                      </a:lnTo>
                      <a:lnTo>
                        <a:pt x="57" y="19"/>
                      </a:lnTo>
                      <a:lnTo>
                        <a:pt x="56" y="18"/>
                      </a:lnTo>
                      <a:lnTo>
                        <a:pt x="55" y="17"/>
                      </a:lnTo>
                      <a:lnTo>
                        <a:pt x="53" y="15"/>
                      </a:lnTo>
                      <a:lnTo>
                        <a:pt x="52" y="15"/>
                      </a:lnTo>
                      <a:lnTo>
                        <a:pt x="50" y="14"/>
                      </a:lnTo>
                      <a:lnTo>
                        <a:pt x="49" y="13"/>
                      </a:lnTo>
                      <a:lnTo>
                        <a:pt x="47" y="12"/>
                      </a:lnTo>
                      <a:lnTo>
                        <a:pt x="46" y="12"/>
                      </a:lnTo>
                      <a:lnTo>
                        <a:pt x="44" y="12"/>
                      </a:lnTo>
                      <a:lnTo>
                        <a:pt x="42" y="12"/>
                      </a:lnTo>
                      <a:lnTo>
                        <a:pt x="40" y="12"/>
                      </a:lnTo>
                      <a:lnTo>
                        <a:pt x="39" y="12"/>
                      </a:lnTo>
                      <a:lnTo>
                        <a:pt x="38" y="12"/>
                      </a:lnTo>
                      <a:lnTo>
                        <a:pt x="35" y="12"/>
                      </a:lnTo>
                      <a:lnTo>
                        <a:pt x="34" y="12"/>
                      </a:lnTo>
                      <a:lnTo>
                        <a:pt x="32" y="13"/>
                      </a:lnTo>
                      <a:lnTo>
                        <a:pt x="31" y="13"/>
                      </a:lnTo>
                      <a:lnTo>
                        <a:pt x="30" y="14"/>
                      </a:lnTo>
                      <a:lnTo>
                        <a:pt x="28" y="15"/>
                      </a:lnTo>
                      <a:lnTo>
                        <a:pt x="27" y="15"/>
                      </a:lnTo>
                      <a:lnTo>
                        <a:pt x="26" y="16"/>
                      </a:lnTo>
                      <a:lnTo>
                        <a:pt x="25" y="17"/>
                      </a:lnTo>
                      <a:lnTo>
                        <a:pt x="23" y="19"/>
                      </a:lnTo>
                      <a:lnTo>
                        <a:pt x="22" y="20"/>
                      </a:lnTo>
                      <a:lnTo>
                        <a:pt x="21" y="21"/>
                      </a:lnTo>
                      <a:lnTo>
                        <a:pt x="20" y="22"/>
                      </a:lnTo>
                      <a:lnTo>
                        <a:pt x="20" y="24"/>
                      </a:lnTo>
                      <a:lnTo>
                        <a:pt x="19" y="25"/>
                      </a:lnTo>
                      <a:lnTo>
                        <a:pt x="18" y="26"/>
                      </a:lnTo>
                      <a:lnTo>
                        <a:pt x="18" y="28"/>
                      </a:lnTo>
                      <a:lnTo>
                        <a:pt x="17" y="29"/>
                      </a:lnTo>
                      <a:lnTo>
                        <a:pt x="17" y="32"/>
                      </a:lnTo>
                      <a:lnTo>
                        <a:pt x="17" y="33"/>
                      </a:lnTo>
                      <a:lnTo>
                        <a:pt x="17" y="35"/>
                      </a:lnTo>
                      <a:lnTo>
                        <a:pt x="16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87" name="Freeform 558"/>
                <p:cNvSpPr>
                  <a:spLocks/>
                </p:cNvSpPr>
                <p:nvPr/>
              </p:nvSpPr>
              <p:spPr bwMode="auto">
                <a:xfrm>
                  <a:off x="2188" y="3306"/>
                  <a:ext cx="37" cy="60"/>
                </a:xfrm>
                <a:custGeom>
                  <a:avLst/>
                  <a:gdLst>
                    <a:gd name="T0" fmla="*/ 0 w 74"/>
                    <a:gd name="T1" fmla="*/ 15 h 120"/>
                    <a:gd name="T2" fmla="*/ 0 w 74"/>
                    <a:gd name="T3" fmla="*/ 0 h 120"/>
                    <a:gd name="T4" fmla="*/ 2 w 74"/>
                    <a:gd name="T5" fmla="*/ 0 h 120"/>
                    <a:gd name="T6" fmla="*/ 2 w 74"/>
                    <a:gd name="T7" fmla="*/ 14 h 120"/>
                    <a:gd name="T8" fmla="*/ 10 w 74"/>
                    <a:gd name="T9" fmla="*/ 14 h 120"/>
                    <a:gd name="T10" fmla="*/ 10 w 74"/>
                    <a:gd name="T11" fmla="*/ 15 h 120"/>
                    <a:gd name="T12" fmla="*/ 0 w 74"/>
                    <a:gd name="T13" fmla="*/ 15 h 120"/>
                    <a:gd name="T14" fmla="*/ 0 w 74"/>
                    <a:gd name="T15" fmla="*/ 15 h 1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120"/>
                    <a:gd name="T26" fmla="*/ 74 w 74"/>
                    <a:gd name="T27" fmla="*/ 120 h 1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120">
                      <a:moveTo>
                        <a:pt x="0" y="120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05"/>
                      </a:lnTo>
                      <a:lnTo>
                        <a:pt x="74" y="105"/>
                      </a:lnTo>
                      <a:lnTo>
                        <a:pt x="74" y="12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88" name="Freeform 559"/>
                <p:cNvSpPr>
                  <a:spLocks noEditPoints="1"/>
                </p:cNvSpPr>
                <p:nvPr/>
              </p:nvSpPr>
              <p:spPr bwMode="auto">
                <a:xfrm>
                  <a:off x="2231" y="3321"/>
                  <a:ext cx="39" cy="45"/>
                </a:xfrm>
                <a:custGeom>
                  <a:avLst/>
                  <a:gdLst>
                    <a:gd name="T0" fmla="*/ 6 w 79"/>
                    <a:gd name="T1" fmla="*/ 11 h 90"/>
                    <a:gd name="T2" fmla="*/ 5 w 79"/>
                    <a:gd name="T3" fmla="*/ 11 h 90"/>
                    <a:gd name="T4" fmla="*/ 4 w 79"/>
                    <a:gd name="T5" fmla="*/ 12 h 90"/>
                    <a:gd name="T6" fmla="*/ 2 w 79"/>
                    <a:gd name="T7" fmla="*/ 12 h 90"/>
                    <a:gd name="T8" fmla="*/ 1 w 79"/>
                    <a:gd name="T9" fmla="*/ 11 h 90"/>
                    <a:gd name="T10" fmla="*/ 0 w 79"/>
                    <a:gd name="T11" fmla="*/ 10 h 90"/>
                    <a:gd name="T12" fmla="*/ 0 w 79"/>
                    <a:gd name="T13" fmla="*/ 9 h 90"/>
                    <a:gd name="T14" fmla="*/ 0 w 79"/>
                    <a:gd name="T15" fmla="*/ 8 h 90"/>
                    <a:gd name="T16" fmla="*/ 0 w 79"/>
                    <a:gd name="T17" fmla="*/ 7 h 90"/>
                    <a:gd name="T18" fmla="*/ 1 w 79"/>
                    <a:gd name="T19" fmla="*/ 6 h 90"/>
                    <a:gd name="T20" fmla="*/ 1 w 79"/>
                    <a:gd name="T21" fmla="*/ 6 h 90"/>
                    <a:gd name="T22" fmla="*/ 2 w 79"/>
                    <a:gd name="T23" fmla="*/ 6 h 90"/>
                    <a:gd name="T24" fmla="*/ 3 w 79"/>
                    <a:gd name="T25" fmla="*/ 5 h 90"/>
                    <a:gd name="T26" fmla="*/ 4 w 79"/>
                    <a:gd name="T27" fmla="*/ 5 h 90"/>
                    <a:gd name="T28" fmla="*/ 6 w 79"/>
                    <a:gd name="T29" fmla="*/ 5 h 90"/>
                    <a:gd name="T30" fmla="*/ 7 w 79"/>
                    <a:gd name="T31" fmla="*/ 4 h 90"/>
                    <a:gd name="T32" fmla="*/ 7 w 79"/>
                    <a:gd name="T33" fmla="*/ 4 h 90"/>
                    <a:gd name="T34" fmla="*/ 7 w 79"/>
                    <a:gd name="T35" fmla="*/ 3 h 90"/>
                    <a:gd name="T36" fmla="*/ 7 w 79"/>
                    <a:gd name="T37" fmla="*/ 3 h 90"/>
                    <a:gd name="T38" fmla="*/ 6 w 79"/>
                    <a:gd name="T39" fmla="*/ 2 h 90"/>
                    <a:gd name="T40" fmla="*/ 4 w 79"/>
                    <a:gd name="T41" fmla="*/ 2 h 90"/>
                    <a:gd name="T42" fmla="*/ 3 w 79"/>
                    <a:gd name="T43" fmla="*/ 2 h 90"/>
                    <a:gd name="T44" fmla="*/ 2 w 79"/>
                    <a:gd name="T45" fmla="*/ 3 h 90"/>
                    <a:gd name="T46" fmla="*/ 2 w 79"/>
                    <a:gd name="T47" fmla="*/ 4 h 90"/>
                    <a:gd name="T48" fmla="*/ 0 w 79"/>
                    <a:gd name="T49" fmla="*/ 3 h 90"/>
                    <a:gd name="T50" fmla="*/ 1 w 79"/>
                    <a:gd name="T51" fmla="*/ 2 h 90"/>
                    <a:gd name="T52" fmla="*/ 1 w 79"/>
                    <a:gd name="T53" fmla="*/ 1 h 90"/>
                    <a:gd name="T54" fmla="*/ 3 w 79"/>
                    <a:gd name="T55" fmla="*/ 1 h 90"/>
                    <a:gd name="T56" fmla="*/ 4 w 79"/>
                    <a:gd name="T57" fmla="*/ 0 h 90"/>
                    <a:gd name="T58" fmla="*/ 6 w 79"/>
                    <a:gd name="T59" fmla="*/ 0 h 90"/>
                    <a:gd name="T60" fmla="*/ 7 w 79"/>
                    <a:gd name="T61" fmla="*/ 1 h 90"/>
                    <a:gd name="T62" fmla="*/ 8 w 79"/>
                    <a:gd name="T63" fmla="*/ 1 h 90"/>
                    <a:gd name="T64" fmla="*/ 8 w 79"/>
                    <a:gd name="T65" fmla="*/ 2 h 90"/>
                    <a:gd name="T66" fmla="*/ 9 w 79"/>
                    <a:gd name="T67" fmla="*/ 2 h 90"/>
                    <a:gd name="T68" fmla="*/ 9 w 79"/>
                    <a:gd name="T69" fmla="*/ 3 h 90"/>
                    <a:gd name="T70" fmla="*/ 9 w 79"/>
                    <a:gd name="T71" fmla="*/ 4 h 90"/>
                    <a:gd name="T72" fmla="*/ 9 w 79"/>
                    <a:gd name="T73" fmla="*/ 8 h 90"/>
                    <a:gd name="T74" fmla="*/ 9 w 79"/>
                    <a:gd name="T75" fmla="*/ 10 h 90"/>
                    <a:gd name="T76" fmla="*/ 9 w 79"/>
                    <a:gd name="T77" fmla="*/ 11 h 90"/>
                    <a:gd name="T78" fmla="*/ 7 w 79"/>
                    <a:gd name="T79" fmla="*/ 12 h 90"/>
                    <a:gd name="T80" fmla="*/ 7 w 79"/>
                    <a:gd name="T81" fmla="*/ 11 h 90"/>
                    <a:gd name="T82" fmla="*/ 7 w 79"/>
                    <a:gd name="T83" fmla="*/ 10 h 90"/>
                    <a:gd name="T84" fmla="*/ 6 w 79"/>
                    <a:gd name="T85" fmla="*/ 6 h 90"/>
                    <a:gd name="T86" fmla="*/ 4 w 79"/>
                    <a:gd name="T87" fmla="*/ 7 h 90"/>
                    <a:gd name="T88" fmla="*/ 3 w 79"/>
                    <a:gd name="T89" fmla="*/ 7 h 90"/>
                    <a:gd name="T90" fmla="*/ 2 w 79"/>
                    <a:gd name="T91" fmla="*/ 7 h 90"/>
                    <a:gd name="T92" fmla="*/ 2 w 79"/>
                    <a:gd name="T93" fmla="*/ 7 h 90"/>
                    <a:gd name="T94" fmla="*/ 2 w 79"/>
                    <a:gd name="T95" fmla="*/ 8 h 90"/>
                    <a:gd name="T96" fmla="*/ 1 w 79"/>
                    <a:gd name="T97" fmla="*/ 9 h 90"/>
                    <a:gd name="T98" fmla="*/ 2 w 79"/>
                    <a:gd name="T99" fmla="*/ 9 h 90"/>
                    <a:gd name="T100" fmla="*/ 2 w 79"/>
                    <a:gd name="T101" fmla="*/ 10 h 90"/>
                    <a:gd name="T102" fmla="*/ 3 w 79"/>
                    <a:gd name="T103" fmla="*/ 10 h 90"/>
                    <a:gd name="T104" fmla="*/ 4 w 79"/>
                    <a:gd name="T105" fmla="*/ 10 h 90"/>
                    <a:gd name="T106" fmla="*/ 5 w 79"/>
                    <a:gd name="T107" fmla="*/ 10 h 90"/>
                    <a:gd name="T108" fmla="*/ 6 w 79"/>
                    <a:gd name="T109" fmla="*/ 9 h 90"/>
                    <a:gd name="T110" fmla="*/ 7 w 79"/>
                    <a:gd name="T111" fmla="*/ 8 h 90"/>
                    <a:gd name="T112" fmla="*/ 7 w 79"/>
                    <a:gd name="T113" fmla="*/ 7 h 9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79"/>
                    <a:gd name="T172" fmla="*/ 0 h 90"/>
                    <a:gd name="T173" fmla="*/ 79 w 79"/>
                    <a:gd name="T174" fmla="*/ 90 h 9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79" h="90">
                      <a:moveTo>
                        <a:pt x="61" y="77"/>
                      </a:moveTo>
                      <a:lnTo>
                        <a:pt x="60" y="78"/>
                      </a:lnTo>
                      <a:lnTo>
                        <a:pt x="59" y="79"/>
                      </a:lnTo>
                      <a:lnTo>
                        <a:pt x="58" y="80"/>
                      </a:lnTo>
                      <a:lnTo>
                        <a:pt x="56" y="81"/>
                      </a:lnTo>
                      <a:lnTo>
                        <a:pt x="55" y="82"/>
                      </a:lnTo>
                      <a:lnTo>
                        <a:pt x="54" y="83"/>
                      </a:lnTo>
                      <a:lnTo>
                        <a:pt x="53" y="83"/>
                      </a:lnTo>
                      <a:lnTo>
                        <a:pt x="51" y="84"/>
                      </a:lnTo>
                      <a:lnTo>
                        <a:pt x="50" y="85"/>
                      </a:lnTo>
                      <a:lnTo>
                        <a:pt x="49" y="85"/>
                      </a:lnTo>
                      <a:lnTo>
                        <a:pt x="48" y="87"/>
                      </a:lnTo>
                      <a:lnTo>
                        <a:pt x="46" y="88"/>
                      </a:lnTo>
                      <a:lnTo>
                        <a:pt x="45" y="88"/>
                      </a:lnTo>
                      <a:lnTo>
                        <a:pt x="44" y="88"/>
                      </a:lnTo>
                      <a:lnTo>
                        <a:pt x="41" y="88"/>
                      </a:lnTo>
                      <a:lnTo>
                        <a:pt x="40" y="89"/>
                      </a:lnTo>
                      <a:lnTo>
                        <a:pt x="39" y="89"/>
                      </a:lnTo>
                      <a:lnTo>
                        <a:pt x="37" y="89"/>
                      </a:lnTo>
                      <a:lnTo>
                        <a:pt x="36" y="89"/>
                      </a:lnTo>
                      <a:lnTo>
                        <a:pt x="35" y="89"/>
                      </a:lnTo>
                      <a:lnTo>
                        <a:pt x="33" y="89"/>
                      </a:lnTo>
                      <a:lnTo>
                        <a:pt x="32" y="89"/>
                      </a:lnTo>
                      <a:lnTo>
                        <a:pt x="31" y="89"/>
                      </a:lnTo>
                      <a:lnTo>
                        <a:pt x="29" y="90"/>
                      </a:lnTo>
                      <a:lnTo>
                        <a:pt x="27" y="89"/>
                      </a:lnTo>
                      <a:lnTo>
                        <a:pt x="25" y="89"/>
                      </a:lnTo>
                      <a:lnTo>
                        <a:pt x="23" y="89"/>
                      </a:lnTo>
                      <a:lnTo>
                        <a:pt x="21" y="89"/>
                      </a:lnTo>
                      <a:lnTo>
                        <a:pt x="18" y="88"/>
                      </a:lnTo>
                      <a:lnTo>
                        <a:pt x="16" y="88"/>
                      </a:lnTo>
                      <a:lnTo>
                        <a:pt x="15" y="87"/>
                      </a:lnTo>
                      <a:lnTo>
                        <a:pt x="13" y="87"/>
                      </a:lnTo>
                      <a:lnTo>
                        <a:pt x="11" y="85"/>
                      </a:lnTo>
                      <a:lnTo>
                        <a:pt x="10" y="84"/>
                      </a:lnTo>
                      <a:lnTo>
                        <a:pt x="9" y="83"/>
                      </a:lnTo>
                      <a:lnTo>
                        <a:pt x="7" y="83"/>
                      </a:lnTo>
                      <a:lnTo>
                        <a:pt x="6" y="81"/>
                      </a:lnTo>
                      <a:lnTo>
                        <a:pt x="5" y="80"/>
                      </a:lnTo>
                      <a:lnTo>
                        <a:pt x="4" y="79"/>
                      </a:lnTo>
                      <a:lnTo>
                        <a:pt x="4" y="77"/>
                      </a:lnTo>
                      <a:lnTo>
                        <a:pt x="3" y="76"/>
                      </a:lnTo>
                      <a:lnTo>
                        <a:pt x="2" y="75"/>
                      </a:lnTo>
                      <a:lnTo>
                        <a:pt x="2" y="73"/>
                      </a:lnTo>
                      <a:lnTo>
                        <a:pt x="1" y="72"/>
                      </a:lnTo>
                      <a:lnTo>
                        <a:pt x="1" y="70"/>
                      </a:lnTo>
                      <a:lnTo>
                        <a:pt x="1" y="69"/>
                      </a:lnTo>
                      <a:lnTo>
                        <a:pt x="1" y="67"/>
                      </a:lnTo>
                      <a:lnTo>
                        <a:pt x="0" y="66"/>
                      </a:lnTo>
                      <a:lnTo>
                        <a:pt x="1" y="65"/>
                      </a:lnTo>
                      <a:lnTo>
                        <a:pt x="1" y="64"/>
                      </a:lnTo>
                      <a:lnTo>
                        <a:pt x="1" y="62"/>
                      </a:lnTo>
                      <a:lnTo>
                        <a:pt x="1" y="61"/>
                      </a:lnTo>
                      <a:lnTo>
                        <a:pt x="1" y="60"/>
                      </a:lnTo>
                      <a:lnTo>
                        <a:pt x="1" y="59"/>
                      </a:lnTo>
                      <a:lnTo>
                        <a:pt x="2" y="58"/>
                      </a:lnTo>
                      <a:lnTo>
                        <a:pt x="2" y="57"/>
                      </a:lnTo>
                      <a:lnTo>
                        <a:pt x="2" y="56"/>
                      </a:lnTo>
                      <a:lnTo>
                        <a:pt x="3" y="55"/>
                      </a:lnTo>
                      <a:lnTo>
                        <a:pt x="3" y="54"/>
                      </a:lnTo>
                      <a:lnTo>
                        <a:pt x="4" y="53"/>
                      </a:lnTo>
                      <a:lnTo>
                        <a:pt x="4" y="52"/>
                      </a:lnTo>
                      <a:lnTo>
                        <a:pt x="5" y="51"/>
                      </a:lnTo>
                      <a:lnTo>
                        <a:pt x="5" y="50"/>
                      </a:lnTo>
                      <a:lnTo>
                        <a:pt x="6" y="50"/>
                      </a:lnTo>
                      <a:lnTo>
                        <a:pt x="6" y="49"/>
                      </a:lnTo>
                      <a:lnTo>
                        <a:pt x="7" y="48"/>
                      </a:lnTo>
                      <a:lnTo>
                        <a:pt x="8" y="48"/>
                      </a:lnTo>
                      <a:lnTo>
                        <a:pt x="8" y="47"/>
                      </a:lnTo>
                      <a:lnTo>
                        <a:pt x="9" y="47"/>
                      </a:lnTo>
                      <a:lnTo>
                        <a:pt x="10" y="46"/>
                      </a:lnTo>
                      <a:lnTo>
                        <a:pt x="11" y="45"/>
                      </a:lnTo>
                      <a:lnTo>
                        <a:pt x="12" y="45"/>
                      </a:lnTo>
                      <a:lnTo>
                        <a:pt x="13" y="44"/>
                      </a:lnTo>
                      <a:lnTo>
                        <a:pt x="14" y="43"/>
                      </a:lnTo>
                      <a:lnTo>
                        <a:pt x="15" y="43"/>
                      </a:lnTo>
                      <a:lnTo>
                        <a:pt x="16" y="42"/>
                      </a:lnTo>
                      <a:lnTo>
                        <a:pt x="17" y="42"/>
                      </a:lnTo>
                      <a:lnTo>
                        <a:pt x="18" y="42"/>
                      </a:lnTo>
                      <a:lnTo>
                        <a:pt x="20" y="41"/>
                      </a:lnTo>
                      <a:lnTo>
                        <a:pt x="21" y="41"/>
                      </a:lnTo>
                      <a:lnTo>
                        <a:pt x="22" y="40"/>
                      </a:lnTo>
                      <a:lnTo>
                        <a:pt x="23" y="40"/>
                      </a:lnTo>
                      <a:lnTo>
                        <a:pt x="24" y="40"/>
                      </a:lnTo>
                      <a:lnTo>
                        <a:pt x="25" y="40"/>
                      </a:lnTo>
                      <a:lnTo>
                        <a:pt x="26" y="40"/>
                      </a:lnTo>
                      <a:lnTo>
                        <a:pt x="27" y="38"/>
                      </a:lnTo>
                      <a:lnTo>
                        <a:pt x="28" y="38"/>
                      </a:lnTo>
                      <a:lnTo>
                        <a:pt x="29" y="38"/>
                      </a:lnTo>
                      <a:lnTo>
                        <a:pt x="30" y="38"/>
                      </a:lnTo>
                      <a:lnTo>
                        <a:pt x="31" y="38"/>
                      </a:lnTo>
                      <a:lnTo>
                        <a:pt x="32" y="38"/>
                      </a:lnTo>
                      <a:lnTo>
                        <a:pt x="33" y="38"/>
                      </a:lnTo>
                      <a:lnTo>
                        <a:pt x="36" y="37"/>
                      </a:lnTo>
                      <a:lnTo>
                        <a:pt x="39" y="37"/>
                      </a:lnTo>
                      <a:lnTo>
                        <a:pt x="42" y="36"/>
                      </a:lnTo>
                      <a:lnTo>
                        <a:pt x="45" y="36"/>
                      </a:lnTo>
                      <a:lnTo>
                        <a:pt x="48" y="36"/>
                      </a:lnTo>
                      <a:lnTo>
                        <a:pt x="50" y="35"/>
                      </a:lnTo>
                      <a:lnTo>
                        <a:pt x="52" y="35"/>
                      </a:lnTo>
                      <a:lnTo>
                        <a:pt x="54" y="34"/>
                      </a:lnTo>
                      <a:lnTo>
                        <a:pt x="56" y="34"/>
                      </a:lnTo>
                      <a:lnTo>
                        <a:pt x="58" y="33"/>
                      </a:lnTo>
                      <a:lnTo>
                        <a:pt x="59" y="33"/>
                      </a:lnTo>
                      <a:lnTo>
                        <a:pt x="60" y="33"/>
                      </a:lnTo>
                      <a:lnTo>
                        <a:pt x="60" y="32"/>
                      </a:lnTo>
                      <a:lnTo>
                        <a:pt x="60" y="31"/>
                      </a:lnTo>
                      <a:lnTo>
                        <a:pt x="60" y="30"/>
                      </a:lnTo>
                      <a:lnTo>
                        <a:pt x="60" y="28"/>
                      </a:lnTo>
                      <a:lnTo>
                        <a:pt x="60" y="27"/>
                      </a:lnTo>
                      <a:lnTo>
                        <a:pt x="60" y="25"/>
                      </a:lnTo>
                      <a:lnTo>
                        <a:pt x="60" y="24"/>
                      </a:lnTo>
                      <a:lnTo>
                        <a:pt x="60" y="23"/>
                      </a:lnTo>
                      <a:lnTo>
                        <a:pt x="59" y="22"/>
                      </a:lnTo>
                      <a:lnTo>
                        <a:pt x="59" y="21"/>
                      </a:lnTo>
                      <a:lnTo>
                        <a:pt x="59" y="20"/>
                      </a:lnTo>
                      <a:lnTo>
                        <a:pt x="58" y="19"/>
                      </a:lnTo>
                      <a:lnTo>
                        <a:pt x="58" y="18"/>
                      </a:lnTo>
                      <a:lnTo>
                        <a:pt x="57" y="17"/>
                      </a:lnTo>
                      <a:lnTo>
                        <a:pt x="56" y="17"/>
                      </a:lnTo>
                      <a:lnTo>
                        <a:pt x="55" y="16"/>
                      </a:lnTo>
                      <a:lnTo>
                        <a:pt x="54" y="14"/>
                      </a:lnTo>
                      <a:lnTo>
                        <a:pt x="53" y="14"/>
                      </a:lnTo>
                      <a:lnTo>
                        <a:pt x="52" y="13"/>
                      </a:lnTo>
                      <a:lnTo>
                        <a:pt x="51" y="13"/>
                      </a:lnTo>
                      <a:lnTo>
                        <a:pt x="49" y="12"/>
                      </a:lnTo>
                      <a:lnTo>
                        <a:pt x="48" y="12"/>
                      </a:lnTo>
                      <a:lnTo>
                        <a:pt x="47" y="12"/>
                      </a:lnTo>
                      <a:lnTo>
                        <a:pt x="45" y="12"/>
                      </a:lnTo>
                      <a:lnTo>
                        <a:pt x="44" y="12"/>
                      </a:lnTo>
                      <a:lnTo>
                        <a:pt x="41" y="12"/>
                      </a:lnTo>
                      <a:lnTo>
                        <a:pt x="39" y="12"/>
                      </a:lnTo>
                      <a:lnTo>
                        <a:pt x="38" y="12"/>
                      </a:lnTo>
                      <a:lnTo>
                        <a:pt x="36" y="12"/>
                      </a:lnTo>
                      <a:lnTo>
                        <a:pt x="35" y="12"/>
                      </a:lnTo>
                      <a:lnTo>
                        <a:pt x="33" y="12"/>
                      </a:lnTo>
                      <a:lnTo>
                        <a:pt x="32" y="12"/>
                      </a:lnTo>
                      <a:lnTo>
                        <a:pt x="31" y="12"/>
                      </a:lnTo>
                      <a:lnTo>
                        <a:pt x="30" y="13"/>
                      </a:lnTo>
                      <a:lnTo>
                        <a:pt x="28" y="13"/>
                      </a:lnTo>
                      <a:lnTo>
                        <a:pt x="27" y="13"/>
                      </a:lnTo>
                      <a:lnTo>
                        <a:pt x="26" y="14"/>
                      </a:lnTo>
                      <a:lnTo>
                        <a:pt x="25" y="14"/>
                      </a:lnTo>
                      <a:lnTo>
                        <a:pt x="24" y="16"/>
                      </a:lnTo>
                      <a:lnTo>
                        <a:pt x="23" y="17"/>
                      </a:lnTo>
                      <a:lnTo>
                        <a:pt x="22" y="18"/>
                      </a:lnTo>
                      <a:lnTo>
                        <a:pt x="21" y="19"/>
                      </a:lnTo>
                      <a:lnTo>
                        <a:pt x="21" y="20"/>
                      </a:lnTo>
                      <a:lnTo>
                        <a:pt x="20" y="21"/>
                      </a:lnTo>
                      <a:lnTo>
                        <a:pt x="20" y="22"/>
                      </a:lnTo>
                      <a:lnTo>
                        <a:pt x="18" y="23"/>
                      </a:lnTo>
                      <a:lnTo>
                        <a:pt x="18" y="24"/>
                      </a:lnTo>
                      <a:lnTo>
                        <a:pt x="17" y="25"/>
                      </a:lnTo>
                      <a:lnTo>
                        <a:pt x="17" y="26"/>
                      </a:lnTo>
                      <a:lnTo>
                        <a:pt x="16" y="28"/>
                      </a:lnTo>
                      <a:lnTo>
                        <a:pt x="2" y="26"/>
                      </a:lnTo>
                      <a:lnTo>
                        <a:pt x="3" y="24"/>
                      </a:lnTo>
                      <a:lnTo>
                        <a:pt x="3" y="23"/>
                      </a:lnTo>
                      <a:lnTo>
                        <a:pt x="4" y="22"/>
                      </a:lnTo>
                      <a:lnTo>
                        <a:pt x="4" y="20"/>
                      </a:lnTo>
                      <a:lnTo>
                        <a:pt x="5" y="19"/>
                      </a:lnTo>
                      <a:lnTo>
                        <a:pt x="5" y="18"/>
                      </a:lnTo>
                      <a:lnTo>
                        <a:pt x="6" y="17"/>
                      </a:lnTo>
                      <a:lnTo>
                        <a:pt x="6" y="16"/>
                      </a:lnTo>
                      <a:lnTo>
                        <a:pt x="7" y="14"/>
                      </a:lnTo>
                      <a:lnTo>
                        <a:pt x="7" y="13"/>
                      </a:lnTo>
                      <a:lnTo>
                        <a:pt x="8" y="12"/>
                      </a:lnTo>
                      <a:lnTo>
                        <a:pt x="8" y="11"/>
                      </a:lnTo>
                      <a:lnTo>
                        <a:pt x="9" y="10"/>
                      </a:lnTo>
                      <a:lnTo>
                        <a:pt x="10" y="9"/>
                      </a:lnTo>
                      <a:lnTo>
                        <a:pt x="11" y="8"/>
                      </a:lnTo>
                      <a:lnTo>
                        <a:pt x="12" y="7"/>
                      </a:lnTo>
                      <a:lnTo>
                        <a:pt x="13" y="7"/>
                      </a:lnTo>
                      <a:lnTo>
                        <a:pt x="14" y="6"/>
                      </a:lnTo>
                      <a:lnTo>
                        <a:pt x="15" y="5"/>
                      </a:lnTo>
                      <a:lnTo>
                        <a:pt x="17" y="5"/>
                      </a:lnTo>
                      <a:lnTo>
                        <a:pt x="18" y="4"/>
                      </a:lnTo>
                      <a:lnTo>
                        <a:pt x="20" y="4"/>
                      </a:lnTo>
                      <a:lnTo>
                        <a:pt x="21" y="3"/>
                      </a:lnTo>
                      <a:lnTo>
                        <a:pt x="22" y="3"/>
                      </a:lnTo>
                      <a:lnTo>
                        <a:pt x="24" y="2"/>
                      </a:lnTo>
                      <a:lnTo>
                        <a:pt x="25" y="2"/>
                      </a:lnTo>
                      <a:lnTo>
                        <a:pt x="27" y="1"/>
                      </a:lnTo>
                      <a:lnTo>
                        <a:pt x="28" y="1"/>
                      </a:lnTo>
                      <a:lnTo>
                        <a:pt x="30" y="1"/>
                      </a:lnTo>
                      <a:lnTo>
                        <a:pt x="31" y="0"/>
                      </a:lnTo>
                      <a:lnTo>
                        <a:pt x="33" y="0"/>
                      </a:lnTo>
                      <a:lnTo>
                        <a:pt x="35" y="0"/>
                      </a:lnTo>
                      <a:lnTo>
                        <a:pt x="36" y="0"/>
                      </a:lnTo>
                      <a:lnTo>
                        <a:pt x="38" y="0"/>
                      </a:lnTo>
                      <a:lnTo>
                        <a:pt x="40" y="0"/>
                      </a:lnTo>
                      <a:lnTo>
                        <a:pt x="41" y="0"/>
                      </a:lnTo>
                      <a:lnTo>
                        <a:pt x="44" y="0"/>
                      </a:lnTo>
                      <a:lnTo>
                        <a:pt x="46" y="0"/>
                      </a:lnTo>
                      <a:lnTo>
                        <a:pt x="47" y="0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52" y="0"/>
                      </a:lnTo>
                      <a:lnTo>
                        <a:pt x="53" y="1"/>
                      </a:lnTo>
                      <a:lnTo>
                        <a:pt x="55" y="1"/>
                      </a:lnTo>
                      <a:lnTo>
                        <a:pt x="56" y="1"/>
                      </a:lnTo>
                      <a:lnTo>
                        <a:pt x="57" y="2"/>
                      </a:lnTo>
                      <a:lnTo>
                        <a:pt x="58" y="2"/>
                      </a:lnTo>
                      <a:lnTo>
                        <a:pt x="59" y="3"/>
                      </a:lnTo>
                      <a:lnTo>
                        <a:pt x="61" y="3"/>
                      </a:lnTo>
                      <a:lnTo>
                        <a:pt x="62" y="3"/>
                      </a:lnTo>
                      <a:lnTo>
                        <a:pt x="63" y="4"/>
                      </a:lnTo>
                      <a:lnTo>
                        <a:pt x="64" y="4"/>
                      </a:lnTo>
                      <a:lnTo>
                        <a:pt x="65" y="5"/>
                      </a:lnTo>
                      <a:lnTo>
                        <a:pt x="66" y="5"/>
                      </a:lnTo>
                      <a:lnTo>
                        <a:pt x="66" y="6"/>
                      </a:lnTo>
                      <a:lnTo>
                        <a:pt x="68" y="6"/>
                      </a:lnTo>
                      <a:lnTo>
                        <a:pt x="69" y="7"/>
                      </a:lnTo>
                      <a:lnTo>
                        <a:pt x="70" y="8"/>
                      </a:lnTo>
                      <a:lnTo>
                        <a:pt x="70" y="9"/>
                      </a:lnTo>
                      <a:lnTo>
                        <a:pt x="71" y="9"/>
                      </a:lnTo>
                      <a:lnTo>
                        <a:pt x="71" y="10"/>
                      </a:lnTo>
                      <a:lnTo>
                        <a:pt x="72" y="11"/>
                      </a:lnTo>
                      <a:lnTo>
                        <a:pt x="73" y="12"/>
                      </a:lnTo>
                      <a:lnTo>
                        <a:pt x="73" y="13"/>
                      </a:lnTo>
                      <a:lnTo>
                        <a:pt x="73" y="14"/>
                      </a:lnTo>
                      <a:lnTo>
                        <a:pt x="74" y="14"/>
                      </a:lnTo>
                      <a:lnTo>
                        <a:pt x="74" y="16"/>
                      </a:lnTo>
                      <a:lnTo>
                        <a:pt x="74" y="17"/>
                      </a:lnTo>
                      <a:lnTo>
                        <a:pt x="74" y="18"/>
                      </a:lnTo>
                      <a:lnTo>
                        <a:pt x="74" y="19"/>
                      </a:lnTo>
                      <a:lnTo>
                        <a:pt x="75" y="19"/>
                      </a:lnTo>
                      <a:lnTo>
                        <a:pt x="75" y="20"/>
                      </a:lnTo>
                      <a:lnTo>
                        <a:pt x="75" y="21"/>
                      </a:lnTo>
                      <a:lnTo>
                        <a:pt x="75" y="22"/>
                      </a:lnTo>
                      <a:lnTo>
                        <a:pt x="75" y="23"/>
                      </a:lnTo>
                      <a:lnTo>
                        <a:pt x="75" y="24"/>
                      </a:lnTo>
                      <a:lnTo>
                        <a:pt x="75" y="25"/>
                      </a:lnTo>
                      <a:lnTo>
                        <a:pt x="75" y="26"/>
                      </a:lnTo>
                      <a:lnTo>
                        <a:pt x="75" y="27"/>
                      </a:lnTo>
                      <a:lnTo>
                        <a:pt x="75" y="29"/>
                      </a:lnTo>
                      <a:lnTo>
                        <a:pt x="75" y="30"/>
                      </a:lnTo>
                      <a:lnTo>
                        <a:pt x="75" y="32"/>
                      </a:lnTo>
                      <a:lnTo>
                        <a:pt x="75" y="52"/>
                      </a:lnTo>
                      <a:lnTo>
                        <a:pt x="76" y="55"/>
                      </a:lnTo>
                      <a:lnTo>
                        <a:pt x="76" y="57"/>
                      </a:lnTo>
                      <a:lnTo>
                        <a:pt x="76" y="60"/>
                      </a:lnTo>
                      <a:lnTo>
                        <a:pt x="76" y="64"/>
                      </a:lnTo>
                      <a:lnTo>
                        <a:pt x="76" y="66"/>
                      </a:lnTo>
                      <a:lnTo>
                        <a:pt x="76" y="68"/>
                      </a:lnTo>
                      <a:lnTo>
                        <a:pt x="76" y="70"/>
                      </a:lnTo>
                      <a:lnTo>
                        <a:pt x="76" y="72"/>
                      </a:lnTo>
                      <a:lnTo>
                        <a:pt x="76" y="74"/>
                      </a:lnTo>
                      <a:lnTo>
                        <a:pt x="76" y="75"/>
                      </a:lnTo>
                      <a:lnTo>
                        <a:pt x="76" y="76"/>
                      </a:lnTo>
                      <a:lnTo>
                        <a:pt x="76" y="78"/>
                      </a:lnTo>
                      <a:lnTo>
                        <a:pt x="77" y="78"/>
                      </a:lnTo>
                      <a:lnTo>
                        <a:pt x="77" y="79"/>
                      </a:lnTo>
                      <a:lnTo>
                        <a:pt x="77" y="80"/>
                      </a:lnTo>
                      <a:lnTo>
                        <a:pt x="77" y="81"/>
                      </a:lnTo>
                      <a:lnTo>
                        <a:pt x="77" y="82"/>
                      </a:lnTo>
                      <a:lnTo>
                        <a:pt x="77" y="83"/>
                      </a:lnTo>
                      <a:lnTo>
                        <a:pt x="78" y="83"/>
                      </a:lnTo>
                      <a:lnTo>
                        <a:pt x="78" y="84"/>
                      </a:lnTo>
                      <a:lnTo>
                        <a:pt x="78" y="85"/>
                      </a:lnTo>
                      <a:lnTo>
                        <a:pt x="79" y="87"/>
                      </a:lnTo>
                      <a:lnTo>
                        <a:pt x="79" y="88"/>
                      </a:lnTo>
                      <a:lnTo>
                        <a:pt x="79" y="89"/>
                      </a:lnTo>
                      <a:lnTo>
                        <a:pt x="63" y="89"/>
                      </a:lnTo>
                      <a:lnTo>
                        <a:pt x="63" y="88"/>
                      </a:lnTo>
                      <a:lnTo>
                        <a:pt x="63" y="87"/>
                      </a:lnTo>
                      <a:lnTo>
                        <a:pt x="63" y="85"/>
                      </a:lnTo>
                      <a:lnTo>
                        <a:pt x="62" y="84"/>
                      </a:lnTo>
                      <a:lnTo>
                        <a:pt x="62" y="83"/>
                      </a:lnTo>
                      <a:lnTo>
                        <a:pt x="62" y="82"/>
                      </a:lnTo>
                      <a:lnTo>
                        <a:pt x="62" y="81"/>
                      </a:lnTo>
                      <a:lnTo>
                        <a:pt x="62" y="80"/>
                      </a:lnTo>
                      <a:lnTo>
                        <a:pt x="62" y="79"/>
                      </a:lnTo>
                      <a:lnTo>
                        <a:pt x="62" y="78"/>
                      </a:lnTo>
                      <a:lnTo>
                        <a:pt x="62" y="77"/>
                      </a:lnTo>
                      <a:lnTo>
                        <a:pt x="61" y="77"/>
                      </a:lnTo>
                      <a:close/>
                      <a:moveTo>
                        <a:pt x="60" y="45"/>
                      </a:moveTo>
                      <a:lnTo>
                        <a:pt x="59" y="45"/>
                      </a:lnTo>
                      <a:lnTo>
                        <a:pt x="58" y="45"/>
                      </a:lnTo>
                      <a:lnTo>
                        <a:pt x="56" y="46"/>
                      </a:lnTo>
                      <a:lnTo>
                        <a:pt x="54" y="46"/>
                      </a:lnTo>
                      <a:lnTo>
                        <a:pt x="53" y="47"/>
                      </a:lnTo>
                      <a:lnTo>
                        <a:pt x="51" y="47"/>
                      </a:lnTo>
                      <a:lnTo>
                        <a:pt x="49" y="48"/>
                      </a:lnTo>
                      <a:lnTo>
                        <a:pt x="47" y="48"/>
                      </a:lnTo>
                      <a:lnTo>
                        <a:pt x="45" y="48"/>
                      </a:lnTo>
                      <a:lnTo>
                        <a:pt x="41" y="49"/>
                      </a:lnTo>
                      <a:lnTo>
                        <a:pt x="39" y="49"/>
                      </a:lnTo>
                      <a:lnTo>
                        <a:pt x="36" y="50"/>
                      </a:lnTo>
                      <a:lnTo>
                        <a:pt x="35" y="50"/>
                      </a:lnTo>
                      <a:lnTo>
                        <a:pt x="34" y="50"/>
                      </a:lnTo>
                      <a:lnTo>
                        <a:pt x="32" y="50"/>
                      </a:lnTo>
                      <a:lnTo>
                        <a:pt x="31" y="51"/>
                      </a:lnTo>
                      <a:lnTo>
                        <a:pt x="30" y="51"/>
                      </a:lnTo>
                      <a:lnTo>
                        <a:pt x="29" y="51"/>
                      </a:lnTo>
                      <a:lnTo>
                        <a:pt x="28" y="51"/>
                      </a:lnTo>
                      <a:lnTo>
                        <a:pt x="27" y="52"/>
                      </a:lnTo>
                      <a:lnTo>
                        <a:pt x="26" y="52"/>
                      </a:lnTo>
                      <a:lnTo>
                        <a:pt x="25" y="52"/>
                      </a:lnTo>
                      <a:lnTo>
                        <a:pt x="24" y="52"/>
                      </a:lnTo>
                      <a:lnTo>
                        <a:pt x="23" y="53"/>
                      </a:lnTo>
                      <a:lnTo>
                        <a:pt x="22" y="54"/>
                      </a:lnTo>
                      <a:lnTo>
                        <a:pt x="21" y="54"/>
                      </a:lnTo>
                      <a:lnTo>
                        <a:pt x="21" y="55"/>
                      </a:lnTo>
                      <a:lnTo>
                        <a:pt x="20" y="55"/>
                      </a:lnTo>
                      <a:lnTo>
                        <a:pt x="20" y="56"/>
                      </a:lnTo>
                      <a:lnTo>
                        <a:pt x="18" y="57"/>
                      </a:lnTo>
                      <a:lnTo>
                        <a:pt x="17" y="58"/>
                      </a:lnTo>
                      <a:lnTo>
                        <a:pt x="17" y="59"/>
                      </a:lnTo>
                      <a:lnTo>
                        <a:pt x="16" y="60"/>
                      </a:lnTo>
                      <a:lnTo>
                        <a:pt x="16" y="61"/>
                      </a:lnTo>
                      <a:lnTo>
                        <a:pt x="16" y="62"/>
                      </a:lnTo>
                      <a:lnTo>
                        <a:pt x="16" y="64"/>
                      </a:lnTo>
                      <a:lnTo>
                        <a:pt x="15" y="65"/>
                      </a:lnTo>
                      <a:lnTo>
                        <a:pt x="16" y="65"/>
                      </a:lnTo>
                      <a:lnTo>
                        <a:pt x="16" y="66"/>
                      </a:lnTo>
                      <a:lnTo>
                        <a:pt x="16" y="67"/>
                      </a:lnTo>
                      <a:lnTo>
                        <a:pt x="16" y="68"/>
                      </a:lnTo>
                      <a:lnTo>
                        <a:pt x="16" y="69"/>
                      </a:lnTo>
                      <a:lnTo>
                        <a:pt x="17" y="70"/>
                      </a:lnTo>
                      <a:lnTo>
                        <a:pt x="17" y="71"/>
                      </a:lnTo>
                      <a:lnTo>
                        <a:pt x="17" y="72"/>
                      </a:lnTo>
                      <a:lnTo>
                        <a:pt x="18" y="72"/>
                      </a:lnTo>
                      <a:lnTo>
                        <a:pt x="18" y="73"/>
                      </a:lnTo>
                      <a:lnTo>
                        <a:pt x="20" y="74"/>
                      </a:lnTo>
                      <a:lnTo>
                        <a:pt x="20" y="75"/>
                      </a:lnTo>
                      <a:lnTo>
                        <a:pt x="21" y="75"/>
                      </a:lnTo>
                      <a:lnTo>
                        <a:pt x="22" y="75"/>
                      </a:lnTo>
                      <a:lnTo>
                        <a:pt x="23" y="76"/>
                      </a:lnTo>
                      <a:lnTo>
                        <a:pt x="24" y="76"/>
                      </a:lnTo>
                      <a:lnTo>
                        <a:pt x="25" y="76"/>
                      </a:lnTo>
                      <a:lnTo>
                        <a:pt x="26" y="77"/>
                      </a:lnTo>
                      <a:lnTo>
                        <a:pt x="27" y="77"/>
                      </a:lnTo>
                      <a:lnTo>
                        <a:pt x="28" y="77"/>
                      </a:lnTo>
                      <a:lnTo>
                        <a:pt x="29" y="77"/>
                      </a:lnTo>
                      <a:lnTo>
                        <a:pt x="31" y="77"/>
                      </a:lnTo>
                      <a:lnTo>
                        <a:pt x="32" y="77"/>
                      </a:lnTo>
                      <a:lnTo>
                        <a:pt x="33" y="78"/>
                      </a:lnTo>
                      <a:lnTo>
                        <a:pt x="35" y="77"/>
                      </a:lnTo>
                      <a:lnTo>
                        <a:pt x="36" y="77"/>
                      </a:lnTo>
                      <a:lnTo>
                        <a:pt x="37" y="77"/>
                      </a:lnTo>
                      <a:lnTo>
                        <a:pt x="39" y="77"/>
                      </a:lnTo>
                      <a:lnTo>
                        <a:pt x="40" y="77"/>
                      </a:lnTo>
                      <a:lnTo>
                        <a:pt x="41" y="77"/>
                      </a:lnTo>
                      <a:lnTo>
                        <a:pt x="42" y="76"/>
                      </a:lnTo>
                      <a:lnTo>
                        <a:pt x="44" y="76"/>
                      </a:lnTo>
                      <a:lnTo>
                        <a:pt x="45" y="76"/>
                      </a:lnTo>
                      <a:lnTo>
                        <a:pt x="46" y="75"/>
                      </a:lnTo>
                      <a:lnTo>
                        <a:pt x="47" y="75"/>
                      </a:lnTo>
                      <a:lnTo>
                        <a:pt x="48" y="75"/>
                      </a:lnTo>
                      <a:lnTo>
                        <a:pt x="49" y="74"/>
                      </a:lnTo>
                      <a:lnTo>
                        <a:pt x="50" y="73"/>
                      </a:lnTo>
                      <a:lnTo>
                        <a:pt x="51" y="72"/>
                      </a:lnTo>
                      <a:lnTo>
                        <a:pt x="52" y="72"/>
                      </a:lnTo>
                      <a:lnTo>
                        <a:pt x="53" y="71"/>
                      </a:lnTo>
                      <a:lnTo>
                        <a:pt x="54" y="70"/>
                      </a:lnTo>
                      <a:lnTo>
                        <a:pt x="54" y="69"/>
                      </a:lnTo>
                      <a:lnTo>
                        <a:pt x="55" y="68"/>
                      </a:lnTo>
                      <a:lnTo>
                        <a:pt x="56" y="67"/>
                      </a:lnTo>
                      <a:lnTo>
                        <a:pt x="56" y="66"/>
                      </a:lnTo>
                      <a:lnTo>
                        <a:pt x="57" y="65"/>
                      </a:lnTo>
                      <a:lnTo>
                        <a:pt x="58" y="64"/>
                      </a:lnTo>
                      <a:lnTo>
                        <a:pt x="58" y="62"/>
                      </a:lnTo>
                      <a:lnTo>
                        <a:pt x="59" y="61"/>
                      </a:lnTo>
                      <a:lnTo>
                        <a:pt x="59" y="60"/>
                      </a:lnTo>
                      <a:lnTo>
                        <a:pt x="59" y="59"/>
                      </a:lnTo>
                      <a:lnTo>
                        <a:pt x="60" y="57"/>
                      </a:lnTo>
                      <a:lnTo>
                        <a:pt x="60" y="56"/>
                      </a:lnTo>
                      <a:lnTo>
                        <a:pt x="60" y="55"/>
                      </a:lnTo>
                      <a:lnTo>
                        <a:pt x="60" y="54"/>
                      </a:lnTo>
                      <a:lnTo>
                        <a:pt x="60" y="52"/>
                      </a:lnTo>
                      <a:lnTo>
                        <a:pt x="60" y="51"/>
                      </a:lnTo>
                      <a:lnTo>
                        <a:pt x="60" y="50"/>
                      </a:lnTo>
                      <a:lnTo>
                        <a:pt x="60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89" name="Freeform 560"/>
                <p:cNvSpPr>
                  <a:spLocks/>
                </p:cNvSpPr>
                <p:nvPr/>
              </p:nvSpPr>
              <p:spPr bwMode="auto">
                <a:xfrm>
                  <a:off x="2275" y="3307"/>
                  <a:ext cx="22" cy="59"/>
                </a:xfrm>
                <a:custGeom>
                  <a:avLst/>
                  <a:gdLst>
                    <a:gd name="T0" fmla="*/ 6 w 43"/>
                    <a:gd name="T1" fmla="*/ 15 h 118"/>
                    <a:gd name="T2" fmla="*/ 6 w 43"/>
                    <a:gd name="T3" fmla="*/ 15 h 118"/>
                    <a:gd name="T4" fmla="*/ 5 w 43"/>
                    <a:gd name="T5" fmla="*/ 15 h 118"/>
                    <a:gd name="T6" fmla="*/ 5 w 43"/>
                    <a:gd name="T7" fmla="*/ 15 h 118"/>
                    <a:gd name="T8" fmla="*/ 5 w 43"/>
                    <a:gd name="T9" fmla="*/ 15 h 118"/>
                    <a:gd name="T10" fmla="*/ 5 w 43"/>
                    <a:gd name="T11" fmla="*/ 15 h 118"/>
                    <a:gd name="T12" fmla="*/ 4 w 43"/>
                    <a:gd name="T13" fmla="*/ 15 h 118"/>
                    <a:gd name="T14" fmla="*/ 4 w 43"/>
                    <a:gd name="T15" fmla="*/ 15 h 118"/>
                    <a:gd name="T16" fmla="*/ 4 w 43"/>
                    <a:gd name="T17" fmla="*/ 15 h 118"/>
                    <a:gd name="T18" fmla="*/ 4 w 43"/>
                    <a:gd name="T19" fmla="*/ 15 h 118"/>
                    <a:gd name="T20" fmla="*/ 3 w 43"/>
                    <a:gd name="T21" fmla="*/ 15 h 118"/>
                    <a:gd name="T22" fmla="*/ 3 w 43"/>
                    <a:gd name="T23" fmla="*/ 15 h 118"/>
                    <a:gd name="T24" fmla="*/ 3 w 43"/>
                    <a:gd name="T25" fmla="*/ 15 h 118"/>
                    <a:gd name="T26" fmla="*/ 3 w 43"/>
                    <a:gd name="T27" fmla="*/ 15 h 118"/>
                    <a:gd name="T28" fmla="*/ 3 w 43"/>
                    <a:gd name="T29" fmla="*/ 14 h 118"/>
                    <a:gd name="T30" fmla="*/ 2 w 43"/>
                    <a:gd name="T31" fmla="*/ 14 h 118"/>
                    <a:gd name="T32" fmla="*/ 2 w 43"/>
                    <a:gd name="T33" fmla="*/ 14 h 118"/>
                    <a:gd name="T34" fmla="*/ 2 w 43"/>
                    <a:gd name="T35" fmla="*/ 14 h 118"/>
                    <a:gd name="T36" fmla="*/ 2 w 43"/>
                    <a:gd name="T37" fmla="*/ 14 h 118"/>
                    <a:gd name="T38" fmla="*/ 2 w 43"/>
                    <a:gd name="T39" fmla="*/ 14 h 118"/>
                    <a:gd name="T40" fmla="*/ 2 w 43"/>
                    <a:gd name="T41" fmla="*/ 13 h 118"/>
                    <a:gd name="T42" fmla="*/ 2 w 43"/>
                    <a:gd name="T43" fmla="*/ 13 h 118"/>
                    <a:gd name="T44" fmla="*/ 2 w 43"/>
                    <a:gd name="T45" fmla="*/ 13 h 118"/>
                    <a:gd name="T46" fmla="*/ 2 w 43"/>
                    <a:gd name="T47" fmla="*/ 12 h 118"/>
                    <a:gd name="T48" fmla="*/ 2 w 43"/>
                    <a:gd name="T49" fmla="*/ 12 h 118"/>
                    <a:gd name="T50" fmla="*/ 0 w 43"/>
                    <a:gd name="T51" fmla="*/ 6 h 118"/>
                    <a:gd name="T52" fmla="*/ 2 w 43"/>
                    <a:gd name="T53" fmla="*/ 4 h 118"/>
                    <a:gd name="T54" fmla="*/ 4 w 43"/>
                    <a:gd name="T55" fmla="*/ 0 h 118"/>
                    <a:gd name="T56" fmla="*/ 6 w 43"/>
                    <a:gd name="T57" fmla="*/ 4 h 118"/>
                    <a:gd name="T58" fmla="*/ 4 w 43"/>
                    <a:gd name="T59" fmla="*/ 6 h 118"/>
                    <a:gd name="T60" fmla="*/ 4 w 43"/>
                    <a:gd name="T61" fmla="*/ 12 h 118"/>
                    <a:gd name="T62" fmla="*/ 4 w 43"/>
                    <a:gd name="T63" fmla="*/ 12 h 118"/>
                    <a:gd name="T64" fmla="*/ 4 w 43"/>
                    <a:gd name="T65" fmla="*/ 12 h 118"/>
                    <a:gd name="T66" fmla="*/ 4 w 43"/>
                    <a:gd name="T67" fmla="*/ 13 h 118"/>
                    <a:gd name="T68" fmla="*/ 4 w 43"/>
                    <a:gd name="T69" fmla="*/ 13 h 118"/>
                    <a:gd name="T70" fmla="*/ 4 w 43"/>
                    <a:gd name="T71" fmla="*/ 13 h 118"/>
                    <a:gd name="T72" fmla="*/ 4 w 43"/>
                    <a:gd name="T73" fmla="*/ 13 h 118"/>
                    <a:gd name="T74" fmla="*/ 4 w 43"/>
                    <a:gd name="T75" fmla="*/ 13 h 118"/>
                    <a:gd name="T76" fmla="*/ 4 w 43"/>
                    <a:gd name="T77" fmla="*/ 13 h 118"/>
                    <a:gd name="T78" fmla="*/ 4 w 43"/>
                    <a:gd name="T79" fmla="*/ 13 h 118"/>
                    <a:gd name="T80" fmla="*/ 4 w 43"/>
                    <a:gd name="T81" fmla="*/ 13 h 118"/>
                    <a:gd name="T82" fmla="*/ 4 w 43"/>
                    <a:gd name="T83" fmla="*/ 13 h 118"/>
                    <a:gd name="T84" fmla="*/ 4 w 43"/>
                    <a:gd name="T85" fmla="*/ 13 h 118"/>
                    <a:gd name="T86" fmla="*/ 4 w 43"/>
                    <a:gd name="T87" fmla="*/ 13 h 118"/>
                    <a:gd name="T88" fmla="*/ 4 w 43"/>
                    <a:gd name="T89" fmla="*/ 13 h 118"/>
                    <a:gd name="T90" fmla="*/ 5 w 43"/>
                    <a:gd name="T91" fmla="*/ 13 h 118"/>
                    <a:gd name="T92" fmla="*/ 5 w 43"/>
                    <a:gd name="T93" fmla="*/ 13 h 118"/>
                    <a:gd name="T94" fmla="*/ 5 w 43"/>
                    <a:gd name="T95" fmla="*/ 13 h 118"/>
                    <a:gd name="T96" fmla="*/ 5 w 43"/>
                    <a:gd name="T97" fmla="*/ 13 h 118"/>
                    <a:gd name="T98" fmla="*/ 5 w 43"/>
                    <a:gd name="T99" fmla="*/ 13 h 118"/>
                    <a:gd name="T100" fmla="*/ 5 w 43"/>
                    <a:gd name="T101" fmla="*/ 13 h 118"/>
                    <a:gd name="T102" fmla="*/ 5 w 43"/>
                    <a:gd name="T103" fmla="*/ 13 h 118"/>
                    <a:gd name="T104" fmla="*/ 5 w 43"/>
                    <a:gd name="T105" fmla="*/ 13 h 118"/>
                    <a:gd name="T106" fmla="*/ 6 w 43"/>
                    <a:gd name="T107" fmla="*/ 13 h 118"/>
                    <a:gd name="T108" fmla="*/ 6 w 43"/>
                    <a:gd name="T109" fmla="*/ 13 h 11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3"/>
                    <a:gd name="T166" fmla="*/ 0 h 118"/>
                    <a:gd name="T167" fmla="*/ 43 w 43"/>
                    <a:gd name="T168" fmla="*/ 118 h 118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3" h="118">
                      <a:moveTo>
                        <a:pt x="41" y="103"/>
                      </a:moveTo>
                      <a:lnTo>
                        <a:pt x="43" y="117"/>
                      </a:lnTo>
                      <a:lnTo>
                        <a:pt x="42" y="117"/>
                      </a:lnTo>
                      <a:lnTo>
                        <a:pt x="41" y="117"/>
                      </a:lnTo>
                      <a:lnTo>
                        <a:pt x="40" y="117"/>
                      </a:lnTo>
                      <a:lnTo>
                        <a:pt x="39" y="117"/>
                      </a:lnTo>
                      <a:lnTo>
                        <a:pt x="38" y="117"/>
                      </a:lnTo>
                      <a:lnTo>
                        <a:pt x="37" y="117"/>
                      </a:lnTo>
                      <a:lnTo>
                        <a:pt x="36" y="117"/>
                      </a:lnTo>
                      <a:lnTo>
                        <a:pt x="35" y="117"/>
                      </a:lnTo>
                      <a:lnTo>
                        <a:pt x="34" y="117"/>
                      </a:lnTo>
                      <a:lnTo>
                        <a:pt x="33" y="117"/>
                      </a:lnTo>
                      <a:lnTo>
                        <a:pt x="32" y="118"/>
                      </a:lnTo>
                      <a:lnTo>
                        <a:pt x="31" y="117"/>
                      </a:lnTo>
                      <a:lnTo>
                        <a:pt x="30" y="117"/>
                      </a:lnTo>
                      <a:lnTo>
                        <a:pt x="29" y="117"/>
                      </a:lnTo>
                      <a:lnTo>
                        <a:pt x="28" y="117"/>
                      </a:lnTo>
                      <a:lnTo>
                        <a:pt x="26" y="117"/>
                      </a:lnTo>
                      <a:lnTo>
                        <a:pt x="25" y="117"/>
                      </a:lnTo>
                      <a:lnTo>
                        <a:pt x="24" y="116"/>
                      </a:lnTo>
                      <a:lnTo>
                        <a:pt x="23" y="116"/>
                      </a:lnTo>
                      <a:lnTo>
                        <a:pt x="22" y="116"/>
                      </a:lnTo>
                      <a:lnTo>
                        <a:pt x="21" y="115"/>
                      </a:lnTo>
                      <a:lnTo>
                        <a:pt x="20" y="115"/>
                      </a:lnTo>
                      <a:lnTo>
                        <a:pt x="19" y="115"/>
                      </a:lnTo>
                      <a:lnTo>
                        <a:pt x="19" y="113"/>
                      </a:lnTo>
                      <a:lnTo>
                        <a:pt x="18" y="113"/>
                      </a:lnTo>
                      <a:lnTo>
                        <a:pt x="18" y="112"/>
                      </a:lnTo>
                      <a:lnTo>
                        <a:pt x="17" y="112"/>
                      </a:lnTo>
                      <a:lnTo>
                        <a:pt x="17" y="111"/>
                      </a:lnTo>
                      <a:lnTo>
                        <a:pt x="16" y="111"/>
                      </a:lnTo>
                      <a:lnTo>
                        <a:pt x="16" y="110"/>
                      </a:lnTo>
                      <a:lnTo>
                        <a:pt x="15" y="110"/>
                      </a:lnTo>
                      <a:lnTo>
                        <a:pt x="15" y="109"/>
                      </a:lnTo>
                      <a:lnTo>
                        <a:pt x="14" y="109"/>
                      </a:lnTo>
                      <a:lnTo>
                        <a:pt x="14" y="108"/>
                      </a:lnTo>
                      <a:lnTo>
                        <a:pt x="13" y="108"/>
                      </a:lnTo>
                      <a:lnTo>
                        <a:pt x="13" y="107"/>
                      </a:lnTo>
                      <a:lnTo>
                        <a:pt x="13" y="106"/>
                      </a:lnTo>
                      <a:lnTo>
                        <a:pt x="13" y="105"/>
                      </a:lnTo>
                      <a:lnTo>
                        <a:pt x="13" y="104"/>
                      </a:lnTo>
                      <a:lnTo>
                        <a:pt x="13" y="103"/>
                      </a:lnTo>
                      <a:lnTo>
                        <a:pt x="13" y="101"/>
                      </a:lnTo>
                      <a:lnTo>
                        <a:pt x="13" y="100"/>
                      </a:lnTo>
                      <a:lnTo>
                        <a:pt x="13" y="98"/>
                      </a:lnTo>
                      <a:lnTo>
                        <a:pt x="13" y="96"/>
                      </a:lnTo>
                      <a:lnTo>
                        <a:pt x="13" y="95"/>
                      </a:lnTo>
                      <a:lnTo>
                        <a:pt x="13" y="93"/>
                      </a:lnTo>
                      <a:lnTo>
                        <a:pt x="12" y="90"/>
                      </a:lnTo>
                      <a:lnTo>
                        <a:pt x="12" y="41"/>
                      </a:lnTo>
                      <a:lnTo>
                        <a:pt x="0" y="41"/>
                      </a:lnTo>
                      <a:lnTo>
                        <a:pt x="0" y="30"/>
                      </a:lnTo>
                      <a:lnTo>
                        <a:pt x="12" y="30"/>
                      </a:lnTo>
                      <a:lnTo>
                        <a:pt x="12" y="8"/>
                      </a:lnTo>
                      <a:lnTo>
                        <a:pt x="26" y="0"/>
                      </a:lnTo>
                      <a:lnTo>
                        <a:pt x="26" y="30"/>
                      </a:lnTo>
                      <a:lnTo>
                        <a:pt x="41" y="30"/>
                      </a:lnTo>
                      <a:lnTo>
                        <a:pt x="41" y="41"/>
                      </a:lnTo>
                      <a:lnTo>
                        <a:pt x="26" y="41"/>
                      </a:lnTo>
                      <a:lnTo>
                        <a:pt x="26" y="92"/>
                      </a:lnTo>
                      <a:lnTo>
                        <a:pt x="26" y="93"/>
                      </a:lnTo>
                      <a:lnTo>
                        <a:pt x="26" y="94"/>
                      </a:lnTo>
                      <a:lnTo>
                        <a:pt x="26" y="95"/>
                      </a:lnTo>
                      <a:lnTo>
                        <a:pt x="26" y="96"/>
                      </a:lnTo>
                      <a:lnTo>
                        <a:pt x="26" y="97"/>
                      </a:lnTo>
                      <a:lnTo>
                        <a:pt x="26" y="98"/>
                      </a:lnTo>
                      <a:lnTo>
                        <a:pt x="26" y="99"/>
                      </a:lnTo>
                      <a:lnTo>
                        <a:pt x="26" y="100"/>
                      </a:lnTo>
                      <a:lnTo>
                        <a:pt x="28" y="100"/>
                      </a:lnTo>
                      <a:lnTo>
                        <a:pt x="28" y="101"/>
                      </a:lnTo>
                      <a:lnTo>
                        <a:pt x="29" y="101"/>
                      </a:lnTo>
                      <a:lnTo>
                        <a:pt x="29" y="102"/>
                      </a:lnTo>
                      <a:lnTo>
                        <a:pt x="30" y="102"/>
                      </a:lnTo>
                      <a:lnTo>
                        <a:pt x="30" y="103"/>
                      </a:lnTo>
                      <a:lnTo>
                        <a:pt x="31" y="103"/>
                      </a:lnTo>
                      <a:lnTo>
                        <a:pt x="32" y="103"/>
                      </a:lnTo>
                      <a:lnTo>
                        <a:pt x="33" y="103"/>
                      </a:lnTo>
                      <a:lnTo>
                        <a:pt x="34" y="103"/>
                      </a:lnTo>
                      <a:lnTo>
                        <a:pt x="35" y="103"/>
                      </a:lnTo>
                      <a:lnTo>
                        <a:pt x="35" y="104"/>
                      </a:lnTo>
                      <a:lnTo>
                        <a:pt x="36" y="103"/>
                      </a:lnTo>
                      <a:lnTo>
                        <a:pt x="37" y="103"/>
                      </a:lnTo>
                      <a:lnTo>
                        <a:pt x="38" y="103"/>
                      </a:lnTo>
                      <a:lnTo>
                        <a:pt x="39" y="103"/>
                      </a:lnTo>
                      <a:lnTo>
                        <a:pt x="40" y="103"/>
                      </a:lnTo>
                      <a:lnTo>
                        <a:pt x="41" y="1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90" name="Freeform 561"/>
                <p:cNvSpPr>
                  <a:spLocks noEditPoints="1"/>
                </p:cNvSpPr>
                <p:nvPr/>
              </p:nvSpPr>
              <p:spPr bwMode="auto">
                <a:xfrm>
                  <a:off x="2300" y="3321"/>
                  <a:ext cx="40" cy="45"/>
                </a:xfrm>
                <a:custGeom>
                  <a:avLst/>
                  <a:gdLst>
                    <a:gd name="T0" fmla="*/ 10 w 80"/>
                    <a:gd name="T1" fmla="*/ 9 h 90"/>
                    <a:gd name="T2" fmla="*/ 10 w 80"/>
                    <a:gd name="T3" fmla="*/ 10 h 90"/>
                    <a:gd name="T4" fmla="*/ 9 w 80"/>
                    <a:gd name="T5" fmla="*/ 10 h 90"/>
                    <a:gd name="T6" fmla="*/ 8 w 80"/>
                    <a:gd name="T7" fmla="*/ 11 h 90"/>
                    <a:gd name="T8" fmla="*/ 7 w 80"/>
                    <a:gd name="T9" fmla="*/ 11 h 90"/>
                    <a:gd name="T10" fmla="*/ 6 w 80"/>
                    <a:gd name="T11" fmla="*/ 12 h 90"/>
                    <a:gd name="T12" fmla="*/ 5 w 80"/>
                    <a:gd name="T13" fmla="*/ 12 h 90"/>
                    <a:gd name="T14" fmla="*/ 3 w 80"/>
                    <a:gd name="T15" fmla="*/ 11 h 90"/>
                    <a:gd name="T16" fmla="*/ 2 w 80"/>
                    <a:gd name="T17" fmla="*/ 11 h 90"/>
                    <a:gd name="T18" fmla="*/ 1 w 80"/>
                    <a:gd name="T19" fmla="*/ 10 h 90"/>
                    <a:gd name="T20" fmla="*/ 1 w 80"/>
                    <a:gd name="T21" fmla="*/ 8 h 90"/>
                    <a:gd name="T22" fmla="*/ 1 w 80"/>
                    <a:gd name="T23" fmla="*/ 7 h 90"/>
                    <a:gd name="T24" fmla="*/ 1 w 80"/>
                    <a:gd name="T25" fmla="*/ 5 h 90"/>
                    <a:gd name="T26" fmla="*/ 1 w 80"/>
                    <a:gd name="T27" fmla="*/ 4 h 90"/>
                    <a:gd name="T28" fmla="*/ 2 w 80"/>
                    <a:gd name="T29" fmla="*/ 2 h 90"/>
                    <a:gd name="T30" fmla="*/ 2 w 80"/>
                    <a:gd name="T31" fmla="*/ 1 h 90"/>
                    <a:gd name="T32" fmla="*/ 3 w 80"/>
                    <a:gd name="T33" fmla="*/ 1 h 90"/>
                    <a:gd name="T34" fmla="*/ 5 w 80"/>
                    <a:gd name="T35" fmla="*/ 0 h 90"/>
                    <a:gd name="T36" fmla="*/ 6 w 80"/>
                    <a:gd name="T37" fmla="*/ 0 h 90"/>
                    <a:gd name="T38" fmla="*/ 7 w 80"/>
                    <a:gd name="T39" fmla="*/ 1 h 90"/>
                    <a:gd name="T40" fmla="*/ 9 w 80"/>
                    <a:gd name="T41" fmla="*/ 1 h 90"/>
                    <a:gd name="T42" fmla="*/ 10 w 80"/>
                    <a:gd name="T43" fmla="*/ 2 h 90"/>
                    <a:gd name="T44" fmla="*/ 10 w 80"/>
                    <a:gd name="T45" fmla="*/ 4 h 90"/>
                    <a:gd name="T46" fmla="*/ 10 w 80"/>
                    <a:gd name="T47" fmla="*/ 5 h 90"/>
                    <a:gd name="T48" fmla="*/ 10 w 80"/>
                    <a:gd name="T49" fmla="*/ 6 h 90"/>
                    <a:gd name="T50" fmla="*/ 10 w 80"/>
                    <a:gd name="T51" fmla="*/ 6 h 90"/>
                    <a:gd name="T52" fmla="*/ 10 w 80"/>
                    <a:gd name="T53" fmla="*/ 6 h 90"/>
                    <a:gd name="T54" fmla="*/ 2 w 80"/>
                    <a:gd name="T55" fmla="*/ 7 h 90"/>
                    <a:gd name="T56" fmla="*/ 3 w 80"/>
                    <a:gd name="T57" fmla="*/ 8 h 90"/>
                    <a:gd name="T58" fmla="*/ 3 w 80"/>
                    <a:gd name="T59" fmla="*/ 9 h 90"/>
                    <a:gd name="T60" fmla="*/ 4 w 80"/>
                    <a:gd name="T61" fmla="*/ 9 h 90"/>
                    <a:gd name="T62" fmla="*/ 4 w 80"/>
                    <a:gd name="T63" fmla="*/ 10 h 90"/>
                    <a:gd name="T64" fmla="*/ 5 w 80"/>
                    <a:gd name="T65" fmla="*/ 10 h 90"/>
                    <a:gd name="T66" fmla="*/ 6 w 80"/>
                    <a:gd name="T67" fmla="*/ 10 h 90"/>
                    <a:gd name="T68" fmla="*/ 6 w 80"/>
                    <a:gd name="T69" fmla="*/ 10 h 90"/>
                    <a:gd name="T70" fmla="*/ 7 w 80"/>
                    <a:gd name="T71" fmla="*/ 10 h 90"/>
                    <a:gd name="T72" fmla="*/ 7 w 80"/>
                    <a:gd name="T73" fmla="*/ 10 h 90"/>
                    <a:gd name="T74" fmla="*/ 8 w 80"/>
                    <a:gd name="T75" fmla="*/ 9 h 90"/>
                    <a:gd name="T76" fmla="*/ 8 w 80"/>
                    <a:gd name="T77" fmla="*/ 9 h 90"/>
                    <a:gd name="T78" fmla="*/ 8 w 80"/>
                    <a:gd name="T79" fmla="*/ 8 h 90"/>
                    <a:gd name="T80" fmla="*/ 8 w 80"/>
                    <a:gd name="T81" fmla="*/ 5 h 90"/>
                    <a:gd name="T82" fmla="*/ 8 w 80"/>
                    <a:gd name="T83" fmla="*/ 4 h 90"/>
                    <a:gd name="T84" fmla="*/ 8 w 80"/>
                    <a:gd name="T85" fmla="*/ 3 h 90"/>
                    <a:gd name="T86" fmla="*/ 8 w 80"/>
                    <a:gd name="T87" fmla="*/ 3 h 90"/>
                    <a:gd name="T88" fmla="*/ 7 w 80"/>
                    <a:gd name="T89" fmla="*/ 2 h 90"/>
                    <a:gd name="T90" fmla="*/ 6 w 80"/>
                    <a:gd name="T91" fmla="*/ 2 h 90"/>
                    <a:gd name="T92" fmla="*/ 5 w 80"/>
                    <a:gd name="T93" fmla="*/ 2 h 90"/>
                    <a:gd name="T94" fmla="*/ 5 w 80"/>
                    <a:gd name="T95" fmla="*/ 2 h 90"/>
                    <a:gd name="T96" fmla="*/ 4 w 80"/>
                    <a:gd name="T97" fmla="*/ 2 h 90"/>
                    <a:gd name="T98" fmla="*/ 3 w 80"/>
                    <a:gd name="T99" fmla="*/ 3 h 90"/>
                    <a:gd name="T100" fmla="*/ 3 w 80"/>
                    <a:gd name="T101" fmla="*/ 3 h 90"/>
                    <a:gd name="T102" fmla="*/ 3 w 80"/>
                    <a:gd name="T103" fmla="*/ 4 h 90"/>
                    <a:gd name="T104" fmla="*/ 2 w 80"/>
                    <a:gd name="T105" fmla="*/ 5 h 9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80"/>
                    <a:gd name="T160" fmla="*/ 0 h 90"/>
                    <a:gd name="T161" fmla="*/ 80 w 80"/>
                    <a:gd name="T162" fmla="*/ 90 h 90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80" h="90">
                      <a:moveTo>
                        <a:pt x="64" y="60"/>
                      </a:moveTo>
                      <a:lnTo>
                        <a:pt x="80" y="62"/>
                      </a:lnTo>
                      <a:lnTo>
                        <a:pt x="80" y="64"/>
                      </a:lnTo>
                      <a:lnTo>
                        <a:pt x="79" y="66"/>
                      </a:lnTo>
                      <a:lnTo>
                        <a:pt x="78" y="68"/>
                      </a:lnTo>
                      <a:lnTo>
                        <a:pt x="77" y="70"/>
                      </a:lnTo>
                      <a:lnTo>
                        <a:pt x="76" y="72"/>
                      </a:lnTo>
                      <a:lnTo>
                        <a:pt x="75" y="73"/>
                      </a:lnTo>
                      <a:lnTo>
                        <a:pt x="74" y="75"/>
                      </a:lnTo>
                      <a:lnTo>
                        <a:pt x="72" y="76"/>
                      </a:lnTo>
                      <a:lnTo>
                        <a:pt x="71" y="78"/>
                      </a:lnTo>
                      <a:lnTo>
                        <a:pt x="69" y="79"/>
                      </a:lnTo>
                      <a:lnTo>
                        <a:pt x="68" y="80"/>
                      </a:lnTo>
                      <a:lnTo>
                        <a:pt x="66" y="82"/>
                      </a:lnTo>
                      <a:lnTo>
                        <a:pt x="65" y="83"/>
                      </a:lnTo>
                      <a:lnTo>
                        <a:pt x="63" y="84"/>
                      </a:lnTo>
                      <a:lnTo>
                        <a:pt x="62" y="85"/>
                      </a:lnTo>
                      <a:lnTo>
                        <a:pt x="60" y="85"/>
                      </a:lnTo>
                      <a:lnTo>
                        <a:pt x="58" y="87"/>
                      </a:lnTo>
                      <a:lnTo>
                        <a:pt x="56" y="88"/>
                      </a:lnTo>
                      <a:lnTo>
                        <a:pt x="54" y="88"/>
                      </a:lnTo>
                      <a:lnTo>
                        <a:pt x="52" y="89"/>
                      </a:lnTo>
                      <a:lnTo>
                        <a:pt x="50" y="89"/>
                      </a:lnTo>
                      <a:lnTo>
                        <a:pt x="46" y="89"/>
                      </a:lnTo>
                      <a:lnTo>
                        <a:pt x="44" y="89"/>
                      </a:lnTo>
                      <a:lnTo>
                        <a:pt x="41" y="90"/>
                      </a:lnTo>
                      <a:lnTo>
                        <a:pt x="39" y="89"/>
                      </a:lnTo>
                      <a:lnTo>
                        <a:pt x="36" y="89"/>
                      </a:lnTo>
                      <a:lnTo>
                        <a:pt x="33" y="89"/>
                      </a:lnTo>
                      <a:lnTo>
                        <a:pt x="30" y="88"/>
                      </a:lnTo>
                      <a:lnTo>
                        <a:pt x="28" y="88"/>
                      </a:lnTo>
                      <a:lnTo>
                        <a:pt x="24" y="87"/>
                      </a:lnTo>
                      <a:lnTo>
                        <a:pt x="22" y="85"/>
                      </a:lnTo>
                      <a:lnTo>
                        <a:pt x="20" y="84"/>
                      </a:lnTo>
                      <a:lnTo>
                        <a:pt x="17" y="82"/>
                      </a:lnTo>
                      <a:lnTo>
                        <a:pt x="15" y="81"/>
                      </a:lnTo>
                      <a:lnTo>
                        <a:pt x="13" y="79"/>
                      </a:lnTo>
                      <a:lnTo>
                        <a:pt x="11" y="78"/>
                      </a:lnTo>
                      <a:lnTo>
                        <a:pt x="10" y="76"/>
                      </a:lnTo>
                      <a:lnTo>
                        <a:pt x="8" y="74"/>
                      </a:lnTo>
                      <a:lnTo>
                        <a:pt x="7" y="71"/>
                      </a:lnTo>
                      <a:lnTo>
                        <a:pt x="6" y="69"/>
                      </a:lnTo>
                      <a:lnTo>
                        <a:pt x="5" y="67"/>
                      </a:lnTo>
                      <a:lnTo>
                        <a:pt x="4" y="64"/>
                      </a:lnTo>
                      <a:lnTo>
                        <a:pt x="3" y="61"/>
                      </a:lnTo>
                      <a:lnTo>
                        <a:pt x="3" y="58"/>
                      </a:lnTo>
                      <a:lnTo>
                        <a:pt x="2" y="55"/>
                      </a:lnTo>
                      <a:lnTo>
                        <a:pt x="2" y="52"/>
                      </a:lnTo>
                      <a:lnTo>
                        <a:pt x="2" y="49"/>
                      </a:lnTo>
                      <a:lnTo>
                        <a:pt x="0" y="46"/>
                      </a:lnTo>
                      <a:lnTo>
                        <a:pt x="2" y="42"/>
                      </a:lnTo>
                      <a:lnTo>
                        <a:pt x="2" y="38"/>
                      </a:lnTo>
                      <a:lnTo>
                        <a:pt x="2" y="35"/>
                      </a:lnTo>
                      <a:lnTo>
                        <a:pt x="3" y="32"/>
                      </a:lnTo>
                      <a:lnTo>
                        <a:pt x="3" y="29"/>
                      </a:lnTo>
                      <a:lnTo>
                        <a:pt x="4" y="26"/>
                      </a:lnTo>
                      <a:lnTo>
                        <a:pt x="5" y="23"/>
                      </a:lnTo>
                      <a:lnTo>
                        <a:pt x="6" y="21"/>
                      </a:lnTo>
                      <a:lnTo>
                        <a:pt x="8" y="19"/>
                      </a:lnTo>
                      <a:lnTo>
                        <a:pt x="9" y="16"/>
                      </a:lnTo>
                      <a:lnTo>
                        <a:pt x="11" y="13"/>
                      </a:lnTo>
                      <a:lnTo>
                        <a:pt x="12" y="12"/>
                      </a:lnTo>
                      <a:lnTo>
                        <a:pt x="14" y="10"/>
                      </a:lnTo>
                      <a:lnTo>
                        <a:pt x="16" y="8"/>
                      </a:lnTo>
                      <a:lnTo>
                        <a:pt x="18" y="6"/>
                      </a:lnTo>
                      <a:lnTo>
                        <a:pt x="20" y="5"/>
                      </a:lnTo>
                      <a:lnTo>
                        <a:pt x="22" y="4"/>
                      </a:lnTo>
                      <a:lnTo>
                        <a:pt x="24" y="2"/>
                      </a:lnTo>
                      <a:lnTo>
                        <a:pt x="28" y="2"/>
                      </a:lnTo>
                      <a:lnTo>
                        <a:pt x="30" y="1"/>
                      </a:lnTo>
                      <a:lnTo>
                        <a:pt x="32" y="0"/>
                      </a:lnTo>
                      <a:lnTo>
                        <a:pt x="35" y="0"/>
                      </a:lnTo>
                      <a:lnTo>
                        <a:pt x="38" y="0"/>
                      </a:lnTo>
                      <a:lnTo>
                        <a:pt x="40" y="0"/>
                      </a:lnTo>
                      <a:lnTo>
                        <a:pt x="43" y="0"/>
                      </a:lnTo>
                      <a:lnTo>
                        <a:pt x="46" y="0"/>
                      </a:lnTo>
                      <a:lnTo>
                        <a:pt x="50" y="0"/>
                      </a:lnTo>
                      <a:lnTo>
                        <a:pt x="52" y="1"/>
                      </a:lnTo>
                      <a:lnTo>
                        <a:pt x="55" y="1"/>
                      </a:lnTo>
                      <a:lnTo>
                        <a:pt x="57" y="2"/>
                      </a:lnTo>
                      <a:lnTo>
                        <a:pt x="59" y="3"/>
                      </a:lnTo>
                      <a:lnTo>
                        <a:pt x="62" y="4"/>
                      </a:lnTo>
                      <a:lnTo>
                        <a:pt x="64" y="6"/>
                      </a:lnTo>
                      <a:lnTo>
                        <a:pt x="66" y="7"/>
                      </a:lnTo>
                      <a:lnTo>
                        <a:pt x="68" y="9"/>
                      </a:lnTo>
                      <a:lnTo>
                        <a:pt x="69" y="11"/>
                      </a:lnTo>
                      <a:lnTo>
                        <a:pt x="71" y="13"/>
                      </a:lnTo>
                      <a:lnTo>
                        <a:pt x="74" y="16"/>
                      </a:lnTo>
                      <a:lnTo>
                        <a:pt x="75" y="18"/>
                      </a:lnTo>
                      <a:lnTo>
                        <a:pt x="76" y="20"/>
                      </a:lnTo>
                      <a:lnTo>
                        <a:pt x="77" y="23"/>
                      </a:lnTo>
                      <a:lnTo>
                        <a:pt x="78" y="26"/>
                      </a:lnTo>
                      <a:lnTo>
                        <a:pt x="79" y="28"/>
                      </a:lnTo>
                      <a:lnTo>
                        <a:pt x="79" y="31"/>
                      </a:lnTo>
                      <a:lnTo>
                        <a:pt x="80" y="34"/>
                      </a:lnTo>
                      <a:lnTo>
                        <a:pt x="80" y="37"/>
                      </a:lnTo>
                      <a:lnTo>
                        <a:pt x="80" y="41"/>
                      </a:lnTo>
                      <a:lnTo>
                        <a:pt x="80" y="45"/>
                      </a:lnTo>
                      <a:lnTo>
                        <a:pt x="80" y="46"/>
                      </a:lnTo>
                      <a:lnTo>
                        <a:pt x="80" y="47"/>
                      </a:lnTo>
                      <a:lnTo>
                        <a:pt x="80" y="48"/>
                      </a:lnTo>
                      <a:lnTo>
                        <a:pt x="80" y="49"/>
                      </a:lnTo>
                      <a:lnTo>
                        <a:pt x="15" y="49"/>
                      </a:lnTo>
                      <a:lnTo>
                        <a:pt x="16" y="51"/>
                      </a:lnTo>
                      <a:lnTo>
                        <a:pt x="16" y="53"/>
                      </a:lnTo>
                      <a:lnTo>
                        <a:pt x="16" y="55"/>
                      </a:lnTo>
                      <a:lnTo>
                        <a:pt x="17" y="57"/>
                      </a:lnTo>
                      <a:lnTo>
                        <a:pt x="17" y="58"/>
                      </a:lnTo>
                      <a:lnTo>
                        <a:pt x="18" y="60"/>
                      </a:lnTo>
                      <a:lnTo>
                        <a:pt x="19" y="62"/>
                      </a:lnTo>
                      <a:lnTo>
                        <a:pt x="20" y="65"/>
                      </a:lnTo>
                      <a:lnTo>
                        <a:pt x="20" y="66"/>
                      </a:lnTo>
                      <a:lnTo>
                        <a:pt x="21" y="68"/>
                      </a:lnTo>
                      <a:lnTo>
                        <a:pt x="22" y="69"/>
                      </a:lnTo>
                      <a:lnTo>
                        <a:pt x="23" y="71"/>
                      </a:lnTo>
                      <a:lnTo>
                        <a:pt x="26" y="72"/>
                      </a:lnTo>
                      <a:lnTo>
                        <a:pt x="27" y="73"/>
                      </a:lnTo>
                      <a:lnTo>
                        <a:pt x="28" y="74"/>
                      </a:lnTo>
                      <a:lnTo>
                        <a:pt x="30" y="74"/>
                      </a:lnTo>
                      <a:lnTo>
                        <a:pt x="31" y="75"/>
                      </a:lnTo>
                      <a:lnTo>
                        <a:pt x="32" y="76"/>
                      </a:lnTo>
                      <a:lnTo>
                        <a:pt x="34" y="76"/>
                      </a:lnTo>
                      <a:lnTo>
                        <a:pt x="35" y="77"/>
                      </a:lnTo>
                      <a:lnTo>
                        <a:pt x="37" y="77"/>
                      </a:lnTo>
                      <a:lnTo>
                        <a:pt x="38" y="77"/>
                      </a:lnTo>
                      <a:lnTo>
                        <a:pt x="40" y="77"/>
                      </a:lnTo>
                      <a:lnTo>
                        <a:pt x="41" y="78"/>
                      </a:lnTo>
                      <a:lnTo>
                        <a:pt x="43" y="77"/>
                      </a:lnTo>
                      <a:lnTo>
                        <a:pt x="44" y="77"/>
                      </a:lnTo>
                      <a:lnTo>
                        <a:pt x="45" y="77"/>
                      </a:lnTo>
                      <a:lnTo>
                        <a:pt x="47" y="77"/>
                      </a:lnTo>
                      <a:lnTo>
                        <a:pt x="48" y="77"/>
                      </a:lnTo>
                      <a:lnTo>
                        <a:pt x="50" y="76"/>
                      </a:lnTo>
                      <a:lnTo>
                        <a:pt x="51" y="76"/>
                      </a:lnTo>
                      <a:lnTo>
                        <a:pt x="52" y="76"/>
                      </a:lnTo>
                      <a:lnTo>
                        <a:pt x="53" y="75"/>
                      </a:lnTo>
                      <a:lnTo>
                        <a:pt x="54" y="75"/>
                      </a:lnTo>
                      <a:lnTo>
                        <a:pt x="55" y="74"/>
                      </a:lnTo>
                      <a:lnTo>
                        <a:pt x="56" y="73"/>
                      </a:lnTo>
                      <a:lnTo>
                        <a:pt x="57" y="72"/>
                      </a:lnTo>
                      <a:lnTo>
                        <a:pt x="58" y="71"/>
                      </a:lnTo>
                      <a:lnTo>
                        <a:pt x="59" y="70"/>
                      </a:lnTo>
                      <a:lnTo>
                        <a:pt x="60" y="69"/>
                      </a:lnTo>
                      <a:lnTo>
                        <a:pt x="61" y="68"/>
                      </a:lnTo>
                      <a:lnTo>
                        <a:pt x="61" y="67"/>
                      </a:lnTo>
                      <a:lnTo>
                        <a:pt x="62" y="66"/>
                      </a:lnTo>
                      <a:lnTo>
                        <a:pt x="63" y="65"/>
                      </a:lnTo>
                      <a:lnTo>
                        <a:pt x="63" y="62"/>
                      </a:lnTo>
                      <a:lnTo>
                        <a:pt x="64" y="61"/>
                      </a:lnTo>
                      <a:lnTo>
                        <a:pt x="64" y="60"/>
                      </a:lnTo>
                      <a:close/>
                      <a:moveTo>
                        <a:pt x="16" y="36"/>
                      </a:moveTo>
                      <a:lnTo>
                        <a:pt x="64" y="36"/>
                      </a:lnTo>
                      <a:lnTo>
                        <a:pt x="64" y="34"/>
                      </a:lnTo>
                      <a:lnTo>
                        <a:pt x="64" y="32"/>
                      </a:lnTo>
                      <a:lnTo>
                        <a:pt x="64" y="31"/>
                      </a:lnTo>
                      <a:lnTo>
                        <a:pt x="63" y="29"/>
                      </a:lnTo>
                      <a:lnTo>
                        <a:pt x="63" y="28"/>
                      </a:lnTo>
                      <a:lnTo>
                        <a:pt x="63" y="27"/>
                      </a:lnTo>
                      <a:lnTo>
                        <a:pt x="62" y="26"/>
                      </a:lnTo>
                      <a:lnTo>
                        <a:pt x="62" y="24"/>
                      </a:lnTo>
                      <a:lnTo>
                        <a:pt x="61" y="23"/>
                      </a:lnTo>
                      <a:lnTo>
                        <a:pt x="61" y="22"/>
                      </a:lnTo>
                      <a:lnTo>
                        <a:pt x="60" y="21"/>
                      </a:lnTo>
                      <a:lnTo>
                        <a:pt x="59" y="21"/>
                      </a:lnTo>
                      <a:lnTo>
                        <a:pt x="58" y="19"/>
                      </a:lnTo>
                      <a:lnTo>
                        <a:pt x="57" y="18"/>
                      </a:lnTo>
                      <a:lnTo>
                        <a:pt x="56" y="17"/>
                      </a:lnTo>
                      <a:lnTo>
                        <a:pt x="54" y="14"/>
                      </a:lnTo>
                      <a:lnTo>
                        <a:pt x="53" y="14"/>
                      </a:lnTo>
                      <a:lnTo>
                        <a:pt x="52" y="13"/>
                      </a:lnTo>
                      <a:lnTo>
                        <a:pt x="50" y="12"/>
                      </a:lnTo>
                      <a:lnTo>
                        <a:pt x="48" y="11"/>
                      </a:lnTo>
                      <a:lnTo>
                        <a:pt x="46" y="11"/>
                      </a:lnTo>
                      <a:lnTo>
                        <a:pt x="45" y="11"/>
                      </a:lnTo>
                      <a:lnTo>
                        <a:pt x="43" y="11"/>
                      </a:lnTo>
                      <a:lnTo>
                        <a:pt x="41" y="11"/>
                      </a:lnTo>
                      <a:lnTo>
                        <a:pt x="40" y="11"/>
                      </a:lnTo>
                      <a:lnTo>
                        <a:pt x="38" y="11"/>
                      </a:lnTo>
                      <a:lnTo>
                        <a:pt x="37" y="11"/>
                      </a:lnTo>
                      <a:lnTo>
                        <a:pt x="35" y="11"/>
                      </a:lnTo>
                      <a:lnTo>
                        <a:pt x="34" y="12"/>
                      </a:lnTo>
                      <a:lnTo>
                        <a:pt x="32" y="12"/>
                      </a:lnTo>
                      <a:lnTo>
                        <a:pt x="31" y="13"/>
                      </a:lnTo>
                      <a:lnTo>
                        <a:pt x="29" y="14"/>
                      </a:lnTo>
                      <a:lnTo>
                        <a:pt x="28" y="14"/>
                      </a:lnTo>
                      <a:lnTo>
                        <a:pt x="27" y="16"/>
                      </a:lnTo>
                      <a:lnTo>
                        <a:pt x="26" y="17"/>
                      </a:lnTo>
                      <a:lnTo>
                        <a:pt x="23" y="19"/>
                      </a:lnTo>
                      <a:lnTo>
                        <a:pt x="23" y="20"/>
                      </a:lnTo>
                      <a:lnTo>
                        <a:pt x="22" y="21"/>
                      </a:lnTo>
                      <a:lnTo>
                        <a:pt x="21" y="22"/>
                      </a:lnTo>
                      <a:lnTo>
                        <a:pt x="20" y="24"/>
                      </a:lnTo>
                      <a:lnTo>
                        <a:pt x="19" y="25"/>
                      </a:lnTo>
                      <a:lnTo>
                        <a:pt x="19" y="26"/>
                      </a:lnTo>
                      <a:lnTo>
                        <a:pt x="18" y="28"/>
                      </a:lnTo>
                      <a:lnTo>
                        <a:pt x="18" y="29"/>
                      </a:lnTo>
                      <a:lnTo>
                        <a:pt x="17" y="31"/>
                      </a:lnTo>
                      <a:lnTo>
                        <a:pt x="17" y="32"/>
                      </a:lnTo>
                      <a:lnTo>
                        <a:pt x="17" y="34"/>
                      </a:lnTo>
                      <a:lnTo>
                        <a:pt x="16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91" name="Freeform 562"/>
                <p:cNvSpPr>
                  <a:spLocks/>
                </p:cNvSpPr>
                <p:nvPr/>
              </p:nvSpPr>
              <p:spPr bwMode="auto">
                <a:xfrm>
                  <a:off x="2369" y="3306"/>
                  <a:ext cx="32" cy="60"/>
                </a:xfrm>
                <a:custGeom>
                  <a:avLst/>
                  <a:gdLst>
                    <a:gd name="T0" fmla="*/ 1 w 66"/>
                    <a:gd name="T1" fmla="*/ 10 h 121"/>
                    <a:gd name="T2" fmla="*/ 2 w 66"/>
                    <a:gd name="T3" fmla="*/ 10 h 121"/>
                    <a:gd name="T4" fmla="*/ 2 w 66"/>
                    <a:gd name="T5" fmla="*/ 11 h 121"/>
                    <a:gd name="T6" fmla="*/ 2 w 66"/>
                    <a:gd name="T7" fmla="*/ 11 h 121"/>
                    <a:gd name="T8" fmla="*/ 2 w 66"/>
                    <a:gd name="T9" fmla="*/ 12 h 121"/>
                    <a:gd name="T10" fmla="*/ 2 w 66"/>
                    <a:gd name="T11" fmla="*/ 12 h 121"/>
                    <a:gd name="T12" fmla="*/ 2 w 66"/>
                    <a:gd name="T13" fmla="*/ 12 h 121"/>
                    <a:gd name="T14" fmla="*/ 2 w 66"/>
                    <a:gd name="T15" fmla="*/ 12 h 121"/>
                    <a:gd name="T16" fmla="*/ 3 w 66"/>
                    <a:gd name="T17" fmla="*/ 13 h 121"/>
                    <a:gd name="T18" fmla="*/ 3 w 66"/>
                    <a:gd name="T19" fmla="*/ 13 h 121"/>
                    <a:gd name="T20" fmla="*/ 3 w 66"/>
                    <a:gd name="T21" fmla="*/ 13 h 121"/>
                    <a:gd name="T22" fmla="*/ 3 w 66"/>
                    <a:gd name="T23" fmla="*/ 13 h 121"/>
                    <a:gd name="T24" fmla="*/ 4 w 66"/>
                    <a:gd name="T25" fmla="*/ 13 h 121"/>
                    <a:gd name="T26" fmla="*/ 4 w 66"/>
                    <a:gd name="T27" fmla="*/ 13 h 121"/>
                    <a:gd name="T28" fmla="*/ 4 w 66"/>
                    <a:gd name="T29" fmla="*/ 13 h 121"/>
                    <a:gd name="T30" fmla="*/ 4 w 66"/>
                    <a:gd name="T31" fmla="*/ 13 h 121"/>
                    <a:gd name="T32" fmla="*/ 4 w 66"/>
                    <a:gd name="T33" fmla="*/ 13 h 121"/>
                    <a:gd name="T34" fmla="*/ 5 w 66"/>
                    <a:gd name="T35" fmla="*/ 13 h 121"/>
                    <a:gd name="T36" fmla="*/ 5 w 66"/>
                    <a:gd name="T37" fmla="*/ 13 h 121"/>
                    <a:gd name="T38" fmla="*/ 5 w 66"/>
                    <a:gd name="T39" fmla="*/ 12 h 121"/>
                    <a:gd name="T40" fmla="*/ 5 w 66"/>
                    <a:gd name="T41" fmla="*/ 12 h 121"/>
                    <a:gd name="T42" fmla="*/ 5 w 66"/>
                    <a:gd name="T43" fmla="*/ 12 h 121"/>
                    <a:gd name="T44" fmla="*/ 5 w 66"/>
                    <a:gd name="T45" fmla="*/ 12 h 121"/>
                    <a:gd name="T46" fmla="*/ 5 w 66"/>
                    <a:gd name="T47" fmla="*/ 12 h 121"/>
                    <a:gd name="T48" fmla="*/ 5 w 66"/>
                    <a:gd name="T49" fmla="*/ 12 h 121"/>
                    <a:gd name="T50" fmla="*/ 6 w 66"/>
                    <a:gd name="T51" fmla="*/ 11 h 121"/>
                    <a:gd name="T52" fmla="*/ 6 w 66"/>
                    <a:gd name="T53" fmla="*/ 11 h 121"/>
                    <a:gd name="T54" fmla="*/ 6 w 66"/>
                    <a:gd name="T55" fmla="*/ 11 h 121"/>
                    <a:gd name="T56" fmla="*/ 6 w 66"/>
                    <a:gd name="T57" fmla="*/ 10 h 121"/>
                    <a:gd name="T58" fmla="*/ 6 w 66"/>
                    <a:gd name="T59" fmla="*/ 10 h 121"/>
                    <a:gd name="T60" fmla="*/ 6 w 66"/>
                    <a:gd name="T61" fmla="*/ 10 h 121"/>
                    <a:gd name="T62" fmla="*/ 8 w 66"/>
                    <a:gd name="T63" fmla="*/ 0 h 121"/>
                    <a:gd name="T64" fmla="*/ 8 w 66"/>
                    <a:gd name="T65" fmla="*/ 10 h 121"/>
                    <a:gd name="T66" fmla="*/ 8 w 66"/>
                    <a:gd name="T67" fmla="*/ 10 h 121"/>
                    <a:gd name="T68" fmla="*/ 8 w 66"/>
                    <a:gd name="T69" fmla="*/ 11 h 121"/>
                    <a:gd name="T70" fmla="*/ 8 w 66"/>
                    <a:gd name="T71" fmla="*/ 12 h 121"/>
                    <a:gd name="T72" fmla="*/ 7 w 66"/>
                    <a:gd name="T73" fmla="*/ 12 h 121"/>
                    <a:gd name="T74" fmla="*/ 7 w 66"/>
                    <a:gd name="T75" fmla="*/ 12 h 121"/>
                    <a:gd name="T76" fmla="*/ 7 w 66"/>
                    <a:gd name="T77" fmla="*/ 13 h 121"/>
                    <a:gd name="T78" fmla="*/ 7 w 66"/>
                    <a:gd name="T79" fmla="*/ 13 h 121"/>
                    <a:gd name="T80" fmla="*/ 7 w 66"/>
                    <a:gd name="T81" fmla="*/ 13 h 121"/>
                    <a:gd name="T82" fmla="*/ 7 w 66"/>
                    <a:gd name="T83" fmla="*/ 13 h 121"/>
                    <a:gd name="T84" fmla="*/ 6 w 66"/>
                    <a:gd name="T85" fmla="*/ 14 h 121"/>
                    <a:gd name="T86" fmla="*/ 6 w 66"/>
                    <a:gd name="T87" fmla="*/ 14 h 121"/>
                    <a:gd name="T88" fmla="*/ 6 w 66"/>
                    <a:gd name="T89" fmla="*/ 14 h 121"/>
                    <a:gd name="T90" fmla="*/ 5 w 66"/>
                    <a:gd name="T91" fmla="*/ 14 h 121"/>
                    <a:gd name="T92" fmla="*/ 5 w 66"/>
                    <a:gd name="T93" fmla="*/ 14 h 121"/>
                    <a:gd name="T94" fmla="*/ 5 w 66"/>
                    <a:gd name="T95" fmla="*/ 15 h 121"/>
                    <a:gd name="T96" fmla="*/ 4 w 66"/>
                    <a:gd name="T97" fmla="*/ 15 h 121"/>
                    <a:gd name="T98" fmla="*/ 4 w 66"/>
                    <a:gd name="T99" fmla="*/ 15 h 121"/>
                    <a:gd name="T100" fmla="*/ 3 w 66"/>
                    <a:gd name="T101" fmla="*/ 15 h 121"/>
                    <a:gd name="T102" fmla="*/ 3 w 66"/>
                    <a:gd name="T103" fmla="*/ 15 h 121"/>
                    <a:gd name="T104" fmla="*/ 2 w 66"/>
                    <a:gd name="T105" fmla="*/ 14 h 121"/>
                    <a:gd name="T106" fmla="*/ 2 w 66"/>
                    <a:gd name="T107" fmla="*/ 14 h 121"/>
                    <a:gd name="T108" fmla="*/ 1 w 66"/>
                    <a:gd name="T109" fmla="*/ 14 h 121"/>
                    <a:gd name="T110" fmla="*/ 1 w 66"/>
                    <a:gd name="T111" fmla="*/ 14 h 121"/>
                    <a:gd name="T112" fmla="*/ 1 w 66"/>
                    <a:gd name="T113" fmla="*/ 13 h 121"/>
                    <a:gd name="T114" fmla="*/ 0 w 66"/>
                    <a:gd name="T115" fmla="*/ 13 h 121"/>
                    <a:gd name="T116" fmla="*/ 0 w 66"/>
                    <a:gd name="T117" fmla="*/ 12 h 121"/>
                    <a:gd name="T118" fmla="*/ 0 w 66"/>
                    <a:gd name="T119" fmla="*/ 12 h 121"/>
                    <a:gd name="T120" fmla="*/ 0 w 66"/>
                    <a:gd name="T121" fmla="*/ 11 h 121"/>
                    <a:gd name="T122" fmla="*/ 0 w 66"/>
                    <a:gd name="T123" fmla="*/ 10 h 121"/>
                    <a:gd name="T124" fmla="*/ 0 w 66"/>
                    <a:gd name="T125" fmla="*/ 10 h 12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66"/>
                    <a:gd name="T190" fmla="*/ 0 h 121"/>
                    <a:gd name="T191" fmla="*/ 66 w 66"/>
                    <a:gd name="T192" fmla="*/ 121 h 121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66" h="121">
                      <a:moveTo>
                        <a:pt x="0" y="85"/>
                      </a:moveTo>
                      <a:lnTo>
                        <a:pt x="15" y="83"/>
                      </a:lnTo>
                      <a:lnTo>
                        <a:pt x="16" y="85"/>
                      </a:lnTo>
                      <a:lnTo>
                        <a:pt x="16" y="87"/>
                      </a:lnTo>
                      <a:lnTo>
                        <a:pt x="16" y="89"/>
                      </a:lnTo>
                      <a:lnTo>
                        <a:pt x="16" y="90"/>
                      </a:lnTo>
                      <a:lnTo>
                        <a:pt x="16" y="92"/>
                      </a:lnTo>
                      <a:lnTo>
                        <a:pt x="17" y="95"/>
                      </a:lnTo>
                      <a:lnTo>
                        <a:pt x="17" y="96"/>
                      </a:lnTo>
                      <a:lnTo>
                        <a:pt x="18" y="97"/>
                      </a:lnTo>
                      <a:lnTo>
                        <a:pt x="18" y="99"/>
                      </a:lnTo>
                      <a:lnTo>
                        <a:pt x="19" y="100"/>
                      </a:lnTo>
                      <a:lnTo>
                        <a:pt x="20" y="101"/>
                      </a:lnTo>
                      <a:lnTo>
                        <a:pt x="20" y="102"/>
                      </a:lnTo>
                      <a:lnTo>
                        <a:pt x="21" y="102"/>
                      </a:lnTo>
                      <a:lnTo>
                        <a:pt x="22" y="103"/>
                      </a:lnTo>
                      <a:lnTo>
                        <a:pt x="23" y="104"/>
                      </a:lnTo>
                      <a:lnTo>
                        <a:pt x="24" y="104"/>
                      </a:lnTo>
                      <a:lnTo>
                        <a:pt x="25" y="105"/>
                      </a:lnTo>
                      <a:lnTo>
                        <a:pt x="26" y="105"/>
                      </a:lnTo>
                      <a:lnTo>
                        <a:pt x="27" y="106"/>
                      </a:lnTo>
                      <a:lnTo>
                        <a:pt x="28" y="106"/>
                      </a:lnTo>
                      <a:lnTo>
                        <a:pt x="29" y="106"/>
                      </a:lnTo>
                      <a:lnTo>
                        <a:pt x="30" y="106"/>
                      </a:lnTo>
                      <a:lnTo>
                        <a:pt x="32" y="106"/>
                      </a:lnTo>
                      <a:lnTo>
                        <a:pt x="33" y="107"/>
                      </a:lnTo>
                      <a:lnTo>
                        <a:pt x="34" y="106"/>
                      </a:lnTo>
                      <a:lnTo>
                        <a:pt x="35" y="106"/>
                      </a:lnTo>
                      <a:lnTo>
                        <a:pt x="36" y="106"/>
                      </a:lnTo>
                      <a:lnTo>
                        <a:pt x="37" y="106"/>
                      </a:lnTo>
                      <a:lnTo>
                        <a:pt x="38" y="106"/>
                      </a:lnTo>
                      <a:lnTo>
                        <a:pt x="39" y="105"/>
                      </a:lnTo>
                      <a:lnTo>
                        <a:pt x="40" y="105"/>
                      </a:lnTo>
                      <a:lnTo>
                        <a:pt x="41" y="104"/>
                      </a:lnTo>
                      <a:lnTo>
                        <a:pt x="42" y="104"/>
                      </a:lnTo>
                      <a:lnTo>
                        <a:pt x="43" y="103"/>
                      </a:lnTo>
                      <a:lnTo>
                        <a:pt x="44" y="103"/>
                      </a:lnTo>
                      <a:lnTo>
                        <a:pt x="45" y="102"/>
                      </a:lnTo>
                      <a:lnTo>
                        <a:pt x="46" y="101"/>
                      </a:lnTo>
                      <a:lnTo>
                        <a:pt x="47" y="101"/>
                      </a:lnTo>
                      <a:lnTo>
                        <a:pt x="47" y="100"/>
                      </a:lnTo>
                      <a:lnTo>
                        <a:pt x="47" y="99"/>
                      </a:lnTo>
                      <a:lnTo>
                        <a:pt x="48" y="99"/>
                      </a:lnTo>
                      <a:lnTo>
                        <a:pt x="48" y="98"/>
                      </a:lnTo>
                      <a:lnTo>
                        <a:pt x="48" y="97"/>
                      </a:lnTo>
                      <a:lnTo>
                        <a:pt x="49" y="96"/>
                      </a:lnTo>
                      <a:lnTo>
                        <a:pt x="49" y="95"/>
                      </a:lnTo>
                      <a:lnTo>
                        <a:pt x="49" y="93"/>
                      </a:lnTo>
                      <a:lnTo>
                        <a:pt x="50" y="92"/>
                      </a:lnTo>
                      <a:lnTo>
                        <a:pt x="50" y="91"/>
                      </a:lnTo>
                      <a:lnTo>
                        <a:pt x="50" y="90"/>
                      </a:lnTo>
                      <a:lnTo>
                        <a:pt x="50" y="89"/>
                      </a:lnTo>
                      <a:lnTo>
                        <a:pt x="50" y="87"/>
                      </a:lnTo>
                      <a:lnTo>
                        <a:pt x="50" y="86"/>
                      </a:lnTo>
                      <a:lnTo>
                        <a:pt x="50" y="85"/>
                      </a:lnTo>
                      <a:lnTo>
                        <a:pt x="50" y="83"/>
                      </a:lnTo>
                      <a:lnTo>
                        <a:pt x="50" y="82"/>
                      </a:lnTo>
                      <a:lnTo>
                        <a:pt x="50" y="0"/>
                      </a:lnTo>
                      <a:lnTo>
                        <a:pt x="66" y="0"/>
                      </a:lnTo>
                      <a:lnTo>
                        <a:pt x="66" y="81"/>
                      </a:lnTo>
                      <a:lnTo>
                        <a:pt x="66" y="83"/>
                      </a:lnTo>
                      <a:lnTo>
                        <a:pt x="66" y="85"/>
                      </a:lnTo>
                      <a:lnTo>
                        <a:pt x="66" y="87"/>
                      </a:lnTo>
                      <a:lnTo>
                        <a:pt x="66" y="89"/>
                      </a:lnTo>
                      <a:lnTo>
                        <a:pt x="66" y="91"/>
                      </a:lnTo>
                      <a:lnTo>
                        <a:pt x="65" y="93"/>
                      </a:lnTo>
                      <a:lnTo>
                        <a:pt x="65" y="96"/>
                      </a:lnTo>
                      <a:lnTo>
                        <a:pt x="65" y="98"/>
                      </a:lnTo>
                      <a:lnTo>
                        <a:pt x="64" y="99"/>
                      </a:lnTo>
                      <a:lnTo>
                        <a:pt x="64" y="101"/>
                      </a:lnTo>
                      <a:lnTo>
                        <a:pt x="63" y="102"/>
                      </a:lnTo>
                      <a:lnTo>
                        <a:pt x="62" y="104"/>
                      </a:lnTo>
                      <a:lnTo>
                        <a:pt x="62" y="105"/>
                      </a:lnTo>
                      <a:lnTo>
                        <a:pt x="61" y="106"/>
                      </a:lnTo>
                      <a:lnTo>
                        <a:pt x="61" y="107"/>
                      </a:lnTo>
                      <a:lnTo>
                        <a:pt x="60" y="108"/>
                      </a:lnTo>
                      <a:lnTo>
                        <a:pt x="59" y="109"/>
                      </a:lnTo>
                      <a:lnTo>
                        <a:pt x="58" y="111"/>
                      </a:lnTo>
                      <a:lnTo>
                        <a:pt x="57" y="111"/>
                      </a:lnTo>
                      <a:lnTo>
                        <a:pt x="56" y="112"/>
                      </a:lnTo>
                      <a:lnTo>
                        <a:pt x="54" y="113"/>
                      </a:lnTo>
                      <a:lnTo>
                        <a:pt x="53" y="114"/>
                      </a:lnTo>
                      <a:lnTo>
                        <a:pt x="52" y="115"/>
                      </a:lnTo>
                      <a:lnTo>
                        <a:pt x="50" y="116"/>
                      </a:lnTo>
                      <a:lnTo>
                        <a:pt x="49" y="116"/>
                      </a:lnTo>
                      <a:lnTo>
                        <a:pt x="48" y="118"/>
                      </a:lnTo>
                      <a:lnTo>
                        <a:pt x="47" y="118"/>
                      </a:lnTo>
                      <a:lnTo>
                        <a:pt x="45" y="119"/>
                      </a:lnTo>
                      <a:lnTo>
                        <a:pt x="44" y="119"/>
                      </a:lnTo>
                      <a:lnTo>
                        <a:pt x="43" y="120"/>
                      </a:lnTo>
                      <a:lnTo>
                        <a:pt x="41" y="120"/>
                      </a:lnTo>
                      <a:lnTo>
                        <a:pt x="40" y="120"/>
                      </a:lnTo>
                      <a:lnTo>
                        <a:pt x="38" y="120"/>
                      </a:lnTo>
                      <a:lnTo>
                        <a:pt x="37" y="120"/>
                      </a:lnTo>
                      <a:lnTo>
                        <a:pt x="35" y="120"/>
                      </a:lnTo>
                      <a:lnTo>
                        <a:pt x="33" y="121"/>
                      </a:lnTo>
                      <a:lnTo>
                        <a:pt x="30" y="120"/>
                      </a:lnTo>
                      <a:lnTo>
                        <a:pt x="28" y="120"/>
                      </a:lnTo>
                      <a:lnTo>
                        <a:pt x="25" y="120"/>
                      </a:lnTo>
                      <a:lnTo>
                        <a:pt x="23" y="120"/>
                      </a:lnTo>
                      <a:lnTo>
                        <a:pt x="21" y="119"/>
                      </a:lnTo>
                      <a:lnTo>
                        <a:pt x="19" y="118"/>
                      </a:lnTo>
                      <a:lnTo>
                        <a:pt x="17" y="118"/>
                      </a:lnTo>
                      <a:lnTo>
                        <a:pt x="16" y="116"/>
                      </a:lnTo>
                      <a:lnTo>
                        <a:pt x="14" y="115"/>
                      </a:lnTo>
                      <a:lnTo>
                        <a:pt x="12" y="114"/>
                      </a:lnTo>
                      <a:lnTo>
                        <a:pt x="11" y="113"/>
                      </a:lnTo>
                      <a:lnTo>
                        <a:pt x="9" y="112"/>
                      </a:lnTo>
                      <a:lnTo>
                        <a:pt x="8" y="110"/>
                      </a:lnTo>
                      <a:lnTo>
                        <a:pt x="6" y="108"/>
                      </a:lnTo>
                      <a:lnTo>
                        <a:pt x="5" y="106"/>
                      </a:lnTo>
                      <a:lnTo>
                        <a:pt x="4" y="105"/>
                      </a:lnTo>
                      <a:lnTo>
                        <a:pt x="3" y="103"/>
                      </a:lnTo>
                      <a:lnTo>
                        <a:pt x="2" y="100"/>
                      </a:lnTo>
                      <a:lnTo>
                        <a:pt x="2" y="98"/>
                      </a:lnTo>
                      <a:lnTo>
                        <a:pt x="1" y="96"/>
                      </a:lnTo>
                      <a:lnTo>
                        <a:pt x="1" y="92"/>
                      </a:lnTo>
                      <a:lnTo>
                        <a:pt x="1" y="90"/>
                      </a:lnTo>
                      <a:lnTo>
                        <a:pt x="1" y="87"/>
                      </a:lnTo>
                      <a:lnTo>
                        <a:pt x="0" y="8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92" name="Freeform 563"/>
                <p:cNvSpPr>
                  <a:spLocks/>
                </p:cNvSpPr>
                <p:nvPr/>
              </p:nvSpPr>
              <p:spPr bwMode="auto">
                <a:xfrm>
                  <a:off x="2413" y="3322"/>
                  <a:ext cx="35" cy="44"/>
                </a:xfrm>
                <a:custGeom>
                  <a:avLst/>
                  <a:gdLst>
                    <a:gd name="T0" fmla="*/ 7 w 70"/>
                    <a:gd name="T1" fmla="*/ 10 h 88"/>
                    <a:gd name="T2" fmla="*/ 6 w 70"/>
                    <a:gd name="T3" fmla="*/ 10 h 88"/>
                    <a:gd name="T4" fmla="*/ 6 w 70"/>
                    <a:gd name="T5" fmla="*/ 11 h 88"/>
                    <a:gd name="T6" fmla="*/ 5 w 70"/>
                    <a:gd name="T7" fmla="*/ 11 h 88"/>
                    <a:gd name="T8" fmla="*/ 4 w 70"/>
                    <a:gd name="T9" fmla="*/ 11 h 88"/>
                    <a:gd name="T10" fmla="*/ 3 w 70"/>
                    <a:gd name="T11" fmla="*/ 11 h 88"/>
                    <a:gd name="T12" fmla="*/ 3 w 70"/>
                    <a:gd name="T13" fmla="*/ 11 h 88"/>
                    <a:gd name="T14" fmla="*/ 3 w 70"/>
                    <a:gd name="T15" fmla="*/ 11 h 88"/>
                    <a:gd name="T16" fmla="*/ 2 w 70"/>
                    <a:gd name="T17" fmla="*/ 11 h 88"/>
                    <a:gd name="T18" fmla="*/ 2 w 70"/>
                    <a:gd name="T19" fmla="*/ 11 h 88"/>
                    <a:gd name="T20" fmla="*/ 1 w 70"/>
                    <a:gd name="T21" fmla="*/ 11 h 88"/>
                    <a:gd name="T22" fmla="*/ 1 w 70"/>
                    <a:gd name="T23" fmla="*/ 10 h 88"/>
                    <a:gd name="T24" fmla="*/ 1 w 70"/>
                    <a:gd name="T25" fmla="*/ 10 h 88"/>
                    <a:gd name="T26" fmla="*/ 1 w 70"/>
                    <a:gd name="T27" fmla="*/ 10 h 88"/>
                    <a:gd name="T28" fmla="*/ 1 w 70"/>
                    <a:gd name="T29" fmla="*/ 9 h 88"/>
                    <a:gd name="T30" fmla="*/ 1 w 70"/>
                    <a:gd name="T31" fmla="*/ 9 h 88"/>
                    <a:gd name="T32" fmla="*/ 1 w 70"/>
                    <a:gd name="T33" fmla="*/ 9 h 88"/>
                    <a:gd name="T34" fmla="*/ 1 w 70"/>
                    <a:gd name="T35" fmla="*/ 8 h 88"/>
                    <a:gd name="T36" fmla="*/ 1 w 70"/>
                    <a:gd name="T37" fmla="*/ 8 h 88"/>
                    <a:gd name="T38" fmla="*/ 1 w 70"/>
                    <a:gd name="T39" fmla="*/ 7 h 88"/>
                    <a:gd name="T40" fmla="*/ 0 w 70"/>
                    <a:gd name="T41" fmla="*/ 0 h 88"/>
                    <a:gd name="T42" fmla="*/ 2 w 70"/>
                    <a:gd name="T43" fmla="*/ 6 h 88"/>
                    <a:gd name="T44" fmla="*/ 2 w 70"/>
                    <a:gd name="T45" fmla="*/ 7 h 88"/>
                    <a:gd name="T46" fmla="*/ 2 w 70"/>
                    <a:gd name="T47" fmla="*/ 8 h 88"/>
                    <a:gd name="T48" fmla="*/ 2 w 70"/>
                    <a:gd name="T49" fmla="*/ 8 h 88"/>
                    <a:gd name="T50" fmla="*/ 3 w 70"/>
                    <a:gd name="T51" fmla="*/ 8 h 88"/>
                    <a:gd name="T52" fmla="*/ 3 w 70"/>
                    <a:gd name="T53" fmla="*/ 9 h 88"/>
                    <a:gd name="T54" fmla="*/ 3 w 70"/>
                    <a:gd name="T55" fmla="*/ 9 h 88"/>
                    <a:gd name="T56" fmla="*/ 3 w 70"/>
                    <a:gd name="T57" fmla="*/ 9 h 88"/>
                    <a:gd name="T58" fmla="*/ 3 w 70"/>
                    <a:gd name="T59" fmla="*/ 9 h 88"/>
                    <a:gd name="T60" fmla="*/ 3 w 70"/>
                    <a:gd name="T61" fmla="*/ 10 h 88"/>
                    <a:gd name="T62" fmla="*/ 4 w 70"/>
                    <a:gd name="T63" fmla="*/ 10 h 88"/>
                    <a:gd name="T64" fmla="*/ 4 w 70"/>
                    <a:gd name="T65" fmla="*/ 10 h 88"/>
                    <a:gd name="T66" fmla="*/ 5 w 70"/>
                    <a:gd name="T67" fmla="*/ 10 h 88"/>
                    <a:gd name="T68" fmla="*/ 5 w 70"/>
                    <a:gd name="T69" fmla="*/ 10 h 88"/>
                    <a:gd name="T70" fmla="*/ 5 w 70"/>
                    <a:gd name="T71" fmla="*/ 10 h 88"/>
                    <a:gd name="T72" fmla="*/ 6 w 70"/>
                    <a:gd name="T73" fmla="*/ 9 h 88"/>
                    <a:gd name="T74" fmla="*/ 6 w 70"/>
                    <a:gd name="T75" fmla="*/ 9 h 88"/>
                    <a:gd name="T76" fmla="*/ 6 w 70"/>
                    <a:gd name="T77" fmla="*/ 9 h 88"/>
                    <a:gd name="T78" fmla="*/ 7 w 70"/>
                    <a:gd name="T79" fmla="*/ 9 h 88"/>
                    <a:gd name="T80" fmla="*/ 7 w 70"/>
                    <a:gd name="T81" fmla="*/ 8 h 88"/>
                    <a:gd name="T82" fmla="*/ 7 w 70"/>
                    <a:gd name="T83" fmla="*/ 8 h 88"/>
                    <a:gd name="T84" fmla="*/ 7 w 70"/>
                    <a:gd name="T85" fmla="*/ 7 h 88"/>
                    <a:gd name="T86" fmla="*/ 7 w 70"/>
                    <a:gd name="T87" fmla="*/ 7 h 88"/>
                    <a:gd name="T88" fmla="*/ 7 w 70"/>
                    <a:gd name="T89" fmla="*/ 6 h 88"/>
                    <a:gd name="T90" fmla="*/ 7 w 70"/>
                    <a:gd name="T91" fmla="*/ 0 h 88"/>
                    <a:gd name="T92" fmla="*/ 7 w 70"/>
                    <a:gd name="T93" fmla="*/ 11 h 88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70"/>
                    <a:gd name="T142" fmla="*/ 0 h 88"/>
                    <a:gd name="T143" fmla="*/ 70 w 70"/>
                    <a:gd name="T144" fmla="*/ 88 h 88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70" h="88">
                      <a:moveTo>
                        <a:pt x="56" y="87"/>
                      </a:moveTo>
                      <a:lnTo>
                        <a:pt x="56" y="73"/>
                      </a:lnTo>
                      <a:lnTo>
                        <a:pt x="55" y="75"/>
                      </a:lnTo>
                      <a:lnTo>
                        <a:pt x="53" y="77"/>
                      </a:lnTo>
                      <a:lnTo>
                        <a:pt x="51" y="79"/>
                      </a:lnTo>
                      <a:lnTo>
                        <a:pt x="49" y="80"/>
                      </a:lnTo>
                      <a:lnTo>
                        <a:pt x="47" y="82"/>
                      </a:lnTo>
                      <a:lnTo>
                        <a:pt x="45" y="83"/>
                      </a:lnTo>
                      <a:lnTo>
                        <a:pt x="43" y="85"/>
                      </a:lnTo>
                      <a:lnTo>
                        <a:pt x="40" y="86"/>
                      </a:lnTo>
                      <a:lnTo>
                        <a:pt x="38" y="87"/>
                      </a:lnTo>
                      <a:lnTo>
                        <a:pt x="35" y="87"/>
                      </a:lnTo>
                      <a:lnTo>
                        <a:pt x="32" y="87"/>
                      </a:lnTo>
                      <a:lnTo>
                        <a:pt x="29" y="88"/>
                      </a:lnTo>
                      <a:lnTo>
                        <a:pt x="28" y="87"/>
                      </a:lnTo>
                      <a:lnTo>
                        <a:pt x="27" y="87"/>
                      </a:lnTo>
                      <a:lnTo>
                        <a:pt x="26" y="87"/>
                      </a:lnTo>
                      <a:lnTo>
                        <a:pt x="25" y="87"/>
                      </a:lnTo>
                      <a:lnTo>
                        <a:pt x="24" y="87"/>
                      </a:lnTo>
                      <a:lnTo>
                        <a:pt x="22" y="87"/>
                      </a:lnTo>
                      <a:lnTo>
                        <a:pt x="21" y="87"/>
                      </a:lnTo>
                      <a:lnTo>
                        <a:pt x="20" y="87"/>
                      </a:lnTo>
                      <a:lnTo>
                        <a:pt x="19" y="86"/>
                      </a:lnTo>
                      <a:lnTo>
                        <a:pt x="18" y="86"/>
                      </a:lnTo>
                      <a:lnTo>
                        <a:pt x="17" y="86"/>
                      </a:lnTo>
                      <a:lnTo>
                        <a:pt x="15" y="86"/>
                      </a:lnTo>
                      <a:lnTo>
                        <a:pt x="15" y="85"/>
                      </a:lnTo>
                      <a:lnTo>
                        <a:pt x="14" y="83"/>
                      </a:lnTo>
                      <a:lnTo>
                        <a:pt x="12" y="83"/>
                      </a:lnTo>
                      <a:lnTo>
                        <a:pt x="11" y="82"/>
                      </a:lnTo>
                      <a:lnTo>
                        <a:pt x="10" y="82"/>
                      </a:lnTo>
                      <a:lnTo>
                        <a:pt x="9" y="81"/>
                      </a:lnTo>
                      <a:lnTo>
                        <a:pt x="8" y="80"/>
                      </a:lnTo>
                      <a:lnTo>
                        <a:pt x="7" y="79"/>
                      </a:lnTo>
                      <a:lnTo>
                        <a:pt x="6" y="78"/>
                      </a:lnTo>
                      <a:lnTo>
                        <a:pt x="5" y="78"/>
                      </a:lnTo>
                      <a:lnTo>
                        <a:pt x="5" y="77"/>
                      </a:lnTo>
                      <a:lnTo>
                        <a:pt x="5" y="76"/>
                      </a:lnTo>
                      <a:lnTo>
                        <a:pt x="4" y="75"/>
                      </a:lnTo>
                      <a:lnTo>
                        <a:pt x="4" y="74"/>
                      </a:lnTo>
                      <a:lnTo>
                        <a:pt x="3" y="73"/>
                      </a:lnTo>
                      <a:lnTo>
                        <a:pt x="3" y="72"/>
                      </a:lnTo>
                      <a:lnTo>
                        <a:pt x="3" y="71"/>
                      </a:lnTo>
                      <a:lnTo>
                        <a:pt x="2" y="70"/>
                      </a:lnTo>
                      <a:lnTo>
                        <a:pt x="2" y="69"/>
                      </a:lnTo>
                      <a:lnTo>
                        <a:pt x="2" y="68"/>
                      </a:lnTo>
                      <a:lnTo>
                        <a:pt x="2" y="67"/>
                      </a:lnTo>
                      <a:lnTo>
                        <a:pt x="1" y="67"/>
                      </a:lnTo>
                      <a:lnTo>
                        <a:pt x="1" y="66"/>
                      </a:lnTo>
                      <a:lnTo>
                        <a:pt x="1" y="65"/>
                      </a:lnTo>
                      <a:lnTo>
                        <a:pt x="1" y="64"/>
                      </a:lnTo>
                      <a:lnTo>
                        <a:pt x="1" y="63"/>
                      </a:lnTo>
                      <a:lnTo>
                        <a:pt x="1" y="62"/>
                      </a:lnTo>
                      <a:lnTo>
                        <a:pt x="1" y="60"/>
                      </a:lnTo>
                      <a:lnTo>
                        <a:pt x="1" y="59"/>
                      </a:lnTo>
                      <a:lnTo>
                        <a:pt x="1" y="58"/>
                      </a:lnTo>
                      <a:lnTo>
                        <a:pt x="1" y="57"/>
                      </a:lnTo>
                      <a:lnTo>
                        <a:pt x="1" y="55"/>
                      </a:lnTo>
                      <a:lnTo>
                        <a:pt x="1" y="54"/>
                      </a:lnTo>
                      <a:lnTo>
                        <a:pt x="0" y="53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15" y="48"/>
                      </a:lnTo>
                      <a:lnTo>
                        <a:pt x="16" y="49"/>
                      </a:lnTo>
                      <a:lnTo>
                        <a:pt x="16" y="51"/>
                      </a:lnTo>
                      <a:lnTo>
                        <a:pt x="16" y="53"/>
                      </a:lnTo>
                      <a:lnTo>
                        <a:pt x="16" y="54"/>
                      </a:lnTo>
                      <a:lnTo>
                        <a:pt x="16" y="55"/>
                      </a:lnTo>
                      <a:lnTo>
                        <a:pt x="16" y="57"/>
                      </a:lnTo>
                      <a:lnTo>
                        <a:pt x="16" y="58"/>
                      </a:lnTo>
                      <a:lnTo>
                        <a:pt x="16" y="59"/>
                      </a:lnTo>
                      <a:lnTo>
                        <a:pt x="16" y="60"/>
                      </a:lnTo>
                      <a:lnTo>
                        <a:pt x="16" y="62"/>
                      </a:lnTo>
                      <a:lnTo>
                        <a:pt x="16" y="63"/>
                      </a:lnTo>
                      <a:lnTo>
                        <a:pt x="17" y="63"/>
                      </a:lnTo>
                      <a:lnTo>
                        <a:pt x="17" y="64"/>
                      </a:lnTo>
                      <a:lnTo>
                        <a:pt x="17" y="65"/>
                      </a:lnTo>
                      <a:lnTo>
                        <a:pt x="18" y="66"/>
                      </a:lnTo>
                      <a:lnTo>
                        <a:pt x="18" y="67"/>
                      </a:lnTo>
                      <a:lnTo>
                        <a:pt x="18" y="68"/>
                      </a:lnTo>
                      <a:lnTo>
                        <a:pt x="19" y="68"/>
                      </a:lnTo>
                      <a:lnTo>
                        <a:pt x="19" y="69"/>
                      </a:lnTo>
                      <a:lnTo>
                        <a:pt x="20" y="70"/>
                      </a:lnTo>
                      <a:lnTo>
                        <a:pt x="21" y="71"/>
                      </a:lnTo>
                      <a:lnTo>
                        <a:pt x="21" y="72"/>
                      </a:lnTo>
                      <a:lnTo>
                        <a:pt x="22" y="72"/>
                      </a:lnTo>
                      <a:lnTo>
                        <a:pt x="23" y="72"/>
                      </a:lnTo>
                      <a:lnTo>
                        <a:pt x="24" y="73"/>
                      </a:lnTo>
                      <a:lnTo>
                        <a:pt x="25" y="73"/>
                      </a:lnTo>
                      <a:lnTo>
                        <a:pt x="26" y="74"/>
                      </a:lnTo>
                      <a:lnTo>
                        <a:pt x="27" y="74"/>
                      </a:lnTo>
                      <a:lnTo>
                        <a:pt x="28" y="74"/>
                      </a:lnTo>
                      <a:lnTo>
                        <a:pt x="29" y="74"/>
                      </a:lnTo>
                      <a:lnTo>
                        <a:pt x="30" y="74"/>
                      </a:lnTo>
                      <a:lnTo>
                        <a:pt x="31" y="74"/>
                      </a:lnTo>
                      <a:lnTo>
                        <a:pt x="32" y="75"/>
                      </a:lnTo>
                      <a:lnTo>
                        <a:pt x="33" y="74"/>
                      </a:lnTo>
                      <a:lnTo>
                        <a:pt x="34" y="74"/>
                      </a:lnTo>
                      <a:lnTo>
                        <a:pt x="35" y="74"/>
                      </a:lnTo>
                      <a:lnTo>
                        <a:pt x="36" y="74"/>
                      </a:lnTo>
                      <a:lnTo>
                        <a:pt x="38" y="74"/>
                      </a:lnTo>
                      <a:lnTo>
                        <a:pt x="39" y="74"/>
                      </a:lnTo>
                      <a:lnTo>
                        <a:pt x="40" y="73"/>
                      </a:lnTo>
                      <a:lnTo>
                        <a:pt x="41" y="73"/>
                      </a:lnTo>
                      <a:lnTo>
                        <a:pt x="42" y="73"/>
                      </a:lnTo>
                      <a:lnTo>
                        <a:pt x="43" y="72"/>
                      </a:lnTo>
                      <a:lnTo>
                        <a:pt x="44" y="72"/>
                      </a:lnTo>
                      <a:lnTo>
                        <a:pt x="45" y="71"/>
                      </a:lnTo>
                      <a:lnTo>
                        <a:pt x="46" y="70"/>
                      </a:lnTo>
                      <a:lnTo>
                        <a:pt x="47" y="70"/>
                      </a:lnTo>
                      <a:lnTo>
                        <a:pt x="48" y="69"/>
                      </a:lnTo>
                      <a:lnTo>
                        <a:pt x="49" y="68"/>
                      </a:lnTo>
                      <a:lnTo>
                        <a:pt x="50" y="68"/>
                      </a:lnTo>
                      <a:lnTo>
                        <a:pt x="50" y="67"/>
                      </a:lnTo>
                      <a:lnTo>
                        <a:pt x="51" y="66"/>
                      </a:lnTo>
                      <a:lnTo>
                        <a:pt x="51" y="65"/>
                      </a:lnTo>
                      <a:lnTo>
                        <a:pt x="52" y="64"/>
                      </a:lnTo>
                      <a:lnTo>
                        <a:pt x="52" y="63"/>
                      </a:lnTo>
                      <a:lnTo>
                        <a:pt x="53" y="62"/>
                      </a:lnTo>
                      <a:lnTo>
                        <a:pt x="53" y="60"/>
                      </a:lnTo>
                      <a:lnTo>
                        <a:pt x="54" y="59"/>
                      </a:lnTo>
                      <a:lnTo>
                        <a:pt x="54" y="57"/>
                      </a:lnTo>
                      <a:lnTo>
                        <a:pt x="54" y="56"/>
                      </a:lnTo>
                      <a:lnTo>
                        <a:pt x="55" y="55"/>
                      </a:lnTo>
                      <a:lnTo>
                        <a:pt x="55" y="54"/>
                      </a:lnTo>
                      <a:lnTo>
                        <a:pt x="55" y="52"/>
                      </a:lnTo>
                      <a:lnTo>
                        <a:pt x="55" y="51"/>
                      </a:lnTo>
                      <a:lnTo>
                        <a:pt x="55" y="49"/>
                      </a:lnTo>
                      <a:lnTo>
                        <a:pt x="55" y="47"/>
                      </a:lnTo>
                      <a:lnTo>
                        <a:pt x="55" y="46"/>
                      </a:lnTo>
                      <a:lnTo>
                        <a:pt x="55" y="0"/>
                      </a:lnTo>
                      <a:lnTo>
                        <a:pt x="70" y="0"/>
                      </a:lnTo>
                      <a:lnTo>
                        <a:pt x="70" y="87"/>
                      </a:lnTo>
                      <a:lnTo>
                        <a:pt x="56" y="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93" name="Freeform 564"/>
                <p:cNvSpPr>
                  <a:spLocks/>
                </p:cNvSpPr>
                <p:nvPr/>
              </p:nvSpPr>
              <p:spPr bwMode="auto">
                <a:xfrm>
                  <a:off x="2460" y="3321"/>
                  <a:ext cx="35" cy="45"/>
                </a:xfrm>
                <a:custGeom>
                  <a:avLst/>
                  <a:gdLst>
                    <a:gd name="T0" fmla="*/ 2 w 70"/>
                    <a:gd name="T1" fmla="*/ 1 h 89"/>
                    <a:gd name="T2" fmla="*/ 3 w 70"/>
                    <a:gd name="T3" fmla="*/ 2 h 89"/>
                    <a:gd name="T4" fmla="*/ 3 w 70"/>
                    <a:gd name="T5" fmla="*/ 1 h 89"/>
                    <a:gd name="T6" fmla="*/ 4 w 70"/>
                    <a:gd name="T7" fmla="*/ 1 h 89"/>
                    <a:gd name="T8" fmla="*/ 5 w 70"/>
                    <a:gd name="T9" fmla="*/ 0 h 89"/>
                    <a:gd name="T10" fmla="*/ 6 w 70"/>
                    <a:gd name="T11" fmla="*/ 0 h 89"/>
                    <a:gd name="T12" fmla="*/ 6 w 70"/>
                    <a:gd name="T13" fmla="*/ 0 h 89"/>
                    <a:gd name="T14" fmla="*/ 7 w 70"/>
                    <a:gd name="T15" fmla="*/ 1 h 89"/>
                    <a:gd name="T16" fmla="*/ 7 w 70"/>
                    <a:gd name="T17" fmla="*/ 1 h 89"/>
                    <a:gd name="T18" fmla="*/ 7 w 70"/>
                    <a:gd name="T19" fmla="*/ 1 h 89"/>
                    <a:gd name="T20" fmla="*/ 8 w 70"/>
                    <a:gd name="T21" fmla="*/ 1 h 89"/>
                    <a:gd name="T22" fmla="*/ 8 w 70"/>
                    <a:gd name="T23" fmla="*/ 1 h 89"/>
                    <a:gd name="T24" fmla="*/ 9 w 70"/>
                    <a:gd name="T25" fmla="*/ 2 h 89"/>
                    <a:gd name="T26" fmla="*/ 9 w 70"/>
                    <a:gd name="T27" fmla="*/ 2 h 89"/>
                    <a:gd name="T28" fmla="*/ 9 w 70"/>
                    <a:gd name="T29" fmla="*/ 2 h 89"/>
                    <a:gd name="T30" fmla="*/ 9 w 70"/>
                    <a:gd name="T31" fmla="*/ 3 h 89"/>
                    <a:gd name="T32" fmla="*/ 9 w 70"/>
                    <a:gd name="T33" fmla="*/ 3 h 89"/>
                    <a:gd name="T34" fmla="*/ 9 w 70"/>
                    <a:gd name="T35" fmla="*/ 3 h 89"/>
                    <a:gd name="T36" fmla="*/ 9 w 70"/>
                    <a:gd name="T37" fmla="*/ 4 h 89"/>
                    <a:gd name="T38" fmla="*/ 9 w 70"/>
                    <a:gd name="T39" fmla="*/ 4 h 89"/>
                    <a:gd name="T40" fmla="*/ 9 w 70"/>
                    <a:gd name="T41" fmla="*/ 5 h 89"/>
                    <a:gd name="T42" fmla="*/ 7 w 70"/>
                    <a:gd name="T43" fmla="*/ 12 h 89"/>
                    <a:gd name="T44" fmla="*/ 7 w 70"/>
                    <a:gd name="T45" fmla="*/ 4 h 89"/>
                    <a:gd name="T46" fmla="*/ 7 w 70"/>
                    <a:gd name="T47" fmla="*/ 4 h 89"/>
                    <a:gd name="T48" fmla="*/ 7 w 70"/>
                    <a:gd name="T49" fmla="*/ 4 h 89"/>
                    <a:gd name="T50" fmla="*/ 7 w 70"/>
                    <a:gd name="T51" fmla="*/ 3 h 89"/>
                    <a:gd name="T52" fmla="*/ 7 w 70"/>
                    <a:gd name="T53" fmla="*/ 3 h 89"/>
                    <a:gd name="T54" fmla="*/ 7 w 70"/>
                    <a:gd name="T55" fmla="*/ 3 h 89"/>
                    <a:gd name="T56" fmla="*/ 7 w 70"/>
                    <a:gd name="T57" fmla="*/ 3 h 89"/>
                    <a:gd name="T58" fmla="*/ 6 w 70"/>
                    <a:gd name="T59" fmla="*/ 2 h 89"/>
                    <a:gd name="T60" fmla="*/ 6 w 70"/>
                    <a:gd name="T61" fmla="*/ 2 h 89"/>
                    <a:gd name="T62" fmla="*/ 6 w 70"/>
                    <a:gd name="T63" fmla="*/ 2 h 89"/>
                    <a:gd name="T64" fmla="*/ 6 w 70"/>
                    <a:gd name="T65" fmla="*/ 2 h 89"/>
                    <a:gd name="T66" fmla="*/ 5 w 70"/>
                    <a:gd name="T67" fmla="*/ 2 h 89"/>
                    <a:gd name="T68" fmla="*/ 5 w 70"/>
                    <a:gd name="T69" fmla="*/ 2 h 89"/>
                    <a:gd name="T70" fmla="*/ 4 w 70"/>
                    <a:gd name="T71" fmla="*/ 2 h 89"/>
                    <a:gd name="T72" fmla="*/ 4 w 70"/>
                    <a:gd name="T73" fmla="*/ 2 h 89"/>
                    <a:gd name="T74" fmla="*/ 3 w 70"/>
                    <a:gd name="T75" fmla="*/ 3 h 89"/>
                    <a:gd name="T76" fmla="*/ 3 w 70"/>
                    <a:gd name="T77" fmla="*/ 3 h 89"/>
                    <a:gd name="T78" fmla="*/ 3 w 70"/>
                    <a:gd name="T79" fmla="*/ 4 h 89"/>
                    <a:gd name="T80" fmla="*/ 2 w 70"/>
                    <a:gd name="T81" fmla="*/ 4 h 89"/>
                    <a:gd name="T82" fmla="*/ 2 w 70"/>
                    <a:gd name="T83" fmla="*/ 5 h 89"/>
                    <a:gd name="T84" fmla="*/ 0 w 70"/>
                    <a:gd name="T85" fmla="*/ 12 h 8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70"/>
                    <a:gd name="T130" fmla="*/ 0 h 89"/>
                    <a:gd name="T131" fmla="*/ 70 w 70"/>
                    <a:gd name="T132" fmla="*/ 89 h 8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70" h="89">
                      <a:moveTo>
                        <a:pt x="0" y="89"/>
                      </a:moveTo>
                      <a:lnTo>
                        <a:pt x="0" y="2"/>
                      </a:lnTo>
                      <a:lnTo>
                        <a:pt x="12" y="2"/>
                      </a:lnTo>
                      <a:lnTo>
                        <a:pt x="12" y="14"/>
                      </a:lnTo>
                      <a:lnTo>
                        <a:pt x="14" y="11"/>
                      </a:lnTo>
                      <a:lnTo>
                        <a:pt x="17" y="9"/>
                      </a:lnTo>
                      <a:lnTo>
                        <a:pt x="19" y="7"/>
                      </a:lnTo>
                      <a:lnTo>
                        <a:pt x="20" y="6"/>
                      </a:lnTo>
                      <a:lnTo>
                        <a:pt x="22" y="4"/>
                      </a:lnTo>
                      <a:lnTo>
                        <a:pt x="25" y="3"/>
                      </a:lnTo>
                      <a:lnTo>
                        <a:pt x="27" y="2"/>
                      </a:lnTo>
                      <a:lnTo>
                        <a:pt x="29" y="1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2" y="0"/>
                      </a:lnTo>
                      <a:lnTo>
                        <a:pt x="43" y="0"/>
                      </a:lnTo>
                      <a:lnTo>
                        <a:pt x="44" y="0"/>
                      </a:lnTo>
                      <a:lnTo>
                        <a:pt x="46" y="0"/>
                      </a:lnTo>
                      <a:lnTo>
                        <a:pt x="47" y="0"/>
                      </a:lnTo>
                      <a:lnTo>
                        <a:pt x="48" y="0"/>
                      </a:lnTo>
                      <a:lnTo>
                        <a:pt x="49" y="1"/>
                      </a:lnTo>
                      <a:lnTo>
                        <a:pt x="50" y="1"/>
                      </a:lnTo>
                      <a:lnTo>
                        <a:pt x="51" y="1"/>
                      </a:lnTo>
                      <a:lnTo>
                        <a:pt x="52" y="2"/>
                      </a:lnTo>
                      <a:lnTo>
                        <a:pt x="53" y="2"/>
                      </a:lnTo>
                      <a:lnTo>
                        <a:pt x="54" y="3"/>
                      </a:lnTo>
                      <a:lnTo>
                        <a:pt x="56" y="3"/>
                      </a:lnTo>
                      <a:lnTo>
                        <a:pt x="57" y="3"/>
                      </a:lnTo>
                      <a:lnTo>
                        <a:pt x="58" y="4"/>
                      </a:lnTo>
                      <a:lnTo>
                        <a:pt x="59" y="4"/>
                      </a:lnTo>
                      <a:lnTo>
                        <a:pt x="60" y="5"/>
                      </a:lnTo>
                      <a:lnTo>
                        <a:pt x="61" y="5"/>
                      </a:lnTo>
                      <a:lnTo>
                        <a:pt x="61" y="6"/>
                      </a:lnTo>
                      <a:lnTo>
                        <a:pt x="62" y="7"/>
                      </a:lnTo>
                      <a:lnTo>
                        <a:pt x="63" y="7"/>
                      </a:lnTo>
                      <a:lnTo>
                        <a:pt x="63" y="8"/>
                      </a:lnTo>
                      <a:lnTo>
                        <a:pt x="65" y="9"/>
                      </a:lnTo>
                      <a:lnTo>
                        <a:pt x="65" y="10"/>
                      </a:lnTo>
                      <a:lnTo>
                        <a:pt x="66" y="10"/>
                      </a:lnTo>
                      <a:lnTo>
                        <a:pt x="66" y="11"/>
                      </a:lnTo>
                      <a:lnTo>
                        <a:pt x="67" y="12"/>
                      </a:lnTo>
                      <a:lnTo>
                        <a:pt x="68" y="13"/>
                      </a:lnTo>
                      <a:lnTo>
                        <a:pt x="68" y="14"/>
                      </a:lnTo>
                      <a:lnTo>
                        <a:pt x="68" y="16"/>
                      </a:lnTo>
                      <a:lnTo>
                        <a:pt x="69" y="17"/>
                      </a:lnTo>
                      <a:lnTo>
                        <a:pt x="69" y="18"/>
                      </a:lnTo>
                      <a:lnTo>
                        <a:pt x="69" y="19"/>
                      </a:lnTo>
                      <a:lnTo>
                        <a:pt x="69" y="20"/>
                      </a:lnTo>
                      <a:lnTo>
                        <a:pt x="69" y="21"/>
                      </a:lnTo>
                      <a:lnTo>
                        <a:pt x="70" y="21"/>
                      </a:lnTo>
                      <a:lnTo>
                        <a:pt x="70" y="22"/>
                      </a:lnTo>
                      <a:lnTo>
                        <a:pt x="70" y="23"/>
                      </a:lnTo>
                      <a:lnTo>
                        <a:pt x="70" y="24"/>
                      </a:lnTo>
                      <a:lnTo>
                        <a:pt x="70" y="25"/>
                      </a:lnTo>
                      <a:lnTo>
                        <a:pt x="70" y="26"/>
                      </a:lnTo>
                      <a:lnTo>
                        <a:pt x="70" y="27"/>
                      </a:lnTo>
                      <a:lnTo>
                        <a:pt x="70" y="29"/>
                      </a:lnTo>
                      <a:lnTo>
                        <a:pt x="70" y="30"/>
                      </a:lnTo>
                      <a:lnTo>
                        <a:pt x="70" y="31"/>
                      </a:lnTo>
                      <a:lnTo>
                        <a:pt x="70" y="33"/>
                      </a:lnTo>
                      <a:lnTo>
                        <a:pt x="70" y="35"/>
                      </a:lnTo>
                      <a:lnTo>
                        <a:pt x="70" y="89"/>
                      </a:lnTo>
                      <a:lnTo>
                        <a:pt x="55" y="89"/>
                      </a:lnTo>
                      <a:lnTo>
                        <a:pt x="55" y="35"/>
                      </a:lnTo>
                      <a:lnTo>
                        <a:pt x="55" y="33"/>
                      </a:lnTo>
                      <a:lnTo>
                        <a:pt x="55" y="32"/>
                      </a:lnTo>
                      <a:lnTo>
                        <a:pt x="55" y="31"/>
                      </a:lnTo>
                      <a:lnTo>
                        <a:pt x="55" y="29"/>
                      </a:lnTo>
                      <a:lnTo>
                        <a:pt x="55" y="28"/>
                      </a:lnTo>
                      <a:lnTo>
                        <a:pt x="55" y="27"/>
                      </a:lnTo>
                      <a:lnTo>
                        <a:pt x="55" y="26"/>
                      </a:lnTo>
                      <a:lnTo>
                        <a:pt x="55" y="25"/>
                      </a:lnTo>
                      <a:lnTo>
                        <a:pt x="54" y="24"/>
                      </a:lnTo>
                      <a:lnTo>
                        <a:pt x="54" y="23"/>
                      </a:lnTo>
                      <a:lnTo>
                        <a:pt x="54" y="22"/>
                      </a:lnTo>
                      <a:lnTo>
                        <a:pt x="53" y="22"/>
                      </a:lnTo>
                      <a:lnTo>
                        <a:pt x="53" y="21"/>
                      </a:lnTo>
                      <a:lnTo>
                        <a:pt x="53" y="20"/>
                      </a:lnTo>
                      <a:lnTo>
                        <a:pt x="52" y="20"/>
                      </a:lnTo>
                      <a:lnTo>
                        <a:pt x="52" y="19"/>
                      </a:lnTo>
                      <a:lnTo>
                        <a:pt x="51" y="19"/>
                      </a:lnTo>
                      <a:lnTo>
                        <a:pt x="51" y="18"/>
                      </a:lnTo>
                      <a:lnTo>
                        <a:pt x="50" y="18"/>
                      </a:lnTo>
                      <a:lnTo>
                        <a:pt x="50" y="17"/>
                      </a:lnTo>
                      <a:lnTo>
                        <a:pt x="49" y="17"/>
                      </a:lnTo>
                      <a:lnTo>
                        <a:pt x="49" y="16"/>
                      </a:lnTo>
                      <a:lnTo>
                        <a:pt x="48" y="16"/>
                      </a:lnTo>
                      <a:lnTo>
                        <a:pt x="47" y="16"/>
                      </a:lnTo>
                      <a:lnTo>
                        <a:pt x="47" y="14"/>
                      </a:lnTo>
                      <a:lnTo>
                        <a:pt x="46" y="14"/>
                      </a:lnTo>
                      <a:lnTo>
                        <a:pt x="45" y="13"/>
                      </a:lnTo>
                      <a:lnTo>
                        <a:pt x="44" y="13"/>
                      </a:lnTo>
                      <a:lnTo>
                        <a:pt x="43" y="12"/>
                      </a:lnTo>
                      <a:lnTo>
                        <a:pt x="42" y="12"/>
                      </a:lnTo>
                      <a:lnTo>
                        <a:pt x="41" y="12"/>
                      </a:lnTo>
                      <a:lnTo>
                        <a:pt x="39" y="12"/>
                      </a:lnTo>
                      <a:lnTo>
                        <a:pt x="38" y="12"/>
                      </a:lnTo>
                      <a:lnTo>
                        <a:pt x="37" y="12"/>
                      </a:lnTo>
                      <a:lnTo>
                        <a:pt x="36" y="12"/>
                      </a:lnTo>
                      <a:lnTo>
                        <a:pt x="35" y="12"/>
                      </a:lnTo>
                      <a:lnTo>
                        <a:pt x="33" y="12"/>
                      </a:lnTo>
                      <a:lnTo>
                        <a:pt x="32" y="12"/>
                      </a:lnTo>
                      <a:lnTo>
                        <a:pt x="30" y="13"/>
                      </a:lnTo>
                      <a:lnTo>
                        <a:pt x="29" y="13"/>
                      </a:lnTo>
                      <a:lnTo>
                        <a:pt x="28" y="14"/>
                      </a:lnTo>
                      <a:lnTo>
                        <a:pt x="26" y="14"/>
                      </a:lnTo>
                      <a:lnTo>
                        <a:pt x="25" y="16"/>
                      </a:lnTo>
                      <a:lnTo>
                        <a:pt x="24" y="17"/>
                      </a:lnTo>
                      <a:lnTo>
                        <a:pt x="23" y="18"/>
                      </a:lnTo>
                      <a:lnTo>
                        <a:pt x="21" y="19"/>
                      </a:lnTo>
                      <a:lnTo>
                        <a:pt x="21" y="20"/>
                      </a:lnTo>
                      <a:lnTo>
                        <a:pt x="20" y="21"/>
                      </a:lnTo>
                      <a:lnTo>
                        <a:pt x="19" y="22"/>
                      </a:lnTo>
                      <a:lnTo>
                        <a:pt x="18" y="24"/>
                      </a:lnTo>
                      <a:lnTo>
                        <a:pt x="18" y="25"/>
                      </a:lnTo>
                      <a:lnTo>
                        <a:pt x="17" y="27"/>
                      </a:lnTo>
                      <a:lnTo>
                        <a:pt x="17" y="29"/>
                      </a:lnTo>
                      <a:lnTo>
                        <a:pt x="15" y="31"/>
                      </a:lnTo>
                      <a:lnTo>
                        <a:pt x="15" y="33"/>
                      </a:lnTo>
                      <a:lnTo>
                        <a:pt x="15" y="35"/>
                      </a:lnTo>
                      <a:lnTo>
                        <a:pt x="15" y="37"/>
                      </a:lnTo>
                      <a:lnTo>
                        <a:pt x="14" y="41"/>
                      </a:lnTo>
                      <a:lnTo>
                        <a:pt x="14" y="89"/>
                      </a:lnTo>
                      <a:lnTo>
                        <a:pt x="0" y="8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94" name="Freeform 565"/>
                <p:cNvSpPr>
                  <a:spLocks noEditPoints="1"/>
                </p:cNvSpPr>
                <p:nvPr/>
              </p:nvSpPr>
              <p:spPr bwMode="auto">
                <a:xfrm>
                  <a:off x="2504" y="3321"/>
                  <a:ext cx="39" cy="45"/>
                </a:xfrm>
                <a:custGeom>
                  <a:avLst/>
                  <a:gdLst>
                    <a:gd name="T0" fmla="*/ 9 w 80"/>
                    <a:gd name="T1" fmla="*/ 9 h 90"/>
                    <a:gd name="T2" fmla="*/ 9 w 80"/>
                    <a:gd name="T3" fmla="*/ 10 h 90"/>
                    <a:gd name="T4" fmla="*/ 8 w 80"/>
                    <a:gd name="T5" fmla="*/ 10 h 90"/>
                    <a:gd name="T6" fmla="*/ 7 w 80"/>
                    <a:gd name="T7" fmla="*/ 11 h 90"/>
                    <a:gd name="T8" fmla="*/ 6 w 80"/>
                    <a:gd name="T9" fmla="*/ 11 h 90"/>
                    <a:gd name="T10" fmla="*/ 5 w 80"/>
                    <a:gd name="T11" fmla="*/ 12 h 90"/>
                    <a:gd name="T12" fmla="*/ 4 w 80"/>
                    <a:gd name="T13" fmla="*/ 12 h 90"/>
                    <a:gd name="T14" fmla="*/ 3 w 80"/>
                    <a:gd name="T15" fmla="*/ 11 h 90"/>
                    <a:gd name="T16" fmla="*/ 1 w 80"/>
                    <a:gd name="T17" fmla="*/ 11 h 90"/>
                    <a:gd name="T18" fmla="*/ 1 w 80"/>
                    <a:gd name="T19" fmla="*/ 10 h 90"/>
                    <a:gd name="T20" fmla="*/ 0 w 80"/>
                    <a:gd name="T21" fmla="*/ 8 h 90"/>
                    <a:gd name="T22" fmla="*/ 0 w 80"/>
                    <a:gd name="T23" fmla="*/ 7 h 90"/>
                    <a:gd name="T24" fmla="*/ 0 w 80"/>
                    <a:gd name="T25" fmla="*/ 5 h 90"/>
                    <a:gd name="T26" fmla="*/ 0 w 80"/>
                    <a:gd name="T27" fmla="*/ 4 h 90"/>
                    <a:gd name="T28" fmla="*/ 1 w 80"/>
                    <a:gd name="T29" fmla="*/ 2 h 90"/>
                    <a:gd name="T30" fmla="*/ 1 w 80"/>
                    <a:gd name="T31" fmla="*/ 1 h 90"/>
                    <a:gd name="T32" fmla="*/ 3 w 80"/>
                    <a:gd name="T33" fmla="*/ 1 h 90"/>
                    <a:gd name="T34" fmla="*/ 4 w 80"/>
                    <a:gd name="T35" fmla="*/ 0 h 90"/>
                    <a:gd name="T36" fmla="*/ 5 w 80"/>
                    <a:gd name="T37" fmla="*/ 0 h 90"/>
                    <a:gd name="T38" fmla="*/ 7 w 80"/>
                    <a:gd name="T39" fmla="*/ 1 h 90"/>
                    <a:gd name="T40" fmla="*/ 8 w 80"/>
                    <a:gd name="T41" fmla="*/ 1 h 90"/>
                    <a:gd name="T42" fmla="*/ 9 w 80"/>
                    <a:gd name="T43" fmla="*/ 2 h 90"/>
                    <a:gd name="T44" fmla="*/ 9 w 80"/>
                    <a:gd name="T45" fmla="*/ 4 h 90"/>
                    <a:gd name="T46" fmla="*/ 9 w 80"/>
                    <a:gd name="T47" fmla="*/ 5 h 90"/>
                    <a:gd name="T48" fmla="*/ 9 w 80"/>
                    <a:gd name="T49" fmla="*/ 6 h 90"/>
                    <a:gd name="T50" fmla="*/ 9 w 80"/>
                    <a:gd name="T51" fmla="*/ 6 h 90"/>
                    <a:gd name="T52" fmla="*/ 9 w 80"/>
                    <a:gd name="T53" fmla="*/ 6 h 90"/>
                    <a:gd name="T54" fmla="*/ 2 w 80"/>
                    <a:gd name="T55" fmla="*/ 7 h 90"/>
                    <a:gd name="T56" fmla="*/ 2 w 80"/>
                    <a:gd name="T57" fmla="*/ 8 h 90"/>
                    <a:gd name="T58" fmla="*/ 2 w 80"/>
                    <a:gd name="T59" fmla="*/ 9 h 90"/>
                    <a:gd name="T60" fmla="*/ 3 w 80"/>
                    <a:gd name="T61" fmla="*/ 9 h 90"/>
                    <a:gd name="T62" fmla="*/ 3 w 80"/>
                    <a:gd name="T63" fmla="*/ 10 h 90"/>
                    <a:gd name="T64" fmla="*/ 4 w 80"/>
                    <a:gd name="T65" fmla="*/ 10 h 90"/>
                    <a:gd name="T66" fmla="*/ 5 w 80"/>
                    <a:gd name="T67" fmla="*/ 10 h 90"/>
                    <a:gd name="T68" fmla="*/ 6 w 80"/>
                    <a:gd name="T69" fmla="*/ 10 h 90"/>
                    <a:gd name="T70" fmla="*/ 6 w 80"/>
                    <a:gd name="T71" fmla="*/ 10 h 90"/>
                    <a:gd name="T72" fmla="*/ 6 w 80"/>
                    <a:gd name="T73" fmla="*/ 10 h 90"/>
                    <a:gd name="T74" fmla="*/ 7 w 80"/>
                    <a:gd name="T75" fmla="*/ 9 h 90"/>
                    <a:gd name="T76" fmla="*/ 7 w 80"/>
                    <a:gd name="T77" fmla="*/ 9 h 90"/>
                    <a:gd name="T78" fmla="*/ 7 w 80"/>
                    <a:gd name="T79" fmla="*/ 8 h 90"/>
                    <a:gd name="T80" fmla="*/ 7 w 80"/>
                    <a:gd name="T81" fmla="*/ 5 h 90"/>
                    <a:gd name="T82" fmla="*/ 7 w 80"/>
                    <a:gd name="T83" fmla="*/ 4 h 90"/>
                    <a:gd name="T84" fmla="*/ 7 w 80"/>
                    <a:gd name="T85" fmla="*/ 3 h 90"/>
                    <a:gd name="T86" fmla="*/ 7 w 80"/>
                    <a:gd name="T87" fmla="*/ 3 h 90"/>
                    <a:gd name="T88" fmla="*/ 6 w 80"/>
                    <a:gd name="T89" fmla="*/ 2 h 90"/>
                    <a:gd name="T90" fmla="*/ 5 w 80"/>
                    <a:gd name="T91" fmla="*/ 2 h 90"/>
                    <a:gd name="T92" fmla="*/ 4 w 80"/>
                    <a:gd name="T93" fmla="*/ 2 h 90"/>
                    <a:gd name="T94" fmla="*/ 4 w 80"/>
                    <a:gd name="T95" fmla="*/ 2 h 90"/>
                    <a:gd name="T96" fmla="*/ 3 w 80"/>
                    <a:gd name="T97" fmla="*/ 2 h 90"/>
                    <a:gd name="T98" fmla="*/ 2 w 80"/>
                    <a:gd name="T99" fmla="*/ 3 h 90"/>
                    <a:gd name="T100" fmla="*/ 2 w 80"/>
                    <a:gd name="T101" fmla="*/ 3 h 90"/>
                    <a:gd name="T102" fmla="*/ 2 w 80"/>
                    <a:gd name="T103" fmla="*/ 4 h 90"/>
                    <a:gd name="T104" fmla="*/ 2 w 80"/>
                    <a:gd name="T105" fmla="*/ 5 h 9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80"/>
                    <a:gd name="T160" fmla="*/ 0 h 90"/>
                    <a:gd name="T161" fmla="*/ 80 w 80"/>
                    <a:gd name="T162" fmla="*/ 90 h 90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80" h="90">
                      <a:moveTo>
                        <a:pt x="64" y="60"/>
                      </a:moveTo>
                      <a:lnTo>
                        <a:pt x="79" y="62"/>
                      </a:lnTo>
                      <a:lnTo>
                        <a:pt x="79" y="64"/>
                      </a:lnTo>
                      <a:lnTo>
                        <a:pt x="78" y="66"/>
                      </a:lnTo>
                      <a:lnTo>
                        <a:pt x="78" y="68"/>
                      </a:lnTo>
                      <a:lnTo>
                        <a:pt x="77" y="70"/>
                      </a:lnTo>
                      <a:lnTo>
                        <a:pt x="76" y="72"/>
                      </a:lnTo>
                      <a:lnTo>
                        <a:pt x="75" y="73"/>
                      </a:lnTo>
                      <a:lnTo>
                        <a:pt x="74" y="75"/>
                      </a:lnTo>
                      <a:lnTo>
                        <a:pt x="73" y="76"/>
                      </a:lnTo>
                      <a:lnTo>
                        <a:pt x="71" y="78"/>
                      </a:lnTo>
                      <a:lnTo>
                        <a:pt x="69" y="79"/>
                      </a:lnTo>
                      <a:lnTo>
                        <a:pt x="68" y="80"/>
                      </a:lnTo>
                      <a:lnTo>
                        <a:pt x="66" y="82"/>
                      </a:lnTo>
                      <a:lnTo>
                        <a:pt x="65" y="83"/>
                      </a:lnTo>
                      <a:lnTo>
                        <a:pt x="63" y="84"/>
                      </a:lnTo>
                      <a:lnTo>
                        <a:pt x="61" y="85"/>
                      </a:lnTo>
                      <a:lnTo>
                        <a:pt x="59" y="85"/>
                      </a:lnTo>
                      <a:lnTo>
                        <a:pt x="57" y="87"/>
                      </a:lnTo>
                      <a:lnTo>
                        <a:pt x="55" y="88"/>
                      </a:lnTo>
                      <a:lnTo>
                        <a:pt x="53" y="88"/>
                      </a:lnTo>
                      <a:lnTo>
                        <a:pt x="51" y="89"/>
                      </a:lnTo>
                      <a:lnTo>
                        <a:pt x="49" y="89"/>
                      </a:lnTo>
                      <a:lnTo>
                        <a:pt x="46" y="89"/>
                      </a:lnTo>
                      <a:lnTo>
                        <a:pt x="44" y="89"/>
                      </a:lnTo>
                      <a:lnTo>
                        <a:pt x="41" y="90"/>
                      </a:lnTo>
                      <a:lnTo>
                        <a:pt x="39" y="89"/>
                      </a:lnTo>
                      <a:lnTo>
                        <a:pt x="36" y="89"/>
                      </a:lnTo>
                      <a:lnTo>
                        <a:pt x="33" y="89"/>
                      </a:lnTo>
                      <a:lnTo>
                        <a:pt x="30" y="88"/>
                      </a:lnTo>
                      <a:lnTo>
                        <a:pt x="28" y="88"/>
                      </a:lnTo>
                      <a:lnTo>
                        <a:pt x="25" y="87"/>
                      </a:lnTo>
                      <a:lnTo>
                        <a:pt x="22" y="85"/>
                      </a:lnTo>
                      <a:lnTo>
                        <a:pt x="20" y="84"/>
                      </a:lnTo>
                      <a:lnTo>
                        <a:pt x="17" y="82"/>
                      </a:lnTo>
                      <a:lnTo>
                        <a:pt x="15" y="81"/>
                      </a:lnTo>
                      <a:lnTo>
                        <a:pt x="13" y="79"/>
                      </a:lnTo>
                      <a:lnTo>
                        <a:pt x="11" y="78"/>
                      </a:lnTo>
                      <a:lnTo>
                        <a:pt x="10" y="76"/>
                      </a:lnTo>
                      <a:lnTo>
                        <a:pt x="8" y="74"/>
                      </a:lnTo>
                      <a:lnTo>
                        <a:pt x="7" y="71"/>
                      </a:lnTo>
                      <a:lnTo>
                        <a:pt x="6" y="69"/>
                      </a:lnTo>
                      <a:lnTo>
                        <a:pt x="5" y="67"/>
                      </a:lnTo>
                      <a:lnTo>
                        <a:pt x="4" y="64"/>
                      </a:lnTo>
                      <a:lnTo>
                        <a:pt x="3" y="61"/>
                      </a:lnTo>
                      <a:lnTo>
                        <a:pt x="3" y="58"/>
                      </a:lnTo>
                      <a:lnTo>
                        <a:pt x="2" y="55"/>
                      </a:lnTo>
                      <a:lnTo>
                        <a:pt x="2" y="52"/>
                      </a:lnTo>
                      <a:lnTo>
                        <a:pt x="2" y="49"/>
                      </a:lnTo>
                      <a:lnTo>
                        <a:pt x="0" y="46"/>
                      </a:lnTo>
                      <a:lnTo>
                        <a:pt x="2" y="42"/>
                      </a:lnTo>
                      <a:lnTo>
                        <a:pt x="2" y="38"/>
                      </a:lnTo>
                      <a:lnTo>
                        <a:pt x="2" y="35"/>
                      </a:lnTo>
                      <a:lnTo>
                        <a:pt x="3" y="32"/>
                      </a:lnTo>
                      <a:lnTo>
                        <a:pt x="3" y="29"/>
                      </a:lnTo>
                      <a:lnTo>
                        <a:pt x="4" y="26"/>
                      </a:lnTo>
                      <a:lnTo>
                        <a:pt x="5" y="23"/>
                      </a:lnTo>
                      <a:lnTo>
                        <a:pt x="6" y="21"/>
                      </a:lnTo>
                      <a:lnTo>
                        <a:pt x="7" y="19"/>
                      </a:lnTo>
                      <a:lnTo>
                        <a:pt x="8" y="16"/>
                      </a:lnTo>
                      <a:lnTo>
                        <a:pt x="10" y="13"/>
                      </a:lnTo>
                      <a:lnTo>
                        <a:pt x="11" y="12"/>
                      </a:lnTo>
                      <a:lnTo>
                        <a:pt x="13" y="10"/>
                      </a:lnTo>
                      <a:lnTo>
                        <a:pt x="15" y="8"/>
                      </a:lnTo>
                      <a:lnTo>
                        <a:pt x="17" y="6"/>
                      </a:lnTo>
                      <a:lnTo>
                        <a:pt x="20" y="5"/>
                      </a:lnTo>
                      <a:lnTo>
                        <a:pt x="22" y="4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30" y="1"/>
                      </a:lnTo>
                      <a:lnTo>
                        <a:pt x="32" y="0"/>
                      </a:lnTo>
                      <a:lnTo>
                        <a:pt x="35" y="0"/>
                      </a:lnTo>
                      <a:lnTo>
                        <a:pt x="38" y="0"/>
                      </a:lnTo>
                      <a:lnTo>
                        <a:pt x="40" y="0"/>
                      </a:lnTo>
                      <a:lnTo>
                        <a:pt x="43" y="0"/>
                      </a:lnTo>
                      <a:lnTo>
                        <a:pt x="46" y="0"/>
                      </a:lnTo>
                      <a:lnTo>
                        <a:pt x="50" y="0"/>
                      </a:lnTo>
                      <a:lnTo>
                        <a:pt x="52" y="1"/>
                      </a:lnTo>
                      <a:lnTo>
                        <a:pt x="54" y="1"/>
                      </a:lnTo>
                      <a:lnTo>
                        <a:pt x="57" y="2"/>
                      </a:lnTo>
                      <a:lnTo>
                        <a:pt x="59" y="3"/>
                      </a:lnTo>
                      <a:lnTo>
                        <a:pt x="61" y="4"/>
                      </a:lnTo>
                      <a:lnTo>
                        <a:pt x="63" y="6"/>
                      </a:lnTo>
                      <a:lnTo>
                        <a:pt x="65" y="7"/>
                      </a:lnTo>
                      <a:lnTo>
                        <a:pt x="67" y="9"/>
                      </a:lnTo>
                      <a:lnTo>
                        <a:pt x="68" y="11"/>
                      </a:lnTo>
                      <a:lnTo>
                        <a:pt x="70" y="13"/>
                      </a:lnTo>
                      <a:lnTo>
                        <a:pt x="73" y="16"/>
                      </a:lnTo>
                      <a:lnTo>
                        <a:pt x="74" y="18"/>
                      </a:lnTo>
                      <a:lnTo>
                        <a:pt x="76" y="20"/>
                      </a:lnTo>
                      <a:lnTo>
                        <a:pt x="77" y="23"/>
                      </a:lnTo>
                      <a:lnTo>
                        <a:pt x="78" y="26"/>
                      </a:lnTo>
                      <a:lnTo>
                        <a:pt x="79" y="28"/>
                      </a:lnTo>
                      <a:lnTo>
                        <a:pt x="79" y="31"/>
                      </a:lnTo>
                      <a:lnTo>
                        <a:pt x="80" y="34"/>
                      </a:lnTo>
                      <a:lnTo>
                        <a:pt x="80" y="37"/>
                      </a:lnTo>
                      <a:lnTo>
                        <a:pt x="80" y="41"/>
                      </a:lnTo>
                      <a:lnTo>
                        <a:pt x="80" y="45"/>
                      </a:lnTo>
                      <a:lnTo>
                        <a:pt x="80" y="46"/>
                      </a:lnTo>
                      <a:lnTo>
                        <a:pt x="80" y="47"/>
                      </a:lnTo>
                      <a:lnTo>
                        <a:pt x="80" y="48"/>
                      </a:lnTo>
                      <a:lnTo>
                        <a:pt x="80" y="49"/>
                      </a:lnTo>
                      <a:lnTo>
                        <a:pt x="15" y="49"/>
                      </a:lnTo>
                      <a:lnTo>
                        <a:pt x="16" y="51"/>
                      </a:lnTo>
                      <a:lnTo>
                        <a:pt x="16" y="53"/>
                      </a:lnTo>
                      <a:lnTo>
                        <a:pt x="16" y="55"/>
                      </a:lnTo>
                      <a:lnTo>
                        <a:pt x="17" y="57"/>
                      </a:lnTo>
                      <a:lnTo>
                        <a:pt x="17" y="58"/>
                      </a:lnTo>
                      <a:lnTo>
                        <a:pt x="18" y="60"/>
                      </a:lnTo>
                      <a:lnTo>
                        <a:pt x="19" y="62"/>
                      </a:lnTo>
                      <a:lnTo>
                        <a:pt x="20" y="65"/>
                      </a:lnTo>
                      <a:lnTo>
                        <a:pt x="20" y="66"/>
                      </a:lnTo>
                      <a:lnTo>
                        <a:pt x="21" y="68"/>
                      </a:lnTo>
                      <a:lnTo>
                        <a:pt x="22" y="69"/>
                      </a:lnTo>
                      <a:lnTo>
                        <a:pt x="23" y="71"/>
                      </a:lnTo>
                      <a:lnTo>
                        <a:pt x="26" y="72"/>
                      </a:lnTo>
                      <a:lnTo>
                        <a:pt x="27" y="73"/>
                      </a:lnTo>
                      <a:lnTo>
                        <a:pt x="28" y="74"/>
                      </a:lnTo>
                      <a:lnTo>
                        <a:pt x="30" y="74"/>
                      </a:lnTo>
                      <a:lnTo>
                        <a:pt x="31" y="75"/>
                      </a:lnTo>
                      <a:lnTo>
                        <a:pt x="32" y="76"/>
                      </a:lnTo>
                      <a:lnTo>
                        <a:pt x="34" y="76"/>
                      </a:lnTo>
                      <a:lnTo>
                        <a:pt x="35" y="77"/>
                      </a:lnTo>
                      <a:lnTo>
                        <a:pt x="37" y="77"/>
                      </a:lnTo>
                      <a:lnTo>
                        <a:pt x="38" y="77"/>
                      </a:lnTo>
                      <a:lnTo>
                        <a:pt x="40" y="77"/>
                      </a:lnTo>
                      <a:lnTo>
                        <a:pt x="41" y="78"/>
                      </a:lnTo>
                      <a:lnTo>
                        <a:pt x="43" y="77"/>
                      </a:lnTo>
                      <a:lnTo>
                        <a:pt x="44" y="77"/>
                      </a:lnTo>
                      <a:lnTo>
                        <a:pt x="45" y="77"/>
                      </a:lnTo>
                      <a:lnTo>
                        <a:pt x="47" y="77"/>
                      </a:lnTo>
                      <a:lnTo>
                        <a:pt x="49" y="77"/>
                      </a:lnTo>
                      <a:lnTo>
                        <a:pt x="50" y="76"/>
                      </a:lnTo>
                      <a:lnTo>
                        <a:pt x="51" y="76"/>
                      </a:lnTo>
                      <a:lnTo>
                        <a:pt x="52" y="76"/>
                      </a:lnTo>
                      <a:lnTo>
                        <a:pt x="53" y="75"/>
                      </a:lnTo>
                      <a:lnTo>
                        <a:pt x="54" y="75"/>
                      </a:lnTo>
                      <a:lnTo>
                        <a:pt x="55" y="74"/>
                      </a:lnTo>
                      <a:lnTo>
                        <a:pt x="56" y="73"/>
                      </a:lnTo>
                      <a:lnTo>
                        <a:pt x="57" y="72"/>
                      </a:lnTo>
                      <a:lnTo>
                        <a:pt x="58" y="71"/>
                      </a:lnTo>
                      <a:lnTo>
                        <a:pt x="59" y="70"/>
                      </a:lnTo>
                      <a:lnTo>
                        <a:pt x="60" y="69"/>
                      </a:lnTo>
                      <a:lnTo>
                        <a:pt x="61" y="68"/>
                      </a:lnTo>
                      <a:lnTo>
                        <a:pt x="61" y="67"/>
                      </a:lnTo>
                      <a:lnTo>
                        <a:pt x="62" y="66"/>
                      </a:lnTo>
                      <a:lnTo>
                        <a:pt x="63" y="65"/>
                      </a:lnTo>
                      <a:lnTo>
                        <a:pt x="63" y="62"/>
                      </a:lnTo>
                      <a:lnTo>
                        <a:pt x="64" y="61"/>
                      </a:lnTo>
                      <a:lnTo>
                        <a:pt x="64" y="60"/>
                      </a:lnTo>
                      <a:close/>
                      <a:moveTo>
                        <a:pt x="16" y="36"/>
                      </a:moveTo>
                      <a:lnTo>
                        <a:pt x="64" y="36"/>
                      </a:lnTo>
                      <a:lnTo>
                        <a:pt x="64" y="34"/>
                      </a:lnTo>
                      <a:lnTo>
                        <a:pt x="64" y="32"/>
                      </a:lnTo>
                      <a:lnTo>
                        <a:pt x="64" y="31"/>
                      </a:lnTo>
                      <a:lnTo>
                        <a:pt x="63" y="29"/>
                      </a:lnTo>
                      <a:lnTo>
                        <a:pt x="63" y="28"/>
                      </a:lnTo>
                      <a:lnTo>
                        <a:pt x="63" y="27"/>
                      </a:lnTo>
                      <a:lnTo>
                        <a:pt x="62" y="26"/>
                      </a:lnTo>
                      <a:lnTo>
                        <a:pt x="62" y="24"/>
                      </a:lnTo>
                      <a:lnTo>
                        <a:pt x="61" y="23"/>
                      </a:lnTo>
                      <a:lnTo>
                        <a:pt x="61" y="22"/>
                      </a:lnTo>
                      <a:lnTo>
                        <a:pt x="60" y="21"/>
                      </a:lnTo>
                      <a:lnTo>
                        <a:pt x="59" y="21"/>
                      </a:lnTo>
                      <a:lnTo>
                        <a:pt x="58" y="19"/>
                      </a:lnTo>
                      <a:lnTo>
                        <a:pt x="57" y="18"/>
                      </a:lnTo>
                      <a:lnTo>
                        <a:pt x="56" y="17"/>
                      </a:lnTo>
                      <a:lnTo>
                        <a:pt x="54" y="14"/>
                      </a:lnTo>
                      <a:lnTo>
                        <a:pt x="53" y="14"/>
                      </a:lnTo>
                      <a:lnTo>
                        <a:pt x="51" y="13"/>
                      </a:lnTo>
                      <a:lnTo>
                        <a:pt x="50" y="12"/>
                      </a:lnTo>
                      <a:lnTo>
                        <a:pt x="47" y="11"/>
                      </a:lnTo>
                      <a:lnTo>
                        <a:pt x="46" y="11"/>
                      </a:lnTo>
                      <a:lnTo>
                        <a:pt x="44" y="11"/>
                      </a:lnTo>
                      <a:lnTo>
                        <a:pt x="42" y="11"/>
                      </a:lnTo>
                      <a:lnTo>
                        <a:pt x="40" y="11"/>
                      </a:lnTo>
                      <a:lnTo>
                        <a:pt x="39" y="11"/>
                      </a:lnTo>
                      <a:lnTo>
                        <a:pt x="38" y="11"/>
                      </a:lnTo>
                      <a:lnTo>
                        <a:pt x="36" y="11"/>
                      </a:lnTo>
                      <a:lnTo>
                        <a:pt x="35" y="11"/>
                      </a:lnTo>
                      <a:lnTo>
                        <a:pt x="33" y="12"/>
                      </a:lnTo>
                      <a:lnTo>
                        <a:pt x="32" y="12"/>
                      </a:lnTo>
                      <a:lnTo>
                        <a:pt x="31" y="13"/>
                      </a:lnTo>
                      <a:lnTo>
                        <a:pt x="29" y="14"/>
                      </a:lnTo>
                      <a:lnTo>
                        <a:pt x="28" y="14"/>
                      </a:lnTo>
                      <a:lnTo>
                        <a:pt x="27" y="16"/>
                      </a:lnTo>
                      <a:lnTo>
                        <a:pt x="26" y="17"/>
                      </a:lnTo>
                      <a:lnTo>
                        <a:pt x="23" y="19"/>
                      </a:lnTo>
                      <a:lnTo>
                        <a:pt x="23" y="20"/>
                      </a:lnTo>
                      <a:lnTo>
                        <a:pt x="22" y="21"/>
                      </a:lnTo>
                      <a:lnTo>
                        <a:pt x="21" y="22"/>
                      </a:lnTo>
                      <a:lnTo>
                        <a:pt x="20" y="24"/>
                      </a:lnTo>
                      <a:lnTo>
                        <a:pt x="19" y="25"/>
                      </a:lnTo>
                      <a:lnTo>
                        <a:pt x="19" y="26"/>
                      </a:lnTo>
                      <a:lnTo>
                        <a:pt x="18" y="28"/>
                      </a:lnTo>
                      <a:lnTo>
                        <a:pt x="18" y="29"/>
                      </a:lnTo>
                      <a:lnTo>
                        <a:pt x="17" y="31"/>
                      </a:lnTo>
                      <a:lnTo>
                        <a:pt x="17" y="32"/>
                      </a:lnTo>
                      <a:lnTo>
                        <a:pt x="17" y="34"/>
                      </a:lnTo>
                      <a:lnTo>
                        <a:pt x="16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95" name="Freeform 566"/>
                <p:cNvSpPr>
                  <a:spLocks/>
                </p:cNvSpPr>
                <p:nvPr/>
              </p:nvSpPr>
              <p:spPr bwMode="auto">
                <a:xfrm>
                  <a:off x="2169" y="3402"/>
                  <a:ext cx="21" cy="59"/>
                </a:xfrm>
                <a:custGeom>
                  <a:avLst/>
                  <a:gdLst>
                    <a:gd name="T0" fmla="*/ 6 w 42"/>
                    <a:gd name="T1" fmla="*/ 15 h 118"/>
                    <a:gd name="T2" fmla="*/ 6 w 42"/>
                    <a:gd name="T3" fmla="*/ 15 h 118"/>
                    <a:gd name="T4" fmla="*/ 5 w 42"/>
                    <a:gd name="T5" fmla="*/ 15 h 118"/>
                    <a:gd name="T6" fmla="*/ 5 w 42"/>
                    <a:gd name="T7" fmla="*/ 15 h 118"/>
                    <a:gd name="T8" fmla="*/ 5 w 42"/>
                    <a:gd name="T9" fmla="*/ 15 h 118"/>
                    <a:gd name="T10" fmla="*/ 5 w 42"/>
                    <a:gd name="T11" fmla="*/ 15 h 118"/>
                    <a:gd name="T12" fmla="*/ 4 w 42"/>
                    <a:gd name="T13" fmla="*/ 15 h 118"/>
                    <a:gd name="T14" fmla="*/ 4 w 42"/>
                    <a:gd name="T15" fmla="*/ 15 h 118"/>
                    <a:gd name="T16" fmla="*/ 4 w 42"/>
                    <a:gd name="T17" fmla="*/ 15 h 118"/>
                    <a:gd name="T18" fmla="*/ 3 w 42"/>
                    <a:gd name="T19" fmla="*/ 15 h 118"/>
                    <a:gd name="T20" fmla="*/ 3 w 42"/>
                    <a:gd name="T21" fmla="*/ 15 h 118"/>
                    <a:gd name="T22" fmla="*/ 3 w 42"/>
                    <a:gd name="T23" fmla="*/ 15 h 118"/>
                    <a:gd name="T24" fmla="*/ 3 w 42"/>
                    <a:gd name="T25" fmla="*/ 15 h 118"/>
                    <a:gd name="T26" fmla="*/ 3 w 42"/>
                    <a:gd name="T27" fmla="*/ 15 h 118"/>
                    <a:gd name="T28" fmla="*/ 3 w 42"/>
                    <a:gd name="T29" fmla="*/ 14 h 118"/>
                    <a:gd name="T30" fmla="*/ 2 w 42"/>
                    <a:gd name="T31" fmla="*/ 14 h 118"/>
                    <a:gd name="T32" fmla="*/ 2 w 42"/>
                    <a:gd name="T33" fmla="*/ 14 h 118"/>
                    <a:gd name="T34" fmla="*/ 2 w 42"/>
                    <a:gd name="T35" fmla="*/ 14 h 118"/>
                    <a:gd name="T36" fmla="*/ 2 w 42"/>
                    <a:gd name="T37" fmla="*/ 14 h 118"/>
                    <a:gd name="T38" fmla="*/ 2 w 42"/>
                    <a:gd name="T39" fmla="*/ 14 h 118"/>
                    <a:gd name="T40" fmla="*/ 2 w 42"/>
                    <a:gd name="T41" fmla="*/ 13 h 118"/>
                    <a:gd name="T42" fmla="*/ 2 w 42"/>
                    <a:gd name="T43" fmla="*/ 13 h 118"/>
                    <a:gd name="T44" fmla="*/ 2 w 42"/>
                    <a:gd name="T45" fmla="*/ 13 h 118"/>
                    <a:gd name="T46" fmla="*/ 2 w 42"/>
                    <a:gd name="T47" fmla="*/ 12 h 118"/>
                    <a:gd name="T48" fmla="*/ 2 w 42"/>
                    <a:gd name="T49" fmla="*/ 12 h 118"/>
                    <a:gd name="T50" fmla="*/ 0 w 42"/>
                    <a:gd name="T51" fmla="*/ 6 h 118"/>
                    <a:gd name="T52" fmla="*/ 2 w 42"/>
                    <a:gd name="T53" fmla="*/ 4 h 118"/>
                    <a:gd name="T54" fmla="*/ 4 w 42"/>
                    <a:gd name="T55" fmla="*/ 0 h 118"/>
                    <a:gd name="T56" fmla="*/ 5 w 42"/>
                    <a:gd name="T57" fmla="*/ 4 h 118"/>
                    <a:gd name="T58" fmla="*/ 4 w 42"/>
                    <a:gd name="T59" fmla="*/ 6 h 118"/>
                    <a:gd name="T60" fmla="*/ 4 w 42"/>
                    <a:gd name="T61" fmla="*/ 12 h 118"/>
                    <a:gd name="T62" fmla="*/ 4 w 42"/>
                    <a:gd name="T63" fmla="*/ 12 h 118"/>
                    <a:gd name="T64" fmla="*/ 4 w 42"/>
                    <a:gd name="T65" fmla="*/ 12 h 118"/>
                    <a:gd name="T66" fmla="*/ 4 w 42"/>
                    <a:gd name="T67" fmla="*/ 13 h 118"/>
                    <a:gd name="T68" fmla="*/ 4 w 42"/>
                    <a:gd name="T69" fmla="*/ 13 h 118"/>
                    <a:gd name="T70" fmla="*/ 4 w 42"/>
                    <a:gd name="T71" fmla="*/ 13 h 118"/>
                    <a:gd name="T72" fmla="*/ 4 w 42"/>
                    <a:gd name="T73" fmla="*/ 13 h 118"/>
                    <a:gd name="T74" fmla="*/ 4 w 42"/>
                    <a:gd name="T75" fmla="*/ 13 h 118"/>
                    <a:gd name="T76" fmla="*/ 4 w 42"/>
                    <a:gd name="T77" fmla="*/ 13 h 118"/>
                    <a:gd name="T78" fmla="*/ 4 w 42"/>
                    <a:gd name="T79" fmla="*/ 13 h 118"/>
                    <a:gd name="T80" fmla="*/ 4 w 42"/>
                    <a:gd name="T81" fmla="*/ 13 h 118"/>
                    <a:gd name="T82" fmla="*/ 4 w 42"/>
                    <a:gd name="T83" fmla="*/ 13 h 118"/>
                    <a:gd name="T84" fmla="*/ 4 w 42"/>
                    <a:gd name="T85" fmla="*/ 13 h 118"/>
                    <a:gd name="T86" fmla="*/ 4 w 42"/>
                    <a:gd name="T87" fmla="*/ 13 h 118"/>
                    <a:gd name="T88" fmla="*/ 4 w 42"/>
                    <a:gd name="T89" fmla="*/ 13 h 118"/>
                    <a:gd name="T90" fmla="*/ 4 w 42"/>
                    <a:gd name="T91" fmla="*/ 13 h 118"/>
                    <a:gd name="T92" fmla="*/ 5 w 42"/>
                    <a:gd name="T93" fmla="*/ 13 h 118"/>
                    <a:gd name="T94" fmla="*/ 5 w 42"/>
                    <a:gd name="T95" fmla="*/ 13 h 118"/>
                    <a:gd name="T96" fmla="*/ 5 w 42"/>
                    <a:gd name="T97" fmla="*/ 13 h 118"/>
                    <a:gd name="T98" fmla="*/ 5 w 42"/>
                    <a:gd name="T99" fmla="*/ 13 h 118"/>
                    <a:gd name="T100" fmla="*/ 5 w 42"/>
                    <a:gd name="T101" fmla="*/ 13 h 118"/>
                    <a:gd name="T102" fmla="*/ 5 w 42"/>
                    <a:gd name="T103" fmla="*/ 13 h 118"/>
                    <a:gd name="T104" fmla="*/ 5 w 42"/>
                    <a:gd name="T105" fmla="*/ 13 h 118"/>
                    <a:gd name="T106" fmla="*/ 5 w 42"/>
                    <a:gd name="T107" fmla="*/ 13 h 118"/>
                    <a:gd name="T108" fmla="*/ 5 w 42"/>
                    <a:gd name="T109" fmla="*/ 13 h 11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2"/>
                    <a:gd name="T166" fmla="*/ 0 h 118"/>
                    <a:gd name="T167" fmla="*/ 42 w 42"/>
                    <a:gd name="T168" fmla="*/ 118 h 118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2" h="118">
                      <a:moveTo>
                        <a:pt x="40" y="103"/>
                      </a:moveTo>
                      <a:lnTo>
                        <a:pt x="42" y="117"/>
                      </a:lnTo>
                      <a:lnTo>
                        <a:pt x="41" y="117"/>
                      </a:lnTo>
                      <a:lnTo>
                        <a:pt x="40" y="117"/>
                      </a:lnTo>
                      <a:lnTo>
                        <a:pt x="39" y="117"/>
                      </a:lnTo>
                      <a:lnTo>
                        <a:pt x="38" y="117"/>
                      </a:lnTo>
                      <a:lnTo>
                        <a:pt x="37" y="117"/>
                      </a:lnTo>
                      <a:lnTo>
                        <a:pt x="36" y="117"/>
                      </a:lnTo>
                      <a:lnTo>
                        <a:pt x="35" y="117"/>
                      </a:lnTo>
                      <a:lnTo>
                        <a:pt x="34" y="117"/>
                      </a:lnTo>
                      <a:lnTo>
                        <a:pt x="33" y="117"/>
                      </a:lnTo>
                      <a:lnTo>
                        <a:pt x="32" y="118"/>
                      </a:lnTo>
                      <a:lnTo>
                        <a:pt x="31" y="117"/>
                      </a:lnTo>
                      <a:lnTo>
                        <a:pt x="30" y="117"/>
                      </a:lnTo>
                      <a:lnTo>
                        <a:pt x="29" y="117"/>
                      </a:lnTo>
                      <a:lnTo>
                        <a:pt x="28" y="117"/>
                      </a:lnTo>
                      <a:lnTo>
                        <a:pt x="27" y="117"/>
                      </a:lnTo>
                      <a:lnTo>
                        <a:pt x="24" y="117"/>
                      </a:lnTo>
                      <a:lnTo>
                        <a:pt x="24" y="116"/>
                      </a:lnTo>
                      <a:lnTo>
                        <a:pt x="23" y="116"/>
                      </a:lnTo>
                      <a:lnTo>
                        <a:pt x="22" y="116"/>
                      </a:lnTo>
                      <a:lnTo>
                        <a:pt x="21" y="114"/>
                      </a:lnTo>
                      <a:lnTo>
                        <a:pt x="20" y="114"/>
                      </a:lnTo>
                      <a:lnTo>
                        <a:pt x="19" y="114"/>
                      </a:lnTo>
                      <a:lnTo>
                        <a:pt x="19" y="113"/>
                      </a:lnTo>
                      <a:lnTo>
                        <a:pt x="18" y="113"/>
                      </a:lnTo>
                      <a:lnTo>
                        <a:pt x="18" y="112"/>
                      </a:lnTo>
                      <a:lnTo>
                        <a:pt x="17" y="112"/>
                      </a:lnTo>
                      <a:lnTo>
                        <a:pt x="17" y="111"/>
                      </a:lnTo>
                      <a:lnTo>
                        <a:pt x="16" y="111"/>
                      </a:lnTo>
                      <a:lnTo>
                        <a:pt x="16" y="110"/>
                      </a:lnTo>
                      <a:lnTo>
                        <a:pt x="15" y="110"/>
                      </a:lnTo>
                      <a:lnTo>
                        <a:pt x="15" y="109"/>
                      </a:lnTo>
                      <a:lnTo>
                        <a:pt x="14" y="109"/>
                      </a:lnTo>
                      <a:lnTo>
                        <a:pt x="14" y="108"/>
                      </a:lnTo>
                      <a:lnTo>
                        <a:pt x="13" y="108"/>
                      </a:lnTo>
                      <a:lnTo>
                        <a:pt x="13" y="107"/>
                      </a:lnTo>
                      <a:lnTo>
                        <a:pt x="13" y="106"/>
                      </a:lnTo>
                      <a:lnTo>
                        <a:pt x="13" y="105"/>
                      </a:lnTo>
                      <a:lnTo>
                        <a:pt x="12" y="104"/>
                      </a:lnTo>
                      <a:lnTo>
                        <a:pt x="12" y="103"/>
                      </a:lnTo>
                      <a:lnTo>
                        <a:pt x="12" y="101"/>
                      </a:lnTo>
                      <a:lnTo>
                        <a:pt x="12" y="100"/>
                      </a:lnTo>
                      <a:lnTo>
                        <a:pt x="12" y="98"/>
                      </a:lnTo>
                      <a:lnTo>
                        <a:pt x="12" y="96"/>
                      </a:lnTo>
                      <a:lnTo>
                        <a:pt x="12" y="95"/>
                      </a:lnTo>
                      <a:lnTo>
                        <a:pt x="12" y="93"/>
                      </a:lnTo>
                      <a:lnTo>
                        <a:pt x="11" y="90"/>
                      </a:lnTo>
                      <a:lnTo>
                        <a:pt x="11" y="41"/>
                      </a:lnTo>
                      <a:lnTo>
                        <a:pt x="0" y="41"/>
                      </a:lnTo>
                      <a:lnTo>
                        <a:pt x="0" y="30"/>
                      </a:lnTo>
                      <a:lnTo>
                        <a:pt x="11" y="30"/>
                      </a:lnTo>
                      <a:lnTo>
                        <a:pt x="11" y="8"/>
                      </a:lnTo>
                      <a:lnTo>
                        <a:pt x="26" y="0"/>
                      </a:lnTo>
                      <a:lnTo>
                        <a:pt x="26" y="30"/>
                      </a:lnTo>
                      <a:lnTo>
                        <a:pt x="40" y="30"/>
                      </a:lnTo>
                      <a:lnTo>
                        <a:pt x="40" y="41"/>
                      </a:lnTo>
                      <a:lnTo>
                        <a:pt x="26" y="41"/>
                      </a:lnTo>
                      <a:lnTo>
                        <a:pt x="26" y="92"/>
                      </a:lnTo>
                      <a:lnTo>
                        <a:pt x="27" y="92"/>
                      </a:lnTo>
                      <a:lnTo>
                        <a:pt x="27" y="93"/>
                      </a:lnTo>
                      <a:lnTo>
                        <a:pt x="27" y="94"/>
                      </a:lnTo>
                      <a:lnTo>
                        <a:pt x="27" y="95"/>
                      </a:lnTo>
                      <a:lnTo>
                        <a:pt x="27" y="96"/>
                      </a:lnTo>
                      <a:lnTo>
                        <a:pt x="27" y="97"/>
                      </a:lnTo>
                      <a:lnTo>
                        <a:pt x="27" y="98"/>
                      </a:lnTo>
                      <a:lnTo>
                        <a:pt x="27" y="99"/>
                      </a:lnTo>
                      <a:lnTo>
                        <a:pt x="27" y="100"/>
                      </a:lnTo>
                      <a:lnTo>
                        <a:pt x="28" y="100"/>
                      </a:lnTo>
                      <a:lnTo>
                        <a:pt x="28" y="101"/>
                      </a:lnTo>
                      <a:lnTo>
                        <a:pt x="29" y="101"/>
                      </a:lnTo>
                      <a:lnTo>
                        <a:pt x="29" y="102"/>
                      </a:lnTo>
                      <a:lnTo>
                        <a:pt x="29" y="103"/>
                      </a:lnTo>
                      <a:lnTo>
                        <a:pt x="30" y="103"/>
                      </a:lnTo>
                      <a:lnTo>
                        <a:pt x="31" y="103"/>
                      </a:lnTo>
                      <a:lnTo>
                        <a:pt x="32" y="103"/>
                      </a:lnTo>
                      <a:lnTo>
                        <a:pt x="33" y="103"/>
                      </a:lnTo>
                      <a:lnTo>
                        <a:pt x="34" y="103"/>
                      </a:lnTo>
                      <a:lnTo>
                        <a:pt x="34" y="104"/>
                      </a:lnTo>
                      <a:lnTo>
                        <a:pt x="35" y="103"/>
                      </a:lnTo>
                      <a:lnTo>
                        <a:pt x="36" y="103"/>
                      </a:lnTo>
                      <a:lnTo>
                        <a:pt x="37" y="103"/>
                      </a:lnTo>
                      <a:lnTo>
                        <a:pt x="38" y="103"/>
                      </a:lnTo>
                      <a:lnTo>
                        <a:pt x="39" y="103"/>
                      </a:lnTo>
                      <a:lnTo>
                        <a:pt x="40" y="1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96" name="Freeform 567"/>
                <p:cNvSpPr>
                  <a:spLocks noEditPoints="1"/>
                </p:cNvSpPr>
                <p:nvPr/>
              </p:nvSpPr>
              <p:spPr bwMode="auto">
                <a:xfrm>
                  <a:off x="2193" y="3416"/>
                  <a:ext cx="40" cy="45"/>
                </a:xfrm>
                <a:custGeom>
                  <a:avLst/>
                  <a:gdLst>
                    <a:gd name="T0" fmla="*/ 1 w 80"/>
                    <a:gd name="T1" fmla="*/ 5 h 90"/>
                    <a:gd name="T2" fmla="*/ 1 w 80"/>
                    <a:gd name="T3" fmla="*/ 3 h 90"/>
                    <a:gd name="T4" fmla="*/ 2 w 80"/>
                    <a:gd name="T5" fmla="*/ 2 h 90"/>
                    <a:gd name="T6" fmla="*/ 3 w 80"/>
                    <a:gd name="T7" fmla="*/ 1 h 90"/>
                    <a:gd name="T8" fmla="*/ 4 w 80"/>
                    <a:gd name="T9" fmla="*/ 1 h 90"/>
                    <a:gd name="T10" fmla="*/ 5 w 80"/>
                    <a:gd name="T11" fmla="*/ 0 h 90"/>
                    <a:gd name="T12" fmla="*/ 7 w 80"/>
                    <a:gd name="T13" fmla="*/ 0 h 90"/>
                    <a:gd name="T14" fmla="*/ 8 w 80"/>
                    <a:gd name="T15" fmla="*/ 1 h 90"/>
                    <a:gd name="T16" fmla="*/ 9 w 80"/>
                    <a:gd name="T17" fmla="*/ 2 h 90"/>
                    <a:gd name="T18" fmla="*/ 10 w 80"/>
                    <a:gd name="T19" fmla="*/ 3 h 90"/>
                    <a:gd name="T20" fmla="*/ 10 w 80"/>
                    <a:gd name="T21" fmla="*/ 4 h 90"/>
                    <a:gd name="T22" fmla="*/ 10 w 80"/>
                    <a:gd name="T23" fmla="*/ 5 h 90"/>
                    <a:gd name="T24" fmla="*/ 10 w 80"/>
                    <a:gd name="T25" fmla="*/ 7 h 90"/>
                    <a:gd name="T26" fmla="*/ 10 w 80"/>
                    <a:gd name="T27" fmla="*/ 8 h 90"/>
                    <a:gd name="T28" fmla="*/ 10 w 80"/>
                    <a:gd name="T29" fmla="*/ 9 h 90"/>
                    <a:gd name="T30" fmla="*/ 10 w 80"/>
                    <a:gd name="T31" fmla="*/ 10 h 90"/>
                    <a:gd name="T32" fmla="*/ 9 w 80"/>
                    <a:gd name="T33" fmla="*/ 10 h 90"/>
                    <a:gd name="T34" fmla="*/ 8 w 80"/>
                    <a:gd name="T35" fmla="*/ 11 h 90"/>
                    <a:gd name="T36" fmla="*/ 7 w 80"/>
                    <a:gd name="T37" fmla="*/ 11 h 90"/>
                    <a:gd name="T38" fmla="*/ 7 w 80"/>
                    <a:gd name="T39" fmla="*/ 12 h 90"/>
                    <a:gd name="T40" fmla="*/ 6 w 80"/>
                    <a:gd name="T41" fmla="*/ 12 h 90"/>
                    <a:gd name="T42" fmla="*/ 4 w 80"/>
                    <a:gd name="T43" fmla="*/ 12 h 90"/>
                    <a:gd name="T44" fmla="*/ 3 w 80"/>
                    <a:gd name="T45" fmla="*/ 11 h 90"/>
                    <a:gd name="T46" fmla="*/ 2 w 80"/>
                    <a:gd name="T47" fmla="*/ 10 h 90"/>
                    <a:gd name="T48" fmla="*/ 1 w 80"/>
                    <a:gd name="T49" fmla="*/ 9 h 90"/>
                    <a:gd name="T50" fmla="*/ 1 w 80"/>
                    <a:gd name="T51" fmla="*/ 8 h 90"/>
                    <a:gd name="T52" fmla="*/ 1 w 80"/>
                    <a:gd name="T53" fmla="*/ 6 h 90"/>
                    <a:gd name="T54" fmla="*/ 2 w 80"/>
                    <a:gd name="T55" fmla="*/ 6 h 90"/>
                    <a:gd name="T56" fmla="*/ 2 w 80"/>
                    <a:gd name="T57" fmla="*/ 7 h 90"/>
                    <a:gd name="T58" fmla="*/ 3 w 80"/>
                    <a:gd name="T59" fmla="*/ 8 h 90"/>
                    <a:gd name="T60" fmla="*/ 3 w 80"/>
                    <a:gd name="T61" fmla="*/ 9 h 90"/>
                    <a:gd name="T62" fmla="*/ 4 w 80"/>
                    <a:gd name="T63" fmla="*/ 10 h 90"/>
                    <a:gd name="T64" fmla="*/ 5 w 80"/>
                    <a:gd name="T65" fmla="*/ 10 h 90"/>
                    <a:gd name="T66" fmla="*/ 5 w 80"/>
                    <a:gd name="T67" fmla="*/ 10 h 90"/>
                    <a:gd name="T68" fmla="*/ 6 w 80"/>
                    <a:gd name="T69" fmla="*/ 10 h 90"/>
                    <a:gd name="T70" fmla="*/ 7 w 80"/>
                    <a:gd name="T71" fmla="*/ 10 h 90"/>
                    <a:gd name="T72" fmla="*/ 8 w 80"/>
                    <a:gd name="T73" fmla="*/ 9 h 90"/>
                    <a:gd name="T74" fmla="*/ 8 w 80"/>
                    <a:gd name="T75" fmla="*/ 8 h 90"/>
                    <a:gd name="T76" fmla="*/ 9 w 80"/>
                    <a:gd name="T77" fmla="*/ 7 h 90"/>
                    <a:gd name="T78" fmla="*/ 9 w 80"/>
                    <a:gd name="T79" fmla="*/ 6 h 90"/>
                    <a:gd name="T80" fmla="*/ 9 w 80"/>
                    <a:gd name="T81" fmla="*/ 5 h 90"/>
                    <a:gd name="T82" fmla="*/ 8 w 80"/>
                    <a:gd name="T83" fmla="*/ 4 h 90"/>
                    <a:gd name="T84" fmla="*/ 8 w 80"/>
                    <a:gd name="T85" fmla="*/ 3 h 90"/>
                    <a:gd name="T86" fmla="*/ 7 w 80"/>
                    <a:gd name="T87" fmla="*/ 2 h 90"/>
                    <a:gd name="T88" fmla="*/ 6 w 80"/>
                    <a:gd name="T89" fmla="*/ 2 h 90"/>
                    <a:gd name="T90" fmla="*/ 5 w 80"/>
                    <a:gd name="T91" fmla="*/ 2 h 90"/>
                    <a:gd name="T92" fmla="*/ 5 w 80"/>
                    <a:gd name="T93" fmla="*/ 2 h 90"/>
                    <a:gd name="T94" fmla="*/ 4 w 80"/>
                    <a:gd name="T95" fmla="*/ 2 h 90"/>
                    <a:gd name="T96" fmla="*/ 3 w 80"/>
                    <a:gd name="T97" fmla="*/ 3 h 90"/>
                    <a:gd name="T98" fmla="*/ 3 w 80"/>
                    <a:gd name="T99" fmla="*/ 4 h 90"/>
                    <a:gd name="T100" fmla="*/ 2 w 80"/>
                    <a:gd name="T101" fmla="*/ 5 h 90"/>
                    <a:gd name="T102" fmla="*/ 2 w 80"/>
                    <a:gd name="T103" fmla="*/ 6 h 9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80"/>
                    <a:gd name="T157" fmla="*/ 0 h 90"/>
                    <a:gd name="T158" fmla="*/ 80 w 80"/>
                    <a:gd name="T159" fmla="*/ 90 h 9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80" h="90">
                      <a:moveTo>
                        <a:pt x="0" y="45"/>
                      </a:moveTo>
                      <a:lnTo>
                        <a:pt x="1" y="41"/>
                      </a:lnTo>
                      <a:lnTo>
                        <a:pt x="1" y="36"/>
                      </a:lnTo>
                      <a:lnTo>
                        <a:pt x="1" y="33"/>
                      </a:lnTo>
                      <a:lnTo>
                        <a:pt x="2" y="29"/>
                      </a:lnTo>
                      <a:lnTo>
                        <a:pt x="3" y="26"/>
                      </a:lnTo>
                      <a:lnTo>
                        <a:pt x="4" y="23"/>
                      </a:lnTo>
                      <a:lnTo>
                        <a:pt x="5" y="21"/>
                      </a:lnTo>
                      <a:lnTo>
                        <a:pt x="6" y="18"/>
                      </a:lnTo>
                      <a:lnTo>
                        <a:pt x="8" y="15"/>
                      </a:lnTo>
                      <a:lnTo>
                        <a:pt x="10" y="12"/>
                      </a:lnTo>
                      <a:lnTo>
                        <a:pt x="11" y="10"/>
                      </a:lnTo>
                      <a:lnTo>
                        <a:pt x="13" y="9"/>
                      </a:lnTo>
                      <a:lnTo>
                        <a:pt x="15" y="7"/>
                      </a:lnTo>
                      <a:lnTo>
                        <a:pt x="17" y="6"/>
                      </a:lnTo>
                      <a:lnTo>
                        <a:pt x="19" y="5"/>
                      </a:lnTo>
                      <a:lnTo>
                        <a:pt x="21" y="3"/>
                      </a:lnTo>
                      <a:lnTo>
                        <a:pt x="24" y="3"/>
                      </a:lnTo>
                      <a:lnTo>
                        <a:pt x="26" y="2"/>
                      </a:lnTo>
                      <a:lnTo>
                        <a:pt x="28" y="1"/>
                      </a:lnTo>
                      <a:lnTo>
                        <a:pt x="31" y="0"/>
                      </a:lnTo>
                      <a:lnTo>
                        <a:pt x="33" y="0"/>
                      </a:lnTo>
                      <a:lnTo>
                        <a:pt x="35" y="0"/>
                      </a:lnTo>
                      <a:lnTo>
                        <a:pt x="38" y="0"/>
                      </a:lnTo>
                      <a:lnTo>
                        <a:pt x="40" y="0"/>
                      </a:lnTo>
                      <a:lnTo>
                        <a:pt x="43" y="0"/>
                      </a:lnTo>
                      <a:lnTo>
                        <a:pt x="46" y="0"/>
                      </a:lnTo>
                      <a:lnTo>
                        <a:pt x="50" y="0"/>
                      </a:lnTo>
                      <a:lnTo>
                        <a:pt x="52" y="1"/>
                      </a:lnTo>
                      <a:lnTo>
                        <a:pt x="55" y="1"/>
                      </a:lnTo>
                      <a:lnTo>
                        <a:pt x="57" y="2"/>
                      </a:lnTo>
                      <a:lnTo>
                        <a:pt x="59" y="3"/>
                      </a:lnTo>
                      <a:lnTo>
                        <a:pt x="62" y="4"/>
                      </a:lnTo>
                      <a:lnTo>
                        <a:pt x="64" y="6"/>
                      </a:lnTo>
                      <a:lnTo>
                        <a:pt x="66" y="7"/>
                      </a:lnTo>
                      <a:lnTo>
                        <a:pt x="68" y="9"/>
                      </a:lnTo>
                      <a:lnTo>
                        <a:pt x="69" y="11"/>
                      </a:lnTo>
                      <a:lnTo>
                        <a:pt x="72" y="12"/>
                      </a:lnTo>
                      <a:lnTo>
                        <a:pt x="74" y="14"/>
                      </a:lnTo>
                      <a:lnTo>
                        <a:pt x="75" y="18"/>
                      </a:lnTo>
                      <a:lnTo>
                        <a:pt x="76" y="20"/>
                      </a:lnTo>
                      <a:lnTo>
                        <a:pt x="77" y="22"/>
                      </a:lnTo>
                      <a:lnTo>
                        <a:pt x="78" y="25"/>
                      </a:lnTo>
                      <a:lnTo>
                        <a:pt x="79" y="27"/>
                      </a:lnTo>
                      <a:lnTo>
                        <a:pt x="79" y="30"/>
                      </a:lnTo>
                      <a:lnTo>
                        <a:pt x="80" y="33"/>
                      </a:lnTo>
                      <a:lnTo>
                        <a:pt x="80" y="36"/>
                      </a:lnTo>
                      <a:lnTo>
                        <a:pt x="80" y="40"/>
                      </a:lnTo>
                      <a:lnTo>
                        <a:pt x="80" y="44"/>
                      </a:lnTo>
                      <a:lnTo>
                        <a:pt x="80" y="46"/>
                      </a:lnTo>
                      <a:lnTo>
                        <a:pt x="80" y="49"/>
                      </a:lnTo>
                      <a:lnTo>
                        <a:pt x="80" y="51"/>
                      </a:lnTo>
                      <a:lnTo>
                        <a:pt x="80" y="53"/>
                      </a:lnTo>
                      <a:lnTo>
                        <a:pt x="80" y="56"/>
                      </a:lnTo>
                      <a:lnTo>
                        <a:pt x="79" y="58"/>
                      </a:lnTo>
                      <a:lnTo>
                        <a:pt x="79" y="60"/>
                      </a:lnTo>
                      <a:lnTo>
                        <a:pt x="79" y="62"/>
                      </a:lnTo>
                      <a:lnTo>
                        <a:pt x="78" y="65"/>
                      </a:lnTo>
                      <a:lnTo>
                        <a:pt x="78" y="66"/>
                      </a:lnTo>
                      <a:lnTo>
                        <a:pt x="77" y="68"/>
                      </a:lnTo>
                      <a:lnTo>
                        <a:pt x="76" y="70"/>
                      </a:lnTo>
                      <a:lnTo>
                        <a:pt x="76" y="71"/>
                      </a:lnTo>
                      <a:lnTo>
                        <a:pt x="75" y="72"/>
                      </a:lnTo>
                      <a:lnTo>
                        <a:pt x="74" y="74"/>
                      </a:lnTo>
                      <a:lnTo>
                        <a:pt x="73" y="75"/>
                      </a:lnTo>
                      <a:lnTo>
                        <a:pt x="72" y="76"/>
                      </a:lnTo>
                      <a:lnTo>
                        <a:pt x="69" y="78"/>
                      </a:lnTo>
                      <a:lnTo>
                        <a:pt x="68" y="79"/>
                      </a:lnTo>
                      <a:lnTo>
                        <a:pt x="67" y="80"/>
                      </a:lnTo>
                      <a:lnTo>
                        <a:pt x="66" y="81"/>
                      </a:lnTo>
                      <a:lnTo>
                        <a:pt x="64" y="82"/>
                      </a:lnTo>
                      <a:lnTo>
                        <a:pt x="63" y="83"/>
                      </a:lnTo>
                      <a:lnTo>
                        <a:pt x="61" y="84"/>
                      </a:lnTo>
                      <a:lnTo>
                        <a:pt x="60" y="84"/>
                      </a:lnTo>
                      <a:lnTo>
                        <a:pt x="58" y="85"/>
                      </a:lnTo>
                      <a:lnTo>
                        <a:pt x="57" y="86"/>
                      </a:lnTo>
                      <a:lnTo>
                        <a:pt x="55" y="86"/>
                      </a:lnTo>
                      <a:lnTo>
                        <a:pt x="54" y="88"/>
                      </a:lnTo>
                      <a:lnTo>
                        <a:pt x="52" y="88"/>
                      </a:lnTo>
                      <a:lnTo>
                        <a:pt x="50" y="89"/>
                      </a:lnTo>
                      <a:lnTo>
                        <a:pt x="49" y="89"/>
                      </a:lnTo>
                      <a:lnTo>
                        <a:pt x="46" y="89"/>
                      </a:lnTo>
                      <a:lnTo>
                        <a:pt x="44" y="89"/>
                      </a:lnTo>
                      <a:lnTo>
                        <a:pt x="42" y="89"/>
                      </a:lnTo>
                      <a:lnTo>
                        <a:pt x="40" y="90"/>
                      </a:lnTo>
                      <a:lnTo>
                        <a:pt x="38" y="89"/>
                      </a:lnTo>
                      <a:lnTo>
                        <a:pt x="35" y="89"/>
                      </a:lnTo>
                      <a:lnTo>
                        <a:pt x="32" y="89"/>
                      </a:lnTo>
                      <a:lnTo>
                        <a:pt x="29" y="88"/>
                      </a:lnTo>
                      <a:lnTo>
                        <a:pt x="27" y="88"/>
                      </a:lnTo>
                      <a:lnTo>
                        <a:pt x="24" y="86"/>
                      </a:lnTo>
                      <a:lnTo>
                        <a:pt x="21" y="85"/>
                      </a:lnTo>
                      <a:lnTo>
                        <a:pt x="19" y="84"/>
                      </a:lnTo>
                      <a:lnTo>
                        <a:pt x="17" y="82"/>
                      </a:lnTo>
                      <a:lnTo>
                        <a:pt x="15" y="81"/>
                      </a:lnTo>
                      <a:lnTo>
                        <a:pt x="13" y="79"/>
                      </a:lnTo>
                      <a:lnTo>
                        <a:pt x="11" y="78"/>
                      </a:lnTo>
                      <a:lnTo>
                        <a:pt x="10" y="76"/>
                      </a:lnTo>
                      <a:lnTo>
                        <a:pt x="8" y="74"/>
                      </a:lnTo>
                      <a:lnTo>
                        <a:pt x="7" y="71"/>
                      </a:lnTo>
                      <a:lnTo>
                        <a:pt x="5" y="69"/>
                      </a:lnTo>
                      <a:lnTo>
                        <a:pt x="4" y="67"/>
                      </a:lnTo>
                      <a:lnTo>
                        <a:pt x="3" y="64"/>
                      </a:lnTo>
                      <a:lnTo>
                        <a:pt x="2" y="60"/>
                      </a:lnTo>
                      <a:lnTo>
                        <a:pt x="2" y="57"/>
                      </a:lnTo>
                      <a:lnTo>
                        <a:pt x="1" y="54"/>
                      </a:lnTo>
                      <a:lnTo>
                        <a:pt x="1" y="51"/>
                      </a:lnTo>
                      <a:lnTo>
                        <a:pt x="1" y="48"/>
                      </a:lnTo>
                      <a:lnTo>
                        <a:pt x="0" y="45"/>
                      </a:lnTo>
                      <a:close/>
                      <a:moveTo>
                        <a:pt x="14" y="45"/>
                      </a:moveTo>
                      <a:lnTo>
                        <a:pt x="15" y="47"/>
                      </a:lnTo>
                      <a:lnTo>
                        <a:pt x="15" y="50"/>
                      </a:lnTo>
                      <a:lnTo>
                        <a:pt x="15" y="52"/>
                      </a:lnTo>
                      <a:lnTo>
                        <a:pt x="15" y="54"/>
                      </a:lnTo>
                      <a:lnTo>
                        <a:pt x="16" y="56"/>
                      </a:lnTo>
                      <a:lnTo>
                        <a:pt x="16" y="59"/>
                      </a:lnTo>
                      <a:lnTo>
                        <a:pt x="17" y="60"/>
                      </a:lnTo>
                      <a:lnTo>
                        <a:pt x="18" y="62"/>
                      </a:lnTo>
                      <a:lnTo>
                        <a:pt x="18" y="65"/>
                      </a:lnTo>
                      <a:lnTo>
                        <a:pt x="19" y="67"/>
                      </a:lnTo>
                      <a:lnTo>
                        <a:pt x="20" y="68"/>
                      </a:lnTo>
                      <a:lnTo>
                        <a:pt x="21" y="70"/>
                      </a:lnTo>
                      <a:lnTo>
                        <a:pt x="24" y="71"/>
                      </a:lnTo>
                      <a:lnTo>
                        <a:pt x="25" y="72"/>
                      </a:lnTo>
                      <a:lnTo>
                        <a:pt x="26" y="73"/>
                      </a:lnTo>
                      <a:lnTo>
                        <a:pt x="28" y="74"/>
                      </a:lnTo>
                      <a:lnTo>
                        <a:pt x="29" y="75"/>
                      </a:lnTo>
                      <a:lnTo>
                        <a:pt x="31" y="76"/>
                      </a:lnTo>
                      <a:lnTo>
                        <a:pt x="32" y="76"/>
                      </a:lnTo>
                      <a:lnTo>
                        <a:pt x="34" y="77"/>
                      </a:lnTo>
                      <a:lnTo>
                        <a:pt x="35" y="77"/>
                      </a:lnTo>
                      <a:lnTo>
                        <a:pt x="37" y="77"/>
                      </a:lnTo>
                      <a:lnTo>
                        <a:pt x="39" y="77"/>
                      </a:lnTo>
                      <a:lnTo>
                        <a:pt x="40" y="78"/>
                      </a:lnTo>
                      <a:lnTo>
                        <a:pt x="42" y="77"/>
                      </a:lnTo>
                      <a:lnTo>
                        <a:pt x="44" y="77"/>
                      </a:lnTo>
                      <a:lnTo>
                        <a:pt x="45" y="77"/>
                      </a:lnTo>
                      <a:lnTo>
                        <a:pt x="48" y="77"/>
                      </a:lnTo>
                      <a:lnTo>
                        <a:pt x="49" y="76"/>
                      </a:lnTo>
                      <a:lnTo>
                        <a:pt x="51" y="75"/>
                      </a:lnTo>
                      <a:lnTo>
                        <a:pt x="52" y="75"/>
                      </a:lnTo>
                      <a:lnTo>
                        <a:pt x="54" y="74"/>
                      </a:lnTo>
                      <a:lnTo>
                        <a:pt x="55" y="73"/>
                      </a:lnTo>
                      <a:lnTo>
                        <a:pt x="56" y="72"/>
                      </a:lnTo>
                      <a:lnTo>
                        <a:pt x="57" y="71"/>
                      </a:lnTo>
                      <a:lnTo>
                        <a:pt x="58" y="70"/>
                      </a:lnTo>
                      <a:lnTo>
                        <a:pt x="60" y="68"/>
                      </a:lnTo>
                      <a:lnTo>
                        <a:pt x="61" y="67"/>
                      </a:lnTo>
                      <a:lnTo>
                        <a:pt x="62" y="65"/>
                      </a:lnTo>
                      <a:lnTo>
                        <a:pt x="62" y="62"/>
                      </a:lnTo>
                      <a:lnTo>
                        <a:pt x="63" y="60"/>
                      </a:lnTo>
                      <a:lnTo>
                        <a:pt x="64" y="58"/>
                      </a:lnTo>
                      <a:lnTo>
                        <a:pt x="64" y="56"/>
                      </a:lnTo>
                      <a:lnTo>
                        <a:pt x="65" y="54"/>
                      </a:lnTo>
                      <a:lnTo>
                        <a:pt x="65" y="52"/>
                      </a:lnTo>
                      <a:lnTo>
                        <a:pt x="65" y="50"/>
                      </a:lnTo>
                      <a:lnTo>
                        <a:pt x="65" y="47"/>
                      </a:lnTo>
                      <a:lnTo>
                        <a:pt x="65" y="45"/>
                      </a:lnTo>
                      <a:lnTo>
                        <a:pt x="65" y="42"/>
                      </a:lnTo>
                      <a:lnTo>
                        <a:pt x="65" y="38"/>
                      </a:lnTo>
                      <a:lnTo>
                        <a:pt x="65" y="36"/>
                      </a:lnTo>
                      <a:lnTo>
                        <a:pt x="65" y="34"/>
                      </a:lnTo>
                      <a:lnTo>
                        <a:pt x="64" y="32"/>
                      </a:lnTo>
                      <a:lnTo>
                        <a:pt x="64" y="30"/>
                      </a:lnTo>
                      <a:lnTo>
                        <a:pt x="63" y="28"/>
                      </a:lnTo>
                      <a:lnTo>
                        <a:pt x="62" y="26"/>
                      </a:lnTo>
                      <a:lnTo>
                        <a:pt x="62" y="25"/>
                      </a:lnTo>
                      <a:lnTo>
                        <a:pt x="61" y="23"/>
                      </a:lnTo>
                      <a:lnTo>
                        <a:pt x="60" y="22"/>
                      </a:lnTo>
                      <a:lnTo>
                        <a:pt x="58" y="21"/>
                      </a:lnTo>
                      <a:lnTo>
                        <a:pt x="57" y="19"/>
                      </a:lnTo>
                      <a:lnTo>
                        <a:pt x="56" y="18"/>
                      </a:lnTo>
                      <a:lnTo>
                        <a:pt x="55" y="17"/>
                      </a:lnTo>
                      <a:lnTo>
                        <a:pt x="53" y="15"/>
                      </a:lnTo>
                      <a:lnTo>
                        <a:pt x="52" y="14"/>
                      </a:lnTo>
                      <a:lnTo>
                        <a:pt x="51" y="13"/>
                      </a:lnTo>
                      <a:lnTo>
                        <a:pt x="49" y="13"/>
                      </a:lnTo>
                      <a:lnTo>
                        <a:pt x="48" y="12"/>
                      </a:lnTo>
                      <a:lnTo>
                        <a:pt x="45" y="12"/>
                      </a:lnTo>
                      <a:lnTo>
                        <a:pt x="44" y="12"/>
                      </a:lnTo>
                      <a:lnTo>
                        <a:pt x="42" y="12"/>
                      </a:lnTo>
                      <a:lnTo>
                        <a:pt x="40" y="12"/>
                      </a:lnTo>
                      <a:lnTo>
                        <a:pt x="39" y="12"/>
                      </a:lnTo>
                      <a:lnTo>
                        <a:pt x="37" y="12"/>
                      </a:lnTo>
                      <a:lnTo>
                        <a:pt x="35" y="12"/>
                      </a:lnTo>
                      <a:lnTo>
                        <a:pt x="34" y="12"/>
                      </a:lnTo>
                      <a:lnTo>
                        <a:pt x="32" y="13"/>
                      </a:lnTo>
                      <a:lnTo>
                        <a:pt x="30" y="14"/>
                      </a:lnTo>
                      <a:lnTo>
                        <a:pt x="29" y="14"/>
                      </a:lnTo>
                      <a:lnTo>
                        <a:pt x="28" y="15"/>
                      </a:lnTo>
                      <a:lnTo>
                        <a:pt x="26" y="17"/>
                      </a:lnTo>
                      <a:lnTo>
                        <a:pt x="25" y="18"/>
                      </a:lnTo>
                      <a:lnTo>
                        <a:pt x="24" y="19"/>
                      </a:lnTo>
                      <a:lnTo>
                        <a:pt x="21" y="21"/>
                      </a:lnTo>
                      <a:lnTo>
                        <a:pt x="20" y="22"/>
                      </a:lnTo>
                      <a:lnTo>
                        <a:pt x="19" y="23"/>
                      </a:lnTo>
                      <a:lnTo>
                        <a:pt x="18" y="25"/>
                      </a:lnTo>
                      <a:lnTo>
                        <a:pt x="18" y="26"/>
                      </a:lnTo>
                      <a:lnTo>
                        <a:pt x="17" y="28"/>
                      </a:lnTo>
                      <a:lnTo>
                        <a:pt x="16" y="30"/>
                      </a:lnTo>
                      <a:lnTo>
                        <a:pt x="16" y="32"/>
                      </a:lnTo>
                      <a:lnTo>
                        <a:pt x="15" y="34"/>
                      </a:lnTo>
                      <a:lnTo>
                        <a:pt x="15" y="36"/>
                      </a:lnTo>
                      <a:lnTo>
                        <a:pt x="15" y="38"/>
                      </a:lnTo>
                      <a:lnTo>
                        <a:pt x="15" y="42"/>
                      </a:lnTo>
                      <a:lnTo>
                        <a:pt x="14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97" name="Freeform 568"/>
                <p:cNvSpPr>
                  <a:spLocks/>
                </p:cNvSpPr>
                <p:nvPr/>
              </p:nvSpPr>
              <p:spPr bwMode="auto">
                <a:xfrm>
                  <a:off x="2266" y="3401"/>
                  <a:ext cx="57" cy="60"/>
                </a:xfrm>
                <a:custGeom>
                  <a:avLst/>
                  <a:gdLst>
                    <a:gd name="T0" fmla="*/ 0 w 113"/>
                    <a:gd name="T1" fmla="*/ 15 h 120"/>
                    <a:gd name="T2" fmla="*/ 0 w 113"/>
                    <a:gd name="T3" fmla="*/ 0 h 120"/>
                    <a:gd name="T4" fmla="*/ 3 w 113"/>
                    <a:gd name="T5" fmla="*/ 0 h 120"/>
                    <a:gd name="T6" fmla="*/ 7 w 113"/>
                    <a:gd name="T7" fmla="*/ 11 h 120"/>
                    <a:gd name="T8" fmla="*/ 7 w 113"/>
                    <a:gd name="T9" fmla="*/ 11 h 120"/>
                    <a:gd name="T10" fmla="*/ 7 w 113"/>
                    <a:gd name="T11" fmla="*/ 11 h 120"/>
                    <a:gd name="T12" fmla="*/ 7 w 113"/>
                    <a:gd name="T13" fmla="*/ 12 h 120"/>
                    <a:gd name="T14" fmla="*/ 7 w 113"/>
                    <a:gd name="T15" fmla="*/ 12 h 120"/>
                    <a:gd name="T16" fmla="*/ 7 w 113"/>
                    <a:gd name="T17" fmla="*/ 12 h 120"/>
                    <a:gd name="T18" fmla="*/ 7 w 113"/>
                    <a:gd name="T19" fmla="*/ 12 h 120"/>
                    <a:gd name="T20" fmla="*/ 7 w 113"/>
                    <a:gd name="T21" fmla="*/ 12 h 120"/>
                    <a:gd name="T22" fmla="*/ 7 w 113"/>
                    <a:gd name="T23" fmla="*/ 13 h 120"/>
                    <a:gd name="T24" fmla="*/ 7 w 113"/>
                    <a:gd name="T25" fmla="*/ 13 h 120"/>
                    <a:gd name="T26" fmla="*/ 8 w 113"/>
                    <a:gd name="T27" fmla="*/ 13 h 120"/>
                    <a:gd name="T28" fmla="*/ 8 w 113"/>
                    <a:gd name="T29" fmla="*/ 13 h 120"/>
                    <a:gd name="T30" fmla="*/ 8 w 113"/>
                    <a:gd name="T31" fmla="*/ 13 h 120"/>
                    <a:gd name="T32" fmla="*/ 8 w 113"/>
                    <a:gd name="T33" fmla="*/ 13 h 120"/>
                    <a:gd name="T34" fmla="*/ 8 w 113"/>
                    <a:gd name="T35" fmla="*/ 13 h 120"/>
                    <a:gd name="T36" fmla="*/ 8 w 113"/>
                    <a:gd name="T37" fmla="*/ 13 h 120"/>
                    <a:gd name="T38" fmla="*/ 8 w 113"/>
                    <a:gd name="T39" fmla="*/ 13 h 120"/>
                    <a:gd name="T40" fmla="*/ 8 w 113"/>
                    <a:gd name="T41" fmla="*/ 12 h 120"/>
                    <a:gd name="T42" fmla="*/ 8 w 113"/>
                    <a:gd name="T43" fmla="*/ 12 h 120"/>
                    <a:gd name="T44" fmla="*/ 8 w 113"/>
                    <a:gd name="T45" fmla="*/ 12 h 120"/>
                    <a:gd name="T46" fmla="*/ 8 w 113"/>
                    <a:gd name="T47" fmla="*/ 12 h 120"/>
                    <a:gd name="T48" fmla="*/ 8 w 113"/>
                    <a:gd name="T49" fmla="*/ 11 h 120"/>
                    <a:gd name="T50" fmla="*/ 8 w 113"/>
                    <a:gd name="T51" fmla="*/ 11 h 120"/>
                    <a:gd name="T52" fmla="*/ 8 w 113"/>
                    <a:gd name="T53" fmla="*/ 11 h 120"/>
                    <a:gd name="T54" fmla="*/ 8 w 113"/>
                    <a:gd name="T55" fmla="*/ 11 h 120"/>
                    <a:gd name="T56" fmla="*/ 12 w 113"/>
                    <a:gd name="T57" fmla="*/ 0 h 120"/>
                    <a:gd name="T58" fmla="*/ 15 w 113"/>
                    <a:gd name="T59" fmla="*/ 0 h 120"/>
                    <a:gd name="T60" fmla="*/ 15 w 113"/>
                    <a:gd name="T61" fmla="*/ 15 h 120"/>
                    <a:gd name="T62" fmla="*/ 13 w 113"/>
                    <a:gd name="T63" fmla="*/ 15 h 120"/>
                    <a:gd name="T64" fmla="*/ 13 w 113"/>
                    <a:gd name="T65" fmla="*/ 3 h 120"/>
                    <a:gd name="T66" fmla="*/ 8 w 113"/>
                    <a:gd name="T67" fmla="*/ 15 h 120"/>
                    <a:gd name="T68" fmla="*/ 7 w 113"/>
                    <a:gd name="T69" fmla="*/ 15 h 120"/>
                    <a:gd name="T70" fmla="*/ 2 w 113"/>
                    <a:gd name="T71" fmla="*/ 3 h 120"/>
                    <a:gd name="T72" fmla="*/ 2 w 113"/>
                    <a:gd name="T73" fmla="*/ 15 h 120"/>
                    <a:gd name="T74" fmla="*/ 0 w 113"/>
                    <a:gd name="T75" fmla="*/ 15 h 120"/>
                    <a:gd name="T76" fmla="*/ 0 w 113"/>
                    <a:gd name="T77" fmla="*/ 15 h 12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13"/>
                    <a:gd name="T118" fmla="*/ 0 h 120"/>
                    <a:gd name="T119" fmla="*/ 113 w 113"/>
                    <a:gd name="T120" fmla="*/ 120 h 12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13" h="120">
                      <a:moveTo>
                        <a:pt x="0" y="120"/>
                      </a:moveTo>
                      <a:lnTo>
                        <a:pt x="0" y="0"/>
                      </a:lnTo>
                      <a:lnTo>
                        <a:pt x="24" y="0"/>
                      </a:lnTo>
                      <a:lnTo>
                        <a:pt x="52" y="84"/>
                      </a:lnTo>
                      <a:lnTo>
                        <a:pt x="53" y="85"/>
                      </a:lnTo>
                      <a:lnTo>
                        <a:pt x="53" y="87"/>
                      </a:lnTo>
                      <a:lnTo>
                        <a:pt x="54" y="89"/>
                      </a:lnTo>
                      <a:lnTo>
                        <a:pt x="54" y="90"/>
                      </a:lnTo>
                      <a:lnTo>
                        <a:pt x="55" y="92"/>
                      </a:lnTo>
                      <a:lnTo>
                        <a:pt x="55" y="93"/>
                      </a:lnTo>
                      <a:lnTo>
                        <a:pt x="56" y="96"/>
                      </a:lnTo>
                      <a:lnTo>
                        <a:pt x="56" y="97"/>
                      </a:lnTo>
                      <a:lnTo>
                        <a:pt x="56" y="98"/>
                      </a:lnTo>
                      <a:lnTo>
                        <a:pt x="57" y="99"/>
                      </a:lnTo>
                      <a:lnTo>
                        <a:pt x="57" y="100"/>
                      </a:lnTo>
                      <a:lnTo>
                        <a:pt x="57" y="102"/>
                      </a:lnTo>
                      <a:lnTo>
                        <a:pt x="58" y="100"/>
                      </a:lnTo>
                      <a:lnTo>
                        <a:pt x="58" y="99"/>
                      </a:lnTo>
                      <a:lnTo>
                        <a:pt x="59" y="98"/>
                      </a:lnTo>
                      <a:lnTo>
                        <a:pt x="59" y="97"/>
                      </a:lnTo>
                      <a:lnTo>
                        <a:pt x="60" y="95"/>
                      </a:lnTo>
                      <a:lnTo>
                        <a:pt x="60" y="93"/>
                      </a:lnTo>
                      <a:lnTo>
                        <a:pt x="61" y="91"/>
                      </a:lnTo>
                      <a:lnTo>
                        <a:pt x="61" y="90"/>
                      </a:lnTo>
                      <a:lnTo>
                        <a:pt x="62" y="88"/>
                      </a:lnTo>
                      <a:lnTo>
                        <a:pt x="62" y="86"/>
                      </a:lnTo>
                      <a:lnTo>
                        <a:pt x="63" y="84"/>
                      </a:lnTo>
                      <a:lnTo>
                        <a:pt x="63" y="83"/>
                      </a:lnTo>
                      <a:lnTo>
                        <a:pt x="92" y="0"/>
                      </a:lnTo>
                      <a:lnTo>
                        <a:pt x="113" y="0"/>
                      </a:lnTo>
                      <a:lnTo>
                        <a:pt x="113" y="120"/>
                      </a:lnTo>
                      <a:lnTo>
                        <a:pt x="99" y="120"/>
                      </a:lnTo>
                      <a:lnTo>
                        <a:pt x="99" y="19"/>
                      </a:lnTo>
                      <a:lnTo>
                        <a:pt x="63" y="120"/>
                      </a:lnTo>
                      <a:lnTo>
                        <a:pt x="50" y="120"/>
                      </a:lnTo>
                      <a:lnTo>
                        <a:pt x="15" y="17"/>
                      </a:lnTo>
                      <a:lnTo>
                        <a:pt x="15" y="12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98" name="Freeform 569"/>
                <p:cNvSpPr>
                  <a:spLocks noEditPoints="1"/>
                </p:cNvSpPr>
                <p:nvPr/>
              </p:nvSpPr>
              <p:spPr bwMode="auto">
                <a:xfrm>
                  <a:off x="2335" y="3401"/>
                  <a:ext cx="7" cy="60"/>
                </a:xfrm>
                <a:custGeom>
                  <a:avLst/>
                  <a:gdLst>
                    <a:gd name="T0" fmla="*/ 0 w 15"/>
                    <a:gd name="T1" fmla="*/ 2 h 120"/>
                    <a:gd name="T2" fmla="*/ 0 w 15"/>
                    <a:gd name="T3" fmla="*/ 0 h 120"/>
                    <a:gd name="T4" fmla="*/ 1 w 15"/>
                    <a:gd name="T5" fmla="*/ 0 h 120"/>
                    <a:gd name="T6" fmla="*/ 1 w 15"/>
                    <a:gd name="T7" fmla="*/ 2 h 120"/>
                    <a:gd name="T8" fmla="*/ 0 w 15"/>
                    <a:gd name="T9" fmla="*/ 2 h 120"/>
                    <a:gd name="T10" fmla="*/ 0 w 15"/>
                    <a:gd name="T11" fmla="*/ 2 h 120"/>
                    <a:gd name="T12" fmla="*/ 0 w 15"/>
                    <a:gd name="T13" fmla="*/ 15 h 120"/>
                    <a:gd name="T14" fmla="*/ 0 w 15"/>
                    <a:gd name="T15" fmla="*/ 5 h 120"/>
                    <a:gd name="T16" fmla="*/ 1 w 15"/>
                    <a:gd name="T17" fmla="*/ 5 h 120"/>
                    <a:gd name="T18" fmla="*/ 1 w 15"/>
                    <a:gd name="T19" fmla="*/ 15 h 120"/>
                    <a:gd name="T20" fmla="*/ 0 w 15"/>
                    <a:gd name="T21" fmla="*/ 15 h 120"/>
                    <a:gd name="T22" fmla="*/ 0 w 15"/>
                    <a:gd name="T23" fmla="*/ 15 h 1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"/>
                    <a:gd name="T37" fmla="*/ 0 h 120"/>
                    <a:gd name="T38" fmla="*/ 15 w 15"/>
                    <a:gd name="T39" fmla="*/ 120 h 12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" h="120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15" y="16"/>
                      </a:lnTo>
                      <a:lnTo>
                        <a:pt x="0" y="16"/>
                      </a:lnTo>
                      <a:close/>
                      <a:moveTo>
                        <a:pt x="0" y="120"/>
                      </a:moveTo>
                      <a:lnTo>
                        <a:pt x="0" y="33"/>
                      </a:lnTo>
                      <a:lnTo>
                        <a:pt x="15" y="33"/>
                      </a:lnTo>
                      <a:lnTo>
                        <a:pt x="15" y="12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99" name="Freeform 570"/>
                <p:cNvSpPr>
                  <a:spLocks noEditPoints="1"/>
                </p:cNvSpPr>
                <p:nvPr/>
              </p:nvSpPr>
              <p:spPr bwMode="auto">
                <a:xfrm>
                  <a:off x="2350" y="3401"/>
                  <a:ext cx="38" cy="60"/>
                </a:xfrm>
                <a:custGeom>
                  <a:avLst/>
                  <a:gdLst>
                    <a:gd name="T0" fmla="*/ 8 w 75"/>
                    <a:gd name="T1" fmla="*/ 13 h 121"/>
                    <a:gd name="T2" fmla="*/ 7 w 75"/>
                    <a:gd name="T3" fmla="*/ 14 h 121"/>
                    <a:gd name="T4" fmla="*/ 6 w 75"/>
                    <a:gd name="T5" fmla="*/ 15 h 121"/>
                    <a:gd name="T6" fmla="*/ 5 w 75"/>
                    <a:gd name="T7" fmla="*/ 15 h 121"/>
                    <a:gd name="T8" fmla="*/ 4 w 75"/>
                    <a:gd name="T9" fmla="*/ 14 h 121"/>
                    <a:gd name="T10" fmla="*/ 3 w 75"/>
                    <a:gd name="T11" fmla="*/ 14 h 121"/>
                    <a:gd name="T12" fmla="*/ 2 w 75"/>
                    <a:gd name="T13" fmla="*/ 14 h 121"/>
                    <a:gd name="T14" fmla="*/ 2 w 75"/>
                    <a:gd name="T15" fmla="*/ 13 h 121"/>
                    <a:gd name="T16" fmla="*/ 1 w 75"/>
                    <a:gd name="T17" fmla="*/ 12 h 121"/>
                    <a:gd name="T18" fmla="*/ 1 w 75"/>
                    <a:gd name="T19" fmla="*/ 12 h 121"/>
                    <a:gd name="T20" fmla="*/ 1 w 75"/>
                    <a:gd name="T21" fmla="*/ 11 h 121"/>
                    <a:gd name="T22" fmla="*/ 1 w 75"/>
                    <a:gd name="T23" fmla="*/ 10 h 121"/>
                    <a:gd name="T24" fmla="*/ 1 w 75"/>
                    <a:gd name="T25" fmla="*/ 9 h 121"/>
                    <a:gd name="T26" fmla="*/ 1 w 75"/>
                    <a:gd name="T27" fmla="*/ 7 h 121"/>
                    <a:gd name="T28" fmla="*/ 1 w 75"/>
                    <a:gd name="T29" fmla="*/ 7 h 121"/>
                    <a:gd name="T30" fmla="*/ 1 w 75"/>
                    <a:gd name="T31" fmla="*/ 6 h 121"/>
                    <a:gd name="T32" fmla="*/ 2 w 75"/>
                    <a:gd name="T33" fmla="*/ 5 h 121"/>
                    <a:gd name="T34" fmla="*/ 2 w 75"/>
                    <a:gd name="T35" fmla="*/ 4 h 121"/>
                    <a:gd name="T36" fmla="*/ 3 w 75"/>
                    <a:gd name="T37" fmla="*/ 4 h 121"/>
                    <a:gd name="T38" fmla="*/ 4 w 75"/>
                    <a:gd name="T39" fmla="*/ 4 h 121"/>
                    <a:gd name="T40" fmla="*/ 5 w 75"/>
                    <a:gd name="T41" fmla="*/ 3 h 121"/>
                    <a:gd name="T42" fmla="*/ 5 w 75"/>
                    <a:gd name="T43" fmla="*/ 3 h 121"/>
                    <a:gd name="T44" fmla="*/ 6 w 75"/>
                    <a:gd name="T45" fmla="*/ 3 h 121"/>
                    <a:gd name="T46" fmla="*/ 6 w 75"/>
                    <a:gd name="T47" fmla="*/ 4 h 121"/>
                    <a:gd name="T48" fmla="*/ 7 w 75"/>
                    <a:gd name="T49" fmla="*/ 4 h 121"/>
                    <a:gd name="T50" fmla="*/ 7 w 75"/>
                    <a:gd name="T51" fmla="*/ 4 h 121"/>
                    <a:gd name="T52" fmla="*/ 8 w 75"/>
                    <a:gd name="T53" fmla="*/ 5 h 121"/>
                    <a:gd name="T54" fmla="*/ 10 w 75"/>
                    <a:gd name="T55" fmla="*/ 0 h 121"/>
                    <a:gd name="T56" fmla="*/ 2 w 75"/>
                    <a:gd name="T57" fmla="*/ 9 h 121"/>
                    <a:gd name="T58" fmla="*/ 2 w 75"/>
                    <a:gd name="T59" fmla="*/ 10 h 121"/>
                    <a:gd name="T60" fmla="*/ 3 w 75"/>
                    <a:gd name="T61" fmla="*/ 11 h 121"/>
                    <a:gd name="T62" fmla="*/ 3 w 75"/>
                    <a:gd name="T63" fmla="*/ 12 h 121"/>
                    <a:gd name="T64" fmla="*/ 4 w 75"/>
                    <a:gd name="T65" fmla="*/ 13 h 121"/>
                    <a:gd name="T66" fmla="*/ 5 w 75"/>
                    <a:gd name="T67" fmla="*/ 13 h 121"/>
                    <a:gd name="T68" fmla="*/ 5 w 75"/>
                    <a:gd name="T69" fmla="*/ 13 h 121"/>
                    <a:gd name="T70" fmla="*/ 6 w 75"/>
                    <a:gd name="T71" fmla="*/ 13 h 121"/>
                    <a:gd name="T72" fmla="*/ 7 w 75"/>
                    <a:gd name="T73" fmla="*/ 13 h 121"/>
                    <a:gd name="T74" fmla="*/ 7 w 75"/>
                    <a:gd name="T75" fmla="*/ 12 h 121"/>
                    <a:gd name="T76" fmla="*/ 8 w 75"/>
                    <a:gd name="T77" fmla="*/ 11 h 121"/>
                    <a:gd name="T78" fmla="*/ 8 w 75"/>
                    <a:gd name="T79" fmla="*/ 10 h 121"/>
                    <a:gd name="T80" fmla="*/ 8 w 75"/>
                    <a:gd name="T81" fmla="*/ 9 h 121"/>
                    <a:gd name="T82" fmla="*/ 8 w 75"/>
                    <a:gd name="T83" fmla="*/ 8 h 121"/>
                    <a:gd name="T84" fmla="*/ 8 w 75"/>
                    <a:gd name="T85" fmla="*/ 7 h 121"/>
                    <a:gd name="T86" fmla="*/ 7 w 75"/>
                    <a:gd name="T87" fmla="*/ 6 h 121"/>
                    <a:gd name="T88" fmla="*/ 7 w 75"/>
                    <a:gd name="T89" fmla="*/ 5 h 121"/>
                    <a:gd name="T90" fmla="*/ 6 w 75"/>
                    <a:gd name="T91" fmla="*/ 5 h 121"/>
                    <a:gd name="T92" fmla="*/ 5 w 75"/>
                    <a:gd name="T93" fmla="*/ 5 h 121"/>
                    <a:gd name="T94" fmla="*/ 4 w 75"/>
                    <a:gd name="T95" fmla="*/ 5 h 121"/>
                    <a:gd name="T96" fmla="*/ 4 w 75"/>
                    <a:gd name="T97" fmla="*/ 5 h 121"/>
                    <a:gd name="T98" fmla="*/ 3 w 75"/>
                    <a:gd name="T99" fmla="*/ 6 h 121"/>
                    <a:gd name="T100" fmla="*/ 3 w 75"/>
                    <a:gd name="T101" fmla="*/ 7 h 121"/>
                    <a:gd name="T102" fmla="*/ 2 w 75"/>
                    <a:gd name="T103" fmla="*/ 8 h 121"/>
                    <a:gd name="T104" fmla="*/ 2 w 75"/>
                    <a:gd name="T105" fmla="*/ 9 h 12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5"/>
                    <a:gd name="T160" fmla="*/ 0 h 121"/>
                    <a:gd name="T161" fmla="*/ 75 w 75"/>
                    <a:gd name="T162" fmla="*/ 121 h 12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5" h="121">
                      <a:moveTo>
                        <a:pt x="60" y="120"/>
                      </a:moveTo>
                      <a:lnTo>
                        <a:pt x="60" y="108"/>
                      </a:lnTo>
                      <a:lnTo>
                        <a:pt x="59" y="109"/>
                      </a:lnTo>
                      <a:lnTo>
                        <a:pt x="58" y="111"/>
                      </a:lnTo>
                      <a:lnTo>
                        <a:pt x="56" y="113"/>
                      </a:lnTo>
                      <a:lnTo>
                        <a:pt x="54" y="114"/>
                      </a:lnTo>
                      <a:lnTo>
                        <a:pt x="53" y="115"/>
                      </a:lnTo>
                      <a:lnTo>
                        <a:pt x="51" y="117"/>
                      </a:lnTo>
                      <a:lnTo>
                        <a:pt x="49" y="117"/>
                      </a:lnTo>
                      <a:lnTo>
                        <a:pt x="47" y="119"/>
                      </a:lnTo>
                      <a:lnTo>
                        <a:pt x="45" y="120"/>
                      </a:lnTo>
                      <a:lnTo>
                        <a:pt x="41" y="120"/>
                      </a:lnTo>
                      <a:lnTo>
                        <a:pt x="39" y="120"/>
                      </a:lnTo>
                      <a:lnTo>
                        <a:pt x="36" y="121"/>
                      </a:lnTo>
                      <a:lnTo>
                        <a:pt x="35" y="120"/>
                      </a:lnTo>
                      <a:lnTo>
                        <a:pt x="33" y="120"/>
                      </a:lnTo>
                      <a:lnTo>
                        <a:pt x="32" y="120"/>
                      </a:lnTo>
                      <a:lnTo>
                        <a:pt x="30" y="120"/>
                      </a:lnTo>
                      <a:lnTo>
                        <a:pt x="29" y="120"/>
                      </a:lnTo>
                      <a:lnTo>
                        <a:pt x="27" y="119"/>
                      </a:lnTo>
                      <a:lnTo>
                        <a:pt x="26" y="119"/>
                      </a:lnTo>
                      <a:lnTo>
                        <a:pt x="24" y="117"/>
                      </a:lnTo>
                      <a:lnTo>
                        <a:pt x="23" y="117"/>
                      </a:lnTo>
                      <a:lnTo>
                        <a:pt x="21" y="116"/>
                      </a:lnTo>
                      <a:lnTo>
                        <a:pt x="19" y="115"/>
                      </a:lnTo>
                      <a:lnTo>
                        <a:pt x="17" y="115"/>
                      </a:lnTo>
                      <a:lnTo>
                        <a:pt x="16" y="113"/>
                      </a:lnTo>
                      <a:lnTo>
                        <a:pt x="15" y="112"/>
                      </a:lnTo>
                      <a:lnTo>
                        <a:pt x="14" y="111"/>
                      </a:lnTo>
                      <a:lnTo>
                        <a:pt x="12" y="110"/>
                      </a:lnTo>
                      <a:lnTo>
                        <a:pt x="11" y="109"/>
                      </a:lnTo>
                      <a:lnTo>
                        <a:pt x="10" y="108"/>
                      </a:lnTo>
                      <a:lnTo>
                        <a:pt x="9" y="106"/>
                      </a:lnTo>
                      <a:lnTo>
                        <a:pt x="8" y="105"/>
                      </a:lnTo>
                      <a:lnTo>
                        <a:pt x="7" y="104"/>
                      </a:lnTo>
                      <a:lnTo>
                        <a:pt x="6" y="102"/>
                      </a:lnTo>
                      <a:lnTo>
                        <a:pt x="5" y="101"/>
                      </a:lnTo>
                      <a:lnTo>
                        <a:pt x="4" y="100"/>
                      </a:lnTo>
                      <a:lnTo>
                        <a:pt x="4" y="98"/>
                      </a:lnTo>
                      <a:lnTo>
                        <a:pt x="3" y="96"/>
                      </a:lnTo>
                      <a:lnTo>
                        <a:pt x="3" y="93"/>
                      </a:lnTo>
                      <a:lnTo>
                        <a:pt x="2" y="91"/>
                      </a:lnTo>
                      <a:lnTo>
                        <a:pt x="2" y="90"/>
                      </a:lnTo>
                      <a:lnTo>
                        <a:pt x="1" y="88"/>
                      </a:lnTo>
                      <a:lnTo>
                        <a:pt x="1" y="86"/>
                      </a:lnTo>
                      <a:lnTo>
                        <a:pt x="1" y="84"/>
                      </a:lnTo>
                      <a:lnTo>
                        <a:pt x="1" y="82"/>
                      </a:lnTo>
                      <a:lnTo>
                        <a:pt x="1" y="80"/>
                      </a:lnTo>
                      <a:lnTo>
                        <a:pt x="1" y="78"/>
                      </a:lnTo>
                      <a:lnTo>
                        <a:pt x="0" y="76"/>
                      </a:lnTo>
                      <a:lnTo>
                        <a:pt x="1" y="74"/>
                      </a:lnTo>
                      <a:lnTo>
                        <a:pt x="1" y="72"/>
                      </a:lnTo>
                      <a:lnTo>
                        <a:pt x="1" y="69"/>
                      </a:lnTo>
                      <a:lnTo>
                        <a:pt x="1" y="67"/>
                      </a:lnTo>
                      <a:lnTo>
                        <a:pt x="1" y="65"/>
                      </a:lnTo>
                      <a:lnTo>
                        <a:pt x="2" y="63"/>
                      </a:lnTo>
                      <a:lnTo>
                        <a:pt x="2" y="61"/>
                      </a:lnTo>
                      <a:lnTo>
                        <a:pt x="2" y="59"/>
                      </a:lnTo>
                      <a:lnTo>
                        <a:pt x="3" y="58"/>
                      </a:lnTo>
                      <a:lnTo>
                        <a:pt x="3" y="56"/>
                      </a:lnTo>
                      <a:lnTo>
                        <a:pt x="4" y="54"/>
                      </a:lnTo>
                      <a:lnTo>
                        <a:pt x="4" y="53"/>
                      </a:lnTo>
                      <a:lnTo>
                        <a:pt x="5" y="51"/>
                      </a:lnTo>
                      <a:lnTo>
                        <a:pt x="6" y="49"/>
                      </a:lnTo>
                      <a:lnTo>
                        <a:pt x="7" y="48"/>
                      </a:lnTo>
                      <a:lnTo>
                        <a:pt x="8" y="45"/>
                      </a:lnTo>
                      <a:lnTo>
                        <a:pt x="9" y="44"/>
                      </a:lnTo>
                      <a:lnTo>
                        <a:pt x="10" y="42"/>
                      </a:lnTo>
                      <a:lnTo>
                        <a:pt x="11" y="41"/>
                      </a:lnTo>
                      <a:lnTo>
                        <a:pt x="12" y="40"/>
                      </a:lnTo>
                      <a:lnTo>
                        <a:pt x="13" y="39"/>
                      </a:lnTo>
                      <a:lnTo>
                        <a:pt x="14" y="38"/>
                      </a:lnTo>
                      <a:lnTo>
                        <a:pt x="15" y="37"/>
                      </a:lnTo>
                      <a:lnTo>
                        <a:pt x="16" y="36"/>
                      </a:lnTo>
                      <a:lnTo>
                        <a:pt x="18" y="35"/>
                      </a:lnTo>
                      <a:lnTo>
                        <a:pt x="19" y="34"/>
                      </a:lnTo>
                      <a:lnTo>
                        <a:pt x="22" y="33"/>
                      </a:lnTo>
                      <a:lnTo>
                        <a:pt x="23" y="33"/>
                      </a:lnTo>
                      <a:lnTo>
                        <a:pt x="25" y="32"/>
                      </a:lnTo>
                      <a:lnTo>
                        <a:pt x="26" y="32"/>
                      </a:lnTo>
                      <a:lnTo>
                        <a:pt x="28" y="31"/>
                      </a:lnTo>
                      <a:lnTo>
                        <a:pt x="30" y="31"/>
                      </a:lnTo>
                      <a:lnTo>
                        <a:pt x="31" y="31"/>
                      </a:lnTo>
                      <a:lnTo>
                        <a:pt x="33" y="31"/>
                      </a:lnTo>
                      <a:lnTo>
                        <a:pt x="35" y="31"/>
                      </a:lnTo>
                      <a:lnTo>
                        <a:pt x="36" y="31"/>
                      </a:lnTo>
                      <a:lnTo>
                        <a:pt x="38" y="31"/>
                      </a:lnTo>
                      <a:lnTo>
                        <a:pt x="39" y="31"/>
                      </a:lnTo>
                      <a:lnTo>
                        <a:pt x="40" y="31"/>
                      </a:lnTo>
                      <a:lnTo>
                        <a:pt x="41" y="31"/>
                      </a:lnTo>
                      <a:lnTo>
                        <a:pt x="42" y="31"/>
                      </a:lnTo>
                      <a:lnTo>
                        <a:pt x="44" y="31"/>
                      </a:lnTo>
                      <a:lnTo>
                        <a:pt x="45" y="32"/>
                      </a:lnTo>
                      <a:lnTo>
                        <a:pt x="46" y="32"/>
                      </a:lnTo>
                      <a:lnTo>
                        <a:pt x="47" y="32"/>
                      </a:lnTo>
                      <a:lnTo>
                        <a:pt x="48" y="33"/>
                      </a:lnTo>
                      <a:lnTo>
                        <a:pt x="49" y="33"/>
                      </a:lnTo>
                      <a:lnTo>
                        <a:pt x="50" y="34"/>
                      </a:lnTo>
                      <a:lnTo>
                        <a:pt x="51" y="34"/>
                      </a:lnTo>
                      <a:lnTo>
                        <a:pt x="52" y="35"/>
                      </a:lnTo>
                      <a:lnTo>
                        <a:pt x="53" y="35"/>
                      </a:lnTo>
                      <a:lnTo>
                        <a:pt x="54" y="36"/>
                      </a:lnTo>
                      <a:lnTo>
                        <a:pt x="55" y="36"/>
                      </a:lnTo>
                      <a:lnTo>
                        <a:pt x="56" y="37"/>
                      </a:lnTo>
                      <a:lnTo>
                        <a:pt x="56" y="38"/>
                      </a:lnTo>
                      <a:lnTo>
                        <a:pt x="57" y="38"/>
                      </a:lnTo>
                      <a:lnTo>
                        <a:pt x="58" y="39"/>
                      </a:lnTo>
                      <a:lnTo>
                        <a:pt x="58" y="40"/>
                      </a:lnTo>
                      <a:lnTo>
                        <a:pt x="59" y="41"/>
                      </a:lnTo>
                      <a:lnTo>
                        <a:pt x="59" y="42"/>
                      </a:lnTo>
                      <a:lnTo>
                        <a:pt x="59" y="0"/>
                      </a:lnTo>
                      <a:lnTo>
                        <a:pt x="75" y="0"/>
                      </a:lnTo>
                      <a:lnTo>
                        <a:pt x="75" y="120"/>
                      </a:lnTo>
                      <a:lnTo>
                        <a:pt x="60" y="120"/>
                      </a:lnTo>
                      <a:close/>
                      <a:moveTo>
                        <a:pt x="14" y="76"/>
                      </a:moveTo>
                      <a:lnTo>
                        <a:pt x="15" y="78"/>
                      </a:lnTo>
                      <a:lnTo>
                        <a:pt x="15" y="81"/>
                      </a:lnTo>
                      <a:lnTo>
                        <a:pt x="15" y="83"/>
                      </a:lnTo>
                      <a:lnTo>
                        <a:pt x="15" y="85"/>
                      </a:lnTo>
                      <a:lnTo>
                        <a:pt x="16" y="87"/>
                      </a:lnTo>
                      <a:lnTo>
                        <a:pt x="16" y="90"/>
                      </a:lnTo>
                      <a:lnTo>
                        <a:pt x="17" y="91"/>
                      </a:lnTo>
                      <a:lnTo>
                        <a:pt x="18" y="93"/>
                      </a:lnTo>
                      <a:lnTo>
                        <a:pt x="18" y="96"/>
                      </a:lnTo>
                      <a:lnTo>
                        <a:pt x="19" y="98"/>
                      </a:lnTo>
                      <a:lnTo>
                        <a:pt x="21" y="99"/>
                      </a:lnTo>
                      <a:lnTo>
                        <a:pt x="22" y="101"/>
                      </a:lnTo>
                      <a:lnTo>
                        <a:pt x="24" y="102"/>
                      </a:lnTo>
                      <a:lnTo>
                        <a:pt x="25" y="103"/>
                      </a:lnTo>
                      <a:lnTo>
                        <a:pt x="26" y="104"/>
                      </a:lnTo>
                      <a:lnTo>
                        <a:pt x="27" y="105"/>
                      </a:lnTo>
                      <a:lnTo>
                        <a:pt x="29" y="106"/>
                      </a:lnTo>
                      <a:lnTo>
                        <a:pt x="30" y="107"/>
                      </a:lnTo>
                      <a:lnTo>
                        <a:pt x="31" y="107"/>
                      </a:lnTo>
                      <a:lnTo>
                        <a:pt x="33" y="108"/>
                      </a:lnTo>
                      <a:lnTo>
                        <a:pt x="34" y="108"/>
                      </a:lnTo>
                      <a:lnTo>
                        <a:pt x="36" y="108"/>
                      </a:lnTo>
                      <a:lnTo>
                        <a:pt x="37" y="108"/>
                      </a:lnTo>
                      <a:lnTo>
                        <a:pt x="38" y="109"/>
                      </a:lnTo>
                      <a:lnTo>
                        <a:pt x="40" y="108"/>
                      </a:lnTo>
                      <a:lnTo>
                        <a:pt x="41" y="108"/>
                      </a:lnTo>
                      <a:lnTo>
                        <a:pt x="44" y="108"/>
                      </a:lnTo>
                      <a:lnTo>
                        <a:pt x="45" y="108"/>
                      </a:lnTo>
                      <a:lnTo>
                        <a:pt x="46" y="107"/>
                      </a:lnTo>
                      <a:lnTo>
                        <a:pt x="48" y="106"/>
                      </a:lnTo>
                      <a:lnTo>
                        <a:pt x="49" y="106"/>
                      </a:lnTo>
                      <a:lnTo>
                        <a:pt x="50" y="105"/>
                      </a:lnTo>
                      <a:lnTo>
                        <a:pt x="51" y="104"/>
                      </a:lnTo>
                      <a:lnTo>
                        <a:pt x="52" y="103"/>
                      </a:lnTo>
                      <a:lnTo>
                        <a:pt x="53" y="102"/>
                      </a:lnTo>
                      <a:lnTo>
                        <a:pt x="54" y="101"/>
                      </a:lnTo>
                      <a:lnTo>
                        <a:pt x="56" y="99"/>
                      </a:lnTo>
                      <a:lnTo>
                        <a:pt x="57" y="98"/>
                      </a:lnTo>
                      <a:lnTo>
                        <a:pt x="58" y="96"/>
                      </a:lnTo>
                      <a:lnTo>
                        <a:pt x="58" y="95"/>
                      </a:lnTo>
                      <a:lnTo>
                        <a:pt x="59" y="92"/>
                      </a:lnTo>
                      <a:lnTo>
                        <a:pt x="60" y="90"/>
                      </a:lnTo>
                      <a:lnTo>
                        <a:pt x="60" y="88"/>
                      </a:lnTo>
                      <a:lnTo>
                        <a:pt x="61" y="86"/>
                      </a:lnTo>
                      <a:lnTo>
                        <a:pt x="61" y="84"/>
                      </a:lnTo>
                      <a:lnTo>
                        <a:pt x="61" y="82"/>
                      </a:lnTo>
                      <a:lnTo>
                        <a:pt x="61" y="79"/>
                      </a:lnTo>
                      <a:lnTo>
                        <a:pt x="61" y="77"/>
                      </a:lnTo>
                      <a:lnTo>
                        <a:pt x="61" y="74"/>
                      </a:lnTo>
                      <a:lnTo>
                        <a:pt x="61" y="71"/>
                      </a:lnTo>
                      <a:lnTo>
                        <a:pt x="61" y="68"/>
                      </a:lnTo>
                      <a:lnTo>
                        <a:pt x="61" y="66"/>
                      </a:lnTo>
                      <a:lnTo>
                        <a:pt x="60" y="64"/>
                      </a:lnTo>
                      <a:lnTo>
                        <a:pt x="60" y="61"/>
                      </a:lnTo>
                      <a:lnTo>
                        <a:pt x="59" y="60"/>
                      </a:lnTo>
                      <a:lnTo>
                        <a:pt x="58" y="58"/>
                      </a:lnTo>
                      <a:lnTo>
                        <a:pt x="58" y="56"/>
                      </a:lnTo>
                      <a:lnTo>
                        <a:pt x="57" y="54"/>
                      </a:lnTo>
                      <a:lnTo>
                        <a:pt x="56" y="53"/>
                      </a:lnTo>
                      <a:lnTo>
                        <a:pt x="54" y="52"/>
                      </a:lnTo>
                      <a:lnTo>
                        <a:pt x="53" y="50"/>
                      </a:lnTo>
                      <a:lnTo>
                        <a:pt x="52" y="49"/>
                      </a:lnTo>
                      <a:lnTo>
                        <a:pt x="51" y="48"/>
                      </a:lnTo>
                      <a:lnTo>
                        <a:pt x="50" y="46"/>
                      </a:lnTo>
                      <a:lnTo>
                        <a:pt x="49" y="45"/>
                      </a:lnTo>
                      <a:lnTo>
                        <a:pt x="47" y="44"/>
                      </a:lnTo>
                      <a:lnTo>
                        <a:pt x="46" y="44"/>
                      </a:lnTo>
                      <a:lnTo>
                        <a:pt x="45" y="43"/>
                      </a:lnTo>
                      <a:lnTo>
                        <a:pt x="42" y="43"/>
                      </a:lnTo>
                      <a:lnTo>
                        <a:pt x="41" y="43"/>
                      </a:lnTo>
                      <a:lnTo>
                        <a:pt x="39" y="43"/>
                      </a:lnTo>
                      <a:lnTo>
                        <a:pt x="37" y="43"/>
                      </a:lnTo>
                      <a:lnTo>
                        <a:pt x="36" y="43"/>
                      </a:lnTo>
                      <a:lnTo>
                        <a:pt x="35" y="43"/>
                      </a:lnTo>
                      <a:lnTo>
                        <a:pt x="33" y="43"/>
                      </a:lnTo>
                      <a:lnTo>
                        <a:pt x="32" y="43"/>
                      </a:lnTo>
                      <a:lnTo>
                        <a:pt x="30" y="44"/>
                      </a:lnTo>
                      <a:lnTo>
                        <a:pt x="29" y="44"/>
                      </a:lnTo>
                      <a:lnTo>
                        <a:pt x="28" y="45"/>
                      </a:lnTo>
                      <a:lnTo>
                        <a:pt x="26" y="46"/>
                      </a:lnTo>
                      <a:lnTo>
                        <a:pt x="25" y="46"/>
                      </a:lnTo>
                      <a:lnTo>
                        <a:pt x="24" y="48"/>
                      </a:lnTo>
                      <a:lnTo>
                        <a:pt x="23" y="49"/>
                      </a:lnTo>
                      <a:lnTo>
                        <a:pt x="21" y="51"/>
                      </a:lnTo>
                      <a:lnTo>
                        <a:pt x="21" y="52"/>
                      </a:lnTo>
                      <a:lnTo>
                        <a:pt x="19" y="53"/>
                      </a:lnTo>
                      <a:lnTo>
                        <a:pt x="18" y="55"/>
                      </a:lnTo>
                      <a:lnTo>
                        <a:pt x="17" y="57"/>
                      </a:lnTo>
                      <a:lnTo>
                        <a:pt x="17" y="59"/>
                      </a:lnTo>
                      <a:lnTo>
                        <a:pt x="16" y="61"/>
                      </a:lnTo>
                      <a:lnTo>
                        <a:pt x="16" y="63"/>
                      </a:lnTo>
                      <a:lnTo>
                        <a:pt x="15" y="65"/>
                      </a:lnTo>
                      <a:lnTo>
                        <a:pt x="15" y="67"/>
                      </a:lnTo>
                      <a:lnTo>
                        <a:pt x="15" y="69"/>
                      </a:lnTo>
                      <a:lnTo>
                        <a:pt x="15" y="73"/>
                      </a:lnTo>
                      <a:lnTo>
                        <a:pt x="14" y="7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00" name="Freeform 571"/>
                <p:cNvSpPr>
                  <a:spLocks/>
                </p:cNvSpPr>
                <p:nvPr/>
              </p:nvSpPr>
              <p:spPr bwMode="auto">
                <a:xfrm>
                  <a:off x="2419" y="3401"/>
                  <a:ext cx="33" cy="60"/>
                </a:xfrm>
                <a:custGeom>
                  <a:avLst/>
                  <a:gdLst>
                    <a:gd name="T0" fmla="*/ 2 w 65"/>
                    <a:gd name="T1" fmla="*/ 10 h 121"/>
                    <a:gd name="T2" fmla="*/ 2 w 65"/>
                    <a:gd name="T3" fmla="*/ 10 h 121"/>
                    <a:gd name="T4" fmla="*/ 2 w 65"/>
                    <a:gd name="T5" fmla="*/ 11 h 121"/>
                    <a:gd name="T6" fmla="*/ 2 w 65"/>
                    <a:gd name="T7" fmla="*/ 11 h 121"/>
                    <a:gd name="T8" fmla="*/ 3 w 65"/>
                    <a:gd name="T9" fmla="*/ 12 h 121"/>
                    <a:gd name="T10" fmla="*/ 3 w 65"/>
                    <a:gd name="T11" fmla="*/ 12 h 121"/>
                    <a:gd name="T12" fmla="*/ 3 w 65"/>
                    <a:gd name="T13" fmla="*/ 12 h 121"/>
                    <a:gd name="T14" fmla="*/ 3 w 65"/>
                    <a:gd name="T15" fmla="*/ 12 h 121"/>
                    <a:gd name="T16" fmla="*/ 3 w 65"/>
                    <a:gd name="T17" fmla="*/ 13 h 121"/>
                    <a:gd name="T18" fmla="*/ 4 w 65"/>
                    <a:gd name="T19" fmla="*/ 13 h 121"/>
                    <a:gd name="T20" fmla="*/ 4 w 65"/>
                    <a:gd name="T21" fmla="*/ 13 h 121"/>
                    <a:gd name="T22" fmla="*/ 4 w 65"/>
                    <a:gd name="T23" fmla="*/ 13 h 121"/>
                    <a:gd name="T24" fmla="*/ 4 w 65"/>
                    <a:gd name="T25" fmla="*/ 13 h 121"/>
                    <a:gd name="T26" fmla="*/ 5 w 65"/>
                    <a:gd name="T27" fmla="*/ 13 h 121"/>
                    <a:gd name="T28" fmla="*/ 5 w 65"/>
                    <a:gd name="T29" fmla="*/ 13 h 121"/>
                    <a:gd name="T30" fmla="*/ 5 w 65"/>
                    <a:gd name="T31" fmla="*/ 13 h 121"/>
                    <a:gd name="T32" fmla="*/ 5 w 65"/>
                    <a:gd name="T33" fmla="*/ 13 h 121"/>
                    <a:gd name="T34" fmla="*/ 6 w 65"/>
                    <a:gd name="T35" fmla="*/ 13 h 121"/>
                    <a:gd name="T36" fmla="*/ 6 w 65"/>
                    <a:gd name="T37" fmla="*/ 13 h 121"/>
                    <a:gd name="T38" fmla="*/ 6 w 65"/>
                    <a:gd name="T39" fmla="*/ 12 h 121"/>
                    <a:gd name="T40" fmla="*/ 6 w 65"/>
                    <a:gd name="T41" fmla="*/ 12 h 121"/>
                    <a:gd name="T42" fmla="*/ 6 w 65"/>
                    <a:gd name="T43" fmla="*/ 12 h 121"/>
                    <a:gd name="T44" fmla="*/ 6 w 65"/>
                    <a:gd name="T45" fmla="*/ 12 h 121"/>
                    <a:gd name="T46" fmla="*/ 6 w 65"/>
                    <a:gd name="T47" fmla="*/ 12 h 121"/>
                    <a:gd name="T48" fmla="*/ 6 w 65"/>
                    <a:gd name="T49" fmla="*/ 12 h 121"/>
                    <a:gd name="T50" fmla="*/ 7 w 65"/>
                    <a:gd name="T51" fmla="*/ 11 h 121"/>
                    <a:gd name="T52" fmla="*/ 7 w 65"/>
                    <a:gd name="T53" fmla="*/ 11 h 121"/>
                    <a:gd name="T54" fmla="*/ 7 w 65"/>
                    <a:gd name="T55" fmla="*/ 11 h 121"/>
                    <a:gd name="T56" fmla="*/ 7 w 65"/>
                    <a:gd name="T57" fmla="*/ 10 h 121"/>
                    <a:gd name="T58" fmla="*/ 7 w 65"/>
                    <a:gd name="T59" fmla="*/ 10 h 121"/>
                    <a:gd name="T60" fmla="*/ 7 w 65"/>
                    <a:gd name="T61" fmla="*/ 10 h 121"/>
                    <a:gd name="T62" fmla="*/ 9 w 65"/>
                    <a:gd name="T63" fmla="*/ 0 h 121"/>
                    <a:gd name="T64" fmla="*/ 9 w 65"/>
                    <a:gd name="T65" fmla="*/ 10 h 121"/>
                    <a:gd name="T66" fmla="*/ 9 w 65"/>
                    <a:gd name="T67" fmla="*/ 10 h 121"/>
                    <a:gd name="T68" fmla="*/ 9 w 65"/>
                    <a:gd name="T69" fmla="*/ 11 h 121"/>
                    <a:gd name="T70" fmla="*/ 8 w 65"/>
                    <a:gd name="T71" fmla="*/ 12 h 121"/>
                    <a:gd name="T72" fmla="*/ 8 w 65"/>
                    <a:gd name="T73" fmla="*/ 12 h 121"/>
                    <a:gd name="T74" fmla="*/ 8 w 65"/>
                    <a:gd name="T75" fmla="*/ 12 h 121"/>
                    <a:gd name="T76" fmla="*/ 8 w 65"/>
                    <a:gd name="T77" fmla="*/ 13 h 121"/>
                    <a:gd name="T78" fmla="*/ 8 w 65"/>
                    <a:gd name="T79" fmla="*/ 13 h 121"/>
                    <a:gd name="T80" fmla="*/ 8 w 65"/>
                    <a:gd name="T81" fmla="*/ 13 h 121"/>
                    <a:gd name="T82" fmla="*/ 8 w 65"/>
                    <a:gd name="T83" fmla="*/ 13 h 121"/>
                    <a:gd name="T84" fmla="*/ 7 w 65"/>
                    <a:gd name="T85" fmla="*/ 14 h 121"/>
                    <a:gd name="T86" fmla="*/ 7 w 65"/>
                    <a:gd name="T87" fmla="*/ 14 h 121"/>
                    <a:gd name="T88" fmla="*/ 7 w 65"/>
                    <a:gd name="T89" fmla="*/ 14 h 121"/>
                    <a:gd name="T90" fmla="*/ 6 w 65"/>
                    <a:gd name="T91" fmla="*/ 14 h 121"/>
                    <a:gd name="T92" fmla="*/ 6 w 65"/>
                    <a:gd name="T93" fmla="*/ 14 h 121"/>
                    <a:gd name="T94" fmla="*/ 5 w 65"/>
                    <a:gd name="T95" fmla="*/ 15 h 121"/>
                    <a:gd name="T96" fmla="*/ 5 w 65"/>
                    <a:gd name="T97" fmla="*/ 15 h 121"/>
                    <a:gd name="T98" fmla="*/ 5 w 65"/>
                    <a:gd name="T99" fmla="*/ 15 h 121"/>
                    <a:gd name="T100" fmla="*/ 4 w 65"/>
                    <a:gd name="T101" fmla="*/ 15 h 121"/>
                    <a:gd name="T102" fmla="*/ 3 w 65"/>
                    <a:gd name="T103" fmla="*/ 15 h 121"/>
                    <a:gd name="T104" fmla="*/ 3 w 65"/>
                    <a:gd name="T105" fmla="*/ 14 h 121"/>
                    <a:gd name="T106" fmla="*/ 2 w 65"/>
                    <a:gd name="T107" fmla="*/ 14 h 121"/>
                    <a:gd name="T108" fmla="*/ 2 w 65"/>
                    <a:gd name="T109" fmla="*/ 14 h 121"/>
                    <a:gd name="T110" fmla="*/ 2 w 65"/>
                    <a:gd name="T111" fmla="*/ 14 h 121"/>
                    <a:gd name="T112" fmla="*/ 1 w 65"/>
                    <a:gd name="T113" fmla="*/ 13 h 121"/>
                    <a:gd name="T114" fmla="*/ 1 w 65"/>
                    <a:gd name="T115" fmla="*/ 13 h 121"/>
                    <a:gd name="T116" fmla="*/ 1 w 65"/>
                    <a:gd name="T117" fmla="*/ 12 h 121"/>
                    <a:gd name="T118" fmla="*/ 1 w 65"/>
                    <a:gd name="T119" fmla="*/ 12 h 121"/>
                    <a:gd name="T120" fmla="*/ 1 w 65"/>
                    <a:gd name="T121" fmla="*/ 11 h 121"/>
                    <a:gd name="T122" fmla="*/ 0 w 65"/>
                    <a:gd name="T123" fmla="*/ 10 h 121"/>
                    <a:gd name="T124" fmla="*/ 0 w 65"/>
                    <a:gd name="T125" fmla="*/ 10 h 12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65"/>
                    <a:gd name="T190" fmla="*/ 0 h 121"/>
                    <a:gd name="T191" fmla="*/ 65 w 65"/>
                    <a:gd name="T192" fmla="*/ 121 h 121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65" h="121">
                      <a:moveTo>
                        <a:pt x="0" y="85"/>
                      </a:moveTo>
                      <a:lnTo>
                        <a:pt x="14" y="83"/>
                      </a:lnTo>
                      <a:lnTo>
                        <a:pt x="15" y="85"/>
                      </a:lnTo>
                      <a:lnTo>
                        <a:pt x="15" y="87"/>
                      </a:lnTo>
                      <a:lnTo>
                        <a:pt x="15" y="89"/>
                      </a:lnTo>
                      <a:lnTo>
                        <a:pt x="16" y="90"/>
                      </a:lnTo>
                      <a:lnTo>
                        <a:pt x="16" y="92"/>
                      </a:lnTo>
                      <a:lnTo>
                        <a:pt x="16" y="95"/>
                      </a:lnTo>
                      <a:lnTo>
                        <a:pt x="17" y="96"/>
                      </a:lnTo>
                      <a:lnTo>
                        <a:pt x="17" y="97"/>
                      </a:lnTo>
                      <a:lnTo>
                        <a:pt x="18" y="99"/>
                      </a:lnTo>
                      <a:lnTo>
                        <a:pt x="18" y="100"/>
                      </a:lnTo>
                      <a:lnTo>
                        <a:pt x="19" y="101"/>
                      </a:lnTo>
                      <a:lnTo>
                        <a:pt x="19" y="102"/>
                      </a:lnTo>
                      <a:lnTo>
                        <a:pt x="20" y="102"/>
                      </a:lnTo>
                      <a:lnTo>
                        <a:pt x="21" y="103"/>
                      </a:lnTo>
                      <a:lnTo>
                        <a:pt x="22" y="104"/>
                      </a:lnTo>
                      <a:lnTo>
                        <a:pt x="23" y="104"/>
                      </a:lnTo>
                      <a:lnTo>
                        <a:pt x="24" y="105"/>
                      </a:lnTo>
                      <a:lnTo>
                        <a:pt x="25" y="105"/>
                      </a:lnTo>
                      <a:lnTo>
                        <a:pt x="27" y="106"/>
                      </a:lnTo>
                      <a:lnTo>
                        <a:pt x="28" y="106"/>
                      </a:lnTo>
                      <a:lnTo>
                        <a:pt x="29" y="106"/>
                      </a:lnTo>
                      <a:lnTo>
                        <a:pt x="30" y="106"/>
                      </a:lnTo>
                      <a:lnTo>
                        <a:pt x="31" y="106"/>
                      </a:lnTo>
                      <a:lnTo>
                        <a:pt x="32" y="107"/>
                      </a:lnTo>
                      <a:lnTo>
                        <a:pt x="33" y="106"/>
                      </a:lnTo>
                      <a:lnTo>
                        <a:pt x="34" y="106"/>
                      </a:lnTo>
                      <a:lnTo>
                        <a:pt x="35" y="106"/>
                      </a:lnTo>
                      <a:lnTo>
                        <a:pt x="36" y="106"/>
                      </a:lnTo>
                      <a:lnTo>
                        <a:pt x="37" y="106"/>
                      </a:lnTo>
                      <a:lnTo>
                        <a:pt x="38" y="106"/>
                      </a:lnTo>
                      <a:lnTo>
                        <a:pt x="39" y="105"/>
                      </a:lnTo>
                      <a:lnTo>
                        <a:pt x="40" y="105"/>
                      </a:lnTo>
                      <a:lnTo>
                        <a:pt x="41" y="104"/>
                      </a:lnTo>
                      <a:lnTo>
                        <a:pt x="42" y="104"/>
                      </a:lnTo>
                      <a:lnTo>
                        <a:pt x="43" y="103"/>
                      </a:lnTo>
                      <a:lnTo>
                        <a:pt x="44" y="103"/>
                      </a:lnTo>
                      <a:lnTo>
                        <a:pt x="44" y="102"/>
                      </a:lnTo>
                      <a:lnTo>
                        <a:pt x="45" y="102"/>
                      </a:lnTo>
                      <a:lnTo>
                        <a:pt x="45" y="101"/>
                      </a:lnTo>
                      <a:lnTo>
                        <a:pt x="46" y="101"/>
                      </a:lnTo>
                      <a:lnTo>
                        <a:pt x="46" y="100"/>
                      </a:lnTo>
                      <a:lnTo>
                        <a:pt x="47" y="99"/>
                      </a:lnTo>
                      <a:lnTo>
                        <a:pt x="48" y="98"/>
                      </a:lnTo>
                      <a:lnTo>
                        <a:pt x="48" y="97"/>
                      </a:lnTo>
                      <a:lnTo>
                        <a:pt x="49" y="96"/>
                      </a:lnTo>
                      <a:lnTo>
                        <a:pt x="49" y="95"/>
                      </a:lnTo>
                      <a:lnTo>
                        <a:pt x="49" y="93"/>
                      </a:lnTo>
                      <a:lnTo>
                        <a:pt x="49" y="92"/>
                      </a:lnTo>
                      <a:lnTo>
                        <a:pt x="49" y="91"/>
                      </a:lnTo>
                      <a:lnTo>
                        <a:pt x="49" y="90"/>
                      </a:lnTo>
                      <a:lnTo>
                        <a:pt x="49" y="89"/>
                      </a:lnTo>
                      <a:lnTo>
                        <a:pt x="49" y="87"/>
                      </a:lnTo>
                      <a:lnTo>
                        <a:pt x="49" y="86"/>
                      </a:lnTo>
                      <a:lnTo>
                        <a:pt x="49" y="85"/>
                      </a:lnTo>
                      <a:lnTo>
                        <a:pt x="49" y="83"/>
                      </a:lnTo>
                      <a:lnTo>
                        <a:pt x="49" y="82"/>
                      </a:lnTo>
                      <a:lnTo>
                        <a:pt x="49" y="0"/>
                      </a:lnTo>
                      <a:lnTo>
                        <a:pt x="65" y="0"/>
                      </a:lnTo>
                      <a:lnTo>
                        <a:pt x="65" y="81"/>
                      </a:lnTo>
                      <a:lnTo>
                        <a:pt x="65" y="83"/>
                      </a:lnTo>
                      <a:lnTo>
                        <a:pt x="65" y="85"/>
                      </a:lnTo>
                      <a:lnTo>
                        <a:pt x="65" y="87"/>
                      </a:lnTo>
                      <a:lnTo>
                        <a:pt x="65" y="89"/>
                      </a:lnTo>
                      <a:lnTo>
                        <a:pt x="65" y="91"/>
                      </a:lnTo>
                      <a:lnTo>
                        <a:pt x="65" y="93"/>
                      </a:lnTo>
                      <a:lnTo>
                        <a:pt x="64" y="96"/>
                      </a:lnTo>
                      <a:lnTo>
                        <a:pt x="64" y="98"/>
                      </a:lnTo>
                      <a:lnTo>
                        <a:pt x="64" y="99"/>
                      </a:lnTo>
                      <a:lnTo>
                        <a:pt x="63" y="101"/>
                      </a:lnTo>
                      <a:lnTo>
                        <a:pt x="63" y="102"/>
                      </a:lnTo>
                      <a:lnTo>
                        <a:pt x="62" y="104"/>
                      </a:lnTo>
                      <a:lnTo>
                        <a:pt x="62" y="105"/>
                      </a:lnTo>
                      <a:lnTo>
                        <a:pt x="61" y="106"/>
                      </a:lnTo>
                      <a:lnTo>
                        <a:pt x="60" y="107"/>
                      </a:lnTo>
                      <a:lnTo>
                        <a:pt x="59" y="108"/>
                      </a:lnTo>
                      <a:lnTo>
                        <a:pt x="59" y="109"/>
                      </a:lnTo>
                      <a:lnTo>
                        <a:pt x="58" y="111"/>
                      </a:lnTo>
                      <a:lnTo>
                        <a:pt x="57" y="111"/>
                      </a:lnTo>
                      <a:lnTo>
                        <a:pt x="56" y="112"/>
                      </a:lnTo>
                      <a:lnTo>
                        <a:pt x="55" y="113"/>
                      </a:lnTo>
                      <a:lnTo>
                        <a:pt x="54" y="114"/>
                      </a:lnTo>
                      <a:lnTo>
                        <a:pt x="53" y="115"/>
                      </a:lnTo>
                      <a:lnTo>
                        <a:pt x="51" y="116"/>
                      </a:lnTo>
                      <a:lnTo>
                        <a:pt x="49" y="116"/>
                      </a:lnTo>
                      <a:lnTo>
                        <a:pt x="48" y="117"/>
                      </a:lnTo>
                      <a:lnTo>
                        <a:pt x="46" y="117"/>
                      </a:lnTo>
                      <a:lnTo>
                        <a:pt x="45" y="119"/>
                      </a:lnTo>
                      <a:lnTo>
                        <a:pt x="43" y="119"/>
                      </a:lnTo>
                      <a:lnTo>
                        <a:pt x="42" y="120"/>
                      </a:lnTo>
                      <a:lnTo>
                        <a:pt x="40" y="120"/>
                      </a:lnTo>
                      <a:lnTo>
                        <a:pt x="39" y="120"/>
                      </a:lnTo>
                      <a:lnTo>
                        <a:pt x="37" y="120"/>
                      </a:lnTo>
                      <a:lnTo>
                        <a:pt x="36" y="120"/>
                      </a:lnTo>
                      <a:lnTo>
                        <a:pt x="34" y="120"/>
                      </a:lnTo>
                      <a:lnTo>
                        <a:pt x="32" y="121"/>
                      </a:lnTo>
                      <a:lnTo>
                        <a:pt x="30" y="120"/>
                      </a:lnTo>
                      <a:lnTo>
                        <a:pt x="28" y="120"/>
                      </a:lnTo>
                      <a:lnTo>
                        <a:pt x="24" y="120"/>
                      </a:lnTo>
                      <a:lnTo>
                        <a:pt x="22" y="120"/>
                      </a:lnTo>
                      <a:lnTo>
                        <a:pt x="20" y="119"/>
                      </a:lnTo>
                      <a:lnTo>
                        <a:pt x="18" y="117"/>
                      </a:lnTo>
                      <a:lnTo>
                        <a:pt x="16" y="117"/>
                      </a:lnTo>
                      <a:lnTo>
                        <a:pt x="15" y="116"/>
                      </a:lnTo>
                      <a:lnTo>
                        <a:pt x="13" y="115"/>
                      </a:lnTo>
                      <a:lnTo>
                        <a:pt x="11" y="114"/>
                      </a:lnTo>
                      <a:lnTo>
                        <a:pt x="10" y="113"/>
                      </a:lnTo>
                      <a:lnTo>
                        <a:pt x="8" y="112"/>
                      </a:lnTo>
                      <a:lnTo>
                        <a:pt x="7" y="110"/>
                      </a:lnTo>
                      <a:lnTo>
                        <a:pt x="6" y="108"/>
                      </a:lnTo>
                      <a:lnTo>
                        <a:pt x="5" y="106"/>
                      </a:lnTo>
                      <a:lnTo>
                        <a:pt x="4" y="105"/>
                      </a:lnTo>
                      <a:lnTo>
                        <a:pt x="3" y="103"/>
                      </a:lnTo>
                      <a:lnTo>
                        <a:pt x="3" y="100"/>
                      </a:lnTo>
                      <a:lnTo>
                        <a:pt x="1" y="98"/>
                      </a:lnTo>
                      <a:lnTo>
                        <a:pt x="1" y="96"/>
                      </a:lnTo>
                      <a:lnTo>
                        <a:pt x="1" y="92"/>
                      </a:lnTo>
                      <a:lnTo>
                        <a:pt x="0" y="90"/>
                      </a:lnTo>
                      <a:lnTo>
                        <a:pt x="0" y="87"/>
                      </a:lnTo>
                      <a:lnTo>
                        <a:pt x="0" y="8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01" name="Freeform 572"/>
                <p:cNvSpPr>
                  <a:spLocks/>
                </p:cNvSpPr>
                <p:nvPr/>
              </p:nvSpPr>
              <p:spPr bwMode="auto">
                <a:xfrm>
                  <a:off x="2464" y="3417"/>
                  <a:ext cx="35" cy="44"/>
                </a:xfrm>
                <a:custGeom>
                  <a:avLst/>
                  <a:gdLst>
                    <a:gd name="T0" fmla="*/ 7 w 70"/>
                    <a:gd name="T1" fmla="*/ 10 h 88"/>
                    <a:gd name="T2" fmla="*/ 7 w 70"/>
                    <a:gd name="T3" fmla="*/ 10 h 88"/>
                    <a:gd name="T4" fmla="*/ 6 w 70"/>
                    <a:gd name="T5" fmla="*/ 11 h 88"/>
                    <a:gd name="T6" fmla="*/ 5 w 70"/>
                    <a:gd name="T7" fmla="*/ 11 h 88"/>
                    <a:gd name="T8" fmla="*/ 4 w 70"/>
                    <a:gd name="T9" fmla="*/ 11 h 88"/>
                    <a:gd name="T10" fmla="*/ 3 w 70"/>
                    <a:gd name="T11" fmla="*/ 11 h 88"/>
                    <a:gd name="T12" fmla="*/ 3 w 70"/>
                    <a:gd name="T13" fmla="*/ 11 h 88"/>
                    <a:gd name="T14" fmla="*/ 3 w 70"/>
                    <a:gd name="T15" fmla="*/ 11 h 88"/>
                    <a:gd name="T16" fmla="*/ 2 w 70"/>
                    <a:gd name="T17" fmla="*/ 11 h 88"/>
                    <a:gd name="T18" fmla="*/ 2 w 70"/>
                    <a:gd name="T19" fmla="*/ 11 h 88"/>
                    <a:gd name="T20" fmla="*/ 2 w 70"/>
                    <a:gd name="T21" fmla="*/ 11 h 88"/>
                    <a:gd name="T22" fmla="*/ 1 w 70"/>
                    <a:gd name="T23" fmla="*/ 10 h 88"/>
                    <a:gd name="T24" fmla="*/ 1 w 70"/>
                    <a:gd name="T25" fmla="*/ 10 h 88"/>
                    <a:gd name="T26" fmla="*/ 1 w 70"/>
                    <a:gd name="T27" fmla="*/ 10 h 88"/>
                    <a:gd name="T28" fmla="*/ 1 w 70"/>
                    <a:gd name="T29" fmla="*/ 9 h 88"/>
                    <a:gd name="T30" fmla="*/ 1 w 70"/>
                    <a:gd name="T31" fmla="*/ 9 h 88"/>
                    <a:gd name="T32" fmla="*/ 1 w 70"/>
                    <a:gd name="T33" fmla="*/ 9 h 88"/>
                    <a:gd name="T34" fmla="*/ 1 w 70"/>
                    <a:gd name="T35" fmla="*/ 8 h 88"/>
                    <a:gd name="T36" fmla="*/ 1 w 70"/>
                    <a:gd name="T37" fmla="*/ 8 h 88"/>
                    <a:gd name="T38" fmla="*/ 1 w 70"/>
                    <a:gd name="T39" fmla="*/ 7 h 88"/>
                    <a:gd name="T40" fmla="*/ 0 w 70"/>
                    <a:gd name="T41" fmla="*/ 0 h 88"/>
                    <a:gd name="T42" fmla="*/ 2 w 70"/>
                    <a:gd name="T43" fmla="*/ 6 h 88"/>
                    <a:gd name="T44" fmla="*/ 2 w 70"/>
                    <a:gd name="T45" fmla="*/ 7 h 88"/>
                    <a:gd name="T46" fmla="*/ 2 w 70"/>
                    <a:gd name="T47" fmla="*/ 8 h 88"/>
                    <a:gd name="T48" fmla="*/ 2 w 70"/>
                    <a:gd name="T49" fmla="*/ 8 h 88"/>
                    <a:gd name="T50" fmla="*/ 3 w 70"/>
                    <a:gd name="T51" fmla="*/ 8 h 88"/>
                    <a:gd name="T52" fmla="*/ 3 w 70"/>
                    <a:gd name="T53" fmla="*/ 9 h 88"/>
                    <a:gd name="T54" fmla="*/ 3 w 70"/>
                    <a:gd name="T55" fmla="*/ 9 h 88"/>
                    <a:gd name="T56" fmla="*/ 3 w 70"/>
                    <a:gd name="T57" fmla="*/ 9 h 88"/>
                    <a:gd name="T58" fmla="*/ 3 w 70"/>
                    <a:gd name="T59" fmla="*/ 9 h 88"/>
                    <a:gd name="T60" fmla="*/ 3 w 70"/>
                    <a:gd name="T61" fmla="*/ 10 h 88"/>
                    <a:gd name="T62" fmla="*/ 4 w 70"/>
                    <a:gd name="T63" fmla="*/ 10 h 88"/>
                    <a:gd name="T64" fmla="*/ 4 w 70"/>
                    <a:gd name="T65" fmla="*/ 10 h 88"/>
                    <a:gd name="T66" fmla="*/ 5 w 70"/>
                    <a:gd name="T67" fmla="*/ 10 h 88"/>
                    <a:gd name="T68" fmla="*/ 5 w 70"/>
                    <a:gd name="T69" fmla="*/ 10 h 88"/>
                    <a:gd name="T70" fmla="*/ 5 w 70"/>
                    <a:gd name="T71" fmla="*/ 10 h 88"/>
                    <a:gd name="T72" fmla="*/ 6 w 70"/>
                    <a:gd name="T73" fmla="*/ 9 h 88"/>
                    <a:gd name="T74" fmla="*/ 6 w 70"/>
                    <a:gd name="T75" fmla="*/ 9 h 88"/>
                    <a:gd name="T76" fmla="*/ 6 w 70"/>
                    <a:gd name="T77" fmla="*/ 9 h 88"/>
                    <a:gd name="T78" fmla="*/ 7 w 70"/>
                    <a:gd name="T79" fmla="*/ 9 h 88"/>
                    <a:gd name="T80" fmla="*/ 7 w 70"/>
                    <a:gd name="T81" fmla="*/ 8 h 88"/>
                    <a:gd name="T82" fmla="*/ 7 w 70"/>
                    <a:gd name="T83" fmla="*/ 8 h 88"/>
                    <a:gd name="T84" fmla="*/ 7 w 70"/>
                    <a:gd name="T85" fmla="*/ 7 h 88"/>
                    <a:gd name="T86" fmla="*/ 7 w 70"/>
                    <a:gd name="T87" fmla="*/ 7 h 88"/>
                    <a:gd name="T88" fmla="*/ 7 w 70"/>
                    <a:gd name="T89" fmla="*/ 6 h 88"/>
                    <a:gd name="T90" fmla="*/ 7 w 70"/>
                    <a:gd name="T91" fmla="*/ 0 h 88"/>
                    <a:gd name="T92" fmla="*/ 8 w 70"/>
                    <a:gd name="T93" fmla="*/ 11 h 88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70"/>
                    <a:gd name="T142" fmla="*/ 0 h 88"/>
                    <a:gd name="T143" fmla="*/ 70 w 70"/>
                    <a:gd name="T144" fmla="*/ 88 h 88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70" h="88">
                      <a:moveTo>
                        <a:pt x="58" y="87"/>
                      </a:moveTo>
                      <a:lnTo>
                        <a:pt x="58" y="73"/>
                      </a:lnTo>
                      <a:lnTo>
                        <a:pt x="56" y="75"/>
                      </a:lnTo>
                      <a:lnTo>
                        <a:pt x="54" y="77"/>
                      </a:lnTo>
                      <a:lnTo>
                        <a:pt x="52" y="79"/>
                      </a:lnTo>
                      <a:lnTo>
                        <a:pt x="50" y="80"/>
                      </a:lnTo>
                      <a:lnTo>
                        <a:pt x="48" y="82"/>
                      </a:lnTo>
                      <a:lnTo>
                        <a:pt x="46" y="83"/>
                      </a:lnTo>
                      <a:lnTo>
                        <a:pt x="43" y="84"/>
                      </a:lnTo>
                      <a:lnTo>
                        <a:pt x="41" y="86"/>
                      </a:lnTo>
                      <a:lnTo>
                        <a:pt x="39" y="87"/>
                      </a:lnTo>
                      <a:lnTo>
                        <a:pt x="36" y="87"/>
                      </a:lnTo>
                      <a:lnTo>
                        <a:pt x="32" y="87"/>
                      </a:lnTo>
                      <a:lnTo>
                        <a:pt x="29" y="88"/>
                      </a:lnTo>
                      <a:lnTo>
                        <a:pt x="28" y="87"/>
                      </a:lnTo>
                      <a:lnTo>
                        <a:pt x="27" y="87"/>
                      </a:lnTo>
                      <a:lnTo>
                        <a:pt x="26" y="87"/>
                      </a:lnTo>
                      <a:lnTo>
                        <a:pt x="25" y="87"/>
                      </a:lnTo>
                      <a:lnTo>
                        <a:pt x="24" y="87"/>
                      </a:lnTo>
                      <a:lnTo>
                        <a:pt x="23" y="87"/>
                      </a:lnTo>
                      <a:lnTo>
                        <a:pt x="22" y="87"/>
                      </a:lnTo>
                      <a:lnTo>
                        <a:pt x="21" y="87"/>
                      </a:lnTo>
                      <a:lnTo>
                        <a:pt x="20" y="86"/>
                      </a:lnTo>
                      <a:lnTo>
                        <a:pt x="19" y="86"/>
                      </a:lnTo>
                      <a:lnTo>
                        <a:pt x="18" y="86"/>
                      </a:lnTo>
                      <a:lnTo>
                        <a:pt x="16" y="86"/>
                      </a:lnTo>
                      <a:lnTo>
                        <a:pt x="15" y="84"/>
                      </a:lnTo>
                      <a:lnTo>
                        <a:pt x="14" y="83"/>
                      </a:lnTo>
                      <a:lnTo>
                        <a:pt x="13" y="83"/>
                      </a:lnTo>
                      <a:lnTo>
                        <a:pt x="12" y="82"/>
                      </a:lnTo>
                      <a:lnTo>
                        <a:pt x="11" y="82"/>
                      </a:lnTo>
                      <a:lnTo>
                        <a:pt x="10" y="81"/>
                      </a:lnTo>
                      <a:lnTo>
                        <a:pt x="8" y="80"/>
                      </a:lnTo>
                      <a:lnTo>
                        <a:pt x="7" y="79"/>
                      </a:lnTo>
                      <a:lnTo>
                        <a:pt x="6" y="78"/>
                      </a:lnTo>
                      <a:lnTo>
                        <a:pt x="5" y="78"/>
                      </a:lnTo>
                      <a:lnTo>
                        <a:pt x="5" y="77"/>
                      </a:lnTo>
                      <a:lnTo>
                        <a:pt x="5" y="76"/>
                      </a:lnTo>
                      <a:lnTo>
                        <a:pt x="4" y="75"/>
                      </a:lnTo>
                      <a:lnTo>
                        <a:pt x="4" y="74"/>
                      </a:lnTo>
                      <a:lnTo>
                        <a:pt x="3" y="73"/>
                      </a:lnTo>
                      <a:lnTo>
                        <a:pt x="3" y="72"/>
                      </a:lnTo>
                      <a:lnTo>
                        <a:pt x="3" y="71"/>
                      </a:lnTo>
                      <a:lnTo>
                        <a:pt x="2" y="70"/>
                      </a:lnTo>
                      <a:lnTo>
                        <a:pt x="2" y="69"/>
                      </a:lnTo>
                      <a:lnTo>
                        <a:pt x="2" y="68"/>
                      </a:lnTo>
                      <a:lnTo>
                        <a:pt x="2" y="67"/>
                      </a:lnTo>
                      <a:lnTo>
                        <a:pt x="1" y="67"/>
                      </a:lnTo>
                      <a:lnTo>
                        <a:pt x="1" y="66"/>
                      </a:lnTo>
                      <a:lnTo>
                        <a:pt x="1" y="65"/>
                      </a:lnTo>
                      <a:lnTo>
                        <a:pt x="1" y="64"/>
                      </a:lnTo>
                      <a:lnTo>
                        <a:pt x="1" y="63"/>
                      </a:lnTo>
                      <a:lnTo>
                        <a:pt x="1" y="62"/>
                      </a:lnTo>
                      <a:lnTo>
                        <a:pt x="1" y="60"/>
                      </a:lnTo>
                      <a:lnTo>
                        <a:pt x="1" y="59"/>
                      </a:lnTo>
                      <a:lnTo>
                        <a:pt x="1" y="58"/>
                      </a:lnTo>
                      <a:lnTo>
                        <a:pt x="1" y="57"/>
                      </a:lnTo>
                      <a:lnTo>
                        <a:pt x="1" y="55"/>
                      </a:lnTo>
                      <a:lnTo>
                        <a:pt x="1" y="54"/>
                      </a:lnTo>
                      <a:lnTo>
                        <a:pt x="0" y="53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15" y="48"/>
                      </a:lnTo>
                      <a:lnTo>
                        <a:pt x="16" y="49"/>
                      </a:lnTo>
                      <a:lnTo>
                        <a:pt x="16" y="51"/>
                      </a:lnTo>
                      <a:lnTo>
                        <a:pt x="16" y="53"/>
                      </a:lnTo>
                      <a:lnTo>
                        <a:pt x="16" y="54"/>
                      </a:lnTo>
                      <a:lnTo>
                        <a:pt x="16" y="55"/>
                      </a:lnTo>
                      <a:lnTo>
                        <a:pt x="16" y="57"/>
                      </a:lnTo>
                      <a:lnTo>
                        <a:pt x="16" y="58"/>
                      </a:lnTo>
                      <a:lnTo>
                        <a:pt x="16" y="59"/>
                      </a:lnTo>
                      <a:lnTo>
                        <a:pt x="16" y="60"/>
                      </a:lnTo>
                      <a:lnTo>
                        <a:pt x="16" y="62"/>
                      </a:lnTo>
                      <a:lnTo>
                        <a:pt x="16" y="63"/>
                      </a:lnTo>
                      <a:lnTo>
                        <a:pt x="17" y="63"/>
                      </a:lnTo>
                      <a:lnTo>
                        <a:pt x="17" y="64"/>
                      </a:lnTo>
                      <a:lnTo>
                        <a:pt x="17" y="65"/>
                      </a:lnTo>
                      <a:lnTo>
                        <a:pt x="18" y="66"/>
                      </a:lnTo>
                      <a:lnTo>
                        <a:pt x="18" y="67"/>
                      </a:lnTo>
                      <a:lnTo>
                        <a:pt x="19" y="68"/>
                      </a:lnTo>
                      <a:lnTo>
                        <a:pt x="20" y="69"/>
                      </a:lnTo>
                      <a:lnTo>
                        <a:pt x="20" y="70"/>
                      </a:lnTo>
                      <a:lnTo>
                        <a:pt x="21" y="70"/>
                      </a:lnTo>
                      <a:lnTo>
                        <a:pt x="22" y="71"/>
                      </a:lnTo>
                      <a:lnTo>
                        <a:pt x="22" y="72"/>
                      </a:lnTo>
                      <a:lnTo>
                        <a:pt x="23" y="72"/>
                      </a:lnTo>
                      <a:lnTo>
                        <a:pt x="24" y="72"/>
                      </a:lnTo>
                      <a:lnTo>
                        <a:pt x="25" y="73"/>
                      </a:lnTo>
                      <a:lnTo>
                        <a:pt x="26" y="73"/>
                      </a:lnTo>
                      <a:lnTo>
                        <a:pt x="27" y="74"/>
                      </a:lnTo>
                      <a:lnTo>
                        <a:pt x="28" y="74"/>
                      </a:lnTo>
                      <a:lnTo>
                        <a:pt x="29" y="74"/>
                      </a:lnTo>
                      <a:lnTo>
                        <a:pt x="30" y="74"/>
                      </a:lnTo>
                      <a:lnTo>
                        <a:pt x="31" y="74"/>
                      </a:lnTo>
                      <a:lnTo>
                        <a:pt x="32" y="74"/>
                      </a:lnTo>
                      <a:lnTo>
                        <a:pt x="32" y="75"/>
                      </a:lnTo>
                      <a:lnTo>
                        <a:pt x="35" y="74"/>
                      </a:lnTo>
                      <a:lnTo>
                        <a:pt x="36" y="74"/>
                      </a:lnTo>
                      <a:lnTo>
                        <a:pt x="37" y="74"/>
                      </a:lnTo>
                      <a:lnTo>
                        <a:pt x="38" y="74"/>
                      </a:lnTo>
                      <a:lnTo>
                        <a:pt x="39" y="74"/>
                      </a:lnTo>
                      <a:lnTo>
                        <a:pt x="40" y="74"/>
                      </a:lnTo>
                      <a:lnTo>
                        <a:pt x="41" y="73"/>
                      </a:lnTo>
                      <a:lnTo>
                        <a:pt x="42" y="73"/>
                      </a:lnTo>
                      <a:lnTo>
                        <a:pt x="43" y="73"/>
                      </a:lnTo>
                      <a:lnTo>
                        <a:pt x="44" y="72"/>
                      </a:lnTo>
                      <a:lnTo>
                        <a:pt x="45" y="72"/>
                      </a:lnTo>
                      <a:lnTo>
                        <a:pt x="46" y="71"/>
                      </a:lnTo>
                      <a:lnTo>
                        <a:pt x="47" y="70"/>
                      </a:lnTo>
                      <a:lnTo>
                        <a:pt x="48" y="70"/>
                      </a:lnTo>
                      <a:lnTo>
                        <a:pt x="49" y="69"/>
                      </a:lnTo>
                      <a:lnTo>
                        <a:pt x="49" y="68"/>
                      </a:lnTo>
                      <a:lnTo>
                        <a:pt x="50" y="68"/>
                      </a:lnTo>
                      <a:lnTo>
                        <a:pt x="51" y="67"/>
                      </a:lnTo>
                      <a:lnTo>
                        <a:pt x="51" y="66"/>
                      </a:lnTo>
                      <a:lnTo>
                        <a:pt x="52" y="65"/>
                      </a:lnTo>
                      <a:lnTo>
                        <a:pt x="52" y="64"/>
                      </a:lnTo>
                      <a:lnTo>
                        <a:pt x="53" y="63"/>
                      </a:lnTo>
                      <a:lnTo>
                        <a:pt x="54" y="62"/>
                      </a:lnTo>
                      <a:lnTo>
                        <a:pt x="54" y="60"/>
                      </a:lnTo>
                      <a:lnTo>
                        <a:pt x="54" y="59"/>
                      </a:lnTo>
                      <a:lnTo>
                        <a:pt x="55" y="57"/>
                      </a:lnTo>
                      <a:lnTo>
                        <a:pt x="55" y="56"/>
                      </a:lnTo>
                      <a:lnTo>
                        <a:pt x="55" y="55"/>
                      </a:lnTo>
                      <a:lnTo>
                        <a:pt x="55" y="54"/>
                      </a:lnTo>
                      <a:lnTo>
                        <a:pt x="55" y="52"/>
                      </a:lnTo>
                      <a:lnTo>
                        <a:pt x="55" y="51"/>
                      </a:lnTo>
                      <a:lnTo>
                        <a:pt x="55" y="49"/>
                      </a:lnTo>
                      <a:lnTo>
                        <a:pt x="55" y="47"/>
                      </a:lnTo>
                      <a:lnTo>
                        <a:pt x="55" y="46"/>
                      </a:lnTo>
                      <a:lnTo>
                        <a:pt x="55" y="0"/>
                      </a:lnTo>
                      <a:lnTo>
                        <a:pt x="70" y="0"/>
                      </a:lnTo>
                      <a:lnTo>
                        <a:pt x="70" y="87"/>
                      </a:lnTo>
                      <a:lnTo>
                        <a:pt x="58" y="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02" name="Freeform 573"/>
                <p:cNvSpPr>
                  <a:spLocks/>
                </p:cNvSpPr>
                <p:nvPr/>
              </p:nvSpPr>
              <p:spPr bwMode="auto">
                <a:xfrm>
                  <a:off x="2510" y="3401"/>
                  <a:ext cx="7" cy="60"/>
                </a:xfrm>
                <a:custGeom>
                  <a:avLst/>
                  <a:gdLst>
                    <a:gd name="T0" fmla="*/ 0 w 15"/>
                    <a:gd name="T1" fmla="*/ 15 h 120"/>
                    <a:gd name="T2" fmla="*/ 0 w 15"/>
                    <a:gd name="T3" fmla="*/ 0 h 120"/>
                    <a:gd name="T4" fmla="*/ 1 w 15"/>
                    <a:gd name="T5" fmla="*/ 0 h 120"/>
                    <a:gd name="T6" fmla="*/ 1 w 15"/>
                    <a:gd name="T7" fmla="*/ 15 h 120"/>
                    <a:gd name="T8" fmla="*/ 0 w 15"/>
                    <a:gd name="T9" fmla="*/ 15 h 120"/>
                    <a:gd name="T10" fmla="*/ 0 w 15"/>
                    <a:gd name="T11" fmla="*/ 15 h 1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120"/>
                    <a:gd name="T20" fmla="*/ 15 w 15"/>
                    <a:gd name="T21" fmla="*/ 120 h 1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120">
                      <a:moveTo>
                        <a:pt x="0" y="120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15" y="12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03" name="Freeform 574"/>
                <p:cNvSpPr>
                  <a:spLocks/>
                </p:cNvSpPr>
                <p:nvPr/>
              </p:nvSpPr>
              <p:spPr bwMode="auto">
                <a:xfrm>
                  <a:off x="2525" y="3417"/>
                  <a:ext cx="39" cy="61"/>
                </a:xfrm>
                <a:custGeom>
                  <a:avLst/>
                  <a:gdLst>
                    <a:gd name="T0" fmla="*/ 0 w 79"/>
                    <a:gd name="T1" fmla="*/ 14 h 121"/>
                    <a:gd name="T2" fmla="*/ 1 w 79"/>
                    <a:gd name="T3" fmla="*/ 14 h 121"/>
                    <a:gd name="T4" fmla="*/ 1 w 79"/>
                    <a:gd name="T5" fmla="*/ 14 h 121"/>
                    <a:gd name="T6" fmla="*/ 1 w 79"/>
                    <a:gd name="T7" fmla="*/ 14 h 121"/>
                    <a:gd name="T8" fmla="*/ 1 w 79"/>
                    <a:gd name="T9" fmla="*/ 14 h 121"/>
                    <a:gd name="T10" fmla="*/ 2 w 79"/>
                    <a:gd name="T11" fmla="*/ 14 h 121"/>
                    <a:gd name="T12" fmla="*/ 2 w 79"/>
                    <a:gd name="T13" fmla="*/ 14 h 121"/>
                    <a:gd name="T14" fmla="*/ 2 w 79"/>
                    <a:gd name="T15" fmla="*/ 14 h 121"/>
                    <a:gd name="T16" fmla="*/ 2 w 79"/>
                    <a:gd name="T17" fmla="*/ 13 h 121"/>
                    <a:gd name="T18" fmla="*/ 3 w 79"/>
                    <a:gd name="T19" fmla="*/ 13 h 121"/>
                    <a:gd name="T20" fmla="*/ 3 w 79"/>
                    <a:gd name="T21" fmla="*/ 13 h 121"/>
                    <a:gd name="T22" fmla="*/ 3 w 79"/>
                    <a:gd name="T23" fmla="*/ 13 h 121"/>
                    <a:gd name="T24" fmla="*/ 3 w 79"/>
                    <a:gd name="T25" fmla="*/ 13 h 121"/>
                    <a:gd name="T26" fmla="*/ 3 w 79"/>
                    <a:gd name="T27" fmla="*/ 13 h 121"/>
                    <a:gd name="T28" fmla="*/ 3 w 79"/>
                    <a:gd name="T29" fmla="*/ 12 h 121"/>
                    <a:gd name="T30" fmla="*/ 4 w 79"/>
                    <a:gd name="T31" fmla="*/ 12 h 121"/>
                    <a:gd name="T32" fmla="*/ 4 w 79"/>
                    <a:gd name="T33" fmla="*/ 12 h 121"/>
                    <a:gd name="T34" fmla="*/ 4 w 79"/>
                    <a:gd name="T35" fmla="*/ 12 h 121"/>
                    <a:gd name="T36" fmla="*/ 4 w 79"/>
                    <a:gd name="T37" fmla="*/ 11 h 121"/>
                    <a:gd name="T38" fmla="*/ 4 w 79"/>
                    <a:gd name="T39" fmla="*/ 11 h 121"/>
                    <a:gd name="T40" fmla="*/ 0 w 79"/>
                    <a:gd name="T41" fmla="*/ 0 h 121"/>
                    <a:gd name="T42" fmla="*/ 4 w 79"/>
                    <a:gd name="T43" fmla="*/ 7 h 121"/>
                    <a:gd name="T44" fmla="*/ 4 w 79"/>
                    <a:gd name="T45" fmla="*/ 7 h 121"/>
                    <a:gd name="T46" fmla="*/ 4 w 79"/>
                    <a:gd name="T47" fmla="*/ 8 h 121"/>
                    <a:gd name="T48" fmla="*/ 5 w 79"/>
                    <a:gd name="T49" fmla="*/ 9 h 121"/>
                    <a:gd name="T50" fmla="*/ 5 w 79"/>
                    <a:gd name="T51" fmla="*/ 9 h 121"/>
                    <a:gd name="T52" fmla="*/ 5 w 79"/>
                    <a:gd name="T53" fmla="*/ 8 h 121"/>
                    <a:gd name="T54" fmla="*/ 5 w 79"/>
                    <a:gd name="T55" fmla="*/ 8 h 121"/>
                    <a:gd name="T56" fmla="*/ 5 w 79"/>
                    <a:gd name="T57" fmla="*/ 7 h 121"/>
                    <a:gd name="T58" fmla="*/ 8 w 79"/>
                    <a:gd name="T59" fmla="*/ 0 h 121"/>
                    <a:gd name="T60" fmla="*/ 5 w 79"/>
                    <a:gd name="T61" fmla="*/ 12 h 121"/>
                    <a:gd name="T62" fmla="*/ 5 w 79"/>
                    <a:gd name="T63" fmla="*/ 12 h 121"/>
                    <a:gd name="T64" fmla="*/ 5 w 79"/>
                    <a:gd name="T65" fmla="*/ 13 h 121"/>
                    <a:gd name="T66" fmla="*/ 5 w 79"/>
                    <a:gd name="T67" fmla="*/ 14 h 121"/>
                    <a:gd name="T68" fmla="*/ 4 w 79"/>
                    <a:gd name="T69" fmla="*/ 14 h 121"/>
                    <a:gd name="T70" fmla="*/ 4 w 79"/>
                    <a:gd name="T71" fmla="*/ 14 h 121"/>
                    <a:gd name="T72" fmla="*/ 4 w 79"/>
                    <a:gd name="T73" fmla="*/ 15 h 121"/>
                    <a:gd name="T74" fmla="*/ 3 w 79"/>
                    <a:gd name="T75" fmla="*/ 15 h 121"/>
                    <a:gd name="T76" fmla="*/ 3 w 79"/>
                    <a:gd name="T77" fmla="*/ 15 h 121"/>
                    <a:gd name="T78" fmla="*/ 3 w 79"/>
                    <a:gd name="T79" fmla="*/ 15 h 121"/>
                    <a:gd name="T80" fmla="*/ 2 w 79"/>
                    <a:gd name="T81" fmla="*/ 15 h 121"/>
                    <a:gd name="T82" fmla="*/ 2 w 79"/>
                    <a:gd name="T83" fmla="*/ 15 h 121"/>
                    <a:gd name="T84" fmla="*/ 2 w 79"/>
                    <a:gd name="T85" fmla="*/ 15 h 121"/>
                    <a:gd name="T86" fmla="*/ 1 w 79"/>
                    <a:gd name="T87" fmla="*/ 15 h 121"/>
                    <a:gd name="T88" fmla="*/ 1 w 79"/>
                    <a:gd name="T89" fmla="*/ 15 h 121"/>
                    <a:gd name="T90" fmla="*/ 1 w 79"/>
                    <a:gd name="T91" fmla="*/ 15 h 121"/>
                    <a:gd name="T92" fmla="*/ 1 w 79"/>
                    <a:gd name="T93" fmla="*/ 15 h 12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79"/>
                    <a:gd name="T142" fmla="*/ 0 h 121"/>
                    <a:gd name="T143" fmla="*/ 79 w 79"/>
                    <a:gd name="T144" fmla="*/ 121 h 12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79" h="121">
                      <a:moveTo>
                        <a:pt x="8" y="119"/>
                      </a:moveTo>
                      <a:lnTo>
                        <a:pt x="5" y="105"/>
                      </a:lnTo>
                      <a:lnTo>
                        <a:pt x="7" y="105"/>
                      </a:lnTo>
                      <a:lnTo>
                        <a:pt x="8" y="105"/>
                      </a:lnTo>
                      <a:lnTo>
                        <a:pt x="9" y="105"/>
                      </a:lnTo>
                      <a:lnTo>
                        <a:pt x="10" y="106"/>
                      </a:lnTo>
                      <a:lnTo>
                        <a:pt x="11" y="106"/>
                      </a:lnTo>
                      <a:lnTo>
                        <a:pt x="12" y="106"/>
                      </a:lnTo>
                      <a:lnTo>
                        <a:pt x="13" y="106"/>
                      </a:lnTo>
                      <a:lnTo>
                        <a:pt x="14" y="106"/>
                      </a:lnTo>
                      <a:lnTo>
                        <a:pt x="14" y="107"/>
                      </a:lnTo>
                      <a:lnTo>
                        <a:pt x="15" y="106"/>
                      </a:lnTo>
                      <a:lnTo>
                        <a:pt x="16" y="106"/>
                      </a:lnTo>
                      <a:lnTo>
                        <a:pt x="17" y="106"/>
                      </a:lnTo>
                      <a:lnTo>
                        <a:pt x="18" y="106"/>
                      </a:lnTo>
                      <a:lnTo>
                        <a:pt x="19" y="106"/>
                      </a:lnTo>
                      <a:lnTo>
                        <a:pt x="20" y="106"/>
                      </a:lnTo>
                      <a:lnTo>
                        <a:pt x="21" y="105"/>
                      </a:lnTo>
                      <a:lnTo>
                        <a:pt x="22" y="105"/>
                      </a:lnTo>
                      <a:lnTo>
                        <a:pt x="23" y="104"/>
                      </a:lnTo>
                      <a:lnTo>
                        <a:pt x="24" y="104"/>
                      </a:lnTo>
                      <a:lnTo>
                        <a:pt x="25" y="103"/>
                      </a:lnTo>
                      <a:lnTo>
                        <a:pt x="26" y="102"/>
                      </a:lnTo>
                      <a:lnTo>
                        <a:pt x="26" y="101"/>
                      </a:lnTo>
                      <a:lnTo>
                        <a:pt x="27" y="100"/>
                      </a:lnTo>
                      <a:lnTo>
                        <a:pt x="28" y="99"/>
                      </a:lnTo>
                      <a:lnTo>
                        <a:pt x="28" y="98"/>
                      </a:lnTo>
                      <a:lnTo>
                        <a:pt x="29" y="97"/>
                      </a:lnTo>
                      <a:lnTo>
                        <a:pt x="29" y="96"/>
                      </a:lnTo>
                      <a:lnTo>
                        <a:pt x="31" y="95"/>
                      </a:lnTo>
                      <a:lnTo>
                        <a:pt x="31" y="94"/>
                      </a:lnTo>
                      <a:lnTo>
                        <a:pt x="32" y="92"/>
                      </a:lnTo>
                      <a:lnTo>
                        <a:pt x="32" y="91"/>
                      </a:lnTo>
                      <a:lnTo>
                        <a:pt x="32" y="90"/>
                      </a:lnTo>
                      <a:lnTo>
                        <a:pt x="33" y="89"/>
                      </a:lnTo>
                      <a:lnTo>
                        <a:pt x="33" y="88"/>
                      </a:lnTo>
                      <a:lnTo>
                        <a:pt x="33" y="87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4" y="50"/>
                      </a:lnTo>
                      <a:lnTo>
                        <a:pt x="35" y="51"/>
                      </a:lnTo>
                      <a:lnTo>
                        <a:pt x="36" y="53"/>
                      </a:lnTo>
                      <a:lnTo>
                        <a:pt x="36" y="54"/>
                      </a:lnTo>
                      <a:lnTo>
                        <a:pt x="37" y="56"/>
                      </a:lnTo>
                      <a:lnTo>
                        <a:pt x="37" y="57"/>
                      </a:lnTo>
                      <a:lnTo>
                        <a:pt x="38" y="59"/>
                      </a:lnTo>
                      <a:lnTo>
                        <a:pt x="38" y="60"/>
                      </a:lnTo>
                      <a:lnTo>
                        <a:pt x="39" y="63"/>
                      </a:lnTo>
                      <a:lnTo>
                        <a:pt x="39" y="65"/>
                      </a:lnTo>
                      <a:lnTo>
                        <a:pt x="40" y="66"/>
                      </a:lnTo>
                      <a:lnTo>
                        <a:pt x="40" y="68"/>
                      </a:lnTo>
                      <a:lnTo>
                        <a:pt x="40" y="70"/>
                      </a:lnTo>
                      <a:lnTo>
                        <a:pt x="41" y="68"/>
                      </a:lnTo>
                      <a:lnTo>
                        <a:pt x="41" y="66"/>
                      </a:lnTo>
                      <a:lnTo>
                        <a:pt x="42" y="65"/>
                      </a:lnTo>
                      <a:lnTo>
                        <a:pt x="42" y="63"/>
                      </a:lnTo>
                      <a:lnTo>
                        <a:pt x="43" y="60"/>
                      </a:lnTo>
                      <a:lnTo>
                        <a:pt x="43" y="59"/>
                      </a:lnTo>
                      <a:lnTo>
                        <a:pt x="44" y="57"/>
                      </a:lnTo>
                      <a:lnTo>
                        <a:pt x="44" y="56"/>
                      </a:lnTo>
                      <a:lnTo>
                        <a:pt x="45" y="54"/>
                      </a:lnTo>
                      <a:lnTo>
                        <a:pt x="45" y="53"/>
                      </a:lnTo>
                      <a:lnTo>
                        <a:pt x="46" y="51"/>
                      </a:lnTo>
                      <a:lnTo>
                        <a:pt x="46" y="50"/>
                      </a:lnTo>
                      <a:lnTo>
                        <a:pt x="64" y="0"/>
                      </a:lnTo>
                      <a:lnTo>
                        <a:pt x="79" y="0"/>
                      </a:lnTo>
                      <a:lnTo>
                        <a:pt x="46" y="88"/>
                      </a:lnTo>
                      <a:lnTo>
                        <a:pt x="46" y="90"/>
                      </a:lnTo>
                      <a:lnTo>
                        <a:pt x="45" y="92"/>
                      </a:lnTo>
                      <a:lnTo>
                        <a:pt x="44" y="94"/>
                      </a:lnTo>
                      <a:lnTo>
                        <a:pt x="43" y="96"/>
                      </a:lnTo>
                      <a:lnTo>
                        <a:pt x="43" y="98"/>
                      </a:lnTo>
                      <a:lnTo>
                        <a:pt x="42" y="99"/>
                      </a:lnTo>
                      <a:lnTo>
                        <a:pt x="41" y="101"/>
                      </a:lnTo>
                      <a:lnTo>
                        <a:pt x="41" y="102"/>
                      </a:lnTo>
                      <a:lnTo>
                        <a:pt x="40" y="103"/>
                      </a:lnTo>
                      <a:lnTo>
                        <a:pt x="40" y="105"/>
                      </a:lnTo>
                      <a:lnTo>
                        <a:pt x="39" y="106"/>
                      </a:lnTo>
                      <a:lnTo>
                        <a:pt x="38" y="107"/>
                      </a:lnTo>
                      <a:lnTo>
                        <a:pt x="38" y="108"/>
                      </a:lnTo>
                      <a:lnTo>
                        <a:pt x="37" y="110"/>
                      </a:lnTo>
                      <a:lnTo>
                        <a:pt x="36" y="111"/>
                      </a:lnTo>
                      <a:lnTo>
                        <a:pt x="36" y="112"/>
                      </a:lnTo>
                      <a:lnTo>
                        <a:pt x="35" y="113"/>
                      </a:lnTo>
                      <a:lnTo>
                        <a:pt x="34" y="114"/>
                      </a:lnTo>
                      <a:lnTo>
                        <a:pt x="33" y="114"/>
                      </a:lnTo>
                      <a:lnTo>
                        <a:pt x="33" y="115"/>
                      </a:lnTo>
                      <a:lnTo>
                        <a:pt x="32" y="116"/>
                      </a:lnTo>
                      <a:lnTo>
                        <a:pt x="31" y="116"/>
                      </a:lnTo>
                      <a:lnTo>
                        <a:pt x="29" y="117"/>
                      </a:lnTo>
                      <a:lnTo>
                        <a:pt x="28" y="118"/>
                      </a:lnTo>
                      <a:lnTo>
                        <a:pt x="27" y="118"/>
                      </a:lnTo>
                      <a:lnTo>
                        <a:pt x="26" y="119"/>
                      </a:lnTo>
                      <a:lnTo>
                        <a:pt x="25" y="119"/>
                      </a:lnTo>
                      <a:lnTo>
                        <a:pt x="24" y="120"/>
                      </a:lnTo>
                      <a:lnTo>
                        <a:pt x="23" y="120"/>
                      </a:lnTo>
                      <a:lnTo>
                        <a:pt x="22" y="120"/>
                      </a:lnTo>
                      <a:lnTo>
                        <a:pt x="21" y="120"/>
                      </a:lnTo>
                      <a:lnTo>
                        <a:pt x="20" y="120"/>
                      </a:lnTo>
                      <a:lnTo>
                        <a:pt x="19" y="120"/>
                      </a:lnTo>
                      <a:lnTo>
                        <a:pt x="17" y="121"/>
                      </a:lnTo>
                      <a:lnTo>
                        <a:pt x="17" y="120"/>
                      </a:lnTo>
                      <a:lnTo>
                        <a:pt x="16" y="120"/>
                      </a:lnTo>
                      <a:lnTo>
                        <a:pt x="15" y="120"/>
                      </a:lnTo>
                      <a:lnTo>
                        <a:pt x="14" y="120"/>
                      </a:lnTo>
                      <a:lnTo>
                        <a:pt x="13" y="120"/>
                      </a:lnTo>
                      <a:lnTo>
                        <a:pt x="12" y="120"/>
                      </a:lnTo>
                      <a:lnTo>
                        <a:pt x="11" y="119"/>
                      </a:lnTo>
                      <a:lnTo>
                        <a:pt x="10" y="119"/>
                      </a:lnTo>
                      <a:lnTo>
                        <a:pt x="9" y="119"/>
                      </a:lnTo>
                      <a:lnTo>
                        <a:pt x="8" y="1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04" name="Freeform 575"/>
                <p:cNvSpPr>
                  <a:spLocks/>
                </p:cNvSpPr>
                <p:nvPr/>
              </p:nvSpPr>
              <p:spPr bwMode="auto">
                <a:xfrm>
                  <a:off x="2529" y="3554"/>
                  <a:ext cx="37" cy="60"/>
                </a:xfrm>
                <a:custGeom>
                  <a:avLst/>
                  <a:gdLst>
                    <a:gd name="T0" fmla="*/ 0 w 74"/>
                    <a:gd name="T1" fmla="*/ 15 h 120"/>
                    <a:gd name="T2" fmla="*/ 0 w 74"/>
                    <a:gd name="T3" fmla="*/ 0 h 120"/>
                    <a:gd name="T4" fmla="*/ 2 w 74"/>
                    <a:gd name="T5" fmla="*/ 0 h 120"/>
                    <a:gd name="T6" fmla="*/ 2 w 74"/>
                    <a:gd name="T7" fmla="*/ 14 h 120"/>
                    <a:gd name="T8" fmla="*/ 10 w 74"/>
                    <a:gd name="T9" fmla="*/ 14 h 120"/>
                    <a:gd name="T10" fmla="*/ 10 w 74"/>
                    <a:gd name="T11" fmla="*/ 15 h 120"/>
                    <a:gd name="T12" fmla="*/ 0 w 74"/>
                    <a:gd name="T13" fmla="*/ 15 h 120"/>
                    <a:gd name="T14" fmla="*/ 0 w 74"/>
                    <a:gd name="T15" fmla="*/ 15 h 1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120"/>
                    <a:gd name="T26" fmla="*/ 74 w 74"/>
                    <a:gd name="T27" fmla="*/ 120 h 1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120">
                      <a:moveTo>
                        <a:pt x="0" y="120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15" y="106"/>
                      </a:lnTo>
                      <a:lnTo>
                        <a:pt x="74" y="106"/>
                      </a:lnTo>
                      <a:lnTo>
                        <a:pt x="74" y="12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05" name="Freeform 576"/>
                <p:cNvSpPr>
                  <a:spLocks noEditPoints="1"/>
                </p:cNvSpPr>
                <p:nvPr/>
              </p:nvSpPr>
              <p:spPr bwMode="auto">
                <a:xfrm>
                  <a:off x="2572" y="3569"/>
                  <a:ext cx="40" cy="45"/>
                </a:xfrm>
                <a:custGeom>
                  <a:avLst/>
                  <a:gdLst>
                    <a:gd name="T0" fmla="*/ 7 w 80"/>
                    <a:gd name="T1" fmla="*/ 11 h 89"/>
                    <a:gd name="T2" fmla="*/ 6 w 80"/>
                    <a:gd name="T3" fmla="*/ 11 h 89"/>
                    <a:gd name="T4" fmla="*/ 5 w 80"/>
                    <a:gd name="T5" fmla="*/ 11 h 89"/>
                    <a:gd name="T6" fmla="*/ 3 w 80"/>
                    <a:gd name="T7" fmla="*/ 11 h 89"/>
                    <a:gd name="T8" fmla="*/ 2 w 80"/>
                    <a:gd name="T9" fmla="*/ 11 h 89"/>
                    <a:gd name="T10" fmla="*/ 1 w 80"/>
                    <a:gd name="T11" fmla="*/ 10 h 89"/>
                    <a:gd name="T12" fmla="*/ 0 w 80"/>
                    <a:gd name="T13" fmla="*/ 9 h 89"/>
                    <a:gd name="T14" fmla="*/ 1 w 80"/>
                    <a:gd name="T15" fmla="*/ 8 h 89"/>
                    <a:gd name="T16" fmla="*/ 1 w 80"/>
                    <a:gd name="T17" fmla="*/ 7 h 89"/>
                    <a:gd name="T18" fmla="*/ 2 w 80"/>
                    <a:gd name="T19" fmla="*/ 6 h 89"/>
                    <a:gd name="T20" fmla="*/ 2 w 80"/>
                    <a:gd name="T21" fmla="*/ 6 h 89"/>
                    <a:gd name="T22" fmla="*/ 3 w 80"/>
                    <a:gd name="T23" fmla="*/ 5 h 89"/>
                    <a:gd name="T24" fmla="*/ 4 w 80"/>
                    <a:gd name="T25" fmla="*/ 5 h 89"/>
                    <a:gd name="T26" fmla="*/ 5 w 80"/>
                    <a:gd name="T27" fmla="*/ 5 h 89"/>
                    <a:gd name="T28" fmla="*/ 7 w 80"/>
                    <a:gd name="T29" fmla="*/ 5 h 89"/>
                    <a:gd name="T30" fmla="*/ 8 w 80"/>
                    <a:gd name="T31" fmla="*/ 4 h 89"/>
                    <a:gd name="T32" fmla="*/ 8 w 80"/>
                    <a:gd name="T33" fmla="*/ 4 h 89"/>
                    <a:gd name="T34" fmla="*/ 8 w 80"/>
                    <a:gd name="T35" fmla="*/ 3 h 89"/>
                    <a:gd name="T36" fmla="*/ 7 w 80"/>
                    <a:gd name="T37" fmla="*/ 2 h 89"/>
                    <a:gd name="T38" fmla="*/ 6 w 80"/>
                    <a:gd name="T39" fmla="*/ 2 h 89"/>
                    <a:gd name="T40" fmla="*/ 5 w 80"/>
                    <a:gd name="T41" fmla="*/ 2 h 89"/>
                    <a:gd name="T42" fmla="*/ 4 w 80"/>
                    <a:gd name="T43" fmla="*/ 2 h 89"/>
                    <a:gd name="T44" fmla="*/ 3 w 80"/>
                    <a:gd name="T45" fmla="*/ 3 h 89"/>
                    <a:gd name="T46" fmla="*/ 3 w 80"/>
                    <a:gd name="T47" fmla="*/ 4 h 89"/>
                    <a:gd name="T48" fmla="*/ 1 w 80"/>
                    <a:gd name="T49" fmla="*/ 3 h 89"/>
                    <a:gd name="T50" fmla="*/ 2 w 80"/>
                    <a:gd name="T51" fmla="*/ 2 h 89"/>
                    <a:gd name="T52" fmla="*/ 2 w 80"/>
                    <a:gd name="T53" fmla="*/ 1 h 89"/>
                    <a:gd name="T54" fmla="*/ 3 w 80"/>
                    <a:gd name="T55" fmla="*/ 1 h 89"/>
                    <a:gd name="T56" fmla="*/ 5 w 80"/>
                    <a:gd name="T57" fmla="*/ 0 h 89"/>
                    <a:gd name="T58" fmla="*/ 6 w 80"/>
                    <a:gd name="T59" fmla="*/ 0 h 89"/>
                    <a:gd name="T60" fmla="*/ 8 w 80"/>
                    <a:gd name="T61" fmla="*/ 1 h 89"/>
                    <a:gd name="T62" fmla="*/ 9 w 80"/>
                    <a:gd name="T63" fmla="*/ 1 h 89"/>
                    <a:gd name="T64" fmla="*/ 9 w 80"/>
                    <a:gd name="T65" fmla="*/ 2 h 89"/>
                    <a:gd name="T66" fmla="*/ 10 w 80"/>
                    <a:gd name="T67" fmla="*/ 2 h 89"/>
                    <a:gd name="T68" fmla="*/ 10 w 80"/>
                    <a:gd name="T69" fmla="*/ 3 h 89"/>
                    <a:gd name="T70" fmla="*/ 10 w 80"/>
                    <a:gd name="T71" fmla="*/ 4 h 89"/>
                    <a:gd name="T72" fmla="*/ 10 w 80"/>
                    <a:gd name="T73" fmla="*/ 8 h 89"/>
                    <a:gd name="T74" fmla="*/ 10 w 80"/>
                    <a:gd name="T75" fmla="*/ 10 h 89"/>
                    <a:gd name="T76" fmla="*/ 10 w 80"/>
                    <a:gd name="T77" fmla="*/ 11 h 89"/>
                    <a:gd name="T78" fmla="*/ 8 w 80"/>
                    <a:gd name="T79" fmla="*/ 11 h 89"/>
                    <a:gd name="T80" fmla="*/ 8 w 80"/>
                    <a:gd name="T81" fmla="*/ 11 h 89"/>
                    <a:gd name="T82" fmla="*/ 8 w 80"/>
                    <a:gd name="T83" fmla="*/ 10 h 89"/>
                    <a:gd name="T84" fmla="*/ 7 w 80"/>
                    <a:gd name="T85" fmla="*/ 6 h 89"/>
                    <a:gd name="T86" fmla="*/ 5 w 80"/>
                    <a:gd name="T87" fmla="*/ 7 h 89"/>
                    <a:gd name="T88" fmla="*/ 4 w 80"/>
                    <a:gd name="T89" fmla="*/ 7 h 89"/>
                    <a:gd name="T90" fmla="*/ 3 w 80"/>
                    <a:gd name="T91" fmla="*/ 7 h 89"/>
                    <a:gd name="T92" fmla="*/ 3 w 80"/>
                    <a:gd name="T93" fmla="*/ 8 h 89"/>
                    <a:gd name="T94" fmla="*/ 3 w 80"/>
                    <a:gd name="T95" fmla="*/ 8 h 89"/>
                    <a:gd name="T96" fmla="*/ 2 w 80"/>
                    <a:gd name="T97" fmla="*/ 8 h 89"/>
                    <a:gd name="T98" fmla="*/ 3 w 80"/>
                    <a:gd name="T99" fmla="*/ 9 h 89"/>
                    <a:gd name="T100" fmla="*/ 3 w 80"/>
                    <a:gd name="T101" fmla="*/ 10 h 89"/>
                    <a:gd name="T102" fmla="*/ 4 w 80"/>
                    <a:gd name="T103" fmla="*/ 10 h 89"/>
                    <a:gd name="T104" fmla="*/ 5 w 80"/>
                    <a:gd name="T105" fmla="*/ 10 h 89"/>
                    <a:gd name="T106" fmla="*/ 6 w 80"/>
                    <a:gd name="T107" fmla="*/ 10 h 89"/>
                    <a:gd name="T108" fmla="*/ 7 w 80"/>
                    <a:gd name="T109" fmla="*/ 9 h 89"/>
                    <a:gd name="T110" fmla="*/ 8 w 80"/>
                    <a:gd name="T111" fmla="*/ 8 h 89"/>
                    <a:gd name="T112" fmla="*/ 8 w 80"/>
                    <a:gd name="T113" fmla="*/ 7 h 89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80"/>
                    <a:gd name="T172" fmla="*/ 0 h 89"/>
                    <a:gd name="T173" fmla="*/ 80 w 80"/>
                    <a:gd name="T174" fmla="*/ 89 h 89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80" h="89">
                      <a:moveTo>
                        <a:pt x="62" y="77"/>
                      </a:moveTo>
                      <a:lnTo>
                        <a:pt x="61" y="78"/>
                      </a:lnTo>
                      <a:lnTo>
                        <a:pt x="60" y="79"/>
                      </a:lnTo>
                      <a:lnTo>
                        <a:pt x="59" y="80"/>
                      </a:lnTo>
                      <a:lnTo>
                        <a:pt x="57" y="81"/>
                      </a:lnTo>
                      <a:lnTo>
                        <a:pt x="56" y="82"/>
                      </a:lnTo>
                      <a:lnTo>
                        <a:pt x="54" y="83"/>
                      </a:lnTo>
                      <a:lnTo>
                        <a:pt x="53" y="83"/>
                      </a:lnTo>
                      <a:lnTo>
                        <a:pt x="51" y="84"/>
                      </a:lnTo>
                      <a:lnTo>
                        <a:pt x="50" y="85"/>
                      </a:lnTo>
                      <a:lnTo>
                        <a:pt x="49" y="85"/>
                      </a:lnTo>
                      <a:lnTo>
                        <a:pt x="48" y="86"/>
                      </a:lnTo>
                      <a:lnTo>
                        <a:pt x="46" y="87"/>
                      </a:lnTo>
                      <a:lnTo>
                        <a:pt x="45" y="87"/>
                      </a:lnTo>
                      <a:lnTo>
                        <a:pt x="44" y="87"/>
                      </a:lnTo>
                      <a:lnTo>
                        <a:pt x="42" y="87"/>
                      </a:lnTo>
                      <a:lnTo>
                        <a:pt x="41" y="88"/>
                      </a:lnTo>
                      <a:lnTo>
                        <a:pt x="40" y="88"/>
                      </a:lnTo>
                      <a:lnTo>
                        <a:pt x="38" y="88"/>
                      </a:lnTo>
                      <a:lnTo>
                        <a:pt x="37" y="88"/>
                      </a:lnTo>
                      <a:lnTo>
                        <a:pt x="36" y="88"/>
                      </a:lnTo>
                      <a:lnTo>
                        <a:pt x="34" y="88"/>
                      </a:lnTo>
                      <a:lnTo>
                        <a:pt x="33" y="88"/>
                      </a:lnTo>
                      <a:lnTo>
                        <a:pt x="32" y="88"/>
                      </a:lnTo>
                      <a:lnTo>
                        <a:pt x="29" y="89"/>
                      </a:lnTo>
                      <a:lnTo>
                        <a:pt x="27" y="88"/>
                      </a:lnTo>
                      <a:lnTo>
                        <a:pt x="25" y="88"/>
                      </a:lnTo>
                      <a:lnTo>
                        <a:pt x="23" y="88"/>
                      </a:lnTo>
                      <a:lnTo>
                        <a:pt x="21" y="88"/>
                      </a:lnTo>
                      <a:lnTo>
                        <a:pt x="19" y="87"/>
                      </a:lnTo>
                      <a:lnTo>
                        <a:pt x="17" y="87"/>
                      </a:lnTo>
                      <a:lnTo>
                        <a:pt x="16" y="86"/>
                      </a:lnTo>
                      <a:lnTo>
                        <a:pt x="14" y="86"/>
                      </a:lnTo>
                      <a:lnTo>
                        <a:pt x="12" y="85"/>
                      </a:lnTo>
                      <a:lnTo>
                        <a:pt x="11" y="84"/>
                      </a:lnTo>
                      <a:lnTo>
                        <a:pt x="10" y="83"/>
                      </a:lnTo>
                      <a:lnTo>
                        <a:pt x="8" y="83"/>
                      </a:lnTo>
                      <a:lnTo>
                        <a:pt x="6" y="81"/>
                      </a:lnTo>
                      <a:lnTo>
                        <a:pt x="5" y="80"/>
                      </a:lnTo>
                      <a:lnTo>
                        <a:pt x="4" y="79"/>
                      </a:lnTo>
                      <a:lnTo>
                        <a:pt x="4" y="77"/>
                      </a:lnTo>
                      <a:lnTo>
                        <a:pt x="3" y="76"/>
                      </a:lnTo>
                      <a:lnTo>
                        <a:pt x="2" y="75"/>
                      </a:lnTo>
                      <a:lnTo>
                        <a:pt x="2" y="73"/>
                      </a:lnTo>
                      <a:lnTo>
                        <a:pt x="1" y="72"/>
                      </a:lnTo>
                      <a:lnTo>
                        <a:pt x="1" y="70"/>
                      </a:lnTo>
                      <a:lnTo>
                        <a:pt x="1" y="69"/>
                      </a:lnTo>
                      <a:lnTo>
                        <a:pt x="1" y="66"/>
                      </a:lnTo>
                      <a:lnTo>
                        <a:pt x="0" y="65"/>
                      </a:lnTo>
                      <a:lnTo>
                        <a:pt x="1" y="64"/>
                      </a:lnTo>
                      <a:lnTo>
                        <a:pt x="1" y="63"/>
                      </a:lnTo>
                      <a:lnTo>
                        <a:pt x="1" y="62"/>
                      </a:lnTo>
                      <a:lnTo>
                        <a:pt x="1" y="61"/>
                      </a:lnTo>
                      <a:lnTo>
                        <a:pt x="1" y="60"/>
                      </a:lnTo>
                      <a:lnTo>
                        <a:pt x="1" y="59"/>
                      </a:lnTo>
                      <a:lnTo>
                        <a:pt x="2" y="58"/>
                      </a:lnTo>
                      <a:lnTo>
                        <a:pt x="2" y="57"/>
                      </a:lnTo>
                      <a:lnTo>
                        <a:pt x="2" y="56"/>
                      </a:lnTo>
                      <a:lnTo>
                        <a:pt x="3" y="55"/>
                      </a:lnTo>
                      <a:lnTo>
                        <a:pt x="3" y="54"/>
                      </a:lnTo>
                      <a:lnTo>
                        <a:pt x="4" y="53"/>
                      </a:lnTo>
                      <a:lnTo>
                        <a:pt x="4" y="52"/>
                      </a:lnTo>
                      <a:lnTo>
                        <a:pt x="5" y="51"/>
                      </a:lnTo>
                      <a:lnTo>
                        <a:pt x="5" y="50"/>
                      </a:lnTo>
                      <a:lnTo>
                        <a:pt x="6" y="50"/>
                      </a:lnTo>
                      <a:lnTo>
                        <a:pt x="6" y="49"/>
                      </a:lnTo>
                      <a:lnTo>
                        <a:pt x="8" y="48"/>
                      </a:lnTo>
                      <a:lnTo>
                        <a:pt x="9" y="48"/>
                      </a:lnTo>
                      <a:lnTo>
                        <a:pt x="9" y="47"/>
                      </a:lnTo>
                      <a:lnTo>
                        <a:pt x="10" y="47"/>
                      </a:lnTo>
                      <a:lnTo>
                        <a:pt x="11" y="46"/>
                      </a:lnTo>
                      <a:lnTo>
                        <a:pt x="12" y="45"/>
                      </a:lnTo>
                      <a:lnTo>
                        <a:pt x="13" y="45"/>
                      </a:lnTo>
                      <a:lnTo>
                        <a:pt x="14" y="44"/>
                      </a:lnTo>
                      <a:lnTo>
                        <a:pt x="15" y="42"/>
                      </a:lnTo>
                      <a:lnTo>
                        <a:pt x="16" y="42"/>
                      </a:lnTo>
                      <a:lnTo>
                        <a:pt x="17" y="41"/>
                      </a:lnTo>
                      <a:lnTo>
                        <a:pt x="18" y="41"/>
                      </a:lnTo>
                      <a:lnTo>
                        <a:pt x="19" y="41"/>
                      </a:lnTo>
                      <a:lnTo>
                        <a:pt x="20" y="40"/>
                      </a:lnTo>
                      <a:lnTo>
                        <a:pt x="21" y="40"/>
                      </a:lnTo>
                      <a:lnTo>
                        <a:pt x="22" y="39"/>
                      </a:lnTo>
                      <a:lnTo>
                        <a:pt x="23" y="39"/>
                      </a:lnTo>
                      <a:lnTo>
                        <a:pt x="24" y="39"/>
                      </a:lnTo>
                      <a:lnTo>
                        <a:pt x="25" y="39"/>
                      </a:lnTo>
                      <a:lnTo>
                        <a:pt x="26" y="39"/>
                      </a:lnTo>
                      <a:lnTo>
                        <a:pt x="27" y="38"/>
                      </a:lnTo>
                      <a:lnTo>
                        <a:pt x="28" y="38"/>
                      </a:lnTo>
                      <a:lnTo>
                        <a:pt x="29" y="38"/>
                      </a:lnTo>
                      <a:lnTo>
                        <a:pt x="30" y="38"/>
                      </a:lnTo>
                      <a:lnTo>
                        <a:pt x="32" y="38"/>
                      </a:lnTo>
                      <a:lnTo>
                        <a:pt x="33" y="38"/>
                      </a:lnTo>
                      <a:lnTo>
                        <a:pt x="34" y="38"/>
                      </a:lnTo>
                      <a:lnTo>
                        <a:pt x="37" y="37"/>
                      </a:lnTo>
                      <a:lnTo>
                        <a:pt x="40" y="37"/>
                      </a:lnTo>
                      <a:lnTo>
                        <a:pt x="43" y="36"/>
                      </a:lnTo>
                      <a:lnTo>
                        <a:pt x="45" y="36"/>
                      </a:lnTo>
                      <a:lnTo>
                        <a:pt x="48" y="36"/>
                      </a:lnTo>
                      <a:lnTo>
                        <a:pt x="50" y="35"/>
                      </a:lnTo>
                      <a:lnTo>
                        <a:pt x="52" y="35"/>
                      </a:lnTo>
                      <a:lnTo>
                        <a:pt x="54" y="34"/>
                      </a:lnTo>
                      <a:lnTo>
                        <a:pt x="57" y="34"/>
                      </a:lnTo>
                      <a:lnTo>
                        <a:pt x="59" y="33"/>
                      </a:lnTo>
                      <a:lnTo>
                        <a:pt x="60" y="33"/>
                      </a:lnTo>
                      <a:lnTo>
                        <a:pt x="61" y="33"/>
                      </a:lnTo>
                      <a:lnTo>
                        <a:pt x="61" y="32"/>
                      </a:lnTo>
                      <a:lnTo>
                        <a:pt x="61" y="31"/>
                      </a:lnTo>
                      <a:lnTo>
                        <a:pt x="61" y="30"/>
                      </a:lnTo>
                      <a:lnTo>
                        <a:pt x="61" y="28"/>
                      </a:lnTo>
                      <a:lnTo>
                        <a:pt x="61" y="27"/>
                      </a:lnTo>
                      <a:lnTo>
                        <a:pt x="61" y="25"/>
                      </a:lnTo>
                      <a:lnTo>
                        <a:pt x="61" y="24"/>
                      </a:lnTo>
                      <a:lnTo>
                        <a:pt x="61" y="23"/>
                      </a:lnTo>
                      <a:lnTo>
                        <a:pt x="60" y="22"/>
                      </a:lnTo>
                      <a:lnTo>
                        <a:pt x="60" y="21"/>
                      </a:lnTo>
                      <a:lnTo>
                        <a:pt x="60" y="19"/>
                      </a:lnTo>
                      <a:lnTo>
                        <a:pt x="59" y="18"/>
                      </a:lnTo>
                      <a:lnTo>
                        <a:pt x="59" y="17"/>
                      </a:lnTo>
                      <a:lnTo>
                        <a:pt x="58" y="16"/>
                      </a:lnTo>
                      <a:lnTo>
                        <a:pt x="57" y="16"/>
                      </a:lnTo>
                      <a:lnTo>
                        <a:pt x="56" y="15"/>
                      </a:lnTo>
                      <a:lnTo>
                        <a:pt x="54" y="14"/>
                      </a:lnTo>
                      <a:lnTo>
                        <a:pt x="53" y="14"/>
                      </a:lnTo>
                      <a:lnTo>
                        <a:pt x="52" y="13"/>
                      </a:lnTo>
                      <a:lnTo>
                        <a:pt x="51" y="13"/>
                      </a:lnTo>
                      <a:lnTo>
                        <a:pt x="49" y="12"/>
                      </a:lnTo>
                      <a:lnTo>
                        <a:pt x="48" y="12"/>
                      </a:lnTo>
                      <a:lnTo>
                        <a:pt x="47" y="12"/>
                      </a:lnTo>
                      <a:lnTo>
                        <a:pt x="45" y="12"/>
                      </a:lnTo>
                      <a:lnTo>
                        <a:pt x="44" y="12"/>
                      </a:lnTo>
                      <a:lnTo>
                        <a:pt x="42" y="12"/>
                      </a:lnTo>
                      <a:lnTo>
                        <a:pt x="40" y="12"/>
                      </a:lnTo>
                      <a:lnTo>
                        <a:pt x="39" y="12"/>
                      </a:lnTo>
                      <a:lnTo>
                        <a:pt x="37" y="12"/>
                      </a:lnTo>
                      <a:lnTo>
                        <a:pt x="36" y="12"/>
                      </a:lnTo>
                      <a:lnTo>
                        <a:pt x="34" y="12"/>
                      </a:lnTo>
                      <a:lnTo>
                        <a:pt x="33" y="12"/>
                      </a:lnTo>
                      <a:lnTo>
                        <a:pt x="32" y="12"/>
                      </a:lnTo>
                      <a:lnTo>
                        <a:pt x="30" y="13"/>
                      </a:lnTo>
                      <a:lnTo>
                        <a:pt x="28" y="13"/>
                      </a:lnTo>
                      <a:lnTo>
                        <a:pt x="27" y="13"/>
                      </a:lnTo>
                      <a:lnTo>
                        <a:pt x="26" y="14"/>
                      </a:lnTo>
                      <a:lnTo>
                        <a:pt x="25" y="14"/>
                      </a:lnTo>
                      <a:lnTo>
                        <a:pt x="24" y="15"/>
                      </a:lnTo>
                      <a:lnTo>
                        <a:pt x="23" y="16"/>
                      </a:lnTo>
                      <a:lnTo>
                        <a:pt x="22" y="17"/>
                      </a:lnTo>
                      <a:lnTo>
                        <a:pt x="21" y="18"/>
                      </a:lnTo>
                      <a:lnTo>
                        <a:pt x="21" y="19"/>
                      </a:lnTo>
                      <a:lnTo>
                        <a:pt x="20" y="21"/>
                      </a:lnTo>
                      <a:lnTo>
                        <a:pt x="20" y="22"/>
                      </a:lnTo>
                      <a:lnTo>
                        <a:pt x="19" y="23"/>
                      </a:lnTo>
                      <a:lnTo>
                        <a:pt x="19" y="24"/>
                      </a:lnTo>
                      <a:lnTo>
                        <a:pt x="18" y="25"/>
                      </a:lnTo>
                      <a:lnTo>
                        <a:pt x="18" y="26"/>
                      </a:lnTo>
                      <a:lnTo>
                        <a:pt x="17" y="28"/>
                      </a:lnTo>
                      <a:lnTo>
                        <a:pt x="2" y="26"/>
                      </a:lnTo>
                      <a:lnTo>
                        <a:pt x="3" y="24"/>
                      </a:lnTo>
                      <a:lnTo>
                        <a:pt x="3" y="23"/>
                      </a:lnTo>
                      <a:lnTo>
                        <a:pt x="4" y="22"/>
                      </a:lnTo>
                      <a:lnTo>
                        <a:pt x="4" y="19"/>
                      </a:lnTo>
                      <a:lnTo>
                        <a:pt x="5" y="18"/>
                      </a:lnTo>
                      <a:lnTo>
                        <a:pt x="5" y="17"/>
                      </a:lnTo>
                      <a:lnTo>
                        <a:pt x="6" y="16"/>
                      </a:lnTo>
                      <a:lnTo>
                        <a:pt x="6" y="15"/>
                      </a:lnTo>
                      <a:lnTo>
                        <a:pt x="8" y="14"/>
                      </a:lnTo>
                      <a:lnTo>
                        <a:pt x="8" y="13"/>
                      </a:lnTo>
                      <a:lnTo>
                        <a:pt x="9" y="12"/>
                      </a:lnTo>
                      <a:lnTo>
                        <a:pt x="9" y="11"/>
                      </a:lnTo>
                      <a:lnTo>
                        <a:pt x="10" y="10"/>
                      </a:lnTo>
                      <a:lnTo>
                        <a:pt x="11" y="9"/>
                      </a:lnTo>
                      <a:lnTo>
                        <a:pt x="12" y="8"/>
                      </a:lnTo>
                      <a:lnTo>
                        <a:pt x="13" y="7"/>
                      </a:lnTo>
                      <a:lnTo>
                        <a:pt x="14" y="7"/>
                      </a:lnTo>
                      <a:lnTo>
                        <a:pt x="15" y="6"/>
                      </a:lnTo>
                      <a:lnTo>
                        <a:pt x="16" y="5"/>
                      </a:lnTo>
                      <a:lnTo>
                        <a:pt x="18" y="5"/>
                      </a:lnTo>
                      <a:lnTo>
                        <a:pt x="19" y="4"/>
                      </a:lnTo>
                      <a:lnTo>
                        <a:pt x="20" y="4"/>
                      </a:lnTo>
                      <a:lnTo>
                        <a:pt x="21" y="3"/>
                      </a:lnTo>
                      <a:lnTo>
                        <a:pt x="22" y="3"/>
                      </a:lnTo>
                      <a:lnTo>
                        <a:pt x="24" y="2"/>
                      </a:lnTo>
                      <a:lnTo>
                        <a:pt x="25" y="2"/>
                      </a:lnTo>
                      <a:lnTo>
                        <a:pt x="27" y="1"/>
                      </a:lnTo>
                      <a:lnTo>
                        <a:pt x="28" y="1"/>
                      </a:lnTo>
                      <a:lnTo>
                        <a:pt x="30" y="1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6" y="0"/>
                      </a:lnTo>
                      <a:lnTo>
                        <a:pt x="47" y="0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52" y="0"/>
                      </a:lnTo>
                      <a:lnTo>
                        <a:pt x="53" y="1"/>
                      </a:lnTo>
                      <a:lnTo>
                        <a:pt x="56" y="1"/>
                      </a:lnTo>
                      <a:lnTo>
                        <a:pt x="57" y="1"/>
                      </a:lnTo>
                      <a:lnTo>
                        <a:pt x="58" y="2"/>
                      </a:lnTo>
                      <a:lnTo>
                        <a:pt x="59" y="2"/>
                      </a:lnTo>
                      <a:lnTo>
                        <a:pt x="60" y="3"/>
                      </a:lnTo>
                      <a:lnTo>
                        <a:pt x="62" y="3"/>
                      </a:lnTo>
                      <a:lnTo>
                        <a:pt x="63" y="3"/>
                      </a:lnTo>
                      <a:lnTo>
                        <a:pt x="64" y="4"/>
                      </a:lnTo>
                      <a:lnTo>
                        <a:pt x="65" y="4"/>
                      </a:lnTo>
                      <a:lnTo>
                        <a:pt x="66" y="5"/>
                      </a:lnTo>
                      <a:lnTo>
                        <a:pt x="67" y="5"/>
                      </a:lnTo>
                      <a:lnTo>
                        <a:pt x="67" y="6"/>
                      </a:lnTo>
                      <a:lnTo>
                        <a:pt x="68" y="6"/>
                      </a:lnTo>
                      <a:lnTo>
                        <a:pt x="69" y="7"/>
                      </a:lnTo>
                      <a:lnTo>
                        <a:pt x="70" y="8"/>
                      </a:lnTo>
                      <a:lnTo>
                        <a:pt x="70" y="9"/>
                      </a:lnTo>
                      <a:lnTo>
                        <a:pt x="71" y="9"/>
                      </a:lnTo>
                      <a:lnTo>
                        <a:pt x="71" y="10"/>
                      </a:lnTo>
                      <a:lnTo>
                        <a:pt x="72" y="11"/>
                      </a:lnTo>
                      <a:lnTo>
                        <a:pt x="73" y="12"/>
                      </a:lnTo>
                      <a:lnTo>
                        <a:pt x="73" y="13"/>
                      </a:lnTo>
                      <a:lnTo>
                        <a:pt x="73" y="14"/>
                      </a:lnTo>
                      <a:lnTo>
                        <a:pt x="74" y="14"/>
                      </a:lnTo>
                      <a:lnTo>
                        <a:pt x="74" y="15"/>
                      </a:lnTo>
                      <a:lnTo>
                        <a:pt x="74" y="16"/>
                      </a:lnTo>
                      <a:lnTo>
                        <a:pt x="74" y="17"/>
                      </a:lnTo>
                      <a:lnTo>
                        <a:pt x="74" y="18"/>
                      </a:lnTo>
                      <a:lnTo>
                        <a:pt x="75" y="18"/>
                      </a:lnTo>
                      <a:lnTo>
                        <a:pt x="75" y="19"/>
                      </a:lnTo>
                      <a:lnTo>
                        <a:pt x="75" y="21"/>
                      </a:lnTo>
                      <a:lnTo>
                        <a:pt x="75" y="22"/>
                      </a:lnTo>
                      <a:lnTo>
                        <a:pt x="75" y="23"/>
                      </a:lnTo>
                      <a:lnTo>
                        <a:pt x="75" y="24"/>
                      </a:lnTo>
                      <a:lnTo>
                        <a:pt x="75" y="25"/>
                      </a:lnTo>
                      <a:lnTo>
                        <a:pt x="75" y="26"/>
                      </a:lnTo>
                      <a:lnTo>
                        <a:pt x="75" y="27"/>
                      </a:lnTo>
                      <a:lnTo>
                        <a:pt x="75" y="29"/>
                      </a:lnTo>
                      <a:lnTo>
                        <a:pt x="75" y="30"/>
                      </a:lnTo>
                      <a:lnTo>
                        <a:pt x="75" y="32"/>
                      </a:lnTo>
                      <a:lnTo>
                        <a:pt x="75" y="52"/>
                      </a:lnTo>
                      <a:lnTo>
                        <a:pt x="76" y="55"/>
                      </a:lnTo>
                      <a:lnTo>
                        <a:pt x="76" y="57"/>
                      </a:lnTo>
                      <a:lnTo>
                        <a:pt x="76" y="60"/>
                      </a:lnTo>
                      <a:lnTo>
                        <a:pt x="76" y="63"/>
                      </a:lnTo>
                      <a:lnTo>
                        <a:pt x="76" y="65"/>
                      </a:lnTo>
                      <a:lnTo>
                        <a:pt x="76" y="68"/>
                      </a:lnTo>
                      <a:lnTo>
                        <a:pt x="76" y="70"/>
                      </a:lnTo>
                      <a:lnTo>
                        <a:pt x="76" y="72"/>
                      </a:lnTo>
                      <a:lnTo>
                        <a:pt x="76" y="74"/>
                      </a:lnTo>
                      <a:lnTo>
                        <a:pt x="76" y="75"/>
                      </a:lnTo>
                      <a:lnTo>
                        <a:pt x="76" y="76"/>
                      </a:lnTo>
                      <a:lnTo>
                        <a:pt x="76" y="78"/>
                      </a:lnTo>
                      <a:lnTo>
                        <a:pt x="77" y="78"/>
                      </a:lnTo>
                      <a:lnTo>
                        <a:pt x="77" y="79"/>
                      </a:lnTo>
                      <a:lnTo>
                        <a:pt x="77" y="80"/>
                      </a:lnTo>
                      <a:lnTo>
                        <a:pt x="77" y="81"/>
                      </a:lnTo>
                      <a:lnTo>
                        <a:pt x="77" y="82"/>
                      </a:lnTo>
                      <a:lnTo>
                        <a:pt x="77" y="83"/>
                      </a:lnTo>
                      <a:lnTo>
                        <a:pt x="78" y="83"/>
                      </a:lnTo>
                      <a:lnTo>
                        <a:pt x="78" y="84"/>
                      </a:lnTo>
                      <a:lnTo>
                        <a:pt x="78" y="85"/>
                      </a:lnTo>
                      <a:lnTo>
                        <a:pt x="80" y="86"/>
                      </a:lnTo>
                      <a:lnTo>
                        <a:pt x="80" y="87"/>
                      </a:lnTo>
                      <a:lnTo>
                        <a:pt x="80" y="88"/>
                      </a:lnTo>
                      <a:lnTo>
                        <a:pt x="64" y="88"/>
                      </a:lnTo>
                      <a:lnTo>
                        <a:pt x="64" y="87"/>
                      </a:lnTo>
                      <a:lnTo>
                        <a:pt x="64" y="86"/>
                      </a:lnTo>
                      <a:lnTo>
                        <a:pt x="64" y="85"/>
                      </a:lnTo>
                      <a:lnTo>
                        <a:pt x="63" y="84"/>
                      </a:lnTo>
                      <a:lnTo>
                        <a:pt x="63" y="83"/>
                      </a:lnTo>
                      <a:lnTo>
                        <a:pt x="63" y="82"/>
                      </a:lnTo>
                      <a:lnTo>
                        <a:pt x="63" y="81"/>
                      </a:lnTo>
                      <a:lnTo>
                        <a:pt x="63" y="80"/>
                      </a:lnTo>
                      <a:lnTo>
                        <a:pt x="63" y="79"/>
                      </a:lnTo>
                      <a:lnTo>
                        <a:pt x="63" y="78"/>
                      </a:lnTo>
                      <a:lnTo>
                        <a:pt x="63" y="77"/>
                      </a:lnTo>
                      <a:lnTo>
                        <a:pt x="62" y="77"/>
                      </a:lnTo>
                      <a:close/>
                      <a:moveTo>
                        <a:pt x="61" y="45"/>
                      </a:moveTo>
                      <a:lnTo>
                        <a:pt x="60" y="45"/>
                      </a:lnTo>
                      <a:lnTo>
                        <a:pt x="59" y="45"/>
                      </a:lnTo>
                      <a:lnTo>
                        <a:pt x="57" y="46"/>
                      </a:lnTo>
                      <a:lnTo>
                        <a:pt x="54" y="46"/>
                      </a:lnTo>
                      <a:lnTo>
                        <a:pt x="53" y="47"/>
                      </a:lnTo>
                      <a:lnTo>
                        <a:pt x="51" y="47"/>
                      </a:lnTo>
                      <a:lnTo>
                        <a:pt x="49" y="48"/>
                      </a:lnTo>
                      <a:lnTo>
                        <a:pt x="47" y="48"/>
                      </a:lnTo>
                      <a:lnTo>
                        <a:pt x="45" y="48"/>
                      </a:lnTo>
                      <a:lnTo>
                        <a:pt x="42" y="49"/>
                      </a:lnTo>
                      <a:lnTo>
                        <a:pt x="40" y="49"/>
                      </a:lnTo>
                      <a:lnTo>
                        <a:pt x="37" y="50"/>
                      </a:lnTo>
                      <a:lnTo>
                        <a:pt x="36" y="50"/>
                      </a:lnTo>
                      <a:lnTo>
                        <a:pt x="35" y="50"/>
                      </a:lnTo>
                      <a:lnTo>
                        <a:pt x="33" y="50"/>
                      </a:lnTo>
                      <a:lnTo>
                        <a:pt x="32" y="51"/>
                      </a:lnTo>
                      <a:lnTo>
                        <a:pt x="30" y="51"/>
                      </a:lnTo>
                      <a:lnTo>
                        <a:pt x="29" y="51"/>
                      </a:lnTo>
                      <a:lnTo>
                        <a:pt x="28" y="51"/>
                      </a:lnTo>
                      <a:lnTo>
                        <a:pt x="27" y="52"/>
                      </a:lnTo>
                      <a:lnTo>
                        <a:pt x="26" y="52"/>
                      </a:lnTo>
                      <a:lnTo>
                        <a:pt x="25" y="52"/>
                      </a:lnTo>
                      <a:lnTo>
                        <a:pt x="24" y="52"/>
                      </a:lnTo>
                      <a:lnTo>
                        <a:pt x="23" y="53"/>
                      </a:lnTo>
                      <a:lnTo>
                        <a:pt x="22" y="54"/>
                      </a:lnTo>
                      <a:lnTo>
                        <a:pt x="21" y="54"/>
                      </a:lnTo>
                      <a:lnTo>
                        <a:pt x="21" y="55"/>
                      </a:lnTo>
                      <a:lnTo>
                        <a:pt x="20" y="55"/>
                      </a:lnTo>
                      <a:lnTo>
                        <a:pt x="20" y="56"/>
                      </a:lnTo>
                      <a:lnTo>
                        <a:pt x="19" y="57"/>
                      </a:lnTo>
                      <a:lnTo>
                        <a:pt x="18" y="58"/>
                      </a:lnTo>
                      <a:lnTo>
                        <a:pt x="18" y="59"/>
                      </a:lnTo>
                      <a:lnTo>
                        <a:pt x="17" y="60"/>
                      </a:lnTo>
                      <a:lnTo>
                        <a:pt x="17" y="61"/>
                      </a:lnTo>
                      <a:lnTo>
                        <a:pt x="17" y="62"/>
                      </a:lnTo>
                      <a:lnTo>
                        <a:pt x="17" y="63"/>
                      </a:lnTo>
                      <a:lnTo>
                        <a:pt x="16" y="64"/>
                      </a:lnTo>
                      <a:lnTo>
                        <a:pt x="17" y="64"/>
                      </a:lnTo>
                      <a:lnTo>
                        <a:pt x="17" y="65"/>
                      </a:lnTo>
                      <a:lnTo>
                        <a:pt x="17" y="66"/>
                      </a:lnTo>
                      <a:lnTo>
                        <a:pt x="17" y="68"/>
                      </a:lnTo>
                      <a:lnTo>
                        <a:pt x="17" y="69"/>
                      </a:lnTo>
                      <a:lnTo>
                        <a:pt x="18" y="70"/>
                      </a:lnTo>
                      <a:lnTo>
                        <a:pt x="18" y="71"/>
                      </a:lnTo>
                      <a:lnTo>
                        <a:pt x="18" y="72"/>
                      </a:lnTo>
                      <a:lnTo>
                        <a:pt x="19" y="72"/>
                      </a:lnTo>
                      <a:lnTo>
                        <a:pt x="19" y="73"/>
                      </a:lnTo>
                      <a:lnTo>
                        <a:pt x="20" y="74"/>
                      </a:lnTo>
                      <a:lnTo>
                        <a:pt x="20" y="75"/>
                      </a:lnTo>
                      <a:lnTo>
                        <a:pt x="21" y="75"/>
                      </a:lnTo>
                      <a:lnTo>
                        <a:pt x="22" y="75"/>
                      </a:lnTo>
                      <a:lnTo>
                        <a:pt x="23" y="76"/>
                      </a:lnTo>
                      <a:lnTo>
                        <a:pt x="24" y="76"/>
                      </a:lnTo>
                      <a:lnTo>
                        <a:pt x="25" y="76"/>
                      </a:lnTo>
                      <a:lnTo>
                        <a:pt x="26" y="77"/>
                      </a:lnTo>
                      <a:lnTo>
                        <a:pt x="27" y="77"/>
                      </a:lnTo>
                      <a:lnTo>
                        <a:pt x="28" y="77"/>
                      </a:lnTo>
                      <a:lnTo>
                        <a:pt x="29" y="77"/>
                      </a:lnTo>
                      <a:lnTo>
                        <a:pt x="32" y="77"/>
                      </a:lnTo>
                      <a:lnTo>
                        <a:pt x="33" y="77"/>
                      </a:lnTo>
                      <a:lnTo>
                        <a:pt x="34" y="78"/>
                      </a:lnTo>
                      <a:lnTo>
                        <a:pt x="36" y="77"/>
                      </a:lnTo>
                      <a:lnTo>
                        <a:pt x="37" y="77"/>
                      </a:lnTo>
                      <a:lnTo>
                        <a:pt x="38" y="77"/>
                      </a:lnTo>
                      <a:lnTo>
                        <a:pt x="40" y="77"/>
                      </a:lnTo>
                      <a:lnTo>
                        <a:pt x="41" y="77"/>
                      </a:lnTo>
                      <a:lnTo>
                        <a:pt x="42" y="77"/>
                      </a:lnTo>
                      <a:lnTo>
                        <a:pt x="43" y="76"/>
                      </a:lnTo>
                      <a:lnTo>
                        <a:pt x="44" y="76"/>
                      </a:lnTo>
                      <a:lnTo>
                        <a:pt x="45" y="76"/>
                      </a:lnTo>
                      <a:lnTo>
                        <a:pt x="46" y="75"/>
                      </a:lnTo>
                      <a:lnTo>
                        <a:pt x="47" y="75"/>
                      </a:lnTo>
                      <a:lnTo>
                        <a:pt x="48" y="75"/>
                      </a:lnTo>
                      <a:lnTo>
                        <a:pt x="49" y="74"/>
                      </a:lnTo>
                      <a:lnTo>
                        <a:pt x="50" y="73"/>
                      </a:lnTo>
                      <a:lnTo>
                        <a:pt x="51" y="72"/>
                      </a:lnTo>
                      <a:lnTo>
                        <a:pt x="52" y="72"/>
                      </a:lnTo>
                      <a:lnTo>
                        <a:pt x="53" y="71"/>
                      </a:lnTo>
                      <a:lnTo>
                        <a:pt x="54" y="70"/>
                      </a:lnTo>
                      <a:lnTo>
                        <a:pt x="54" y="69"/>
                      </a:lnTo>
                      <a:lnTo>
                        <a:pt x="56" y="68"/>
                      </a:lnTo>
                      <a:lnTo>
                        <a:pt x="57" y="66"/>
                      </a:lnTo>
                      <a:lnTo>
                        <a:pt x="57" y="65"/>
                      </a:lnTo>
                      <a:lnTo>
                        <a:pt x="58" y="64"/>
                      </a:lnTo>
                      <a:lnTo>
                        <a:pt x="59" y="63"/>
                      </a:lnTo>
                      <a:lnTo>
                        <a:pt x="59" y="62"/>
                      </a:lnTo>
                      <a:lnTo>
                        <a:pt x="60" y="61"/>
                      </a:lnTo>
                      <a:lnTo>
                        <a:pt x="60" y="60"/>
                      </a:lnTo>
                      <a:lnTo>
                        <a:pt x="60" y="59"/>
                      </a:lnTo>
                      <a:lnTo>
                        <a:pt x="61" y="57"/>
                      </a:lnTo>
                      <a:lnTo>
                        <a:pt x="61" y="56"/>
                      </a:lnTo>
                      <a:lnTo>
                        <a:pt x="61" y="55"/>
                      </a:lnTo>
                      <a:lnTo>
                        <a:pt x="61" y="54"/>
                      </a:lnTo>
                      <a:lnTo>
                        <a:pt x="61" y="52"/>
                      </a:lnTo>
                      <a:lnTo>
                        <a:pt x="61" y="51"/>
                      </a:lnTo>
                      <a:lnTo>
                        <a:pt x="61" y="50"/>
                      </a:lnTo>
                      <a:lnTo>
                        <a:pt x="61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06" name="Freeform 577"/>
                <p:cNvSpPr>
                  <a:spLocks/>
                </p:cNvSpPr>
                <p:nvPr/>
              </p:nvSpPr>
              <p:spPr bwMode="auto">
                <a:xfrm>
                  <a:off x="2616" y="3555"/>
                  <a:ext cx="22" cy="59"/>
                </a:xfrm>
                <a:custGeom>
                  <a:avLst/>
                  <a:gdLst>
                    <a:gd name="T0" fmla="*/ 6 w 43"/>
                    <a:gd name="T1" fmla="*/ 15 h 118"/>
                    <a:gd name="T2" fmla="*/ 6 w 43"/>
                    <a:gd name="T3" fmla="*/ 15 h 118"/>
                    <a:gd name="T4" fmla="*/ 5 w 43"/>
                    <a:gd name="T5" fmla="*/ 15 h 118"/>
                    <a:gd name="T6" fmla="*/ 5 w 43"/>
                    <a:gd name="T7" fmla="*/ 15 h 118"/>
                    <a:gd name="T8" fmla="*/ 5 w 43"/>
                    <a:gd name="T9" fmla="*/ 15 h 118"/>
                    <a:gd name="T10" fmla="*/ 5 w 43"/>
                    <a:gd name="T11" fmla="*/ 15 h 118"/>
                    <a:gd name="T12" fmla="*/ 4 w 43"/>
                    <a:gd name="T13" fmla="*/ 15 h 118"/>
                    <a:gd name="T14" fmla="*/ 4 w 43"/>
                    <a:gd name="T15" fmla="*/ 15 h 118"/>
                    <a:gd name="T16" fmla="*/ 4 w 43"/>
                    <a:gd name="T17" fmla="*/ 15 h 118"/>
                    <a:gd name="T18" fmla="*/ 4 w 43"/>
                    <a:gd name="T19" fmla="*/ 15 h 118"/>
                    <a:gd name="T20" fmla="*/ 3 w 43"/>
                    <a:gd name="T21" fmla="*/ 15 h 118"/>
                    <a:gd name="T22" fmla="*/ 3 w 43"/>
                    <a:gd name="T23" fmla="*/ 15 h 118"/>
                    <a:gd name="T24" fmla="*/ 3 w 43"/>
                    <a:gd name="T25" fmla="*/ 15 h 118"/>
                    <a:gd name="T26" fmla="*/ 3 w 43"/>
                    <a:gd name="T27" fmla="*/ 15 h 118"/>
                    <a:gd name="T28" fmla="*/ 3 w 43"/>
                    <a:gd name="T29" fmla="*/ 15 h 118"/>
                    <a:gd name="T30" fmla="*/ 2 w 43"/>
                    <a:gd name="T31" fmla="*/ 14 h 118"/>
                    <a:gd name="T32" fmla="*/ 2 w 43"/>
                    <a:gd name="T33" fmla="*/ 14 h 118"/>
                    <a:gd name="T34" fmla="*/ 2 w 43"/>
                    <a:gd name="T35" fmla="*/ 14 h 118"/>
                    <a:gd name="T36" fmla="*/ 2 w 43"/>
                    <a:gd name="T37" fmla="*/ 14 h 118"/>
                    <a:gd name="T38" fmla="*/ 2 w 43"/>
                    <a:gd name="T39" fmla="*/ 14 h 118"/>
                    <a:gd name="T40" fmla="*/ 2 w 43"/>
                    <a:gd name="T41" fmla="*/ 14 h 118"/>
                    <a:gd name="T42" fmla="*/ 2 w 43"/>
                    <a:gd name="T43" fmla="*/ 13 h 118"/>
                    <a:gd name="T44" fmla="*/ 2 w 43"/>
                    <a:gd name="T45" fmla="*/ 13 h 118"/>
                    <a:gd name="T46" fmla="*/ 2 w 43"/>
                    <a:gd name="T47" fmla="*/ 12 h 118"/>
                    <a:gd name="T48" fmla="*/ 2 w 43"/>
                    <a:gd name="T49" fmla="*/ 12 h 118"/>
                    <a:gd name="T50" fmla="*/ 0 w 43"/>
                    <a:gd name="T51" fmla="*/ 6 h 118"/>
                    <a:gd name="T52" fmla="*/ 2 w 43"/>
                    <a:gd name="T53" fmla="*/ 4 h 118"/>
                    <a:gd name="T54" fmla="*/ 4 w 43"/>
                    <a:gd name="T55" fmla="*/ 0 h 118"/>
                    <a:gd name="T56" fmla="*/ 6 w 43"/>
                    <a:gd name="T57" fmla="*/ 4 h 118"/>
                    <a:gd name="T58" fmla="*/ 4 w 43"/>
                    <a:gd name="T59" fmla="*/ 6 h 118"/>
                    <a:gd name="T60" fmla="*/ 4 w 43"/>
                    <a:gd name="T61" fmla="*/ 12 h 118"/>
                    <a:gd name="T62" fmla="*/ 4 w 43"/>
                    <a:gd name="T63" fmla="*/ 12 h 118"/>
                    <a:gd name="T64" fmla="*/ 4 w 43"/>
                    <a:gd name="T65" fmla="*/ 13 h 118"/>
                    <a:gd name="T66" fmla="*/ 4 w 43"/>
                    <a:gd name="T67" fmla="*/ 13 h 118"/>
                    <a:gd name="T68" fmla="*/ 4 w 43"/>
                    <a:gd name="T69" fmla="*/ 13 h 118"/>
                    <a:gd name="T70" fmla="*/ 4 w 43"/>
                    <a:gd name="T71" fmla="*/ 13 h 118"/>
                    <a:gd name="T72" fmla="*/ 4 w 43"/>
                    <a:gd name="T73" fmla="*/ 13 h 118"/>
                    <a:gd name="T74" fmla="*/ 4 w 43"/>
                    <a:gd name="T75" fmla="*/ 13 h 118"/>
                    <a:gd name="T76" fmla="*/ 4 w 43"/>
                    <a:gd name="T77" fmla="*/ 13 h 118"/>
                    <a:gd name="T78" fmla="*/ 4 w 43"/>
                    <a:gd name="T79" fmla="*/ 13 h 118"/>
                    <a:gd name="T80" fmla="*/ 4 w 43"/>
                    <a:gd name="T81" fmla="*/ 13 h 118"/>
                    <a:gd name="T82" fmla="*/ 4 w 43"/>
                    <a:gd name="T83" fmla="*/ 13 h 118"/>
                    <a:gd name="T84" fmla="*/ 4 w 43"/>
                    <a:gd name="T85" fmla="*/ 13 h 118"/>
                    <a:gd name="T86" fmla="*/ 4 w 43"/>
                    <a:gd name="T87" fmla="*/ 13 h 118"/>
                    <a:gd name="T88" fmla="*/ 4 w 43"/>
                    <a:gd name="T89" fmla="*/ 13 h 118"/>
                    <a:gd name="T90" fmla="*/ 4 w 43"/>
                    <a:gd name="T91" fmla="*/ 13 h 118"/>
                    <a:gd name="T92" fmla="*/ 5 w 43"/>
                    <a:gd name="T93" fmla="*/ 13 h 118"/>
                    <a:gd name="T94" fmla="*/ 5 w 43"/>
                    <a:gd name="T95" fmla="*/ 13 h 118"/>
                    <a:gd name="T96" fmla="*/ 5 w 43"/>
                    <a:gd name="T97" fmla="*/ 13 h 118"/>
                    <a:gd name="T98" fmla="*/ 5 w 43"/>
                    <a:gd name="T99" fmla="*/ 13 h 118"/>
                    <a:gd name="T100" fmla="*/ 5 w 43"/>
                    <a:gd name="T101" fmla="*/ 13 h 118"/>
                    <a:gd name="T102" fmla="*/ 5 w 43"/>
                    <a:gd name="T103" fmla="*/ 13 h 118"/>
                    <a:gd name="T104" fmla="*/ 5 w 43"/>
                    <a:gd name="T105" fmla="*/ 13 h 118"/>
                    <a:gd name="T106" fmla="*/ 6 w 43"/>
                    <a:gd name="T107" fmla="*/ 13 h 118"/>
                    <a:gd name="T108" fmla="*/ 6 w 43"/>
                    <a:gd name="T109" fmla="*/ 13 h 11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3"/>
                    <a:gd name="T166" fmla="*/ 0 h 118"/>
                    <a:gd name="T167" fmla="*/ 43 w 43"/>
                    <a:gd name="T168" fmla="*/ 118 h 118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3" h="118">
                      <a:moveTo>
                        <a:pt x="41" y="104"/>
                      </a:moveTo>
                      <a:lnTo>
                        <a:pt x="43" y="117"/>
                      </a:lnTo>
                      <a:lnTo>
                        <a:pt x="42" y="117"/>
                      </a:lnTo>
                      <a:lnTo>
                        <a:pt x="41" y="117"/>
                      </a:lnTo>
                      <a:lnTo>
                        <a:pt x="40" y="117"/>
                      </a:lnTo>
                      <a:lnTo>
                        <a:pt x="39" y="117"/>
                      </a:lnTo>
                      <a:lnTo>
                        <a:pt x="37" y="117"/>
                      </a:lnTo>
                      <a:lnTo>
                        <a:pt x="36" y="117"/>
                      </a:lnTo>
                      <a:lnTo>
                        <a:pt x="35" y="117"/>
                      </a:lnTo>
                      <a:lnTo>
                        <a:pt x="34" y="117"/>
                      </a:lnTo>
                      <a:lnTo>
                        <a:pt x="33" y="117"/>
                      </a:lnTo>
                      <a:lnTo>
                        <a:pt x="32" y="117"/>
                      </a:lnTo>
                      <a:lnTo>
                        <a:pt x="31" y="118"/>
                      </a:lnTo>
                      <a:lnTo>
                        <a:pt x="30" y="117"/>
                      </a:lnTo>
                      <a:lnTo>
                        <a:pt x="29" y="117"/>
                      </a:lnTo>
                      <a:lnTo>
                        <a:pt x="28" y="117"/>
                      </a:lnTo>
                      <a:lnTo>
                        <a:pt x="27" y="117"/>
                      </a:lnTo>
                      <a:lnTo>
                        <a:pt x="26" y="117"/>
                      </a:lnTo>
                      <a:lnTo>
                        <a:pt x="25" y="117"/>
                      </a:lnTo>
                      <a:lnTo>
                        <a:pt x="24" y="116"/>
                      </a:lnTo>
                      <a:lnTo>
                        <a:pt x="23" y="116"/>
                      </a:lnTo>
                      <a:lnTo>
                        <a:pt x="22" y="116"/>
                      </a:lnTo>
                      <a:lnTo>
                        <a:pt x="21" y="115"/>
                      </a:lnTo>
                      <a:lnTo>
                        <a:pt x="20" y="115"/>
                      </a:lnTo>
                      <a:lnTo>
                        <a:pt x="19" y="115"/>
                      </a:lnTo>
                      <a:lnTo>
                        <a:pt x="19" y="114"/>
                      </a:lnTo>
                      <a:lnTo>
                        <a:pt x="18" y="114"/>
                      </a:lnTo>
                      <a:lnTo>
                        <a:pt x="18" y="113"/>
                      </a:lnTo>
                      <a:lnTo>
                        <a:pt x="17" y="113"/>
                      </a:lnTo>
                      <a:lnTo>
                        <a:pt x="17" y="112"/>
                      </a:lnTo>
                      <a:lnTo>
                        <a:pt x="16" y="112"/>
                      </a:lnTo>
                      <a:lnTo>
                        <a:pt x="16" y="111"/>
                      </a:lnTo>
                      <a:lnTo>
                        <a:pt x="15" y="111"/>
                      </a:lnTo>
                      <a:lnTo>
                        <a:pt x="15" y="110"/>
                      </a:lnTo>
                      <a:lnTo>
                        <a:pt x="13" y="110"/>
                      </a:lnTo>
                      <a:lnTo>
                        <a:pt x="13" y="109"/>
                      </a:lnTo>
                      <a:lnTo>
                        <a:pt x="12" y="109"/>
                      </a:lnTo>
                      <a:lnTo>
                        <a:pt x="12" y="108"/>
                      </a:lnTo>
                      <a:lnTo>
                        <a:pt x="12" y="107"/>
                      </a:lnTo>
                      <a:lnTo>
                        <a:pt x="12" y="106"/>
                      </a:lnTo>
                      <a:lnTo>
                        <a:pt x="12" y="105"/>
                      </a:lnTo>
                      <a:lnTo>
                        <a:pt x="12" y="104"/>
                      </a:lnTo>
                      <a:lnTo>
                        <a:pt x="12" y="102"/>
                      </a:lnTo>
                      <a:lnTo>
                        <a:pt x="12" y="101"/>
                      </a:lnTo>
                      <a:lnTo>
                        <a:pt x="12" y="99"/>
                      </a:lnTo>
                      <a:lnTo>
                        <a:pt x="12" y="97"/>
                      </a:lnTo>
                      <a:lnTo>
                        <a:pt x="12" y="95"/>
                      </a:lnTo>
                      <a:lnTo>
                        <a:pt x="12" y="93"/>
                      </a:lnTo>
                      <a:lnTo>
                        <a:pt x="11" y="91"/>
                      </a:lnTo>
                      <a:lnTo>
                        <a:pt x="11" y="42"/>
                      </a:lnTo>
                      <a:lnTo>
                        <a:pt x="0" y="42"/>
                      </a:lnTo>
                      <a:lnTo>
                        <a:pt x="0" y="31"/>
                      </a:lnTo>
                      <a:lnTo>
                        <a:pt x="11" y="31"/>
                      </a:lnTo>
                      <a:lnTo>
                        <a:pt x="11" y="9"/>
                      </a:lnTo>
                      <a:lnTo>
                        <a:pt x="26" y="0"/>
                      </a:lnTo>
                      <a:lnTo>
                        <a:pt x="26" y="31"/>
                      </a:lnTo>
                      <a:lnTo>
                        <a:pt x="41" y="31"/>
                      </a:lnTo>
                      <a:lnTo>
                        <a:pt x="41" y="42"/>
                      </a:lnTo>
                      <a:lnTo>
                        <a:pt x="26" y="42"/>
                      </a:lnTo>
                      <a:lnTo>
                        <a:pt x="26" y="92"/>
                      </a:lnTo>
                      <a:lnTo>
                        <a:pt x="26" y="93"/>
                      </a:lnTo>
                      <a:lnTo>
                        <a:pt x="26" y="94"/>
                      </a:lnTo>
                      <a:lnTo>
                        <a:pt x="26" y="95"/>
                      </a:lnTo>
                      <a:lnTo>
                        <a:pt x="26" y="97"/>
                      </a:lnTo>
                      <a:lnTo>
                        <a:pt x="26" y="98"/>
                      </a:lnTo>
                      <a:lnTo>
                        <a:pt x="26" y="99"/>
                      </a:lnTo>
                      <a:lnTo>
                        <a:pt x="26" y="100"/>
                      </a:lnTo>
                      <a:lnTo>
                        <a:pt x="26" y="101"/>
                      </a:lnTo>
                      <a:lnTo>
                        <a:pt x="27" y="101"/>
                      </a:lnTo>
                      <a:lnTo>
                        <a:pt x="27" y="102"/>
                      </a:lnTo>
                      <a:lnTo>
                        <a:pt x="28" y="102"/>
                      </a:lnTo>
                      <a:lnTo>
                        <a:pt x="28" y="103"/>
                      </a:lnTo>
                      <a:lnTo>
                        <a:pt x="29" y="103"/>
                      </a:lnTo>
                      <a:lnTo>
                        <a:pt x="29" y="104"/>
                      </a:lnTo>
                      <a:lnTo>
                        <a:pt x="30" y="104"/>
                      </a:lnTo>
                      <a:lnTo>
                        <a:pt x="31" y="104"/>
                      </a:lnTo>
                      <a:lnTo>
                        <a:pt x="32" y="104"/>
                      </a:lnTo>
                      <a:lnTo>
                        <a:pt x="33" y="104"/>
                      </a:lnTo>
                      <a:lnTo>
                        <a:pt x="34" y="104"/>
                      </a:lnTo>
                      <a:lnTo>
                        <a:pt x="34" y="105"/>
                      </a:lnTo>
                      <a:lnTo>
                        <a:pt x="35" y="104"/>
                      </a:lnTo>
                      <a:lnTo>
                        <a:pt x="36" y="104"/>
                      </a:lnTo>
                      <a:lnTo>
                        <a:pt x="37" y="104"/>
                      </a:lnTo>
                      <a:lnTo>
                        <a:pt x="39" y="104"/>
                      </a:lnTo>
                      <a:lnTo>
                        <a:pt x="40" y="104"/>
                      </a:lnTo>
                      <a:lnTo>
                        <a:pt x="41" y="1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07" name="Freeform 578"/>
                <p:cNvSpPr>
                  <a:spLocks noEditPoints="1"/>
                </p:cNvSpPr>
                <p:nvPr/>
              </p:nvSpPr>
              <p:spPr bwMode="auto">
                <a:xfrm>
                  <a:off x="2642" y="3569"/>
                  <a:ext cx="39" cy="45"/>
                </a:xfrm>
                <a:custGeom>
                  <a:avLst/>
                  <a:gdLst>
                    <a:gd name="T0" fmla="*/ 9 w 79"/>
                    <a:gd name="T1" fmla="*/ 9 h 89"/>
                    <a:gd name="T2" fmla="*/ 9 w 79"/>
                    <a:gd name="T3" fmla="*/ 10 h 89"/>
                    <a:gd name="T4" fmla="*/ 8 w 79"/>
                    <a:gd name="T5" fmla="*/ 10 h 89"/>
                    <a:gd name="T6" fmla="*/ 7 w 79"/>
                    <a:gd name="T7" fmla="*/ 11 h 89"/>
                    <a:gd name="T8" fmla="*/ 6 w 79"/>
                    <a:gd name="T9" fmla="*/ 11 h 89"/>
                    <a:gd name="T10" fmla="*/ 5 w 79"/>
                    <a:gd name="T11" fmla="*/ 11 h 89"/>
                    <a:gd name="T12" fmla="*/ 4 w 79"/>
                    <a:gd name="T13" fmla="*/ 11 h 89"/>
                    <a:gd name="T14" fmla="*/ 3 w 79"/>
                    <a:gd name="T15" fmla="*/ 11 h 89"/>
                    <a:gd name="T16" fmla="*/ 1 w 79"/>
                    <a:gd name="T17" fmla="*/ 11 h 89"/>
                    <a:gd name="T18" fmla="*/ 0 w 79"/>
                    <a:gd name="T19" fmla="*/ 10 h 89"/>
                    <a:gd name="T20" fmla="*/ 0 w 79"/>
                    <a:gd name="T21" fmla="*/ 8 h 89"/>
                    <a:gd name="T22" fmla="*/ 0 w 79"/>
                    <a:gd name="T23" fmla="*/ 7 h 89"/>
                    <a:gd name="T24" fmla="*/ 0 w 79"/>
                    <a:gd name="T25" fmla="*/ 5 h 89"/>
                    <a:gd name="T26" fmla="*/ 0 w 79"/>
                    <a:gd name="T27" fmla="*/ 4 h 89"/>
                    <a:gd name="T28" fmla="*/ 1 w 79"/>
                    <a:gd name="T29" fmla="*/ 2 h 89"/>
                    <a:gd name="T30" fmla="*/ 2 w 79"/>
                    <a:gd name="T31" fmla="*/ 1 h 89"/>
                    <a:gd name="T32" fmla="*/ 3 w 79"/>
                    <a:gd name="T33" fmla="*/ 1 h 89"/>
                    <a:gd name="T34" fmla="*/ 4 w 79"/>
                    <a:gd name="T35" fmla="*/ 0 h 89"/>
                    <a:gd name="T36" fmla="*/ 5 w 79"/>
                    <a:gd name="T37" fmla="*/ 0 h 89"/>
                    <a:gd name="T38" fmla="*/ 7 w 79"/>
                    <a:gd name="T39" fmla="*/ 1 h 89"/>
                    <a:gd name="T40" fmla="*/ 8 w 79"/>
                    <a:gd name="T41" fmla="*/ 1 h 89"/>
                    <a:gd name="T42" fmla="*/ 9 w 79"/>
                    <a:gd name="T43" fmla="*/ 2 h 89"/>
                    <a:gd name="T44" fmla="*/ 9 w 79"/>
                    <a:gd name="T45" fmla="*/ 4 h 89"/>
                    <a:gd name="T46" fmla="*/ 9 w 79"/>
                    <a:gd name="T47" fmla="*/ 5 h 89"/>
                    <a:gd name="T48" fmla="*/ 9 w 79"/>
                    <a:gd name="T49" fmla="*/ 6 h 89"/>
                    <a:gd name="T50" fmla="*/ 9 w 79"/>
                    <a:gd name="T51" fmla="*/ 6 h 89"/>
                    <a:gd name="T52" fmla="*/ 9 w 79"/>
                    <a:gd name="T53" fmla="*/ 6 h 89"/>
                    <a:gd name="T54" fmla="*/ 2 w 79"/>
                    <a:gd name="T55" fmla="*/ 7 h 89"/>
                    <a:gd name="T56" fmla="*/ 2 w 79"/>
                    <a:gd name="T57" fmla="*/ 8 h 89"/>
                    <a:gd name="T58" fmla="*/ 2 w 79"/>
                    <a:gd name="T59" fmla="*/ 9 h 89"/>
                    <a:gd name="T60" fmla="*/ 3 w 79"/>
                    <a:gd name="T61" fmla="*/ 9 h 89"/>
                    <a:gd name="T62" fmla="*/ 3 w 79"/>
                    <a:gd name="T63" fmla="*/ 10 h 89"/>
                    <a:gd name="T64" fmla="*/ 4 w 79"/>
                    <a:gd name="T65" fmla="*/ 10 h 89"/>
                    <a:gd name="T66" fmla="*/ 5 w 79"/>
                    <a:gd name="T67" fmla="*/ 10 h 89"/>
                    <a:gd name="T68" fmla="*/ 6 w 79"/>
                    <a:gd name="T69" fmla="*/ 10 h 89"/>
                    <a:gd name="T70" fmla="*/ 6 w 79"/>
                    <a:gd name="T71" fmla="*/ 10 h 89"/>
                    <a:gd name="T72" fmla="*/ 6 w 79"/>
                    <a:gd name="T73" fmla="*/ 10 h 89"/>
                    <a:gd name="T74" fmla="*/ 7 w 79"/>
                    <a:gd name="T75" fmla="*/ 9 h 89"/>
                    <a:gd name="T76" fmla="*/ 7 w 79"/>
                    <a:gd name="T77" fmla="*/ 8 h 89"/>
                    <a:gd name="T78" fmla="*/ 8 w 79"/>
                    <a:gd name="T79" fmla="*/ 8 h 89"/>
                    <a:gd name="T80" fmla="*/ 8 w 79"/>
                    <a:gd name="T81" fmla="*/ 5 h 89"/>
                    <a:gd name="T82" fmla="*/ 7 w 79"/>
                    <a:gd name="T83" fmla="*/ 4 h 89"/>
                    <a:gd name="T84" fmla="*/ 7 w 79"/>
                    <a:gd name="T85" fmla="*/ 3 h 89"/>
                    <a:gd name="T86" fmla="*/ 7 w 79"/>
                    <a:gd name="T87" fmla="*/ 3 h 89"/>
                    <a:gd name="T88" fmla="*/ 6 w 79"/>
                    <a:gd name="T89" fmla="*/ 2 h 89"/>
                    <a:gd name="T90" fmla="*/ 5 w 79"/>
                    <a:gd name="T91" fmla="*/ 2 h 89"/>
                    <a:gd name="T92" fmla="*/ 5 w 79"/>
                    <a:gd name="T93" fmla="*/ 2 h 89"/>
                    <a:gd name="T94" fmla="*/ 4 w 79"/>
                    <a:gd name="T95" fmla="*/ 2 h 89"/>
                    <a:gd name="T96" fmla="*/ 3 w 79"/>
                    <a:gd name="T97" fmla="*/ 2 h 89"/>
                    <a:gd name="T98" fmla="*/ 2 w 79"/>
                    <a:gd name="T99" fmla="*/ 3 h 89"/>
                    <a:gd name="T100" fmla="*/ 2 w 79"/>
                    <a:gd name="T101" fmla="*/ 4 h 89"/>
                    <a:gd name="T102" fmla="*/ 2 w 79"/>
                    <a:gd name="T103" fmla="*/ 4 h 89"/>
                    <a:gd name="T104" fmla="*/ 2 w 79"/>
                    <a:gd name="T105" fmla="*/ 5 h 8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9"/>
                    <a:gd name="T160" fmla="*/ 0 h 89"/>
                    <a:gd name="T161" fmla="*/ 79 w 79"/>
                    <a:gd name="T162" fmla="*/ 89 h 8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9" h="89">
                      <a:moveTo>
                        <a:pt x="64" y="60"/>
                      </a:moveTo>
                      <a:lnTo>
                        <a:pt x="79" y="62"/>
                      </a:lnTo>
                      <a:lnTo>
                        <a:pt x="79" y="63"/>
                      </a:lnTo>
                      <a:lnTo>
                        <a:pt x="78" y="65"/>
                      </a:lnTo>
                      <a:lnTo>
                        <a:pt x="77" y="68"/>
                      </a:lnTo>
                      <a:lnTo>
                        <a:pt x="76" y="70"/>
                      </a:lnTo>
                      <a:lnTo>
                        <a:pt x="75" y="72"/>
                      </a:lnTo>
                      <a:lnTo>
                        <a:pt x="74" y="73"/>
                      </a:lnTo>
                      <a:lnTo>
                        <a:pt x="73" y="75"/>
                      </a:lnTo>
                      <a:lnTo>
                        <a:pt x="72" y="76"/>
                      </a:lnTo>
                      <a:lnTo>
                        <a:pt x="71" y="78"/>
                      </a:lnTo>
                      <a:lnTo>
                        <a:pt x="69" y="79"/>
                      </a:lnTo>
                      <a:lnTo>
                        <a:pt x="68" y="80"/>
                      </a:lnTo>
                      <a:lnTo>
                        <a:pt x="66" y="82"/>
                      </a:lnTo>
                      <a:lnTo>
                        <a:pt x="65" y="83"/>
                      </a:lnTo>
                      <a:lnTo>
                        <a:pt x="63" y="84"/>
                      </a:lnTo>
                      <a:lnTo>
                        <a:pt x="62" y="85"/>
                      </a:lnTo>
                      <a:lnTo>
                        <a:pt x="60" y="85"/>
                      </a:lnTo>
                      <a:lnTo>
                        <a:pt x="57" y="86"/>
                      </a:lnTo>
                      <a:lnTo>
                        <a:pt x="55" y="87"/>
                      </a:lnTo>
                      <a:lnTo>
                        <a:pt x="53" y="87"/>
                      </a:lnTo>
                      <a:lnTo>
                        <a:pt x="51" y="88"/>
                      </a:lnTo>
                      <a:lnTo>
                        <a:pt x="49" y="88"/>
                      </a:lnTo>
                      <a:lnTo>
                        <a:pt x="46" y="88"/>
                      </a:lnTo>
                      <a:lnTo>
                        <a:pt x="44" y="88"/>
                      </a:lnTo>
                      <a:lnTo>
                        <a:pt x="41" y="89"/>
                      </a:lnTo>
                      <a:lnTo>
                        <a:pt x="39" y="88"/>
                      </a:lnTo>
                      <a:lnTo>
                        <a:pt x="36" y="88"/>
                      </a:lnTo>
                      <a:lnTo>
                        <a:pt x="32" y="88"/>
                      </a:lnTo>
                      <a:lnTo>
                        <a:pt x="29" y="87"/>
                      </a:lnTo>
                      <a:lnTo>
                        <a:pt x="27" y="87"/>
                      </a:lnTo>
                      <a:lnTo>
                        <a:pt x="24" y="86"/>
                      </a:lnTo>
                      <a:lnTo>
                        <a:pt x="22" y="85"/>
                      </a:lnTo>
                      <a:lnTo>
                        <a:pt x="20" y="84"/>
                      </a:lnTo>
                      <a:lnTo>
                        <a:pt x="17" y="82"/>
                      </a:lnTo>
                      <a:lnTo>
                        <a:pt x="15" y="81"/>
                      </a:lnTo>
                      <a:lnTo>
                        <a:pt x="13" y="79"/>
                      </a:lnTo>
                      <a:lnTo>
                        <a:pt x="10" y="78"/>
                      </a:lnTo>
                      <a:lnTo>
                        <a:pt x="9" y="76"/>
                      </a:lnTo>
                      <a:lnTo>
                        <a:pt x="7" y="74"/>
                      </a:lnTo>
                      <a:lnTo>
                        <a:pt x="6" y="71"/>
                      </a:lnTo>
                      <a:lnTo>
                        <a:pt x="5" y="69"/>
                      </a:lnTo>
                      <a:lnTo>
                        <a:pt x="4" y="66"/>
                      </a:lnTo>
                      <a:lnTo>
                        <a:pt x="3" y="63"/>
                      </a:lnTo>
                      <a:lnTo>
                        <a:pt x="2" y="61"/>
                      </a:lnTo>
                      <a:lnTo>
                        <a:pt x="2" y="58"/>
                      </a:lnTo>
                      <a:lnTo>
                        <a:pt x="1" y="55"/>
                      </a:lnTo>
                      <a:lnTo>
                        <a:pt x="1" y="52"/>
                      </a:lnTo>
                      <a:lnTo>
                        <a:pt x="1" y="49"/>
                      </a:lnTo>
                      <a:lnTo>
                        <a:pt x="0" y="46"/>
                      </a:lnTo>
                      <a:lnTo>
                        <a:pt x="1" y="41"/>
                      </a:lnTo>
                      <a:lnTo>
                        <a:pt x="1" y="38"/>
                      </a:lnTo>
                      <a:lnTo>
                        <a:pt x="1" y="35"/>
                      </a:lnTo>
                      <a:lnTo>
                        <a:pt x="2" y="32"/>
                      </a:lnTo>
                      <a:lnTo>
                        <a:pt x="2" y="29"/>
                      </a:lnTo>
                      <a:lnTo>
                        <a:pt x="3" y="26"/>
                      </a:lnTo>
                      <a:lnTo>
                        <a:pt x="4" y="23"/>
                      </a:lnTo>
                      <a:lnTo>
                        <a:pt x="5" y="21"/>
                      </a:lnTo>
                      <a:lnTo>
                        <a:pt x="7" y="18"/>
                      </a:lnTo>
                      <a:lnTo>
                        <a:pt x="8" y="15"/>
                      </a:lnTo>
                      <a:lnTo>
                        <a:pt x="10" y="13"/>
                      </a:lnTo>
                      <a:lnTo>
                        <a:pt x="12" y="12"/>
                      </a:lnTo>
                      <a:lnTo>
                        <a:pt x="14" y="10"/>
                      </a:lnTo>
                      <a:lnTo>
                        <a:pt x="16" y="8"/>
                      </a:lnTo>
                      <a:lnTo>
                        <a:pt x="18" y="6"/>
                      </a:lnTo>
                      <a:lnTo>
                        <a:pt x="20" y="5"/>
                      </a:lnTo>
                      <a:lnTo>
                        <a:pt x="22" y="4"/>
                      </a:lnTo>
                      <a:lnTo>
                        <a:pt x="24" y="2"/>
                      </a:lnTo>
                      <a:lnTo>
                        <a:pt x="27" y="2"/>
                      </a:lnTo>
                      <a:lnTo>
                        <a:pt x="29" y="1"/>
                      </a:lnTo>
                      <a:lnTo>
                        <a:pt x="31" y="0"/>
                      </a:lnTo>
                      <a:lnTo>
                        <a:pt x="34" y="0"/>
                      </a:lnTo>
                      <a:lnTo>
                        <a:pt x="38" y="0"/>
                      </a:lnTo>
                      <a:lnTo>
                        <a:pt x="40" y="0"/>
                      </a:lnTo>
                      <a:lnTo>
                        <a:pt x="43" y="0"/>
                      </a:lnTo>
                      <a:lnTo>
                        <a:pt x="46" y="0"/>
                      </a:lnTo>
                      <a:lnTo>
                        <a:pt x="49" y="0"/>
                      </a:lnTo>
                      <a:lnTo>
                        <a:pt x="51" y="1"/>
                      </a:lnTo>
                      <a:lnTo>
                        <a:pt x="54" y="1"/>
                      </a:lnTo>
                      <a:lnTo>
                        <a:pt x="56" y="2"/>
                      </a:lnTo>
                      <a:lnTo>
                        <a:pt x="58" y="3"/>
                      </a:lnTo>
                      <a:lnTo>
                        <a:pt x="62" y="4"/>
                      </a:lnTo>
                      <a:lnTo>
                        <a:pt x="64" y="6"/>
                      </a:lnTo>
                      <a:lnTo>
                        <a:pt x="66" y="7"/>
                      </a:lnTo>
                      <a:lnTo>
                        <a:pt x="68" y="9"/>
                      </a:lnTo>
                      <a:lnTo>
                        <a:pt x="69" y="11"/>
                      </a:lnTo>
                      <a:lnTo>
                        <a:pt x="71" y="13"/>
                      </a:lnTo>
                      <a:lnTo>
                        <a:pt x="73" y="15"/>
                      </a:lnTo>
                      <a:lnTo>
                        <a:pt x="74" y="17"/>
                      </a:lnTo>
                      <a:lnTo>
                        <a:pt x="75" y="19"/>
                      </a:lnTo>
                      <a:lnTo>
                        <a:pt x="76" y="23"/>
                      </a:lnTo>
                      <a:lnTo>
                        <a:pt x="77" y="26"/>
                      </a:lnTo>
                      <a:lnTo>
                        <a:pt x="78" y="28"/>
                      </a:lnTo>
                      <a:lnTo>
                        <a:pt x="78" y="31"/>
                      </a:lnTo>
                      <a:lnTo>
                        <a:pt x="79" y="34"/>
                      </a:lnTo>
                      <a:lnTo>
                        <a:pt x="79" y="37"/>
                      </a:lnTo>
                      <a:lnTo>
                        <a:pt x="79" y="40"/>
                      </a:lnTo>
                      <a:lnTo>
                        <a:pt x="79" y="45"/>
                      </a:lnTo>
                      <a:lnTo>
                        <a:pt x="79" y="46"/>
                      </a:lnTo>
                      <a:lnTo>
                        <a:pt x="79" y="47"/>
                      </a:lnTo>
                      <a:lnTo>
                        <a:pt x="79" y="48"/>
                      </a:lnTo>
                      <a:lnTo>
                        <a:pt x="79" y="49"/>
                      </a:lnTo>
                      <a:lnTo>
                        <a:pt x="15" y="49"/>
                      </a:lnTo>
                      <a:lnTo>
                        <a:pt x="16" y="51"/>
                      </a:lnTo>
                      <a:lnTo>
                        <a:pt x="16" y="53"/>
                      </a:lnTo>
                      <a:lnTo>
                        <a:pt x="16" y="55"/>
                      </a:lnTo>
                      <a:lnTo>
                        <a:pt x="17" y="57"/>
                      </a:lnTo>
                      <a:lnTo>
                        <a:pt x="17" y="58"/>
                      </a:lnTo>
                      <a:lnTo>
                        <a:pt x="18" y="60"/>
                      </a:lnTo>
                      <a:lnTo>
                        <a:pt x="19" y="62"/>
                      </a:lnTo>
                      <a:lnTo>
                        <a:pt x="20" y="64"/>
                      </a:lnTo>
                      <a:lnTo>
                        <a:pt x="20" y="65"/>
                      </a:lnTo>
                      <a:lnTo>
                        <a:pt x="21" y="68"/>
                      </a:lnTo>
                      <a:lnTo>
                        <a:pt x="22" y="69"/>
                      </a:lnTo>
                      <a:lnTo>
                        <a:pt x="23" y="71"/>
                      </a:lnTo>
                      <a:lnTo>
                        <a:pt x="25" y="72"/>
                      </a:lnTo>
                      <a:lnTo>
                        <a:pt x="26" y="73"/>
                      </a:lnTo>
                      <a:lnTo>
                        <a:pt x="27" y="74"/>
                      </a:lnTo>
                      <a:lnTo>
                        <a:pt x="29" y="74"/>
                      </a:lnTo>
                      <a:lnTo>
                        <a:pt x="30" y="75"/>
                      </a:lnTo>
                      <a:lnTo>
                        <a:pt x="31" y="76"/>
                      </a:lnTo>
                      <a:lnTo>
                        <a:pt x="33" y="76"/>
                      </a:lnTo>
                      <a:lnTo>
                        <a:pt x="34" y="77"/>
                      </a:lnTo>
                      <a:lnTo>
                        <a:pt x="37" y="77"/>
                      </a:lnTo>
                      <a:lnTo>
                        <a:pt x="38" y="77"/>
                      </a:lnTo>
                      <a:lnTo>
                        <a:pt x="40" y="77"/>
                      </a:lnTo>
                      <a:lnTo>
                        <a:pt x="41" y="78"/>
                      </a:lnTo>
                      <a:lnTo>
                        <a:pt x="43" y="77"/>
                      </a:lnTo>
                      <a:lnTo>
                        <a:pt x="44" y="77"/>
                      </a:lnTo>
                      <a:lnTo>
                        <a:pt x="45" y="77"/>
                      </a:lnTo>
                      <a:lnTo>
                        <a:pt x="47" y="77"/>
                      </a:lnTo>
                      <a:lnTo>
                        <a:pt x="48" y="77"/>
                      </a:lnTo>
                      <a:lnTo>
                        <a:pt x="49" y="76"/>
                      </a:lnTo>
                      <a:lnTo>
                        <a:pt x="50" y="76"/>
                      </a:lnTo>
                      <a:lnTo>
                        <a:pt x="51" y="76"/>
                      </a:lnTo>
                      <a:lnTo>
                        <a:pt x="52" y="75"/>
                      </a:lnTo>
                      <a:lnTo>
                        <a:pt x="53" y="75"/>
                      </a:lnTo>
                      <a:lnTo>
                        <a:pt x="54" y="74"/>
                      </a:lnTo>
                      <a:lnTo>
                        <a:pt x="55" y="73"/>
                      </a:lnTo>
                      <a:lnTo>
                        <a:pt x="56" y="72"/>
                      </a:lnTo>
                      <a:lnTo>
                        <a:pt x="57" y="71"/>
                      </a:lnTo>
                      <a:lnTo>
                        <a:pt x="58" y="70"/>
                      </a:lnTo>
                      <a:lnTo>
                        <a:pt x="60" y="69"/>
                      </a:lnTo>
                      <a:lnTo>
                        <a:pt x="61" y="68"/>
                      </a:lnTo>
                      <a:lnTo>
                        <a:pt x="61" y="66"/>
                      </a:lnTo>
                      <a:lnTo>
                        <a:pt x="62" y="65"/>
                      </a:lnTo>
                      <a:lnTo>
                        <a:pt x="63" y="64"/>
                      </a:lnTo>
                      <a:lnTo>
                        <a:pt x="63" y="62"/>
                      </a:lnTo>
                      <a:lnTo>
                        <a:pt x="64" y="61"/>
                      </a:lnTo>
                      <a:lnTo>
                        <a:pt x="64" y="60"/>
                      </a:lnTo>
                      <a:close/>
                      <a:moveTo>
                        <a:pt x="16" y="36"/>
                      </a:moveTo>
                      <a:lnTo>
                        <a:pt x="64" y="36"/>
                      </a:lnTo>
                      <a:lnTo>
                        <a:pt x="64" y="34"/>
                      </a:lnTo>
                      <a:lnTo>
                        <a:pt x="64" y="32"/>
                      </a:lnTo>
                      <a:lnTo>
                        <a:pt x="64" y="31"/>
                      </a:lnTo>
                      <a:lnTo>
                        <a:pt x="63" y="29"/>
                      </a:lnTo>
                      <a:lnTo>
                        <a:pt x="63" y="28"/>
                      </a:lnTo>
                      <a:lnTo>
                        <a:pt x="63" y="27"/>
                      </a:lnTo>
                      <a:lnTo>
                        <a:pt x="62" y="26"/>
                      </a:lnTo>
                      <a:lnTo>
                        <a:pt x="62" y="24"/>
                      </a:lnTo>
                      <a:lnTo>
                        <a:pt x="61" y="23"/>
                      </a:lnTo>
                      <a:lnTo>
                        <a:pt x="61" y="22"/>
                      </a:lnTo>
                      <a:lnTo>
                        <a:pt x="60" y="21"/>
                      </a:lnTo>
                      <a:lnTo>
                        <a:pt x="58" y="21"/>
                      </a:lnTo>
                      <a:lnTo>
                        <a:pt x="57" y="18"/>
                      </a:lnTo>
                      <a:lnTo>
                        <a:pt x="56" y="17"/>
                      </a:lnTo>
                      <a:lnTo>
                        <a:pt x="55" y="16"/>
                      </a:lnTo>
                      <a:lnTo>
                        <a:pt x="53" y="14"/>
                      </a:lnTo>
                      <a:lnTo>
                        <a:pt x="52" y="14"/>
                      </a:lnTo>
                      <a:lnTo>
                        <a:pt x="51" y="13"/>
                      </a:lnTo>
                      <a:lnTo>
                        <a:pt x="49" y="12"/>
                      </a:lnTo>
                      <a:lnTo>
                        <a:pt x="48" y="11"/>
                      </a:lnTo>
                      <a:lnTo>
                        <a:pt x="46" y="11"/>
                      </a:lnTo>
                      <a:lnTo>
                        <a:pt x="45" y="11"/>
                      </a:lnTo>
                      <a:lnTo>
                        <a:pt x="43" y="11"/>
                      </a:lnTo>
                      <a:lnTo>
                        <a:pt x="41" y="11"/>
                      </a:lnTo>
                      <a:lnTo>
                        <a:pt x="40" y="11"/>
                      </a:lnTo>
                      <a:lnTo>
                        <a:pt x="38" y="11"/>
                      </a:lnTo>
                      <a:lnTo>
                        <a:pt x="37" y="11"/>
                      </a:lnTo>
                      <a:lnTo>
                        <a:pt x="34" y="11"/>
                      </a:lnTo>
                      <a:lnTo>
                        <a:pt x="33" y="12"/>
                      </a:lnTo>
                      <a:lnTo>
                        <a:pt x="31" y="12"/>
                      </a:lnTo>
                      <a:lnTo>
                        <a:pt x="30" y="13"/>
                      </a:lnTo>
                      <a:lnTo>
                        <a:pt x="28" y="14"/>
                      </a:lnTo>
                      <a:lnTo>
                        <a:pt x="27" y="14"/>
                      </a:lnTo>
                      <a:lnTo>
                        <a:pt x="26" y="15"/>
                      </a:lnTo>
                      <a:lnTo>
                        <a:pt x="25" y="16"/>
                      </a:lnTo>
                      <a:lnTo>
                        <a:pt x="23" y="18"/>
                      </a:lnTo>
                      <a:lnTo>
                        <a:pt x="23" y="19"/>
                      </a:lnTo>
                      <a:lnTo>
                        <a:pt x="22" y="21"/>
                      </a:lnTo>
                      <a:lnTo>
                        <a:pt x="21" y="22"/>
                      </a:lnTo>
                      <a:lnTo>
                        <a:pt x="20" y="24"/>
                      </a:lnTo>
                      <a:lnTo>
                        <a:pt x="19" y="25"/>
                      </a:lnTo>
                      <a:lnTo>
                        <a:pt x="19" y="26"/>
                      </a:lnTo>
                      <a:lnTo>
                        <a:pt x="18" y="28"/>
                      </a:lnTo>
                      <a:lnTo>
                        <a:pt x="18" y="29"/>
                      </a:lnTo>
                      <a:lnTo>
                        <a:pt x="17" y="31"/>
                      </a:lnTo>
                      <a:lnTo>
                        <a:pt x="17" y="32"/>
                      </a:lnTo>
                      <a:lnTo>
                        <a:pt x="17" y="34"/>
                      </a:lnTo>
                      <a:lnTo>
                        <a:pt x="16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08" name="Freeform 579"/>
                <p:cNvSpPr>
                  <a:spLocks/>
                </p:cNvSpPr>
                <p:nvPr/>
              </p:nvSpPr>
              <p:spPr bwMode="auto">
                <a:xfrm>
                  <a:off x="2710" y="3554"/>
                  <a:ext cx="33" cy="60"/>
                </a:xfrm>
                <a:custGeom>
                  <a:avLst/>
                  <a:gdLst>
                    <a:gd name="T0" fmla="*/ 2 w 65"/>
                    <a:gd name="T1" fmla="*/ 10 h 121"/>
                    <a:gd name="T2" fmla="*/ 2 w 65"/>
                    <a:gd name="T3" fmla="*/ 11 h 121"/>
                    <a:gd name="T4" fmla="*/ 2 w 65"/>
                    <a:gd name="T5" fmla="*/ 11 h 121"/>
                    <a:gd name="T6" fmla="*/ 2 w 65"/>
                    <a:gd name="T7" fmla="*/ 11 h 121"/>
                    <a:gd name="T8" fmla="*/ 3 w 65"/>
                    <a:gd name="T9" fmla="*/ 12 h 121"/>
                    <a:gd name="T10" fmla="*/ 3 w 65"/>
                    <a:gd name="T11" fmla="*/ 12 h 121"/>
                    <a:gd name="T12" fmla="*/ 3 w 65"/>
                    <a:gd name="T13" fmla="*/ 12 h 121"/>
                    <a:gd name="T14" fmla="*/ 3 w 65"/>
                    <a:gd name="T15" fmla="*/ 13 h 121"/>
                    <a:gd name="T16" fmla="*/ 3 w 65"/>
                    <a:gd name="T17" fmla="*/ 13 h 121"/>
                    <a:gd name="T18" fmla="*/ 4 w 65"/>
                    <a:gd name="T19" fmla="*/ 13 h 121"/>
                    <a:gd name="T20" fmla="*/ 4 w 65"/>
                    <a:gd name="T21" fmla="*/ 13 h 121"/>
                    <a:gd name="T22" fmla="*/ 4 w 65"/>
                    <a:gd name="T23" fmla="*/ 13 h 121"/>
                    <a:gd name="T24" fmla="*/ 4 w 65"/>
                    <a:gd name="T25" fmla="*/ 13 h 121"/>
                    <a:gd name="T26" fmla="*/ 5 w 65"/>
                    <a:gd name="T27" fmla="*/ 13 h 121"/>
                    <a:gd name="T28" fmla="*/ 5 w 65"/>
                    <a:gd name="T29" fmla="*/ 13 h 121"/>
                    <a:gd name="T30" fmla="*/ 5 w 65"/>
                    <a:gd name="T31" fmla="*/ 13 h 121"/>
                    <a:gd name="T32" fmla="*/ 5 w 65"/>
                    <a:gd name="T33" fmla="*/ 13 h 121"/>
                    <a:gd name="T34" fmla="*/ 5 w 65"/>
                    <a:gd name="T35" fmla="*/ 13 h 121"/>
                    <a:gd name="T36" fmla="*/ 6 w 65"/>
                    <a:gd name="T37" fmla="*/ 13 h 121"/>
                    <a:gd name="T38" fmla="*/ 6 w 65"/>
                    <a:gd name="T39" fmla="*/ 13 h 121"/>
                    <a:gd name="T40" fmla="*/ 6 w 65"/>
                    <a:gd name="T41" fmla="*/ 12 h 121"/>
                    <a:gd name="T42" fmla="*/ 6 w 65"/>
                    <a:gd name="T43" fmla="*/ 12 h 121"/>
                    <a:gd name="T44" fmla="*/ 6 w 65"/>
                    <a:gd name="T45" fmla="*/ 12 h 121"/>
                    <a:gd name="T46" fmla="*/ 6 w 65"/>
                    <a:gd name="T47" fmla="*/ 12 h 121"/>
                    <a:gd name="T48" fmla="*/ 6 w 65"/>
                    <a:gd name="T49" fmla="*/ 12 h 121"/>
                    <a:gd name="T50" fmla="*/ 7 w 65"/>
                    <a:gd name="T51" fmla="*/ 11 h 121"/>
                    <a:gd name="T52" fmla="*/ 7 w 65"/>
                    <a:gd name="T53" fmla="*/ 11 h 121"/>
                    <a:gd name="T54" fmla="*/ 7 w 65"/>
                    <a:gd name="T55" fmla="*/ 11 h 121"/>
                    <a:gd name="T56" fmla="*/ 7 w 65"/>
                    <a:gd name="T57" fmla="*/ 11 h 121"/>
                    <a:gd name="T58" fmla="*/ 7 w 65"/>
                    <a:gd name="T59" fmla="*/ 10 h 121"/>
                    <a:gd name="T60" fmla="*/ 7 w 65"/>
                    <a:gd name="T61" fmla="*/ 10 h 121"/>
                    <a:gd name="T62" fmla="*/ 9 w 65"/>
                    <a:gd name="T63" fmla="*/ 0 h 121"/>
                    <a:gd name="T64" fmla="*/ 9 w 65"/>
                    <a:gd name="T65" fmla="*/ 10 h 121"/>
                    <a:gd name="T66" fmla="*/ 9 w 65"/>
                    <a:gd name="T67" fmla="*/ 11 h 121"/>
                    <a:gd name="T68" fmla="*/ 9 w 65"/>
                    <a:gd name="T69" fmla="*/ 11 h 121"/>
                    <a:gd name="T70" fmla="*/ 8 w 65"/>
                    <a:gd name="T71" fmla="*/ 12 h 121"/>
                    <a:gd name="T72" fmla="*/ 8 w 65"/>
                    <a:gd name="T73" fmla="*/ 12 h 121"/>
                    <a:gd name="T74" fmla="*/ 8 w 65"/>
                    <a:gd name="T75" fmla="*/ 12 h 121"/>
                    <a:gd name="T76" fmla="*/ 8 w 65"/>
                    <a:gd name="T77" fmla="*/ 13 h 121"/>
                    <a:gd name="T78" fmla="*/ 8 w 65"/>
                    <a:gd name="T79" fmla="*/ 13 h 121"/>
                    <a:gd name="T80" fmla="*/ 8 w 65"/>
                    <a:gd name="T81" fmla="*/ 13 h 121"/>
                    <a:gd name="T82" fmla="*/ 7 w 65"/>
                    <a:gd name="T83" fmla="*/ 14 h 121"/>
                    <a:gd name="T84" fmla="*/ 7 w 65"/>
                    <a:gd name="T85" fmla="*/ 14 h 121"/>
                    <a:gd name="T86" fmla="*/ 7 w 65"/>
                    <a:gd name="T87" fmla="*/ 14 h 121"/>
                    <a:gd name="T88" fmla="*/ 7 w 65"/>
                    <a:gd name="T89" fmla="*/ 14 h 121"/>
                    <a:gd name="T90" fmla="*/ 6 w 65"/>
                    <a:gd name="T91" fmla="*/ 14 h 121"/>
                    <a:gd name="T92" fmla="*/ 6 w 65"/>
                    <a:gd name="T93" fmla="*/ 14 h 121"/>
                    <a:gd name="T94" fmla="*/ 5 w 65"/>
                    <a:gd name="T95" fmla="*/ 15 h 121"/>
                    <a:gd name="T96" fmla="*/ 5 w 65"/>
                    <a:gd name="T97" fmla="*/ 15 h 121"/>
                    <a:gd name="T98" fmla="*/ 5 w 65"/>
                    <a:gd name="T99" fmla="*/ 15 h 121"/>
                    <a:gd name="T100" fmla="*/ 4 w 65"/>
                    <a:gd name="T101" fmla="*/ 15 h 121"/>
                    <a:gd name="T102" fmla="*/ 4 w 65"/>
                    <a:gd name="T103" fmla="*/ 15 h 121"/>
                    <a:gd name="T104" fmla="*/ 3 w 65"/>
                    <a:gd name="T105" fmla="*/ 14 h 121"/>
                    <a:gd name="T106" fmla="*/ 2 w 65"/>
                    <a:gd name="T107" fmla="*/ 14 h 121"/>
                    <a:gd name="T108" fmla="*/ 2 w 65"/>
                    <a:gd name="T109" fmla="*/ 14 h 121"/>
                    <a:gd name="T110" fmla="*/ 2 w 65"/>
                    <a:gd name="T111" fmla="*/ 14 h 121"/>
                    <a:gd name="T112" fmla="*/ 1 w 65"/>
                    <a:gd name="T113" fmla="*/ 13 h 121"/>
                    <a:gd name="T114" fmla="*/ 1 w 65"/>
                    <a:gd name="T115" fmla="*/ 13 h 121"/>
                    <a:gd name="T116" fmla="*/ 1 w 65"/>
                    <a:gd name="T117" fmla="*/ 13 h 121"/>
                    <a:gd name="T118" fmla="*/ 1 w 65"/>
                    <a:gd name="T119" fmla="*/ 12 h 121"/>
                    <a:gd name="T120" fmla="*/ 1 w 65"/>
                    <a:gd name="T121" fmla="*/ 11 h 121"/>
                    <a:gd name="T122" fmla="*/ 1 w 65"/>
                    <a:gd name="T123" fmla="*/ 11 h 121"/>
                    <a:gd name="T124" fmla="*/ 0 w 65"/>
                    <a:gd name="T125" fmla="*/ 10 h 12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65"/>
                    <a:gd name="T190" fmla="*/ 0 h 121"/>
                    <a:gd name="T191" fmla="*/ 65 w 65"/>
                    <a:gd name="T192" fmla="*/ 121 h 121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65" h="121">
                      <a:moveTo>
                        <a:pt x="0" y="86"/>
                      </a:moveTo>
                      <a:lnTo>
                        <a:pt x="14" y="84"/>
                      </a:lnTo>
                      <a:lnTo>
                        <a:pt x="15" y="86"/>
                      </a:lnTo>
                      <a:lnTo>
                        <a:pt x="15" y="88"/>
                      </a:lnTo>
                      <a:lnTo>
                        <a:pt x="15" y="90"/>
                      </a:lnTo>
                      <a:lnTo>
                        <a:pt x="15" y="91"/>
                      </a:lnTo>
                      <a:lnTo>
                        <a:pt x="15" y="93"/>
                      </a:lnTo>
                      <a:lnTo>
                        <a:pt x="16" y="95"/>
                      </a:lnTo>
                      <a:lnTo>
                        <a:pt x="16" y="96"/>
                      </a:lnTo>
                      <a:lnTo>
                        <a:pt x="17" y="97"/>
                      </a:lnTo>
                      <a:lnTo>
                        <a:pt x="17" y="100"/>
                      </a:lnTo>
                      <a:lnTo>
                        <a:pt x="19" y="101"/>
                      </a:lnTo>
                      <a:lnTo>
                        <a:pt x="20" y="102"/>
                      </a:lnTo>
                      <a:lnTo>
                        <a:pt x="20" y="103"/>
                      </a:lnTo>
                      <a:lnTo>
                        <a:pt x="21" y="103"/>
                      </a:lnTo>
                      <a:lnTo>
                        <a:pt x="22" y="104"/>
                      </a:lnTo>
                      <a:lnTo>
                        <a:pt x="23" y="105"/>
                      </a:lnTo>
                      <a:lnTo>
                        <a:pt x="24" y="105"/>
                      </a:lnTo>
                      <a:lnTo>
                        <a:pt x="25" y="106"/>
                      </a:lnTo>
                      <a:lnTo>
                        <a:pt x="26" y="106"/>
                      </a:lnTo>
                      <a:lnTo>
                        <a:pt x="27" y="107"/>
                      </a:lnTo>
                      <a:lnTo>
                        <a:pt x="28" y="107"/>
                      </a:lnTo>
                      <a:lnTo>
                        <a:pt x="29" y="107"/>
                      </a:lnTo>
                      <a:lnTo>
                        <a:pt x="30" y="107"/>
                      </a:lnTo>
                      <a:lnTo>
                        <a:pt x="31" y="107"/>
                      </a:lnTo>
                      <a:lnTo>
                        <a:pt x="32" y="108"/>
                      </a:lnTo>
                      <a:lnTo>
                        <a:pt x="33" y="107"/>
                      </a:lnTo>
                      <a:lnTo>
                        <a:pt x="34" y="107"/>
                      </a:lnTo>
                      <a:lnTo>
                        <a:pt x="35" y="107"/>
                      </a:lnTo>
                      <a:lnTo>
                        <a:pt x="36" y="107"/>
                      </a:lnTo>
                      <a:lnTo>
                        <a:pt x="37" y="107"/>
                      </a:lnTo>
                      <a:lnTo>
                        <a:pt x="38" y="106"/>
                      </a:lnTo>
                      <a:lnTo>
                        <a:pt x="39" y="106"/>
                      </a:lnTo>
                      <a:lnTo>
                        <a:pt x="40" y="105"/>
                      </a:lnTo>
                      <a:lnTo>
                        <a:pt x="41" y="105"/>
                      </a:lnTo>
                      <a:lnTo>
                        <a:pt x="43" y="104"/>
                      </a:lnTo>
                      <a:lnTo>
                        <a:pt x="44" y="104"/>
                      </a:lnTo>
                      <a:lnTo>
                        <a:pt x="45" y="103"/>
                      </a:lnTo>
                      <a:lnTo>
                        <a:pt x="46" y="102"/>
                      </a:lnTo>
                      <a:lnTo>
                        <a:pt x="47" y="102"/>
                      </a:lnTo>
                      <a:lnTo>
                        <a:pt x="47" y="101"/>
                      </a:lnTo>
                      <a:lnTo>
                        <a:pt x="47" y="100"/>
                      </a:lnTo>
                      <a:lnTo>
                        <a:pt x="48" y="100"/>
                      </a:lnTo>
                      <a:lnTo>
                        <a:pt x="48" y="98"/>
                      </a:lnTo>
                      <a:lnTo>
                        <a:pt x="48" y="97"/>
                      </a:lnTo>
                      <a:lnTo>
                        <a:pt x="49" y="96"/>
                      </a:lnTo>
                      <a:lnTo>
                        <a:pt x="49" y="95"/>
                      </a:lnTo>
                      <a:lnTo>
                        <a:pt x="49" y="94"/>
                      </a:lnTo>
                      <a:lnTo>
                        <a:pt x="50" y="93"/>
                      </a:lnTo>
                      <a:lnTo>
                        <a:pt x="50" y="92"/>
                      </a:lnTo>
                      <a:lnTo>
                        <a:pt x="50" y="91"/>
                      </a:lnTo>
                      <a:lnTo>
                        <a:pt x="50" y="90"/>
                      </a:lnTo>
                      <a:lnTo>
                        <a:pt x="50" y="88"/>
                      </a:lnTo>
                      <a:lnTo>
                        <a:pt x="50" y="87"/>
                      </a:lnTo>
                      <a:lnTo>
                        <a:pt x="50" y="86"/>
                      </a:lnTo>
                      <a:lnTo>
                        <a:pt x="50" y="84"/>
                      </a:lnTo>
                      <a:lnTo>
                        <a:pt x="50" y="83"/>
                      </a:lnTo>
                      <a:lnTo>
                        <a:pt x="50" y="0"/>
                      </a:lnTo>
                      <a:lnTo>
                        <a:pt x="65" y="0"/>
                      </a:lnTo>
                      <a:lnTo>
                        <a:pt x="65" y="82"/>
                      </a:lnTo>
                      <a:lnTo>
                        <a:pt x="65" y="84"/>
                      </a:lnTo>
                      <a:lnTo>
                        <a:pt x="65" y="86"/>
                      </a:lnTo>
                      <a:lnTo>
                        <a:pt x="65" y="88"/>
                      </a:lnTo>
                      <a:lnTo>
                        <a:pt x="65" y="90"/>
                      </a:lnTo>
                      <a:lnTo>
                        <a:pt x="65" y="92"/>
                      </a:lnTo>
                      <a:lnTo>
                        <a:pt x="64" y="94"/>
                      </a:lnTo>
                      <a:lnTo>
                        <a:pt x="64" y="96"/>
                      </a:lnTo>
                      <a:lnTo>
                        <a:pt x="64" y="98"/>
                      </a:lnTo>
                      <a:lnTo>
                        <a:pt x="63" y="100"/>
                      </a:lnTo>
                      <a:lnTo>
                        <a:pt x="63" y="102"/>
                      </a:lnTo>
                      <a:lnTo>
                        <a:pt x="62" y="103"/>
                      </a:lnTo>
                      <a:lnTo>
                        <a:pt x="61" y="105"/>
                      </a:lnTo>
                      <a:lnTo>
                        <a:pt x="61" y="106"/>
                      </a:lnTo>
                      <a:lnTo>
                        <a:pt x="60" y="107"/>
                      </a:lnTo>
                      <a:lnTo>
                        <a:pt x="60" y="108"/>
                      </a:lnTo>
                      <a:lnTo>
                        <a:pt x="59" y="109"/>
                      </a:lnTo>
                      <a:lnTo>
                        <a:pt x="58" y="110"/>
                      </a:lnTo>
                      <a:lnTo>
                        <a:pt x="57" y="112"/>
                      </a:lnTo>
                      <a:lnTo>
                        <a:pt x="56" y="112"/>
                      </a:lnTo>
                      <a:lnTo>
                        <a:pt x="55" y="113"/>
                      </a:lnTo>
                      <a:lnTo>
                        <a:pt x="54" y="114"/>
                      </a:lnTo>
                      <a:lnTo>
                        <a:pt x="53" y="115"/>
                      </a:lnTo>
                      <a:lnTo>
                        <a:pt x="52" y="116"/>
                      </a:lnTo>
                      <a:lnTo>
                        <a:pt x="50" y="117"/>
                      </a:lnTo>
                      <a:lnTo>
                        <a:pt x="49" y="117"/>
                      </a:lnTo>
                      <a:lnTo>
                        <a:pt x="48" y="118"/>
                      </a:lnTo>
                      <a:lnTo>
                        <a:pt x="47" y="118"/>
                      </a:lnTo>
                      <a:lnTo>
                        <a:pt x="45" y="119"/>
                      </a:lnTo>
                      <a:lnTo>
                        <a:pt x="44" y="119"/>
                      </a:lnTo>
                      <a:lnTo>
                        <a:pt x="43" y="120"/>
                      </a:lnTo>
                      <a:lnTo>
                        <a:pt x="40" y="120"/>
                      </a:lnTo>
                      <a:lnTo>
                        <a:pt x="39" y="120"/>
                      </a:lnTo>
                      <a:lnTo>
                        <a:pt x="37" y="120"/>
                      </a:lnTo>
                      <a:lnTo>
                        <a:pt x="36" y="120"/>
                      </a:lnTo>
                      <a:lnTo>
                        <a:pt x="34" y="120"/>
                      </a:lnTo>
                      <a:lnTo>
                        <a:pt x="32" y="121"/>
                      </a:lnTo>
                      <a:lnTo>
                        <a:pt x="30" y="120"/>
                      </a:lnTo>
                      <a:lnTo>
                        <a:pt x="28" y="120"/>
                      </a:lnTo>
                      <a:lnTo>
                        <a:pt x="25" y="120"/>
                      </a:lnTo>
                      <a:lnTo>
                        <a:pt x="23" y="120"/>
                      </a:lnTo>
                      <a:lnTo>
                        <a:pt x="21" y="119"/>
                      </a:lnTo>
                      <a:lnTo>
                        <a:pt x="19" y="118"/>
                      </a:lnTo>
                      <a:lnTo>
                        <a:pt x="16" y="118"/>
                      </a:lnTo>
                      <a:lnTo>
                        <a:pt x="15" y="117"/>
                      </a:lnTo>
                      <a:lnTo>
                        <a:pt x="13" y="116"/>
                      </a:lnTo>
                      <a:lnTo>
                        <a:pt x="11" y="115"/>
                      </a:lnTo>
                      <a:lnTo>
                        <a:pt x="10" y="114"/>
                      </a:lnTo>
                      <a:lnTo>
                        <a:pt x="8" y="113"/>
                      </a:lnTo>
                      <a:lnTo>
                        <a:pt x="7" y="111"/>
                      </a:lnTo>
                      <a:lnTo>
                        <a:pt x="6" y="109"/>
                      </a:lnTo>
                      <a:lnTo>
                        <a:pt x="5" y="107"/>
                      </a:lnTo>
                      <a:lnTo>
                        <a:pt x="4" y="106"/>
                      </a:lnTo>
                      <a:lnTo>
                        <a:pt x="3" y="104"/>
                      </a:lnTo>
                      <a:lnTo>
                        <a:pt x="2" y="101"/>
                      </a:lnTo>
                      <a:lnTo>
                        <a:pt x="2" y="98"/>
                      </a:lnTo>
                      <a:lnTo>
                        <a:pt x="1" y="96"/>
                      </a:lnTo>
                      <a:lnTo>
                        <a:pt x="1" y="93"/>
                      </a:lnTo>
                      <a:lnTo>
                        <a:pt x="1" y="91"/>
                      </a:lnTo>
                      <a:lnTo>
                        <a:pt x="1" y="88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09" name="Freeform 580"/>
                <p:cNvSpPr>
                  <a:spLocks/>
                </p:cNvSpPr>
                <p:nvPr/>
              </p:nvSpPr>
              <p:spPr bwMode="auto">
                <a:xfrm>
                  <a:off x="2755" y="3570"/>
                  <a:ext cx="35" cy="44"/>
                </a:xfrm>
                <a:custGeom>
                  <a:avLst/>
                  <a:gdLst>
                    <a:gd name="T0" fmla="*/ 7 w 70"/>
                    <a:gd name="T1" fmla="*/ 10 h 87"/>
                    <a:gd name="T2" fmla="*/ 7 w 70"/>
                    <a:gd name="T3" fmla="*/ 10 h 87"/>
                    <a:gd name="T4" fmla="*/ 6 w 70"/>
                    <a:gd name="T5" fmla="*/ 11 h 87"/>
                    <a:gd name="T6" fmla="*/ 5 w 70"/>
                    <a:gd name="T7" fmla="*/ 11 h 87"/>
                    <a:gd name="T8" fmla="*/ 4 w 70"/>
                    <a:gd name="T9" fmla="*/ 11 h 87"/>
                    <a:gd name="T10" fmla="*/ 4 w 70"/>
                    <a:gd name="T11" fmla="*/ 11 h 87"/>
                    <a:gd name="T12" fmla="*/ 3 w 70"/>
                    <a:gd name="T13" fmla="*/ 11 h 87"/>
                    <a:gd name="T14" fmla="*/ 3 w 70"/>
                    <a:gd name="T15" fmla="*/ 11 h 87"/>
                    <a:gd name="T16" fmla="*/ 2 w 70"/>
                    <a:gd name="T17" fmla="*/ 11 h 87"/>
                    <a:gd name="T18" fmla="*/ 2 w 70"/>
                    <a:gd name="T19" fmla="*/ 11 h 87"/>
                    <a:gd name="T20" fmla="*/ 2 w 70"/>
                    <a:gd name="T21" fmla="*/ 11 h 87"/>
                    <a:gd name="T22" fmla="*/ 1 w 70"/>
                    <a:gd name="T23" fmla="*/ 10 h 87"/>
                    <a:gd name="T24" fmla="*/ 1 w 70"/>
                    <a:gd name="T25" fmla="*/ 10 h 87"/>
                    <a:gd name="T26" fmla="*/ 1 w 70"/>
                    <a:gd name="T27" fmla="*/ 10 h 87"/>
                    <a:gd name="T28" fmla="*/ 1 w 70"/>
                    <a:gd name="T29" fmla="*/ 9 h 87"/>
                    <a:gd name="T30" fmla="*/ 1 w 70"/>
                    <a:gd name="T31" fmla="*/ 9 h 87"/>
                    <a:gd name="T32" fmla="*/ 1 w 70"/>
                    <a:gd name="T33" fmla="*/ 9 h 87"/>
                    <a:gd name="T34" fmla="*/ 1 w 70"/>
                    <a:gd name="T35" fmla="*/ 8 h 87"/>
                    <a:gd name="T36" fmla="*/ 1 w 70"/>
                    <a:gd name="T37" fmla="*/ 8 h 87"/>
                    <a:gd name="T38" fmla="*/ 1 w 70"/>
                    <a:gd name="T39" fmla="*/ 7 h 87"/>
                    <a:gd name="T40" fmla="*/ 0 w 70"/>
                    <a:gd name="T41" fmla="*/ 0 h 87"/>
                    <a:gd name="T42" fmla="*/ 2 w 70"/>
                    <a:gd name="T43" fmla="*/ 7 h 87"/>
                    <a:gd name="T44" fmla="*/ 2 w 70"/>
                    <a:gd name="T45" fmla="*/ 7 h 87"/>
                    <a:gd name="T46" fmla="*/ 2 w 70"/>
                    <a:gd name="T47" fmla="*/ 8 h 87"/>
                    <a:gd name="T48" fmla="*/ 2 w 70"/>
                    <a:gd name="T49" fmla="*/ 8 h 87"/>
                    <a:gd name="T50" fmla="*/ 3 w 70"/>
                    <a:gd name="T51" fmla="*/ 8 h 87"/>
                    <a:gd name="T52" fmla="*/ 3 w 70"/>
                    <a:gd name="T53" fmla="*/ 9 h 87"/>
                    <a:gd name="T54" fmla="*/ 3 w 70"/>
                    <a:gd name="T55" fmla="*/ 9 h 87"/>
                    <a:gd name="T56" fmla="*/ 3 w 70"/>
                    <a:gd name="T57" fmla="*/ 9 h 87"/>
                    <a:gd name="T58" fmla="*/ 3 w 70"/>
                    <a:gd name="T59" fmla="*/ 9 h 87"/>
                    <a:gd name="T60" fmla="*/ 4 w 70"/>
                    <a:gd name="T61" fmla="*/ 10 h 87"/>
                    <a:gd name="T62" fmla="*/ 4 w 70"/>
                    <a:gd name="T63" fmla="*/ 10 h 87"/>
                    <a:gd name="T64" fmla="*/ 4 w 70"/>
                    <a:gd name="T65" fmla="*/ 10 h 87"/>
                    <a:gd name="T66" fmla="*/ 5 w 70"/>
                    <a:gd name="T67" fmla="*/ 10 h 87"/>
                    <a:gd name="T68" fmla="*/ 5 w 70"/>
                    <a:gd name="T69" fmla="*/ 10 h 87"/>
                    <a:gd name="T70" fmla="*/ 5 w 70"/>
                    <a:gd name="T71" fmla="*/ 10 h 87"/>
                    <a:gd name="T72" fmla="*/ 6 w 70"/>
                    <a:gd name="T73" fmla="*/ 9 h 87"/>
                    <a:gd name="T74" fmla="*/ 6 w 70"/>
                    <a:gd name="T75" fmla="*/ 9 h 87"/>
                    <a:gd name="T76" fmla="*/ 6 w 70"/>
                    <a:gd name="T77" fmla="*/ 9 h 87"/>
                    <a:gd name="T78" fmla="*/ 7 w 70"/>
                    <a:gd name="T79" fmla="*/ 9 h 87"/>
                    <a:gd name="T80" fmla="*/ 7 w 70"/>
                    <a:gd name="T81" fmla="*/ 8 h 87"/>
                    <a:gd name="T82" fmla="*/ 7 w 70"/>
                    <a:gd name="T83" fmla="*/ 8 h 87"/>
                    <a:gd name="T84" fmla="*/ 7 w 70"/>
                    <a:gd name="T85" fmla="*/ 8 h 87"/>
                    <a:gd name="T86" fmla="*/ 7 w 70"/>
                    <a:gd name="T87" fmla="*/ 7 h 87"/>
                    <a:gd name="T88" fmla="*/ 7 w 70"/>
                    <a:gd name="T89" fmla="*/ 7 h 87"/>
                    <a:gd name="T90" fmla="*/ 7 w 70"/>
                    <a:gd name="T91" fmla="*/ 0 h 87"/>
                    <a:gd name="T92" fmla="*/ 7 w 70"/>
                    <a:gd name="T93" fmla="*/ 11 h 8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70"/>
                    <a:gd name="T142" fmla="*/ 0 h 87"/>
                    <a:gd name="T143" fmla="*/ 70 w 70"/>
                    <a:gd name="T144" fmla="*/ 87 h 87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70" h="87">
                      <a:moveTo>
                        <a:pt x="57" y="86"/>
                      </a:moveTo>
                      <a:lnTo>
                        <a:pt x="57" y="73"/>
                      </a:lnTo>
                      <a:lnTo>
                        <a:pt x="56" y="75"/>
                      </a:lnTo>
                      <a:lnTo>
                        <a:pt x="54" y="77"/>
                      </a:lnTo>
                      <a:lnTo>
                        <a:pt x="52" y="79"/>
                      </a:lnTo>
                      <a:lnTo>
                        <a:pt x="50" y="80"/>
                      </a:lnTo>
                      <a:lnTo>
                        <a:pt x="47" y="82"/>
                      </a:lnTo>
                      <a:lnTo>
                        <a:pt x="45" y="83"/>
                      </a:lnTo>
                      <a:lnTo>
                        <a:pt x="43" y="84"/>
                      </a:lnTo>
                      <a:lnTo>
                        <a:pt x="40" y="85"/>
                      </a:lnTo>
                      <a:lnTo>
                        <a:pt x="38" y="86"/>
                      </a:lnTo>
                      <a:lnTo>
                        <a:pt x="36" y="86"/>
                      </a:lnTo>
                      <a:lnTo>
                        <a:pt x="33" y="86"/>
                      </a:lnTo>
                      <a:lnTo>
                        <a:pt x="30" y="87"/>
                      </a:lnTo>
                      <a:lnTo>
                        <a:pt x="29" y="86"/>
                      </a:lnTo>
                      <a:lnTo>
                        <a:pt x="28" y="86"/>
                      </a:lnTo>
                      <a:lnTo>
                        <a:pt x="27" y="86"/>
                      </a:lnTo>
                      <a:lnTo>
                        <a:pt x="26" y="86"/>
                      </a:lnTo>
                      <a:lnTo>
                        <a:pt x="24" y="86"/>
                      </a:lnTo>
                      <a:lnTo>
                        <a:pt x="22" y="86"/>
                      </a:lnTo>
                      <a:lnTo>
                        <a:pt x="21" y="86"/>
                      </a:lnTo>
                      <a:lnTo>
                        <a:pt x="20" y="86"/>
                      </a:lnTo>
                      <a:lnTo>
                        <a:pt x="19" y="85"/>
                      </a:lnTo>
                      <a:lnTo>
                        <a:pt x="18" y="85"/>
                      </a:lnTo>
                      <a:lnTo>
                        <a:pt x="17" y="85"/>
                      </a:lnTo>
                      <a:lnTo>
                        <a:pt x="15" y="85"/>
                      </a:lnTo>
                      <a:lnTo>
                        <a:pt x="15" y="84"/>
                      </a:lnTo>
                      <a:lnTo>
                        <a:pt x="14" y="83"/>
                      </a:lnTo>
                      <a:lnTo>
                        <a:pt x="13" y="83"/>
                      </a:lnTo>
                      <a:lnTo>
                        <a:pt x="12" y="82"/>
                      </a:lnTo>
                      <a:lnTo>
                        <a:pt x="11" y="82"/>
                      </a:lnTo>
                      <a:lnTo>
                        <a:pt x="10" y="81"/>
                      </a:lnTo>
                      <a:lnTo>
                        <a:pt x="9" y="80"/>
                      </a:lnTo>
                      <a:lnTo>
                        <a:pt x="8" y="79"/>
                      </a:lnTo>
                      <a:lnTo>
                        <a:pt x="7" y="78"/>
                      </a:lnTo>
                      <a:lnTo>
                        <a:pt x="6" y="78"/>
                      </a:lnTo>
                      <a:lnTo>
                        <a:pt x="6" y="77"/>
                      </a:lnTo>
                      <a:lnTo>
                        <a:pt x="6" y="76"/>
                      </a:lnTo>
                      <a:lnTo>
                        <a:pt x="5" y="75"/>
                      </a:lnTo>
                      <a:lnTo>
                        <a:pt x="5" y="74"/>
                      </a:lnTo>
                      <a:lnTo>
                        <a:pt x="4" y="73"/>
                      </a:lnTo>
                      <a:lnTo>
                        <a:pt x="4" y="72"/>
                      </a:lnTo>
                      <a:lnTo>
                        <a:pt x="4" y="71"/>
                      </a:lnTo>
                      <a:lnTo>
                        <a:pt x="3" y="70"/>
                      </a:lnTo>
                      <a:lnTo>
                        <a:pt x="3" y="69"/>
                      </a:lnTo>
                      <a:lnTo>
                        <a:pt x="3" y="68"/>
                      </a:lnTo>
                      <a:lnTo>
                        <a:pt x="3" y="67"/>
                      </a:lnTo>
                      <a:lnTo>
                        <a:pt x="2" y="67"/>
                      </a:lnTo>
                      <a:lnTo>
                        <a:pt x="2" y="66"/>
                      </a:lnTo>
                      <a:lnTo>
                        <a:pt x="2" y="64"/>
                      </a:lnTo>
                      <a:lnTo>
                        <a:pt x="2" y="63"/>
                      </a:lnTo>
                      <a:lnTo>
                        <a:pt x="2" y="62"/>
                      </a:lnTo>
                      <a:lnTo>
                        <a:pt x="2" y="61"/>
                      </a:lnTo>
                      <a:lnTo>
                        <a:pt x="2" y="60"/>
                      </a:lnTo>
                      <a:lnTo>
                        <a:pt x="2" y="59"/>
                      </a:lnTo>
                      <a:lnTo>
                        <a:pt x="2" y="58"/>
                      </a:lnTo>
                      <a:lnTo>
                        <a:pt x="2" y="57"/>
                      </a:lnTo>
                      <a:lnTo>
                        <a:pt x="2" y="55"/>
                      </a:lnTo>
                      <a:lnTo>
                        <a:pt x="2" y="54"/>
                      </a:lnTo>
                      <a:lnTo>
                        <a:pt x="0" y="53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15" y="48"/>
                      </a:lnTo>
                      <a:lnTo>
                        <a:pt x="16" y="49"/>
                      </a:lnTo>
                      <a:lnTo>
                        <a:pt x="16" y="51"/>
                      </a:lnTo>
                      <a:lnTo>
                        <a:pt x="16" y="53"/>
                      </a:lnTo>
                      <a:lnTo>
                        <a:pt x="16" y="54"/>
                      </a:lnTo>
                      <a:lnTo>
                        <a:pt x="16" y="55"/>
                      </a:lnTo>
                      <a:lnTo>
                        <a:pt x="16" y="57"/>
                      </a:lnTo>
                      <a:lnTo>
                        <a:pt x="16" y="58"/>
                      </a:lnTo>
                      <a:lnTo>
                        <a:pt x="16" y="59"/>
                      </a:lnTo>
                      <a:lnTo>
                        <a:pt x="16" y="60"/>
                      </a:lnTo>
                      <a:lnTo>
                        <a:pt x="16" y="61"/>
                      </a:lnTo>
                      <a:lnTo>
                        <a:pt x="16" y="62"/>
                      </a:lnTo>
                      <a:lnTo>
                        <a:pt x="17" y="62"/>
                      </a:lnTo>
                      <a:lnTo>
                        <a:pt x="17" y="63"/>
                      </a:lnTo>
                      <a:lnTo>
                        <a:pt x="17" y="64"/>
                      </a:lnTo>
                      <a:lnTo>
                        <a:pt x="18" y="66"/>
                      </a:lnTo>
                      <a:lnTo>
                        <a:pt x="18" y="67"/>
                      </a:lnTo>
                      <a:lnTo>
                        <a:pt x="18" y="68"/>
                      </a:lnTo>
                      <a:lnTo>
                        <a:pt x="19" y="68"/>
                      </a:lnTo>
                      <a:lnTo>
                        <a:pt x="19" y="69"/>
                      </a:lnTo>
                      <a:lnTo>
                        <a:pt x="20" y="70"/>
                      </a:lnTo>
                      <a:lnTo>
                        <a:pt x="21" y="71"/>
                      </a:lnTo>
                      <a:lnTo>
                        <a:pt x="21" y="72"/>
                      </a:lnTo>
                      <a:lnTo>
                        <a:pt x="22" y="72"/>
                      </a:lnTo>
                      <a:lnTo>
                        <a:pt x="23" y="72"/>
                      </a:lnTo>
                      <a:lnTo>
                        <a:pt x="24" y="73"/>
                      </a:lnTo>
                      <a:lnTo>
                        <a:pt x="26" y="73"/>
                      </a:lnTo>
                      <a:lnTo>
                        <a:pt x="27" y="74"/>
                      </a:lnTo>
                      <a:lnTo>
                        <a:pt x="28" y="74"/>
                      </a:lnTo>
                      <a:lnTo>
                        <a:pt x="29" y="74"/>
                      </a:lnTo>
                      <a:lnTo>
                        <a:pt x="30" y="74"/>
                      </a:lnTo>
                      <a:lnTo>
                        <a:pt x="31" y="74"/>
                      </a:lnTo>
                      <a:lnTo>
                        <a:pt x="32" y="74"/>
                      </a:lnTo>
                      <a:lnTo>
                        <a:pt x="33" y="75"/>
                      </a:lnTo>
                      <a:lnTo>
                        <a:pt x="34" y="74"/>
                      </a:lnTo>
                      <a:lnTo>
                        <a:pt x="35" y="74"/>
                      </a:lnTo>
                      <a:lnTo>
                        <a:pt x="36" y="74"/>
                      </a:lnTo>
                      <a:lnTo>
                        <a:pt x="37" y="74"/>
                      </a:lnTo>
                      <a:lnTo>
                        <a:pt x="38" y="74"/>
                      </a:lnTo>
                      <a:lnTo>
                        <a:pt x="39" y="74"/>
                      </a:lnTo>
                      <a:lnTo>
                        <a:pt x="40" y="73"/>
                      </a:lnTo>
                      <a:lnTo>
                        <a:pt x="41" y="73"/>
                      </a:lnTo>
                      <a:lnTo>
                        <a:pt x="42" y="73"/>
                      </a:lnTo>
                      <a:lnTo>
                        <a:pt x="43" y="72"/>
                      </a:lnTo>
                      <a:lnTo>
                        <a:pt x="44" y="72"/>
                      </a:lnTo>
                      <a:lnTo>
                        <a:pt x="45" y="71"/>
                      </a:lnTo>
                      <a:lnTo>
                        <a:pt x="46" y="70"/>
                      </a:lnTo>
                      <a:lnTo>
                        <a:pt x="47" y="70"/>
                      </a:lnTo>
                      <a:lnTo>
                        <a:pt x="48" y="69"/>
                      </a:lnTo>
                      <a:lnTo>
                        <a:pt x="50" y="68"/>
                      </a:lnTo>
                      <a:lnTo>
                        <a:pt x="51" y="68"/>
                      </a:lnTo>
                      <a:lnTo>
                        <a:pt x="51" y="67"/>
                      </a:lnTo>
                      <a:lnTo>
                        <a:pt x="52" y="66"/>
                      </a:lnTo>
                      <a:lnTo>
                        <a:pt x="52" y="64"/>
                      </a:lnTo>
                      <a:lnTo>
                        <a:pt x="53" y="63"/>
                      </a:lnTo>
                      <a:lnTo>
                        <a:pt x="53" y="62"/>
                      </a:lnTo>
                      <a:lnTo>
                        <a:pt x="54" y="61"/>
                      </a:lnTo>
                      <a:lnTo>
                        <a:pt x="54" y="60"/>
                      </a:lnTo>
                      <a:lnTo>
                        <a:pt x="55" y="59"/>
                      </a:lnTo>
                      <a:lnTo>
                        <a:pt x="55" y="57"/>
                      </a:lnTo>
                      <a:lnTo>
                        <a:pt x="55" y="56"/>
                      </a:lnTo>
                      <a:lnTo>
                        <a:pt x="56" y="55"/>
                      </a:lnTo>
                      <a:lnTo>
                        <a:pt x="56" y="54"/>
                      </a:lnTo>
                      <a:lnTo>
                        <a:pt x="56" y="52"/>
                      </a:lnTo>
                      <a:lnTo>
                        <a:pt x="56" y="51"/>
                      </a:lnTo>
                      <a:lnTo>
                        <a:pt x="56" y="49"/>
                      </a:lnTo>
                      <a:lnTo>
                        <a:pt x="56" y="47"/>
                      </a:lnTo>
                      <a:lnTo>
                        <a:pt x="56" y="46"/>
                      </a:lnTo>
                      <a:lnTo>
                        <a:pt x="56" y="0"/>
                      </a:lnTo>
                      <a:lnTo>
                        <a:pt x="70" y="0"/>
                      </a:lnTo>
                      <a:lnTo>
                        <a:pt x="70" y="86"/>
                      </a:lnTo>
                      <a:lnTo>
                        <a:pt x="57" y="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10" name="Freeform 581"/>
                <p:cNvSpPr>
                  <a:spLocks/>
                </p:cNvSpPr>
                <p:nvPr/>
              </p:nvSpPr>
              <p:spPr bwMode="auto">
                <a:xfrm>
                  <a:off x="2801" y="3554"/>
                  <a:ext cx="7" cy="60"/>
                </a:xfrm>
                <a:custGeom>
                  <a:avLst/>
                  <a:gdLst>
                    <a:gd name="T0" fmla="*/ 0 w 15"/>
                    <a:gd name="T1" fmla="*/ 15 h 120"/>
                    <a:gd name="T2" fmla="*/ 0 w 15"/>
                    <a:gd name="T3" fmla="*/ 0 h 120"/>
                    <a:gd name="T4" fmla="*/ 1 w 15"/>
                    <a:gd name="T5" fmla="*/ 0 h 120"/>
                    <a:gd name="T6" fmla="*/ 1 w 15"/>
                    <a:gd name="T7" fmla="*/ 15 h 120"/>
                    <a:gd name="T8" fmla="*/ 0 w 15"/>
                    <a:gd name="T9" fmla="*/ 15 h 120"/>
                    <a:gd name="T10" fmla="*/ 0 w 15"/>
                    <a:gd name="T11" fmla="*/ 15 h 1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120"/>
                    <a:gd name="T20" fmla="*/ 15 w 15"/>
                    <a:gd name="T21" fmla="*/ 120 h 1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120">
                      <a:moveTo>
                        <a:pt x="0" y="120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15" y="12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11" name="Freeform 582"/>
                <p:cNvSpPr>
                  <a:spLocks/>
                </p:cNvSpPr>
                <p:nvPr/>
              </p:nvSpPr>
              <p:spPr bwMode="auto">
                <a:xfrm>
                  <a:off x="2815" y="3570"/>
                  <a:ext cx="40" cy="61"/>
                </a:xfrm>
                <a:custGeom>
                  <a:avLst/>
                  <a:gdLst>
                    <a:gd name="T0" fmla="*/ 1 w 79"/>
                    <a:gd name="T1" fmla="*/ 14 h 121"/>
                    <a:gd name="T2" fmla="*/ 2 w 79"/>
                    <a:gd name="T3" fmla="*/ 14 h 121"/>
                    <a:gd name="T4" fmla="*/ 2 w 79"/>
                    <a:gd name="T5" fmla="*/ 14 h 121"/>
                    <a:gd name="T6" fmla="*/ 2 w 79"/>
                    <a:gd name="T7" fmla="*/ 14 h 121"/>
                    <a:gd name="T8" fmla="*/ 2 w 79"/>
                    <a:gd name="T9" fmla="*/ 14 h 121"/>
                    <a:gd name="T10" fmla="*/ 3 w 79"/>
                    <a:gd name="T11" fmla="*/ 14 h 121"/>
                    <a:gd name="T12" fmla="*/ 3 w 79"/>
                    <a:gd name="T13" fmla="*/ 14 h 121"/>
                    <a:gd name="T14" fmla="*/ 3 w 79"/>
                    <a:gd name="T15" fmla="*/ 14 h 121"/>
                    <a:gd name="T16" fmla="*/ 3 w 79"/>
                    <a:gd name="T17" fmla="*/ 13 h 121"/>
                    <a:gd name="T18" fmla="*/ 3 w 79"/>
                    <a:gd name="T19" fmla="*/ 13 h 121"/>
                    <a:gd name="T20" fmla="*/ 4 w 79"/>
                    <a:gd name="T21" fmla="*/ 13 h 121"/>
                    <a:gd name="T22" fmla="*/ 4 w 79"/>
                    <a:gd name="T23" fmla="*/ 13 h 121"/>
                    <a:gd name="T24" fmla="*/ 4 w 79"/>
                    <a:gd name="T25" fmla="*/ 13 h 121"/>
                    <a:gd name="T26" fmla="*/ 4 w 79"/>
                    <a:gd name="T27" fmla="*/ 13 h 121"/>
                    <a:gd name="T28" fmla="*/ 4 w 79"/>
                    <a:gd name="T29" fmla="*/ 12 h 121"/>
                    <a:gd name="T30" fmla="*/ 4 w 79"/>
                    <a:gd name="T31" fmla="*/ 12 h 121"/>
                    <a:gd name="T32" fmla="*/ 4 w 79"/>
                    <a:gd name="T33" fmla="*/ 11 h 121"/>
                    <a:gd name="T34" fmla="*/ 4 w 79"/>
                    <a:gd name="T35" fmla="*/ 11 h 121"/>
                    <a:gd name="T36" fmla="*/ 5 w 79"/>
                    <a:gd name="T37" fmla="*/ 11 h 121"/>
                    <a:gd name="T38" fmla="*/ 5 w 79"/>
                    <a:gd name="T39" fmla="*/ 11 h 121"/>
                    <a:gd name="T40" fmla="*/ 0 w 79"/>
                    <a:gd name="T41" fmla="*/ 0 h 121"/>
                    <a:gd name="T42" fmla="*/ 5 w 79"/>
                    <a:gd name="T43" fmla="*/ 7 h 121"/>
                    <a:gd name="T44" fmla="*/ 5 w 79"/>
                    <a:gd name="T45" fmla="*/ 7 h 121"/>
                    <a:gd name="T46" fmla="*/ 5 w 79"/>
                    <a:gd name="T47" fmla="*/ 8 h 121"/>
                    <a:gd name="T48" fmla="*/ 5 w 79"/>
                    <a:gd name="T49" fmla="*/ 9 h 121"/>
                    <a:gd name="T50" fmla="*/ 5 w 79"/>
                    <a:gd name="T51" fmla="*/ 9 h 121"/>
                    <a:gd name="T52" fmla="*/ 6 w 79"/>
                    <a:gd name="T53" fmla="*/ 8 h 121"/>
                    <a:gd name="T54" fmla="*/ 6 w 79"/>
                    <a:gd name="T55" fmla="*/ 8 h 121"/>
                    <a:gd name="T56" fmla="*/ 6 w 79"/>
                    <a:gd name="T57" fmla="*/ 7 h 121"/>
                    <a:gd name="T58" fmla="*/ 8 w 79"/>
                    <a:gd name="T59" fmla="*/ 0 h 121"/>
                    <a:gd name="T60" fmla="*/ 6 w 79"/>
                    <a:gd name="T61" fmla="*/ 12 h 121"/>
                    <a:gd name="T62" fmla="*/ 6 w 79"/>
                    <a:gd name="T63" fmla="*/ 12 h 121"/>
                    <a:gd name="T64" fmla="*/ 6 w 79"/>
                    <a:gd name="T65" fmla="*/ 13 h 121"/>
                    <a:gd name="T66" fmla="*/ 5 w 79"/>
                    <a:gd name="T67" fmla="*/ 14 h 121"/>
                    <a:gd name="T68" fmla="*/ 5 w 79"/>
                    <a:gd name="T69" fmla="*/ 14 h 121"/>
                    <a:gd name="T70" fmla="*/ 5 w 79"/>
                    <a:gd name="T71" fmla="*/ 14 h 121"/>
                    <a:gd name="T72" fmla="*/ 5 w 79"/>
                    <a:gd name="T73" fmla="*/ 15 h 121"/>
                    <a:gd name="T74" fmla="*/ 4 w 79"/>
                    <a:gd name="T75" fmla="*/ 15 h 121"/>
                    <a:gd name="T76" fmla="*/ 4 w 79"/>
                    <a:gd name="T77" fmla="*/ 15 h 121"/>
                    <a:gd name="T78" fmla="*/ 4 w 79"/>
                    <a:gd name="T79" fmla="*/ 15 h 121"/>
                    <a:gd name="T80" fmla="*/ 3 w 79"/>
                    <a:gd name="T81" fmla="*/ 15 h 121"/>
                    <a:gd name="T82" fmla="*/ 3 w 79"/>
                    <a:gd name="T83" fmla="*/ 15 h 121"/>
                    <a:gd name="T84" fmla="*/ 2 w 79"/>
                    <a:gd name="T85" fmla="*/ 15 h 121"/>
                    <a:gd name="T86" fmla="*/ 2 w 79"/>
                    <a:gd name="T87" fmla="*/ 15 h 121"/>
                    <a:gd name="T88" fmla="*/ 2 w 79"/>
                    <a:gd name="T89" fmla="*/ 15 h 121"/>
                    <a:gd name="T90" fmla="*/ 2 w 79"/>
                    <a:gd name="T91" fmla="*/ 15 h 121"/>
                    <a:gd name="T92" fmla="*/ 1 w 79"/>
                    <a:gd name="T93" fmla="*/ 15 h 12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79"/>
                    <a:gd name="T142" fmla="*/ 0 h 121"/>
                    <a:gd name="T143" fmla="*/ 79 w 79"/>
                    <a:gd name="T144" fmla="*/ 121 h 12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79" h="121">
                      <a:moveTo>
                        <a:pt x="7" y="119"/>
                      </a:moveTo>
                      <a:lnTo>
                        <a:pt x="6" y="105"/>
                      </a:lnTo>
                      <a:lnTo>
                        <a:pt x="7" y="105"/>
                      </a:lnTo>
                      <a:lnTo>
                        <a:pt x="8" y="105"/>
                      </a:lnTo>
                      <a:lnTo>
                        <a:pt x="9" y="105"/>
                      </a:lnTo>
                      <a:lnTo>
                        <a:pt x="9" y="106"/>
                      </a:lnTo>
                      <a:lnTo>
                        <a:pt x="10" y="106"/>
                      </a:lnTo>
                      <a:lnTo>
                        <a:pt x="11" y="106"/>
                      </a:lnTo>
                      <a:lnTo>
                        <a:pt x="12" y="106"/>
                      </a:lnTo>
                      <a:lnTo>
                        <a:pt x="13" y="106"/>
                      </a:lnTo>
                      <a:lnTo>
                        <a:pt x="14" y="106"/>
                      </a:lnTo>
                      <a:lnTo>
                        <a:pt x="14" y="107"/>
                      </a:lnTo>
                      <a:lnTo>
                        <a:pt x="15" y="106"/>
                      </a:lnTo>
                      <a:lnTo>
                        <a:pt x="16" y="106"/>
                      </a:lnTo>
                      <a:lnTo>
                        <a:pt x="17" y="106"/>
                      </a:lnTo>
                      <a:lnTo>
                        <a:pt x="18" y="106"/>
                      </a:lnTo>
                      <a:lnTo>
                        <a:pt x="19" y="106"/>
                      </a:lnTo>
                      <a:lnTo>
                        <a:pt x="20" y="105"/>
                      </a:lnTo>
                      <a:lnTo>
                        <a:pt x="21" y="105"/>
                      </a:lnTo>
                      <a:lnTo>
                        <a:pt x="23" y="104"/>
                      </a:lnTo>
                      <a:lnTo>
                        <a:pt x="24" y="104"/>
                      </a:lnTo>
                      <a:lnTo>
                        <a:pt x="25" y="103"/>
                      </a:lnTo>
                      <a:lnTo>
                        <a:pt x="26" y="103"/>
                      </a:lnTo>
                      <a:lnTo>
                        <a:pt x="26" y="102"/>
                      </a:lnTo>
                      <a:lnTo>
                        <a:pt x="27" y="101"/>
                      </a:lnTo>
                      <a:lnTo>
                        <a:pt x="28" y="100"/>
                      </a:lnTo>
                      <a:lnTo>
                        <a:pt x="28" y="99"/>
                      </a:lnTo>
                      <a:lnTo>
                        <a:pt x="28" y="98"/>
                      </a:lnTo>
                      <a:lnTo>
                        <a:pt x="29" y="98"/>
                      </a:lnTo>
                      <a:lnTo>
                        <a:pt x="29" y="97"/>
                      </a:lnTo>
                      <a:lnTo>
                        <a:pt x="29" y="96"/>
                      </a:lnTo>
                      <a:lnTo>
                        <a:pt x="30" y="95"/>
                      </a:lnTo>
                      <a:lnTo>
                        <a:pt x="30" y="94"/>
                      </a:lnTo>
                      <a:lnTo>
                        <a:pt x="31" y="92"/>
                      </a:lnTo>
                      <a:lnTo>
                        <a:pt x="31" y="91"/>
                      </a:lnTo>
                      <a:lnTo>
                        <a:pt x="31" y="90"/>
                      </a:lnTo>
                      <a:lnTo>
                        <a:pt x="32" y="88"/>
                      </a:lnTo>
                      <a:lnTo>
                        <a:pt x="32" y="87"/>
                      </a:lnTo>
                      <a:lnTo>
                        <a:pt x="33" y="87"/>
                      </a:lnTo>
                      <a:lnTo>
                        <a:pt x="33" y="86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33" y="50"/>
                      </a:lnTo>
                      <a:lnTo>
                        <a:pt x="34" y="51"/>
                      </a:lnTo>
                      <a:lnTo>
                        <a:pt x="35" y="53"/>
                      </a:lnTo>
                      <a:lnTo>
                        <a:pt x="35" y="54"/>
                      </a:lnTo>
                      <a:lnTo>
                        <a:pt x="36" y="56"/>
                      </a:lnTo>
                      <a:lnTo>
                        <a:pt x="36" y="57"/>
                      </a:lnTo>
                      <a:lnTo>
                        <a:pt x="37" y="59"/>
                      </a:lnTo>
                      <a:lnTo>
                        <a:pt x="37" y="60"/>
                      </a:lnTo>
                      <a:lnTo>
                        <a:pt x="38" y="62"/>
                      </a:lnTo>
                      <a:lnTo>
                        <a:pt x="38" y="64"/>
                      </a:lnTo>
                      <a:lnTo>
                        <a:pt x="39" y="66"/>
                      </a:lnTo>
                      <a:lnTo>
                        <a:pt x="39" y="68"/>
                      </a:lnTo>
                      <a:lnTo>
                        <a:pt x="39" y="70"/>
                      </a:lnTo>
                      <a:lnTo>
                        <a:pt x="40" y="68"/>
                      </a:lnTo>
                      <a:lnTo>
                        <a:pt x="41" y="66"/>
                      </a:lnTo>
                      <a:lnTo>
                        <a:pt x="41" y="64"/>
                      </a:lnTo>
                      <a:lnTo>
                        <a:pt x="42" y="62"/>
                      </a:lnTo>
                      <a:lnTo>
                        <a:pt x="42" y="60"/>
                      </a:lnTo>
                      <a:lnTo>
                        <a:pt x="43" y="59"/>
                      </a:lnTo>
                      <a:lnTo>
                        <a:pt x="43" y="57"/>
                      </a:lnTo>
                      <a:lnTo>
                        <a:pt x="44" y="56"/>
                      </a:lnTo>
                      <a:lnTo>
                        <a:pt x="44" y="54"/>
                      </a:lnTo>
                      <a:lnTo>
                        <a:pt x="45" y="53"/>
                      </a:lnTo>
                      <a:lnTo>
                        <a:pt x="45" y="51"/>
                      </a:lnTo>
                      <a:lnTo>
                        <a:pt x="45" y="50"/>
                      </a:lnTo>
                      <a:lnTo>
                        <a:pt x="64" y="0"/>
                      </a:lnTo>
                      <a:lnTo>
                        <a:pt x="79" y="0"/>
                      </a:lnTo>
                      <a:lnTo>
                        <a:pt x="45" y="87"/>
                      </a:lnTo>
                      <a:lnTo>
                        <a:pt x="45" y="90"/>
                      </a:lnTo>
                      <a:lnTo>
                        <a:pt x="44" y="92"/>
                      </a:lnTo>
                      <a:lnTo>
                        <a:pt x="43" y="94"/>
                      </a:lnTo>
                      <a:lnTo>
                        <a:pt x="42" y="96"/>
                      </a:lnTo>
                      <a:lnTo>
                        <a:pt x="42" y="98"/>
                      </a:lnTo>
                      <a:lnTo>
                        <a:pt x="41" y="99"/>
                      </a:lnTo>
                      <a:lnTo>
                        <a:pt x="41" y="101"/>
                      </a:lnTo>
                      <a:lnTo>
                        <a:pt x="40" y="102"/>
                      </a:lnTo>
                      <a:lnTo>
                        <a:pt x="40" y="103"/>
                      </a:lnTo>
                      <a:lnTo>
                        <a:pt x="39" y="105"/>
                      </a:lnTo>
                      <a:lnTo>
                        <a:pt x="39" y="106"/>
                      </a:lnTo>
                      <a:lnTo>
                        <a:pt x="38" y="107"/>
                      </a:lnTo>
                      <a:lnTo>
                        <a:pt x="38" y="108"/>
                      </a:lnTo>
                      <a:lnTo>
                        <a:pt x="37" y="109"/>
                      </a:lnTo>
                      <a:lnTo>
                        <a:pt x="36" y="110"/>
                      </a:lnTo>
                      <a:lnTo>
                        <a:pt x="36" y="111"/>
                      </a:lnTo>
                      <a:lnTo>
                        <a:pt x="35" y="112"/>
                      </a:lnTo>
                      <a:lnTo>
                        <a:pt x="34" y="114"/>
                      </a:lnTo>
                      <a:lnTo>
                        <a:pt x="33" y="114"/>
                      </a:lnTo>
                      <a:lnTo>
                        <a:pt x="33" y="115"/>
                      </a:lnTo>
                      <a:lnTo>
                        <a:pt x="32" y="116"/>
                      </a:lnTo>
                      <a:lnTo>
                        <a:pt x="31" y="116"/>
                      </a:lnTo>
                      <a:lnTo>
                        <a:pt x="30" y="117"/>
                      </a:lnTo>
                      <a:lnTo>
                        <a:pt x="29" y="118"/>
                      </a:lnTo>
                      <a:lnTo>
                        <a:pt x="28" y="118"/>
                      </a:lnTo>
                      <a:lnTo>
                        <a:pt x="27" y="119"/>
                      </a:lnTo>
                      <a:lnTo>
                        <a:pt x="26" y="119"/>
                      </a:lnTo>
                      <a:lnTo>
                        <a:pt x="25" y="119"/>
                      </a:lnTo>
                      <a:lnTo>
                        <a:pt x="24" y="120"/>
                      </a:lnTo>
                      <a:lnTo>
                        <a:pt x="23" y="120"/>
                      </a:lnTo>
                      <a:lnTo>
                        <a:pt x="21" y="120"/>
                      </a:lnTo>
                      <a:lnTo>
                        <a:pt x="20" y="120"/>
                      </a:lnTo>
                      <a:lnTo>
                        <a:pt x="19" y="120"/>
                      </a:lnTo>
                      <a:lnTo>
                        <a:pt x="18" y="120"/>
                      </a:lnTo>
                      <a:lnTo>
                        <a:pt x="16" y="121"/>
                      </a:lnTo>
                      <a:lnTo>
                        <a:pt x="16" y="120"/>
                      </a:lnTo>
                      <a:lnTo>
                        <a:pt x="15" y="120"/>
                      </a:lnTo>
                      <a:lnTo>
                        <a:pt x="14" y="120"/>
                      </a:lnTo>
                      <a:lnTo>
                        <a:pt x="13" y="120"/>
                      </a:lnTo>
                      <a:lnTo>
                        <a:pt x="12" y="120"/>
                      </a:lnTo>
                      <a:lnTo>
                        <a:pt x="11" y="120"/>
                      </a:lnTo>
                      <a:lnTo>
                        <a:pt x="10" y="119"/>
                      </a:lnTo>
                      <a:lnTo>
                        <a:pt x="9" y="119"/>
                      </a:lnTo>
                      <a:lnTo>
                        <a:pt x="8" y="119"/>
                      </a:lnTo>
                      <a:lnTo>
                        <a:pt x="7" y="1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12" name="Freeform 583"/>
                <p:cNvSpPr>
                  <a:spLocks/>
                </p:cNvSpPr>
                <p:nvPr/>
              </p:nvSpPr>
              <p:spPr bwMode="auto">
                <a:xfrm>
                  <a:off x="2880" y="3555"/>
                  <a:ext cx="21" cy="59"/>
                </a:xfrm>
                <a:custGeom>
                  <a:avLst/>
                  <a:gdLst>
                    <a:gd name="T0" fmla="*/ 6 w 42"/>
                    <a:gd name="T1" fmla="*/ 15 h 118"/>
                    <a:gd name="T2" fmla="*/ 6 w 42"/>
                    <a:gd name="T3" fmla="*/ 15 h 118"/>
                    <a:gd name="T4" fmla="*/ 5 w 42"/>
                    <a:gd name="T5" fmla="*/ 15 h 118"/>
                    <a:gd name="T6" fmla="*/ 5 w 42"/>
                    <a:gd name="T7" fmla="*/ 15 h 118"/>
                    <a:gd name="T8" fmla="*/ 5 w 42"/>
                    <a:gd name="T9" fmla="*/ 15 h 118"/>
                    <a:gd name="T10" fmla="*/ 5 w 42"/>
                    <a:gd name="T11" fmla="*/ 15 h 118"/>
                    <a:gd name="T12" fmla="*/ 4 w 42"/>
                    <a:gd name="T13" fmla="*/ 15 h 118"/>
                    <a:gd name="T14" fmla="*/ 4 w 42"/>
                    <a:gd name="T15" fmla="*/ 15 h 118"/>
                    <a:gd name="T16" fmla="*/ 4 w 42"/>
                    <a:gd name="T17" fmla="*/ 15 h 118"/>
                    <a:gd name="T18" fmla="*/ 3 w 42"/>
                    <a:gd name="T19" fmla="*/ 15 h 118"/>
                    <a:gd name="T20" fmla="*/ 3 w 42"/>
                    <a:gd name="T21" fmla="*/ 15 h 118"/>
                    <a:gd name="T22" fmla="*/ 3 w 42"/>
                    <a:gd name="T23" fmla="*/ 15 h 118"/>
                    <a:gd name="T24" fmla="*/ 3 w 42"/>
                    <a:gd name="T25" fmla="*/ 15 h 118"/>
                    <a:gd name="T26" fmla="*/ 3 w 42"/>
                    <a:gd name="T27" fmla="*/ 15 h 118"/>
                    <a:gd name="T28" fmla="*/ 3 w 42"/>
                    <a:gd name="T29" fmla="*/ 15 h 118"/>
                    <a:gd name="T30" fmla="*/ 2 w 42"/>
                    <a:gd name="T31" fmla="*/ 14 h 118"/>
                    <a:gd name="T32" fmla="*/ 2 w 42"/>
                    <a:gd name="T33" fmla="*/ 14 h 118"/>
                    <a:gd name="T34" fmla="*/ 2 w 42"/>
                    <a:gd name="T35" fmla="*/ 14 h 118"/>
                    <a:gd name="T36" fmla="*/ 2 w 42"/>
                    <a:gd name="T37" fmla="*/ 14 h 118"/>
                    <a:gd name="T38" fmla="*/ 2 w 42"/>
                    <a:gd name="T39" fmla="*/ 14 h 118"/>
                    <a:gd name="T40" fmla="*/ 2 w 42"/>
                    <a:gd name="T41" fmla="*/ 14 h 118"/>
                    <a:gd name="T42" fmla="*/ 2 w 42"/>
                    <a:gd name="T43" fmla="*/ 13 h 118"/>
                    <a:gd name="T44" fmla="*/ 2 w 42"/>
                    <a:gd name="T45" fmla="*/ 13 h 118"/>
                    <a:gd name="T46" fmla="*/ 2 w 42"/>
                    <a:gd name="T47" fmla="*/ 12 h 118"/>
                    <a:gd name="T48" fmla="*/ 2 w 42"/>
                    <a:gd name="T49" fmla="*/ 12 h 118"/>
                    <a:gd name="T50" fmla="*/ 0 w 42"/>
                    <a:gd name="T51" fmla="*/ 6 h 118"/>
                    <a:gd name="T52" fmla="*/ 2 w 42"/>
                    <a:gd name="T53" fmla="*/ 4 h 118"/>
                    <a:gd name="T54" fmla="*/ 3 w 42"/>
                    <a:gd name="T55" fmla="*/ 0 h 118"/>
                    <a:gd name="T56" fmla="*/ 5 w 42"/>
                    <a:gd name="T57" fmla="*/ 4 h 118"/>
                    <a:gd name="T58" fmla="*/ 3 w 42"/>
                    <a:gd name="T59" fmla="*/ 6 h 118"/>
                    <a:gd name="T60" fmla="*/ 4 w 42"/>
                    <a:gd name="T61" fmla="*/ 12 h 118"/>
                    <a:gd name="T62" fmla="*/ 4 w 42"/>
                    <a:gd name="T63" fmla="*/ 12 h 118"/>
                    <a:gd name="T64" fmla="*/ 4 w 42"/>
                    <a:gd name="T65" fmla="*/ 13 h 118"/>
                    <a:gd name="T66" fmla="*/ 4 w 42"/>
                    <a:gd name="T67" fmla="*/ 13 h 118"/>
                    <a:gd name="T68" fmla="*/ 4 w 42"/>
                    <a:gd name="T69" fmla="*/ 13 h 118"/>
                    <a:gd name="T70" fmla="*/ 4 w 42"/>
                    <a:gd name="T71" fmla="*/ 13 h 118"/>
                    <a:gd name="T72" fmla="*/ 4 w 42"/>
                    <a:gd name="T73" fmla="*/ 13 h 118"/>
                    <a:gd name="T74" fmla="*/ 4 w 42"/>
                    <a:gd name="T75" fmla="*/ 13 h 118"/>
                    <a:gd name="T76" fmla="*/ 4 w 42"/>
                    <a:gd name="T77" fmla="*/ 13 h 118"/>
                    <a:gd name="T78" fmla="*/ 4 w 42"/>
                    <a:gd name="T79" fmla="*/ 13 h 118"/>
                    <a:gd name="T80" fmla="*/ 4 w 42"/>
                    <a:gd name="T81" fmla="*/ 13 h 118"/>
                    <a:gd name="T82" fmla="*/ 4 w 42"/>
                    <a:gd name="T83" fmla="*/ 13 h 118"/>
                    <a:gd name="T84" fmla="*/ 4 w 42"/>
                    <a:gd name="T85" fmla="*/ 13 h 118"/>
                    <a:gd name="T86" fmla="*/ 4 w 42"/>
                    <a:gd name="T87" fmla="*/ 13 h 118"/>
                    <a:gd name="T88" fmla="*/ 4 w 42"/>
                    <a:gd name="T89" fmla="*/ 13 h 118"/>
                    <a:gd name="T90" fmla="*/ 4 w 42"/>
                    <a:gd name="T91" fmla="*/ 13 h 118"/>
                    <a:gd name="T92" fmla="*/ 4 w 42"/>
                    <a:gd name="T93" fmla="*/ 13 h 118"/>
                    <a:gd name="T94" fmla="*/ 5 w 42"/>
                    <a:gd name="T95" fmla="*/ 13 h 118"/>
                    <a:gd name="T96" fmla="*/ 5 w 42"/>
                    <a:gd name="T97" fmla="*/ 13 h 118"/>
                    <a:gd name="T98" fmla="*/ 5 w 42"/>
                    <a:gd name="T99" fmla="*/ 13 h 118"/>
                    <a:gd name="T100" fmla="*/ 5 w 42"/>
                    <a:gd name="T101" fmla="*/ 13 h 118"/>
                    <a:gd name="T102" fmla="*/ 5 w 42"/>
                    <a:gd name="T103" fmla="*/ 13 h 118"/>
                    <a:gd name="T104" fmla="*/ 5 w 42"/>
                    <a:gd name="T105" fmla="*/ 13 h 118"/>
                    <a:gd name="T106" fmla="*/ 5 w 42"/>
                    <a:gd name="T107" fmla="*/ 13 h 118"/>
                    <a:gd name="T108" fmla="*/ 5 w 42"/>
                    <a:gd name="T109" fmla="*/ 13 h 11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2"/>
                    <a:gd name="T166" fmla="*/ 0 h 118"/>
                    <a:gd name="T167" fmla="*/ 42 w 42"/>
                    <a:gd name="T168" fmla="*/ 118 h 118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2" h="118">
                      <a:moveTo>
                        <a:pt x="40" y="104"/>
                      </a:moveTo>
                      <a:lnTo>
                        <a:pt x="42" y="117"/>
                      </a:lnTo>
                      <a:lnTo>
                        <a:pt x="41" y="117"/>
                      </a:lnTo>
                      <a:lnTo>
                        <a:pt x="40" y="117"/>
                      </a:lnTo>
                      <a:lnTo>
                        <a:pt x="39" y="117"/>
                      </a:lnTo>
                      <a:lnTo>
                        <a:pt x="38" y="117"/>
                      </a:lnTo>
                      <a:lnTo>
                        <a:pt x="36" y="117"/>
                      </a:lnTo>
                      <a:lnTo>
                        <a:pt x="35" y="117"/>
                      </a:lnTo>
                      <a:lnTo>
                        <a:pt x="34" y="117"/>
                      </a:lnTo>
                      <a:lnTo>
                        <a:pt x="33" y="117"/>
                      </a:lnTo>
                      <a:lnTo>
                        <a:pt x="32" y="117"/>
                      </a:lnTo>
                      <a:lnTo>
                        <a:pt x="31" y="118"/>
                      </a:lnTo>
                      <a:lnTo>
                        <a:pt x="30" y="117"/>
                      </a:lnTo>
                      <a:lnTo>
                        <a:pt x="29" y="117"/>
                      </a:lnTo>
                      <a:lnTo>
                        <a:pt x="28" y="117"/>
                      </a:lnTo>
                      <a:lnTo>
                        <a:pt x="27" y="117"/>
                      </a:lnTo>
                      <a:lnTo>
                        <a:pt x="26" y="117"/>
                      </a:lnTo>
                      <a:lnTo>
                        <a:pt x="24" y="117"/>
                      </a:lnTo>
                      <a:lnTo>
                        <a:pt x="24" y="116"/>
                      </a:lnTo>
                      <a:lnTo>
                        <a:pt x="23" y="116"/>
                      </a:lnTo>
                      <a:lnTo>
                        <a:pt x="22" y="116"/>
                      </a:lnTo>
                      <a:lnTo>
                        <a:pt x="21" y="115"/>
                      </a:lnTo>
                      <a:lnTo>
                        <a:pt x="20" y="115"/>
                      </a:lnTo>
                      <a:lnTo>
                        <a:pt x="19" y="115"/>
                      </a:lnTo>
                      <a:lnTo>
                        <a:pt x="19" y="114"/>
                      </a:lnTo>
                      <a:lnTo>
                        <a:pt x="18" y="114"/>
                      </a:lnTo>
                      <a:lnTo>
                        <a:pt x="18" y="113"/>
                      </a:lnTo>
                      <a:lnTo>
                        <a:pt x="17" y="113"/>
                      </a:lnTo>
                      <a:lnTo>
                        <a:pt x="17" y="112"/>
                      </a:lnTo>
                      <a:lnTo>
                        <a:pt x="16" y="112"/>
                      </a:lnTo>
                      <a:lnTo>
                        <a:pt x="16" y="111"/>
                      </a:lnTo>
                      <a:lnTo>
                        <a:pt x="15" y="111"/>
                      </a:lnTo>
                      <a:lnTo>
                        <a:pt x="15" y="110"/>
                      </a:lnTo>
                      <a:lnTo>
                        <a:pt x="14" y="110"/>
                      </a:lnTo>
                      <a:lnTo>
                        <a:pt x="14" y="109"/>
                      </a:lnTo>
                      <a:lnTo>
                        <a:pt x="12" y="109"/>
                      </a:lnTo>
                      <a:lnTo>
                        <a:pt x="12" y="108"/>
                      </a:lnTo>
                      <a:lnTo>
                        <a:pt x="12" y="107"/>
                      </a:lnTo>
                      <a:lnTo>
                        <a:pt x="12" y="106"/>
                      </a:lnTo>
                      <a:lnTo>
                        <a:pt x="11" y="105"/>
                      </a:lnTo>
                      <a:lnTo>
                        <a:pt x="11" y="104"/>
                      </a:lnTo>
                      <a:lnTo>
                        <a:pt x="11" y="102"/>
                      </a:lnTo>
                      <a:lnTo>
                        <a:pt x="11" y="101"/>
                      </a:lnTo>
                      <a:lnTo>
                        <a:pt x="11" y="99"/>
                      </a:lnTo>
                      <a:lnTo>
                        <a:pt x="11" y="97"/>
                      </a:lnTo>
                      <a:lnTo>
                        <a:pt x="11" y="95"/>
                      </a:lnTo>
                      <a:lnTo>
                        <a:pt x="11" y="93"/>
                      </a:lnTo>
                      <a:lnTo>
                        <a:pt x="10" y="91"/>
                      </a:lnTo>
                      <a:lnTo>
                        <a:pt x="10" y="42"/>
                      </a:lnTo>
                      <a:lnTo>
                        <a:pt x="0" y="42"/>
                      </a:lnTo>
                      <a:lnTo>
                        <a:pt x="0" y="31"/>
                      </a:lnTo>
                      <a:lnTo>
                        <a:pt x="10" y="31"/>
                      </a:lnTo>
                      <a:lnTo>
                        <a:pt x="10" y="9"/>
                      </a:lnTo>
                      <a:lnTo>
                        <a:pt x="25" y="0"/>
                      </a:lnTo>
                      <a:lnTo>
                        <a:pt x="25" y="31"/>
                      </a:lnTo>
                      <a:lnTo>
                        <a:pt x="40" y="31"/>
                      </a:lnTo>
                      <a:lnTo>
                        <a:pt x="40" y="42"/>
                      </a:lnTo>
                      <a:lnTo>
                        <a:pt x="25" y="42"/>
                      </a:lnTo>
                      <a:lnTo>
                        <a:pt x="25" y="92"/>
                      </a:lnTo>
                      <a:lnTo>
                        <a:pt x="26" y="92"/>
                      </a:lnTo>
                      <a:lnTo>
                        <a:pt x="26" y="93"/>
                      </a:lnTo>
                      <a:lnTo>
                        <a:pt x="26" y="94"/>
                      </a:lnTo>
                      <a:lnTo>
                        <a:pt x="26" y="95"/>
                      </a:lnTo>
                      <a:lnTo>
                        <a:pt x="26" y="97"/>
                      </a:lnTo>
                      <a:lnTo>
                        <a:pt x="26" y="98"/>
                      </a:lnTo>
                      <a:lnTo>
                        <a:pt x="26" y="99"/>
                      </a:lnTo>
                      <a:lnTo>
                        <a:pt x="26" y="100"/>
                      </a:lnTo>
                      <a:lnTo>
                        <a:pt x="26" y="101"/>
                      </a:lnTo>
                      <a:lnTo>
                        <a:pt x="27" y="101"/>
                      </a:lnTo>
                      <a:lnTo>
                        <a:pt x="27" y="102"/>
                      </a:lnTo>
                      <a:lnTo>
                        <a:pt x="28" y="102"/>
                      </a:lnTo>
                      <a:lnTo>
                        <a:pt x="28" y="103"/>
                      </a:lnTo>
                      <a:lnTo>
                        <a:pt x="28" y="104"/>
                      </a:lnTo>
                      <a:lnTo>
                        <a:pt x="29" y="104"/>
                      </a:lnTo>
                      <a:lnTo>
                        <a:pt x="30" y="104"/>
                      </a:lnTo>
                      <a:lnTo>
                        <a:pt x="31" y="104"/>
                      </a:lnTo>
                      <a:lnTo>
                        <a:pt x="32" y="104"/>
                      </a:lnTo>
                      <a:lnTo>
                        <a:pt x="33" y="104"/>
                      </a:lnTo>
                      <a:lnTo>
                        <a:pt x="33" y="105"/>
                      </a:lnTo>
                      <a:lnTo>
                        <a:pt x="34" y="104"/>
                      </a:lnTo>
                      <a:lnTo>
                        <a:pt x="35" y="104"/>
                      </a:lnTo>
                      <a:lnTo>
                        <a:pt x="36" y="104"/>
                      </a:lnTo>
                      <a:lnTo>
                        <a:pt x="38" y="104"/>
                      </a:lnTo>
                      <a:lnTo>
                        <a:pt x="39" y="104"/>
                      </a:lnTo>
                      <a:lnTo>
                        <a:pt x="40" y="1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13" name="Freeform 584"/>
                <p:cNvSpPr>
                  <a:spLocks noEditPoints="1"/>
                </p:cNvSpPr>
                <p:nvPr/>
              </p:nvSpPr>
              <p:spPr bwMode="auto">
                <a:xfrm>
                  <a:off x="2905" y="3569"/>
                  <a:ext cx="40" cy="45"/>
                </a:xfrm>
                <a:custGeom>
                  <a:avLst/>
                  <a:gdLst>
                    <a:gd name="T0" fmla="*/ 1 w 80"/>
                    <a:gd name="T1" fmla="*/ 5 h 89"/>
                    <a:gd name="T2" fmla="*/ 1 w 80"/>
                    <a:gd name="T3" fmla="*/ 3 h 89"/>
                    <a:gd name="T4" fmla="*/ 2 w 80"/>
                    <a:gd name="T5" fmla="*/ 2 h 89"/>
                    <a:gd name="T6" fmla="*/ 3 w 80"/>
                    <a:gd name="T7" fmla="*/ 1 h 89"/>
                    <a:gd name="T8" fmla="*/ 4 w 80"/>
                    <a:gd name="T9" fmla="*/ 1 h 89"/>
                    <a:gd name="T10" fmla="*/ 5 w 80"/>
                    <a:gd name="T11" fmla="*/ 0 h 89"/>
                    <a:gd name="T12" fmla="*/ 7 w 80"/>
                    <a:gd name="T13" fmla="*/ 0 h 89"/>
                    <a:gd name="T14" fmla="*/ 8 w 80"/>
                    <a:gd name="T15" fmla="*/ 1 h 89"/>
                    <a:gd name="T16" fmla="*/ 9 w 80"/>
                    <a:gd name="T17" fmla="*/ 2 h 89"/>
                    <a:gd name="T18" fmla="*/ 10 w 80"/>
                    <a:gd name="T19" fmla="*/ 3 h 89"/>
                    <a:gd name="T20" fmla="*/ 10 w 80"/>
                    <a:gd name="T21" fmla="*/ 4 h 89"/>
                    <a:gd name="T22" fmla="*/ 10 w 80"/>
                    <a:gd name="T23" fmla="*/ 5 h 89"/>
                    <a:gd name="T24" fmla="*/ 10 w 80"/>
                    <a:gd name="T25" fmla="*/ 7 h 89"/>
                    <a:gd name="T26" fmla="*/ 10 w 80"/>
                    <a:gd name="T27" fmla="*/ 8 h 89"/>
                    <a:gd name="T28" fmla="*/ 10 w 80"/>
                    <a:gd name="T29" fmla="*/ 9 h 89"/>
                    <a:gd name="T30" fmla="*/ 10 w 80"/>
                    <a:gd name="T31" fmla="*/ 10 h 89"/>
                    <a:gd name="T32" fmla="*/ 9 w 80"/>
                    <a:gd name="T33" fmla="*/ 10 h 89"/>
                    <a:gd name="T34" fmla="*/ 8 w 80"/>
                    <a:gd name="T35" fmla="*/ 11 h 89"/>
                    <a:gd name="T36" fmla="*/ 7 w 80"/>
                    <a:gd name="T37" fmla="*/ 11 h 89"/>
                    <a:gd name="T38" fmla="*/ 7 w 80"/>
                    <a:gd name="T39" fmla="*/ 11 h 89"/>
                    <a:gd name="T40" fmla="*/ 6 w 80"/>
                    <a:gd name="T41" fmla="*/ 11 h 89"/>
                    <a:gd name="T42" fmla="*/ 4 w 80"/>
                    <a:gd name="T43" fmla="*/ 11 h 89"/>
                    <a:gd name="T44" fmla="*/ 3 w 80"/>
                    <a:gd name="T45" fmla="*/ 11 h 89"/>
                    <a:gd name="T46" fmla="*/ 2 w 80"/>
                    <a:gd name="T47" fmla="*/ 10 h 89"/>
                    <a:gd name="T48" fmla="*/ 1 w 80"/>
                    <a:gd name="T49" fmla="*/ 9 h 89"/>
                    <a:gd name="T50" fmla="*/ 1 w 80"/>
                    <a:gd name="T51" fmla="*/ 8 h 89"/>
                    <a:gd name="T52" fmla="*/ 1 w 80"/>
                    <a:gd name="T53" fmla="*/ 6 h 89"/>
                    <a:gd name="T54" fmla="*/ 2 w 80"/>
                    <a:gd name="T55" fmla="*/ 6 h 89"/>
                    <a:gd name="T56" fmla="*/ 2 w 80"/>
                    <a:gd name="T57" fmla="*/ 7 h 89"/>
                    <a:gd name="T58" fmla="*/ 3 w 80"/>
                    <a:gd name="T59" fmla="*/ 8 h 89"/>
                    <a:gd name="T60" fmla="*/ 3 w 80"/>
                    <a:gd name="T61" fmla="*/ 9 h 89"/>
                    <a:gd name="T62" fmla="*/ 4 w 80"/>
                    <a:gd name="T63" fmla="*/ 10 h 89"/>
                    <a:gd name="T64" fmla="*/ 5 w 80"/>
                    <a:gd name="T65" fmla="*/ 10 h 89"/>
                    <a:gd name="T66" fmla="*/ 5 w 80"/>
                    <a:gd name="T67" fmla="*/ 10 h 89"/>
                    <a:gd name="T68" fmla="*/ 6 w 80"/>
                    <a:gd name="T69" fmla="*/ 10 h 89"/>
                    <a:gd name="T70" fmla="*/ 7 w 80"/>
                    <a:gd name="T71" fmla="*/ 10 h 89"/>
                    <a:gd name="T72" fmla="*/ 8 w 80"/>
                    <a:gd name="T73" fmla="*/ 9 h 89"/>
                    <a:gd name="T74" fmla="*/ 8 w 80"/>
                    <a:gd name="T75" fmla="*/ 8 h 89"/>
                    <a:gd name="T76" fmla="*/ 9 w 80"/>
                    <a:gd name="T77" fmla="*/ 7 h 89"/>
                    <a:gd name="T78" fmla="*/ 9 w 80"/>
                    <a:gd name="T79" fmla="*/ 6 h 89"/>
                    <a:gd name="T80" fmla="*/ 9 w 80"/>
                    <a:gd name="T81" fmla="*/ 5 h 89"/>
                    <a:gd name="T82" fmla="*/ 8 w 80"/>
                    <a:gd name="T83" fmla="*/ 4 h 89"/>
                    <a:gd name="T84" fmla="*/ 8 w 80"/>
                    <a:gd name="T85" fmla="*/ 3 h 89"/>
                    <a:gd name="T86" fmla="*/ 7 w 80"/>
                    <a:gd name="T87" fmla="*/ 2 h 89"/>
                    <a:gd name="T88" fmla="*/ 6 w 80"/>
                    <a:gd name="T89" fmla="*/ 2 h 89"/>
                    <a:gd name="T90" fmla="*/ 5 w 80"/>
                    <a:gd name="T91" fmla="*/ 2 h 89"/>
                    <a:gd name="T92" fmla="*/ 5 w 80"/>
                    <a:gd name="T93" fmla="*/ 2 h 89"/>
                    <a:gd name="T94" fmla="*/ 4 w 80"/>
                    <a:gd name="T95" fmla="*/ 2 h 89"/>
                    <a:gd name="T96" fmla="*/ 3 w 80"/>
                    <a:gd name="T97" fmla="*/ 3 h 89"/>
                    <a:gd name="T98" fmla="*/ 3 w 80"/>
                    <a:gd name="T99" fmla="*/ 4 h 89"/>
                    <a:gd name="T100" fmla="*/ 2 w 80"/>
                    <a:gd name="T101" fmla="*/ 5 h 89"/>
                    <a:gd name="T102" fmla="*/ 2 w 80"/>
                    <a:gd name="T103" fmla="*/ 6 h 8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80"/>
                    <a:gd name="T157" fmla="*/ 0 h 89"/>
                    <a:gd name="T158" fmla="*/ 80 w 80"/>
                    <a:gd name="T159" fmla="*/ 89 h 8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80" h="89">
                      <a:moveTo>
                        <a:pt x="0" y="45"/>
                      </a:moveTo>
                      <a:lnTo>
                        <a:pt x="1" y="40"/>
                      </a:lnTo>
                      <a:lnTo>
                        <a:pt x="1" y="36"/>
                      </a:lnTo>
                      <a:lnTo>
                        <a:pt x="1" y="33"/>
                      </a:lnTo>
                      <a:lnTo>
                        <a:pt x="2" y="29"/>
                      </a:lnTo>
                      <a:lnTo>
                        <a:pt x="3" y="26"/>
                      </a:lnTo>
                      <a:lnTo>
                        <a:pt x="4" y="23"/>
                      </a:lnTo>
                      <a:lnTo>
                        <a:pt x="5" y="21"/>
                      </a:lnTo>
                      <a:lnTo>
                        <a:pt x="6" y="17"/>
                      </a:lnTo>
                      <a:lnTo>
                        <a:pt x="8" y="15"/>
                      </a:lnTo>
                      <a:lnTo>
                        <a:pt x="10" y="12"/>
                      </a:lnTo>
                      <a:lnTo>
                        <a:pt x="11" y="10"/>
                      </a:lnTo>
                      <a:lnTo>
                        <a:pt x="14" y="9"/>
                      </a:lnTo>
                      <a:lnTo>
                        <a:pt x="16" y="7"/>
                      </a:lnTo>
                      <a:lnTo>
                        <a:pt x="18" y="6"/>
                      </a:lnTo>
                      <a:lnTo>
                        <a:pt x="20" y="5"/>
                      </a:lnTo>
                      <a:lnTo>
                        <a:pt x="22" y="3"/>
                      </a:lnTo>
                      <a:lnTo>
                        <a:pt x="24" y="3"/>
                      </a:lnTo>
                      <a:lnTo>
                        <a:pt x="26" y="2"/>
                      </a:lnTo>
                      <a:lnTo>
                        <a:pt x="28" y="1"/>
                      </a:lnTo>
                      <a:lnTo>
                        <a:pt x="31" y="0"/>
                      </a:lnTo>
                      <a:lnTo>
                        <a:pt x="33" y="0"/>
                      </a:lnTo>
                      <a:lnTo>
                        <a:pt x="35" y="0"/>
                      </a:lnTo>
                      <a:lnTo>
                        <a:pt x="39" y="0"/>
                      </a:lnTo>
                      <a:lnTo>
                        <a:pt x="41" y="0"/>
                      </a:lnTo>
                      <a:lnTo>
                        <a:pt x="44" y="0"/>
                      </a:lnTo>
                      <a:lnTo>
                        <a:pt x="47" y="0"/>
                      </a:lnTo>
                      <a:lnTo>
                        <a:pt x="50" y="0"/>
                      </a:lnTo>
                      <a:lnTo>
                        <a:pt x="52" y="1"/>
                      </a:lnTo>
                      <a:lnTo>
                        <a:pt x="54" y="1"/>
                      </a:lnTo>
                      <a:lnTo>
                        <a:pt x="57" y="2"/>
                      </a:lnTo>
                      <a:lnTo>
                        <a:pt x="60" y="3"/>
                      </a:lnTo>
                      <a:lnTo>
                        <a:pt x="62" y="4"/>
                      </a:lnTo>
                      <a:lnTo>
                        <a:pt x="64" y="6"/>
                      </a:lnTo>
                      <a:lnTo>
                        <a:pt x="66" y="7"/>
                      </a:lnTo>
                      <a:lnTo>
                        <a:pt x="68" y="9"/>
                      </a:lnTo>
                      <a:lnTo>
                        <a:pt x="69" y="11"/>
                      </a:lnTo>
                      <a:lnTo>
                        <a:pt x="71" y="12"/>
                      </a:lnTo>
                      <a:lnTo>
                        <a:pt x="73" y="14"/>
                      </a:lnTo>
                      <a:lnTo>
                        <a:pt x="74" y="17"/>
                      </a:lnTo>
                      <a:lnTo>
                        <a:pt x="76" y="19"/>
                      </a:lnTo>
                      <a:lnTo>
                        <a:pt x="77" y="22"/>
                      </a:lnTo>
                      <a:lnTo>
                        <a:pt x="78" y="25"/>
                      </a:lnTo>
                      <a:lnTo>
                        <a:pt x="79" y="27"/>
                      </a:lnTo>
                      <a:lnTo>
                        <a:pt x="79" y="30"/>
                      </a:lnTo>
                      <a:lnTo>
                        <a:pt x="80" y="33"/>
                      </a:lnTo>
                      <a:lnTo>
                        <a:pt x="80" y="36"/>
                      </a:lnTo>
                      <a:lnTo>
                        <a:pt x="80" y="39"/>
                      </a:lnTo>
                      <a:lnTo>
                        <a:pt x="80" y="44"/>
                      </a:lnTo>
                      <a:lnTo>
                        <a:pt x="80" y="46"/>
                      </a:lnTo>
                      <a:lnTo>
                        <a:pt x="80" y="49"/>
                      </a:lnTo>
                      <a:lnTo>
                        <a:pt x="80" y="51"/>
                      </a:lnTo>
                      <a:lnTo>
                        <a:pt x="80" y="53"/>
                      </a:lnTo>
                      <a:lnTo>
                        <a:pt x="80" y="56"/>
                      </a:lnTo>
                      <a:lnTo>
                        <a:pt x="79" y="58"/>
                      </a:lnTo>
                      <a:lnTo>
                        <a:pt x="79" y="60"/>
                      </a:lnTo>
                      <a:lnTo>
                        <a:pt x="78" y="62"/>
                      </a:lnTo>
                      <a:lnTo>
                        <a:pt x="78" y="64"/>
                      </a:lnTo>
                      <a:lnTo>
                        <a:pt x="77" y="65"/>
                      </a:lnTo>
                      <a:lnTo>
                        <a:pt x="76" y="68"/>
                      </a:lnTo>
                      <a:lnTo>
                        <a:pt x="75" y="70"/>
                      </a:lnTo>
                      <a:lnTo>
                        <a:pt x="75" y="71"/>
                      </a:lnTo>
                      <a:lnTo>
                        <a:pt x="74" y="72"/>
                      </a:lnTo>
                      <a:lnTo>
                        <a:pt x="73" y="74"/>
                      </a:lnTo>
                      <a:lnTo>
                        <a:pt x="72" y="75"/>
                      </a:lnTo>
                      <a:lnTo>
                        <a:pt x="71" y="76"/>
                      </a:lnTo>
                      <a:lnTo>
                        <a:pt x="70" y="78"/>
                      </a:lnTo>
                      <a:lnTo>
                        <a:pt x="69" y="79"/>
                      </a:lnTo>
                      <a:lnTo>
                        <a:pt x="67" y="80"/>
                      </a:lnTo>
                      <a:lnTo>
                        <a:pt x="66" y="81"/>
                      </a:lnTo>
                      <a:lnTo>
                        <a:pt x="65" y="82"/>
                      </a:lnTo>
                      <a:lnTo>
                        <a:pt x="63" y="83"/>
                      </a:lnTo>
                      <a:lnTo>
                        <a:pt x="61" y="84"/>
                      </a:lnTo>
                      <a:lnTo>
                        <a:pt x="60" y="84"/>
                      </a:lnTo>
                      <a:lnTo>
                        <a:pt x="57" y="85"/>
                      </a:lnTo>
                      <a:lnTo>
                        <a:pt x="56" y="86"/>
                      </a:lnTo>
                      <a:lnTo>
                        <a:pt x="54" y="86"/>
                      </a:lnTo>
                      <a:lnTo>
                        <a:pt x="53" y="87"/>
                      </a:lnTo>
                      <a:lnTo>
                        <a:pt x="51" y="87"/>
                      </a:lnTo>
                      <a:lnTo>
                        <a:pt x="50" y="88"/>
                      </a:lnTo>
                      <a:lnTo>
                        <a:pt x="48" y="88"/>
                      </a:lnTo>
                      <a:lnTo>
                        <a:pt x="46" y="88"/>
                      </a:lnTo>
                      <a:lnTo>
                        <a:pt x="45" y="88"/>
                      </a:lnTo>
                      <a:lnTo>
                        <a:pt x="43" y="88"/>
                      </a:lnTo>
                      <a:lnTo>
                        <a:pt x="41" y="89"/>
                      </a:lnTo>
                      <a:lnTo>
                        <a:pt x="39" y="88"/>
                      </a:lnTo>
                      <a:lnTo>
                        <a:pt x="35" y="88"/>
                      </a:lnTo>
                      <a:lnTo>
                        <a:pt x="32" y="88"/>
                      </a:lnTo>
                      <a:lnTo>
                        <a:pt x="29" y="87"/>
                      </a:lnTo>
                      <a:lnTo>
                        <a:pt x="27" y="87"/>
                      </a:lnTo>
                      <a:lnTo>
                        <a:pt x="24" y="86"/>
                      </a:lnTo>
                      <a:lnTo>
                        <a:pt x="22" y="85"/>
                      </a:lnTo>
                      <a:lnTo>
                        <a:pt x="20" y="84"/>
                      </a:lnTo>
                      <a:lnTo>
                        <a:pt x="17" y="82"/>
                      </a:lnTo>
                      <a:lnTo>
                        <a:pt x="15" y="81"/>
                      </a:lnTo>
                      <a:lnTo>
                        <a:pt x="13" y="79"/>
                      </a:lnTo>
                      <a:lnTo>
                        <a:pt x="10" y="78"/>
                      </a:lnTo>
                      <a:lnTo>
                        <a:pt x="9" y="76"/>
                      </a:lnTo>
                      <a:lnTo>
                        <a:pt x="7" y="74"/>
                      </a:lnTo>
                      <a:lnTo>
                        <a:pt x="6" y="71"/>
                      </a:lnTo>
                      <a:lnTo>
                        <a:pt x="5" y="69"/>
                      </a:lnTo>
                      <a:lnTo>
                        <a:pt x="4" y="66"/>
                      </a:lnTo>
                      <a:lnTo>
                        <a:pt x="3" y="63"/>
                      </a:lnTo>
                      <a:lnTo>
                        <a:pt x="2" y="60"/>
                      </a:lnTo>
                      <a:lnTo>
                        <a:pt x="2" y="57"/>
                      </a:lnTo>
                      <a:lnTo>
                        <a:pt x="1" y="54"/>
                      </a:lnTo>
                      <a:lnTo>
                        <a:pt x="1" y="51"/>
                      </a:lnTo>
                      <a:lnTo>
                        <a:pt x="1" y="48"/>
                      </a:lnTo>
                      <a:lnTo>
                        <a:pt x="0" y="45"/>
                      </a:lnTo>
                      <a:close/>
                      <a:moveTo>
                        <a:pt x="15" y="45"/>
                      </a:moveTo>
                      <a:lnTo>
                        <a:pt x="16" y="47"/>
                      </a:lnTo>
                      <a:lnTo>
                        <a:pt x="16" y="50"/>
                      </a:lnTo>
                      <a:lnTo>
                        <a:pt x="16" y="52"/>
                      </a:lnTo>
                      <a:lnTo>
                        <a:pt x="16" y="54"/>
                      </a:lnTo>
                      <a:lnTo>
                        <a:pt x="17" y="56"/>
                      </a:lnTo>
                      <a:lnTo>
                        <a:pt x="17" y="59"/>
                      </a:lnTo>
                      <a:lnTo>
                        <a:pt x="18" y="60"/>
                      </a:lnTo>
                      <a:lnTo>
                        <a:pt x="19" y="62"/>
                      </a:lnTo>
                      <a:lnTo>
                        <a:pt x="19" y="64"/>
                      </a:lnTo>
                      <a:lnTo>
                        <a:pt x="20" y="66"/>
                      </a:lnTo>
                      <a:lnTo>
                        <a:pt x="21" y="68"/>
                      </a:lnTo>
                      <a:lnTo>
                        <a:pt x="22" y="70"/>
                      </a:lnTo>
                      <a:lnTo>
                        <a:pt x="24" y="71"/>
                      </a:lnTo>
                      <a:lnTo>
                        <a:pt x="25" y="72"/>
                      </a:lnTo>
                      <a:lnTo>
                        <a:pt x="26" y="73"/>
                      </a:lnTo>
                      <a:lnTo>
                        <a:pt x="28" y="74"/>
                      </a:lnTo>
                      <a:lnTo>
                        <a:pt x="29" y="75"/>
                      </a:lnTo>
                      <a:lnTo>
                        <a:pt x="31" y="76"/>
                      </a:lnTo>
                      <a:lnTo>
                        <a:pt x="32" y="76"/>
                      </a:lnTo>
                      <a:lnTo>
                        <a:pt x="34" y="77"/>
                      </a:lnTo>
                      <a:lnTo>
                        <a:pt x="35" y="77"/>
                      </a:lnTo>
                      <a:lnTo>
                        <a:pt x="38" y="77"/>
                      </a:lnTo>
                      <a:lnTo>
                        <a:pt x="40" y="77"/>
                      </a:lnTo>
                      <a:lnTo>
                        <a:pt x="41" y="78"/>
                      </a:lnTo>
                      <a:lnTo>
                        <a:pt x="43" y="77"/>
                      </a:lnTo>
                      <a:lnTo>
                        <a:pt x="45" y="77"/>
                      </a:lnTo>
                      <a:lnTo>
                        <a:pt x="46" y="77"/>
                      </a:lnTo>
                      <a:lnTo>
                        <a:pt x="48" y="77"/>
                      </a:lnTo>
                      <a:lnTo>
                        <a:pt x="49" y="76"/>
                      </a:lnTo>
                      <a:lnTo>
                        <a:pt x="51" y="75"/>
                      </a:lnTo>
                      <a:lnTo>
                        <a:pt x="52" y="75"/>
                      </a:lnTo>
                      <a:lnTo>
                        <a:pt x="54" y="74"/>
                      </a:lnTo>
                      <a:lnTo>
                        <a:pt x="55" y="73"/>
                      </a:lnTo>
                      <a:lnTo>
                        <a:pt x="56" y="72"/>
                      </a:lnTo>
                      <a:lnTo>
                        <a:pt x="57" y="71"/>
                      </a:lnTo>
                      <a:lnTo>
                        <a:pt x="58" y="70"/>
                      </a:lnTo>
                      <a:lnTo>
                        <a:pt x="61" y="68"/>
                      </a:lnTo>
                      <a:lnTo>
                        <a:pt x="62" y="66"/>
                      </a:lnTo>
                      <a:lnTo>
                        <a:pt x="63" y="64"/>
                      </a:lnTo>
                      <a:lnTo>
                        <a:pt x="63" y="62"/>
                      </a:lnTo>
                      <a:lnTo>
                        <a:pt x="64" y="60"/>
                      </a:lnTo>
                      <a:lnTo>
                        <a:pt x="65" y="58"/>
                      </a:lnTo>
                      <a:lnTo>
                        <a:pt x="65" y="56"/>
                      </a:lnTo>
                      <a:lnTo>
                        <a:pt x="66" y="54"/>
                      </a:lnTo>
                      <a:lnTo>
                        <a:pt x="66" y="52"/>
                      </a:lnTo>
                      <a:lnTo>
                        <a:pt x="66" y="50"/>
                      </a:lnTo>
                      <a:lnTo>
                        <a:pt x="66" y="47"/>
                      </a:lnTo>
                      <a:lnTo>
                        <a:pt x="66" y="45"/>
                      </a:lnTo>
                      <a:lnTo>
                        <a:pt x="66" y="41"/>
                      </a:lnTo>
                      <a:lnTo>
                        <a:pt x="66" y="38"/>
                      </a:lnTo>
                      <a:lnTo>
                        <a:pt x="66" y="36"/>
                      </a:lnTo>
                      <a:lnTo>
                        <a:pt x="66" y="34"/>
                      </a:lnTo>
                      <a:lnTo>
                        <a:pt x="65" y="32"/>
                      </a:lnTo>
                      <a:lnTo>
                        <a:pt x="65" y="30"/>
                      </a:lnTo>
                      <a:lnTo>
                        <a:pt x="64" y="28"/>
                      </a:lnTo>
                      <a:lnTo>
                        <a:pt x="63" y="26"/>
                      </a:lnTo>
                      <a:lnTo>
                        <a:pt x="63" y="25"/>
                      </a:lnTo>
                      <a:lnTo>
                        <a:pt x="62" y="23"/>
                      </a:lnTo>
                      <a:lnTo>
                        <a:pt x="61" y="22"/>
                      </a:lnTo>
                      <a:lnTo>
                        <a:pt x="58" y="21"/>
                      </a:lnTo>
                      <a:lnTo>
                        <a:pt x="57" y="18"/>
                      </a:lnTo>
                      <a:lnTo>
                        <a:pt x="56" y="17"/>
                      </a:lnTo>
                      <a:lnTo>
                        <a:pt x="55" y="16"/>
                      </a:lnTo>
                      <a:lnTo>
                        <a:pt x="53" y="15"/>
                      </a:lnTo>
                      <a:lnTo>
                        <a:pt x="52" y="14"/>
                      </a:lnTo>
                      <a:lnTo>
                        <a:pt x="51" y="13"/>
                      </a:lnTo>
                      <a:lnTo>
                        <a:pt x="49" y="13"/>
                      </a:lnTo>
                      <a:lnTo>
                        <a:pt x="48" y="12"/>
                      </a:lnTo>
                      <a:lnTo>
                        <a:pt x="46" y="12"/>
                      </a:lnTo>
                      <a:lnTo>
                        <a:pt x="45" y="12"/>
                      </a:lnTo>
                      <a:lnTo>
                        <a:pt x="43" y="12"/>
                      </a:lnTo>
                      <a:lnTo>
                        <a:pt x="41" y="12"/>
                      </a:lnTo>
                      <a:lnTo>
                        <a:pt x="40" y="12"/>
                      </a:lnTo>
                      <a:lnTo>
                        <a:pt x="38" y="12"/>
                      </a:lnTo>
                      <a:lnTo>
                        <a:pt x="35" y="12"/>
                      </a:lnTo>
                      <a:lnTo>
                        <a:pt x="34" y="12"/>
                      </a:lnTo>
                      <a:lnTo>
                        <a:pt x="32" y="13"/>
                      </a:lnTo>
                      <a:lnTo>
                        <a:pt x="30" y="14"/>
                      </a:lnTo>
                      <a:lnTo>
                        <a:pt x="29" y="14"/>
                      </a:lnTo>
                      <a:lnTo>
                        <a:pt x="28" y="15"/>
                      </a:lnTo>
                      <a:lnTo>
                        <a:pt x="26" y="16"/>
                      </a:lnTo>
                      <a:lnTo>
                        <a:pt x="25" y="17"/>
                      </a:lnTo>
                      <a:lnTo>
                        <a:pt x="24" y="18"/>
                      </a:lnTo>
                      <a:lnTo>
                        <a:pt x="22" y="21"/>
                      </a:lnTo>
                      <a:lnTo>
                        <a:pt x="21" y="22"/>
                      </a:lnTo>
                      <a:lnTo>
                        <a:pt x="20" y="23"/>
                      </a:lnTo>
                      <a:lnTo>
                        <a:pt x="19" y="25"/>
                      </a:lnTo>
                      <a:lnTo>
                        <a:pt x="19" y="26"/>
                      </a:lnTo>
                      <a:lnTo>
                        <a:pt x="18" y="28"/>
                      </a:lnTo>
                      <a:lnTo>
                        <a:pt x="17" y="30"/>
                      </a:lnTo>
                      <a:lnTo>
                        <a:pt x="17" y="32"/>
                      </a:lnTo>
                      <a:lnTo>
                        <a:pt x="16" y="34"/>
                      </a:lnTo>
                      <a:lnTo>
                        <a:pt x="16" y="36"/>
                      </a:lnTo>
                      <a:lnTo>
                        <a:pt x="16" y="38"/>
                      </a:lnTo>
                      <a:lnTo>
                        <a:pt x="16" y="41"/>
                      </a:lnTo>
                      <a:lnTo>
                        <a:pt x="15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14" name="Freeform 585"/>
                <p:cNvSpPr>
                  <a:spLocks/>
                </p:cNvSpPr>
                <p:nvPr/>
              </p:nvSpPr>
              <p:spPr bwMode="auto">
                <a:xfrm>
                  <a:off x="2527" y="3647"/>
                  <a:ext cx="47" cy="62"/>
                </a:xfrm>
                <a:custGeom>
                  <a:avLst/>
                  <a:gdLst>
                    <a:gd name="T0" fmla="*/ 2 w 95"/>
                    <a:gd name="T1" fmla="*/ 12 h 123"/>
                    <a:gd name="T2" fmla="*/ 2 w 95"/>
                    <a:gd name="T3" fmla="*/ 13 h 123"/>
                    <a:gd name="T4" fmla="*/ 3 w 95"/>
                    <a:gd name="T5" fmla="*/ 13 h 123"/>
                    <a:gd name="T6" fmla="*/ 4 w 95"/>
                    <a:gd name="T7" fmla="*/ 14 h 123"/>
                    <a:gd name="T8" fmla="*/ 5 w 95"/>
                    <a:gd name="T9" fmla="*/ 14 h 123"/>
                    <a:gd name="T10" fmla="*/ 7 w 95"/>
                    <a:gd name="T11" fmla="*/ 14 h 123"/>
                    <a:gd name="T12" fmla="*/ 8 w 95"/>
                    <a:gd name="T13" fmla="*/ 14 h 123"/>
                    <a:gd name="T14" fmla="*/ 9 w 95"/>
                    <a:gd name="T15" fmla="*/ 13 h 123"/>
                    <a:gd name="T16" fmla="*/ 9 w 95"/>
                    <a:gd name="T17" fmla="*/ 13 h 123"/>
                    <a:gd name="T18" fmla="*/ 10 w 95"/>
                    <a:gd name="T19" fmla="*/ 12 h 123"/>
                    <a:gd name="T20" fmla="*/ 10 w 95"/>
                    <a:gd name="T21" fmla="*/ 11 h 123"/>
                    <a:gd name="T22" fmla="*/ 9 w 95"/>
                    <a:gd name="T23" fmla="*/ 11 h 123"/>
                    <a:gd name="T24" fmla="*/ 9 w 95"/>
                    <a:gd name="T25" fmla="*/ 10 h 123"/>
                    <a:gd name="T26" fmla="*/ 8 w 95"/>
                    <a:gd name="T27" fmla="*/ 10 h 123"/>
                    <a:gd name="T28" fmla="*/ 7 w 95"/>
                    <a:gd name="T29" fmla="*/ 9 h 123"/>
                    <a:gd name="T30" fmla="*/ 4 w 95"/>
                    <a:gd name="T31" fmla="*/ 9 h 123"/>
                    <a:gd name="T32" fmla="*/ 3 w 95"/>
                    <a:gd name="T33" fmla="*/ 8 h 123"/>
                    <a:gd name="T34" fmla="*/ 2 w 95"/>
                    <a:gd name="T35" fmla="*/ 7 h 123"/>
                    <a:gd name="T36" fmla="*/ 1 w 95"/>
                    <a:gd name="T37" fmla="*/ 7 h 123"/>
                    <a:gd name="T38" fmla="*/ 0 w 95"/>
                    <a:gd name="T39" fmla="*/ 6 h 123"/>
                    <a:gd name="T40" fmla="*/ 0 w 95"/>
                    <a:gd name="T41" fmla="*/ 4 h 123"/>
                    <a:gd name="T42" fmla="*/ 1 w 95"/>
                    <a:gd name="T43" fmla="*/ 3 h 123"/>
                    <a:gd name="T44" fmla="*/ 1 w 95"/>
                    <a:gd name="T45" fmla="*/ 2 h 123"/>
                    <a:gd name="T46" fmla="*/ 2 w 95"/>
                    <a:gd name="T47" fmla="*/ 1 h 123"/>
                    <a:gd name="T48" fmla="*/ 4 w 95"/>
                    <a:gd name="T49" fmla="*/ 1 h 123"/>
                    <a:gd name="T50" fmla="*/ 5 w 95"/>
                    <a:gd name="T51" fmla="*/ 0 h 123"/>
                    <a:gd name="T52" fmla="*/ 7 w 95"/>
                    <a:gd name="T53" fmla="*/ 1 h 123"/>
                    <a:gd name="T54" fmla="*/ 9 w 95"/>
                    <a:gd name="T55" fmla="*/ 1 h 123"/>
                    <a:gd name="T56" fmla="*/ 10 w 95"/>
                    <a:gd name="T57" fmla="*/ 2 h 123"/>
                    <a:gd name="T58" fmla="*/ 11 w 95"/>
                    <a:gd name="T59" fmla="*/ 3 h 123"/>
                    <a:gd name="T60" fmla="*/ 11 w 95"/>
                    <a:gd name="T61" fmla="*/ 5 h 123"/>
                    <a:gd name="T62" fmla="*/ 9 w 95"/>
                    <a:gd name="T63" fmla="*/ 4 h 123"/>
                    <a:gd name="T64" fmla="*/ 8 w 95"/>
                    <a:gd name="T65" fmla="*/ 3 h 123"/>
                    <a:gd name="T66" fmla="*/ 7 w 95"/>
                    <a:gd name="T67" fmla="*/ 2 h 123"/>
                    <a:gd name="T68" fmla="*/ 5 w 95"/>
                    <a:gd name="T69" fmla="*/ 2 h 123"/>
                    <a:gd name="T70" fmla="*/ 3 w 95"/>
                    <a:gd name="T71" fmla="*/ 3 h 123"/>
                    <a:gd name="T72" fmla="*/ 2 w 95"/>
                    <a:gd name="T73" fmla="*/ 3 h 123"/>
                    <a:gd name="T74" fmla="*/ 2 w 95"/>
                    <a:gd name="T75" fmla="*/ 4 h 123"/>
                    <a:gd name="T76" fmla="*/ 2 w 95"/>
                    <a:gd name="T77" fmla="*/ 5 h 123"/>
                    <a:gd name="T78" fmla="*/ 3 w 95"/>
                    <a:gd name="T79" fmla="*/ 6 h 123"/>
                    <a:gd name="T80" fmla="*/ 4 w 95"/>
                    <a:gd name="T81" fmla="*/ 6 h 123"/>
                    <a:gd name="T82" fmla="*/ 7 w 95"/>
                    <a:gd name="T83" fmla="*/ 7 h 123"/>
                    <a:gd name="T84" fmla="*/ 9 w 95"/>
                    <a:gd name="T85" fmla="*/ 8 h 123"/>
                    <a:gd name="T86" fmla="*/ 10 w 95"/>
                    <a:gd name="T87" fmla="*/ 8 h 123"/>
                    <a:gd name="T88" fmla="*/ 11 w 95"/>
                    <a:gd name="T89" fmla="*/ 9 h 123"/>
                    <a:gd name="T90" fmla="*/ 11 w 95"/>
                    <a:gd name="T91" fmla="*/ 10 h 123"/>
                    <a:gd name="T92" fmla="*/ 11 w 95"/>
                    <a:gd name="T93" fmla="*/ 12 h 123"/>
                    <a:gd name="T94" fmla="*/ 11 w 95"/>
                    <a:gd name="T95" fmla="*/ 13 h 123"/>
                    <a:gd name="T96" fmla="*/ 10 w 95"/>
                    <a:gd name="T97" fmla="*/ 14 h 123"/>
                    <a:gd name="T98" fmla="*/ 9 w 95"/>
                    <a:gd name="T99" fmla="*/ 15 h 123"/>
                    <a:gd name="T100" fmla="*/ 7 w 95"/>
                    <a:gd name="T101" fmla="*/ 16 h 123"/>
                    <a:gd name="T102" fmla="*/ 6 w 95"/>
                    <a:gd name="T103" fmla="*/ 16 h 123"/>
                    <a:gd name="T104" fmla="*/ 4 w 95"/>
                    <a:gd name="T105" fmla="*/ 16 h 123"/>
                    <a:gd name="T106" fmla="*/ 2 w 95"/>
                    <a:gd name="T107" fmla="*/ 15 h 123"/>
                    <a:gd name="T108" fmla="*/ 1 w 95"/>
                    <a:gd name="T109" fmla="*/ 14 h 123"/>
                    <a:gd name="T110" fmla="*/ 0 w 95"/>
                    <a:gd name="T111" fmla="*/ 12 h 123"/>
                    <a:gd name="T112" fmla="*/ 0 w 95"/>
                    <a:gd name="T113" fmla="*/ 11 h 12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95"/>
                    <a:gd name="T172" fmla="*/ 0 h 123"/>
                    <a:gd name="T173" fmla="*/ 95 w 95"/>
                    <a:gd name="T174" fmla="*/ 123 h 123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95" h="123">
                      <a:moveTo>
                        <a:pt x="0" y="84"/>
                      </a:moveTo>
                      <a:lnTo>
                        <a:pt x="15" y="83"/>
                      </a:lnTo>
                      <a:lnTo>
                        <a:pt x="16" y="84"/>
                      </a:lnTo>
                      <a:lnTo>
                        <a:pt x="16" y="85"/>
                      </a:lnTo>
                      <a:lnTo>
                        <a:pt x="16" y="86"/>
                      </a:lnTo>
                      <a:lnTo>
                        <a:pt x="17" y="88"/>
                      </a:lnTo>
                      <a:lnTo>
                        <a:pt x="17" y="89"/>
                      </a:lnTo>
                      <a:lnTo>
                        <a:pt x="17" y="90"/>
                      </a:lnTo>
                      <a:lnTo>
                        <a:pt x="18" y="91"/>
                      </a:lnTo>
                      <a:lnTo>
                        <a:pt x="18" y="92"/>
                      </a:lnTo>
                      <a:lnTo>
                        <a:pt x="19" y="93"/>
                      </a:lnTo>
                      <a:lnTo>
                        <a:pt x="19" y="94"/>
                      </a:lnTo>
                      <a:lnTo>
                        <a:pt x="20" y="95"/>
                      </a:lnTo>
                      <a:lnTo>
                        <a:pt x="20" y="97"/>
                      </a:lnTo>
                      <a:lnTo>
                        <a:pt x="21" y="97"/>
                      </a:lnTo>
                      <a:lnTo>
                        <a:pt x="22" y="98"/>
                      </a:lnTo>
                      <a:lnTo>
                        <a:pt x="22" y="99"/>
                      </a:lnTo>
                      <a:lnTo>
                        <a:pt x="23" y="100"/>
                      </a:lnTo>
                      <a:lnTo>
                        <a:pt x="24" y="100"/>
                      </a:lnTo>
                      <a:lnTo>
                        <a:pt x="25" y="101"/>
                      </a:lnTo>
                      <a:lnTo>
                        <a:pt x="27" y="102"/>
                      </a:lnTo>
                      <a:lnTo>
                        <a:pt x="28" y="104"/>
                      </a:lnTo>
                      <a:lnTo>
                        <a:pt x="29" y="104"/>
                      </a:lnTo>
                      <a:lnTo>
                        <a:pt x="30" y="105"/>
                      </a:lnTo>
                      <a:lnTo>
                        <a:pt x="31" y="106"/>
                      </a:lnTo>
                      <a:lnTo>
                        <a:pt x="32" y="107"/>
                      </a:lnTo>
                      <a:lnTo>
                        <a:pt x="34" y="107"/>
                      </a:lnTo>
                      <a:lnTo>
                        <a:pt x="35" y="107"/>
                      </a:lnTo>
                      <a:lnTo>
                        <a:pt x="37" y="108"/>
                      </a:lnTo>
                      <a:lnTo>
                        <a:pt x="38" y="108"/>
                      </a:lnTo>
                      <a:lnTo>
                        <a:pt x="40" y="108"/>
                      </a:lnTo>
                      <a:lnTo>
                        <a:pt x="41" y="109"/>
                      </a:lnTo>
                      <a:lnTo>
                        <a:pt x="43" y="109"/>
                      </a:lnTo>
                      <a:lnTo>
                        <a:pt x="44" y="109"/>
                      </a:lnTo>
                      <a:lnTo>
                        <a:pt x="46" y="109"/>
                      </a:lnTo>
                      <a:lnTo>
                        <a:pt x="47" y="109"/>
                      </a:lnTo>
                      <a:lnTo>
                        <a:pt x="49" y="109"/>
                      </a:lnTo>
                      <a:lnTo>
                        <a:pt x="51" y="110"/>
                      </a:lnTo>
                      <a:lnTo>
                        <a:pt x="53" y="109"/>
                      </a:lnTo>
                      <a:lnTo>
                        <a:pt x="54" y="109"/>
                      </a:lnTo>
                      <a:lnTo>
                        <a:pt x="55" y="109"/>
                      </a:lnTo>
                      <a:lnTo>
                        <a:pt x="57" y="109"/>
                      </a:lnTo>
                      <a:lnTo>
                        <a:pt x="58" y="109"/>
                      </a:lnTo>
                      <a:lnTo>
                        <a:pt x="59" y="109"/>
                      </a:lnTo>
                      <a:lnTo>
                        <a:pt x="60" y="108"/>
                      </a:lnTo>
                      <a:lnTo>
                        <a:pt x="62" y="108"/>
                      </a:lnTo>
                      <a:lnTo>
                        <a:pt x="63" y="108"/>
                      </a:lnTo>
                      <a:lnTo>
                        <a:pt x="64" y="107"/>
                      </a:lnTo>
                      <a:lnTo>
                        <a:pt x="65" y="107"/>
                      </a:lnTo>
                      <a:lnTo>
                        <a:pt x="66" y="107"/>
                      </a:lnTo>
                      <a:lnTo>
                        <a:pt x="68" y="106"/>
                      </a:lnTo>
                      <a:lnTo>
                        <a:pt x="69" y="106"/>
                      </a:lnTo>
                      <a:lnTo>
                        <a:pt x="70" y="105"/>
                      </a:lnTo>
                      <a:lnTo>
                        <a:pt x="71" y="105"/>
                      </a:lnTo>
                      <a:lnTo>
                        <a:pt x="72" y="104"/>
                      </a:lnTo>
                      <a:lnTo>
                        <a:pt x="73" y="104"/>
                      </a:lnTo>
                      <a:lnTo>
                        <a:pt x="73" y="102"/>
                      </a:lnTo>
                      <a:lnTo>
                        <a:pt x="75" y="101"/>
                      </a:lnTo>
                      <a:lnTo>
                        <a:pt x="76" y="101"/>
                      </a:lnTo>
                      <a:lnTo>
                        <a:pt x="76" y="100"/>
                      </a:lnTo>
                      <a:lnTo>
                        <a:pt x="77" y="99"/>
                      </a:lnTo>
                      <a:lnTo>
                        <a:pt x="78" y="98"/>
                      </a:lnTo>
                      <a:lnTo>
                        <a:pt x="78" y="97"/>
                      </a:lnTo>
                      <a:lnTo>
                        <a:pt x="79" y="96"/>
                      </a:lnTo>
                      <a:lnTo>
                        <a:pt x="79" y="95"/>
                      </a:lnTo>
                      <a:lnTo>
                        <a:pt x="80" y="94"/>
                      </a:lnTo>
                      <a:lnTo>
                        <a:pt x="80" y="93"/>
                      </a:lnTo>
                      <a:lnTo>
                        <a:pt x="80" y="92"/>
                      </a:lnTo>
                      <a:lnTo>
                        <a:pt x="80" y="91"/>
                      </a:lnTo>
                      <a:lnTo>
                        <a:pt x="80" y="90"/>
                      </a:lnTo>
                      <a:lnTo>
                        <a:pt x="80" y="89"/>
                      </a:lnTo>
                      <a:lnTo>
                        <a:pt x="80" y="88"/>
                      </a:lnTo>
                      <a:lnTo>
                        <a:pt x="80" y="87"/>
                      </a:lnTo>
                      <a:lnTo>
                        <a:pt x="80" y="86"/>
                      </a:lnTo>
                      <a:lnTo>
                        <a:pt x="80" y="85"/>
                      </a:lnTo>
                      <a:lnTo>
                        <a:pt x="80" y="84"/>
                      </a:lnTo>
                      <a:lnTo>
                        <a:pt x="79" y="83"/>
                      </a:lnTo>
                      <a:lnTo>
                        <a:pt x="79" y="82"/>
                      </a:lnTo>
                      <a:lnTo>
                        <a:pt x="78" y="81"/>
                      </a:lnTo>
                      <a:lnTo>
                        <a:pt x="78" y="80"/>
                      </a:lnTo>
                      <a:lnTo>
                        <a:pt x="77" y="80"/>
                      </a:lnTo>
                      <a:lnTo>
                        <a:pt x="77" y="78"/>
                      </a:lnTo>
                      <a:lnTo>
                        <a:pt x="76" y="77"/>
                      </a:lnTo>
                      <a:lnTo>
                        <a:pt x="75" y="76"/>
                      </a:lnTo>
                      <a:lnTo>
                        <a:pt x="73" y="76"/>
                      </a:lnTo>
                      <a:lnTo>
                        <a:pt x="72" y="75"/>
                      </a:lnTo>
                      <a:lnTo>
                        <a:pt x="71" y="74"/>
                      </a:lnTo>
                      <a:lnTo>
                        <a:pt x="70" y="74"/>
                      </a:lnTo>
                      <a:lnTo>
                        <a:pt x="69" y="73"/>
                      </a:lnTo>
                      <a:lnTo>
                        <a:pt x="68" y="73"/>
                      </a:lnTo>
                      <a:lnTo>
                        <a:pt x="66" y="73"/>
                      </a:lnTo>
                      <a:lnTo>
                        <a:pt x="66" y="72"/>
                      </a:lnTo>
                      <a:lnTo>
                        <a:pt x="65" y="72"/>
                      </a:lnTo>
                      <a:lnTo>
                        <a:pt x="63" y="71"/>
                      </a:lnTo>
                      <a:lnTo>
                        <a:pt x="62" y="71"/>
                      </a:lnTo>
                      <a:lnTo>
                        <a:pt x="60" y="70"/>
                      </a:lnTo>
                      <a:lnTo>
                        <a:pt x="59" y="70"/>
                      </a:lnTo>
                      <a:lnTo>
                        <a:pt x="57" y="69"/>
                      </a:lnTo>
                      <a:lnTo>
                        <a:pt x="55" y="69"/>
                      </a:lnTo>
                      <a:lnTo>
                        <a:pt x="53" y="68"/>
                      </a:lnTo>
                      <a:lnTo>
                        <a:pt x="51" y="68"/>
                      </a:lnTo>
                      <a:lnTo>
                        <a:pt x="47" y="67"/>
                      </a:lnTo>
                      <a:lnTo>
                        <a:pt x="44" y="67"/>
                      </a:lnTo>
                      <a:lnTo>
                        <a:pt x="42" y="66"/>
                      </a:lnTo>
                      <a:lnTo>
                        <a:pt x="39" y="65"/>
                      </a:lnTo>
                      <a:lnTo>
                        <a:pt x="37" y="65"/>
                      </a:lnTo>
                      <a:lnTo>
                        <a:pt x="35" y="64"/>
                      </a:lnTo>
                      <a:lnTo>
                        <a:pt x="33" y="63"/>
                      </a:lnTo>
                      <a:lnTo>
                        <a:pt x="31" y="63"/>
                      </a:lnTo>
                      <a:lnTo>
                        <a:pt x="29" y="62"/>
                      </a:lnTo>
                      <a:lnTo>
                        <a:pt x="28" y="62"/>
                      </a:lnTo>
                      <a:lnTo>
                        <a:pt x="25" y="61"/>
                      </a:lnTo>
                      <a:lnTo>
                        <a:pt x="24" y="61"/>
                      </a:lnTo>
                      <a:lnTo>
                        <a:pt x="23" y="60"/>
                      </a:lnTo>
                      <a:lnTo>
                        <a:pt x="21" y="60"/>
                      </a:lnTo>
                      <a:lnTo>
                        <a:pt x="20" y="59"/>
                      </a:lnTo>
                      <a:lnTo>
                        <a:pt x="19" y="58"/>
                      </a:lnTo>
                      <a:lnTo>
                        <a:pt x="18" y="57"/>
                      </a:lnTo>
                      <a:lnTo>
                        <a:pt x="17" y="56"/>
                      </a:lnTo>
                      <a:lnTo>
                        <a:pt x="16" y="56"/>
                      </a:lnTo>
                      <a:lnTo>
                        <a:pt x="14" y="54"/>
                      </a:lnTo>
                      <a:lnTo>
                        <a:pt x="14" y="53"/>
                      </a:lnTo>
                      <a:lnTo>
                        <a:pt x="13" y="52"/>
                      </a:lnTo>
                      <a:lnTo>
                        <a:pt x="12" y="51"/>
                      </a:lnTo>
                      <a:lnTo>
                        <a:pt x="11" y="50"/>
                      </a:lnTo>
                      <a:lnTo>
                        <a:pt x="10" y="49"/>
                      </a:lnTo>
                      <a:lnTo>
                        <a:pt x="9" y="48"/>
                      </a:lnTo>
                      <a:lnTo>
                        <a:pt x="9" y="46"/>
                      </a:lnTo>
                      <a:lnTo>
                        <a:pt x="8" y="45"/>
                      </a:lnTo>
                      <a:lnTo>
                        <a:pt x="8" y="44"/>
                      </a:lnTo>
                      <a:lnTo>
                        <a:pt x="7" y="43"/>
                      </a:lnTo>
                      <a:lnTo>
                        <a:pt x="7" y="42"/>
                      </a:lnTo>
                      <a:lnTo>
                        <a:pt x="6" y="41"/>
                      </a:lnTo>
                      <a:lnTo>
                        <a:pt x="6" y="40"/>
                      </a:lnTo>
                      <a:lnTo>
                        <a:pt x="6" y="39"/>
                      </a:lnTo>
                      <a:lnTo>
                        <a:pt x="6" y="37"/>
                      </a:lnTo>
                      <a:lnTo>
                        <a:pt x="6" y="36"/>
                      </a:lnTo>
                      <a:lnTo>
                        <a:pt x="6" y="35"/>
                      </a:lnTo>
                      <a:lnTo>
                        <a:pt x="5" y="34"/>
                      </a:lnTo>
                      <a:lnTo>
                        <a:pt x="6" y="32"/>
                      </a:lnTo>
                      <a:lnTo>
                        <a:pt x="6" y="30"/>
                      </a:lnTo>
                      <a:lnTo>
                        <a:pt x="6" y="28"/>
                      </a:lnTo>
                      <a:lnTo>
                        <a:pt x="6" y="27"/>
                      </a:lnTo>
                      <a:lnTo>
                        <a:pt x="6" y="25"/>
                      </a:lnTo>
                      <a:lnTo>
                        <a:pt x="7" y="24"/>
                      </a:lnTo>
                      <a:lnTo>
                        <a:pt x="7" y="23"/>
                      </a:lnTo>
                      <a:lnTo>
                        <a:pt x="8" y="21"/>
                      </a:lnTo>
                      <a:lnTo>
                        <a:pt x="8" y="20"/>
                      </a:lnTo>
                      <a:lnTo>
                        <a:pt x="9" y="19"/>
                      </a:lnTo>
                      <a:lnTo>
                        <a:pt x="10" y="18"/>
                      </a:lnTo>
                      <a:lnTo>
                        <a:pt x="10" y="17"/>
                      </a:lnTo>
                      <a:lnTo>
                        <a:pt x="11" y="15"/>
                      </a:lnTo>
                      <a:lnTo>
                        <a:pt x="12" y="14"/>
                      </a:ln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5" y="11"/>
                      </a:lnTo>
                      <a:lnTo>
                        <a:pt x="17" y="9"/>
                      </a:lnTo>
                      <a:lnTo>
                        <a:pt x="18" y="9"/>
                      </a:lnTo>
                      <a:lnTo>
                        <a:pt x="19" y="7"/>
                      </a:lnTo>
                      <a:lnTo>
                        <a:pt x="20" y="6"/>
                      </a:lnTo>
                      <a:lnTo>
                        <a:pt x="22" y="5"/>
                      </a:lnTo>
                      <a:lnTo>
                        <a:pt x="23" y="4"/>
                      </a:lnTo>
                      <a:lnTo>
                        <a:pt x="24" y="4"/>
                      </a:lnTo>
                      <a:lnTo>
                        <a:pt x="27" y="3"/>
                      </a:lnTo>
                      <a:lnTo>
                        <a:pt x="29" y="2"/>
                      </a:lnTo>
                      <a:lnTo>
                        <a:pt x="31" y="2"/>
                      </a:lnTo>
                      <a:lnTo>
                        <a:pt x="32" y="1"/>
                      </a:lnTo>
                      <a:lnTo>
                        <a:pt x="34" y="1"/>
                      </a:lnTo>
                      <a:lnTo>
                        <a:pt x="36" y="0"/>
                      </a:lnTo>
                      <a:lnTo>
                        <a:pt x="38" y="0"/>
                      </a:lnTo>
                      <a:lnTo>
                        <a:pt x="39" y="0"/>
                      </a:lnTo>
                      <a:lnTo>
                        <a:pt x="41" y="0"/>
                      </a:lnTo>
                      <a:lnTo>
                        <a:pt x="43" y="0"/>
                      </a:lnTo>
                      <a:lnTo>
                        <a:pt x="45" y="0"/>
                      </a:lnTo>
                      <a:lnTo>
                        <a:pt x="46" y="0"/>
                      </a:lnTo>
                      <a:lnTo>
                        <a:pt x="49" y="0"/>
                      </a:lnTo>
                      <a:lnTo>
                        <a:pt x="52" y="0"/>
                      </a:lnTo>
                      <a:lnTo>
                        <a:pt x="54" y="0"/>
                      </a:lnTo>
                      <a:lnTo>
                        <a:pt x="56" y="0"/>
                      </a:lnTo>
                      <a:lnTo>
                        <a:pt x="58" y="0"/>
                      </a:lnTo>
                      <a:lnTo>
                        <a:pt x="60" y="1"/>
                      </a:lnTo>
                      <a:lnTo>
                        <a:pt x="62" y="1"/>
                      </a:lnTo>
                      <a:lnTo>
                        <a:pt x="64" y="2"/>
                      </a:lnTo>
                      <a:lnTo>
                        <a:pt x="65" y="2"/>
                      </a:lnTo>
                      <a:lnTo>
                        <a:pt x="67" y="3"/>
                      </a:lnTo>
                      <a:lnTo>
                        <a:pt x="69" y="4"/>
                      </a:lnTo>
                      <a:lnTo>
                        <a:pt x="70" y="5"/>
                      </a:lnTo>
                      <a:lnTo>
                        <a:pt x="72" y="5"/>
                      </a:lnTo>
                      <a:lnTo>
                        <a:pt x="73" y="6"/>
                      </a:lnTo>
                      <a:lnTo>
                        <a:pt x="76" y="7"/>
                      </a:lnTo>
                      <a:lnTo>
                        <a:pt x="77" y="9"/>
                      </a:lnTo>
                      <a:lnTo>
                        <a:pt x="78" y="10"/>
                      </a:lnTo>
                      <a:lnTo>
                        <a:pt x="80" y="11"/>
                      </a:lnTo>
                      <a:lnTo>
                        <a:pt x="81" y="12"/>
                      </a:lnTo>
                      <a:lnTo>
                        <a:pt x="82" y="13"/>
                      </a:lnTo>
                      <a:lnTo>
                        <a:pt x="83" y="14"/>
                      </a:lnTo>
                      <a:lnTo>
                        <a:pt x="84" y="15"/>
                      </a:lnTo>
                      <a:lnTo>
                        <a:pt x="85" y="16"/>
                      </a:lnTo>
                      <a:lnTo>
                        <a:pt x="86" y="18"/>
                      </a:lnTo>
                      <a:lnTo>
                        <a:pt x="87" y="19"/>
                      </a:lnTo>
                      <a:lnTo>
                        <a:pt x="88" y="20"/>
                      </a:lnTo>
                      <a:lnTo>
                        <a:pt x="89" y="21"/>
                      </a:lnTo>
                      <a:lnTo>
                        <a:pt x="89" y="23"/>
                      </a:lnTo>
                      <a:lnTo>
                        <a:pt x="90" y="24"/>
                      </a:lnTo>
                      <a:lnTo>
                        <a:pt x="90" y="26"/>
                      </a:lnTo>
                      <a:lnTo>
                        <a:pt x="91" y="27"/>
                      </a:lnTo>
                      <a:lnTo>
                        <a:pt x="91" y="29"/>
                      </a:lnTo>
                      <a:lnTo>
                        <a:pt x="91" y="30"/>
                      </a:lnTo>
                      <a:lnTo>
                        <a:pt x="91" y="33"/>
                      </a:lnTo>
                      <a:lnTo>
                        <a:pt x="91" y="35"/>
                      </a:lnTo>
                      <a:lnTo>
                        <a:pt x="91" y="37"/>
                      </a:lnTo>
                      <a:lnTo>
                        <a:pt x="77" y="38"/>
                      </a:lnTo>
                      <a:lnTo>
                        <a:pt x="77" y="36"/>
                      </a:lnTo>
                      <a:lnTo>
                        <a:pt x="77" y="34"/>
                      </a:lnTo>
                      <a:lnTo>
                        <a:pt x="76" y="32"/>
                      </a:lnTo>
                      <a:lnTo>
                        <a:pt x="76" y="30"/>
                      </a:lnTo>
                      <a:lnTo>
                        <a:pt x="75" y="28"/>
                      </a:lnTo>
                      <a:lnTo>
                        <a:pt x="73" y="27"/>
                      </a:lnTo>
                      <a:lnTo>
                        <a:pt x="73" y="25"/>
                      </a:lnTo>
                      <a:lnTo>
                        <a:pt x="72" y="24"/>
                      </a:lnTo>
                      <a:lnTo>
                        <a:pt x="71" y="23"/>
                      </a:lnTo>
                      <a:lnTo>
                        <a:pt x="70" y="22"/>
                      </a:lnTo>
                      <a:lnTo>
                        <a:pt x="69" y="21"/>
                      </a:lnTo>
                      <a:lnTo>
                        <a:pt x="68" y="20"/>
                      </a:lnTo>
                      <a:lnTo>
                        <a:pt x="67" y="19"/>
                      </a:lnTo>
                      <a:lnTo>
                        <a:pt x="66" y="18"/>
                      </a:lnTo>
                      <a:lnTo>
                        <a:pt x="65" y="17"/>
                      </a:lnTo>
                      <a:lnTo>
                        <a:pt x="63" y="17"/>
                      </a:lnTo>
                      <a:lnTo>
                        <a:pt x="62" y="16"/>
                      </a:lnTo>
                      <a:lnTo>
                        <a:pt x="60" y="16"/>
                      </a:lnTo>
                      <a:lnTo>
                        <a:pt x="58" y="15"/>
                      </a:lnTo>
                      <a:lnTo>
                        <a:pt x="56" y="15"/>
                      </a:lnTo>
                      <a:lnTo>
                        <a:pt x="55" y="15"/>
                      </a:lnTo>
                      <a:lnTo>
                        <a:pt x="53" y="15"/>
                      </a:lnTo>
                      <a:lnTo>
                        <a:pt x="51" y="15"/>
                      </a:lnTo>
                      <a:lnTo>
                        <a:pt x="47" y="15"/>
                      </a:lnTo>
                      <a:lnTo>
                        <a:pt x="45" y="15"/>
                      </a:lnTo>
                      <a:lnTo>
                        <a:pt x="43" y="15"/>
                      </a:lnTo>
                      <a:lnTo>
                        <a:pt x="41" y="15"/>
                      </a:lnTo>
                      <a:lnTo>
                        <a:pt x="39" y="15"/>
                      </a:lnTo>
                      <a:lnTo>
                        <a:pt x="37" y="15"/>
                      </a:lnTo>
                      <a:lnTo>
                        <a:pt x="35" y="16"/>
                      </a:lnTo>
                      <a:lnTo>
                        <a:pt x="34" y="16"/>
                      </a:lnTo>
                      <a:lnTo>
                        <a:pt x="32" y="17"/>
                      </a:lnTo>
                      <a:lnTo>
                        <a:pt x="31" y="17"/>
                      </a:lnTo>
                      <a:lnTo>
                        <a:pt x="30" y="18"/>
                      </a:lnTo>
                      <a:lnTo>
                        <a:pt x="29" y="19"/>
                      </a:lnTo>
                      <a:lnTo>
                        <a:pt x="27" y="20"/>
                      </a:lnTo>
                      <a:lnTo>
                        <a:pt x="25" y="21"/>
                      </a:lnTo>
                      <a:lnTo>
                        <a:pt x="24" y="22"/>
                      </a:lnTo>
                      <a:lnTo>
                        <a:pt x="23" y="23"/>
                      </a:lnTo>
                      <a:lnTo>
                        <a:pt x="23" y="24"/>
                      </a:lnTo>
                      <a:lnTo>
                        <a:pt x="22" y="25"/>
                      </a:lnTo>
                      <a:lnTo>
                        <a:pt x="22" y="26"/>
                      </a:lnTo>
                      <a:lnTo>
                        <a:pt x="21" y="27"/>
                      </a:lnTo>
                      <a:lnTo>
                        <a:pt x="21" y="28"/>
                      </a:lnTo>
                      <a:lnTo>
                        <a:pt x="21" y="29"/>
                      </a:lnTo>
                      <a:lnTo>
                        <a:pt x="21" y="30"/>
                      </a:lnTo>
                      <a:lnTo>
                        <a:pt x="20" y="33"/>
                      </a:lnTo>
                      <a:lnTo>
                        <a:pt x="21" y="33"/>
                      </a:lnTo>
                      <a:lnTo>
                        <a:pt x="21" y="34"/>
                      </a:lnTo>
                      <a:lnTo>
                        <a:pt x="21" y="35"/>
                      </a:lnTo>
                      <a:lnTo>
                        <a:pt x="21" y="36"/>
                      </a:lnTo>
                      <a:lnTo>
                        <a:pt x="21" y="37"/>
                      </a:lnTo>
                      <a:lnTo>
                        <a:pt x="22" y="38"/>
                      </a:lnTo>
                      <a:lnTo>
                        <a:pt x="22" y="39"/>
                      </a:lnTo>
                      <a:lnTo>
                        <a:pt x="22" y="40"/>
                      </a:lnTo>
                      <a:lnTo>
                        <a:pt x="23" y="40"/>
                      </a:lnTo>
                      <a:lnTo>
                        <a:pt x="23" y="41"/>
                      </a:lnTo>
                      <a:lnTo>
                        <a:pt x="24" y="42"/>
                      </a:lnTo>
                      <a:lnTo>
                        <a:pt x="24" y="43"/>
                      </a:lnTo>
                      <a:lnTo>
                        <a:pt x="25" y="43"/>
                      </a:lnTo>
                      <a:lnTo>
                        <a:pt x="27" y="44"/>
                      </a:lnTo>
                      <a:lnTo>
                        <a:pt x="28" y="45"/>
                      </a:lnTo>
                      <a:lnTo>
                        <a:pt x="30" y="45"/>
                      </a:lnTo>
                      <a:lnTo>
                        <a:pt x="31" y="46"/>
                      </a:lnTo>
                      <a:lnTo>
                        <a:pt x="33" y="47"/>
                      </a:lnTo>
                      <a:lnTo>
                        <a:pt x="35" y="47"/>
                      </a:lnTo>
                      <a:lnTo>
                        <a:pt x="38" y="48"/>
                      </a:lnTo>
                      <a:lnTo>
                        <a:pt x="40" y="49"/>
                      </a:lnTo>
                      <a:lnTo>
                        <a:pt x="43" y="49"/>
                      </a:lnTo>
                      <a:lnTo>
                        <a:pt x="45" y="50"/>
                      </a:lnTo>
                      <a:lnTo>
                        <a:pt x="48" y="51"/>
                      </a:lnTo>
                      <a:lnTo>
                        <a:pt x="52" y="51"/>
                      </a:lnTo>
                      <a:lnTo>
                        <a:pt x="55" y="52"/>
                      </a:lnTo>
                      <a:lnTo>
                        <a:pt x="58" y="53"/>
                      </a:lnTo>
                      <a:lnTo>
                        <a:pt x="60" y="53"/>
                      </a:lnTo>
                      <a:lnTo>
                        <a:pt x="63" y="54"/>
                      </a:lnTo>
                      <a:lnTo>
                        <a:pt x="65" y="56"/>
                      </a:lnTo>
                      <a:lnTo>
                        <a:pt x="67" y="56"/>
                      </a:lnTo>
                      <a:lnTo>
                        <a:pt x="69" y="57"/>
                      </a:lnTo>
                      <a:lnTo>
                        <a:pt x="70" y="58"/>
                      </a:lnTo>
                      <a:lnTo>
                        <a:pt x="72" y="58"/>
                      </a:lnTo>
                      <a:lnTo>
                        <a:pt x="73" y="59"/>
                      </a:lnTo>
                      <a:lnTo>
                        <a:pt x="75" y="60"/>
                      </a:lnTo>
                      <a:lnTo>
                        <a:pt x="77" y="60"/>
                      </a:lnTo>
                      <a:lnTo>
                        <a:pt x="79" y="61"/>
                      </a:lnTo>
                      <a:lnTo>
                        <a:pt x="80" y="62"/>
                      </a:lnTo>
                      <a:lnTo>
                        <a:pt x="82" y="63"/>
                      </a:lnTo>
                      <a:lnTo>
                        <a:pt x="83" y="63"/>
                      </a:lnTo>
                      <a:lnTo>
                        <a:pt x="84" y="64"/>
                      </a:lnTo>
                      <a:lnTo>
                        <a:pt x="85" y="65"/>
                      </a:lnTo>
                      <a:lnTo>
                        <a:pt x="87" y="66"/>
                      </a:lnTo>
                      <a:lnTo>
                        <a:pt x="88" y="67"/>
                      </a:lnTo>
                      <a:lnTo>
                        <a:pt x="89" y="68"/>
                      </a:lnTo>
                      <a:lnTo>
                        <a:pt x="90" y="69"/>
                      </a:lnTo>
                      <a:lnTo>
                        <a:pt x="90" y="71"/>
                      </a:lnTo>
                      <a:lnTo>
                        <a:pt x="91" y="72"/>
                      </a:lnTo>
                      <a:lnTo>
                        <a:pt x="92" y="73"/>
                      </a:lnTo>
                      <a:lnTo>
                        <a:pt x="93" y="74"/>
                      </a:lnTo>
                      <a:lnTo>
                        <a:pt x="93" y="75"/>
                      </a:lnTo>
                      <a:lnTo>
                        <a:pt x="94" y="77"/>
                      </a:lnTo>
                      <a:lnTo>
                        <a:pt x="94" y="78"/>
                      </a:lnTo>
                      <a:lnTo>
                        <a:pt x="95" y="80"/>
                      </a:lnTo>
                      <a:lnTo>
                        <a:pt x="95" y="82"/>
                      </a:lnTo>
                      <a:lnTo>
                        <a:pt x="95" y="83"/>
                      </a:lnTo>
                      <a:lnTo>
                        <a:pt x="95" y="85"/>
                      </a:lnTo>
                      <a:lnTo>
                        <a:pt x="95" y="86"/>
                      </a:lnTo>
                      <a:lnTo>
                        <a:pt x="95" y="88"/>
                      </a:lnTo>
                      <a:lnTo>
                        <a:pt x="95" y="89"/>
                      </a:lnTo>
                      <a:lnTo>
                        <a:pt x="95" y="91"/>
                      </a:lnTo>
                      <a:lnTo>
                        <a:pt x="95" y="92"/>
                      </a:lnTo>
                      <a:lnTo>
                        <a:pt x="95" y="94"/>
                      </a:lnTo>
                      <a:lnTo>
                        <a:pt x="94" y="95"/>
                      </a:lnTo>
                      <a:lnTo>
                        <a:pt x="94" y="97"/>
                      </a:lnTo>
                      <a:lnTo>
                        <a:pt x="93" y="98"/>
                      </a:lnTo>
                      <a:lnTo>
                        <a:pt x="93" y="100"/>
                      </a:lnTo>
                      <a:lnTo>
                        <a:pt x="92" y="101"/>
                      </a:lnTo>
                      <a:lnTo>
                        <a:pt x="91" y="104"/>
                      </a:lnTo>
                      <a:lnTo>
                        <a:pt x="90" y="105"/>
                      </a:lnTo>
                      <a:lnTo>
                        <a:pt x="89" y="107"/>
                      </a:lnTo>
                      <a:lnTo>
                        <a:pt x="89" y="108"/>
                      </a:lnTo>
                      <a:lnTo>
                        <a:pt x="88" y="109"/>
                      </a:lnTo>
                      <a:lnTo>
                        <a:pt x="87" y="110"/>
                      </a:lnTo>
                      <a:lnTo>
                        <a:pt x="86" y="111"/>
                      </a:lnTo>
                      <a:lnTo>
                        <a:pt x="84" y="112"/>
                      </a:lnTo>
                      <a:lnTo>
                        <a:pt x="83" y="113"/>
                      </a:lnTo>
                      <a:lnTo>
                        <a:pt x="82" y="114"/>
                      </a:lnTo>
                      <a:lnTo>
                        <a:pt x="81" y="115"/>
                      </a:lnTo>
                      <a:lnTo>
                        <a:pt x="79" y="116"/>
                      </a:lnTo>
                      <a:lnTo>
                        <a:pt x="78" y="117"/>
                      </a:lnTo>
                      <a:lnTo>
                        <a:pt x="76" y="118"/>
                      </a:lnTo>
                      <a:lnTo>
                        <a:pt x="73" y="119"/>
                      </a:lnTo>
                      <a:lnTo>
                        <a:pt x="72" y="119"/>
                      </a:lnTo>
                      <a:lnTo>
                        <a:pt x="70" y="120"/>
                      </a:lnTo>
                      <a:lnTo>
                        <a:pt x="69" y="120"/>
                      </a:lnTo>
                      <a:lnTo>
                        <a:pt x="67" y="121"/>
                      </a:lnTo>
                      <a:lnTo>
                        <a:pt x="65" y="121"/>
                      </a:lnTo>
                      <a:lnTo>
                        <a:pt x="63" y="122"/>
                      </a:lnTo>
                      <a:lnTo>
                        <a:pt x="62" y="122"/>
                      </a:lnTo>
                      <a:lnTo>
                        <a:pt x="60" y="122"/>
                      </a:lnTo>
                      <a:lnTo>
                        <a:pt x="58" y="122"/>
                      </a:lnTo>
                      <a:lnTo>
                        <a:pt x="56" y="122"/>
                      </a:lnTo>
                      <a:lnTo>
                        <a:pt x="54" y="122"/>
                      </a:lnTo>
                      <a:lnTo>
                        <a:pt x="51" y="123"/>
                      </a:lnTo>
                      <a:lnTo>
                        <a:pt x="48" y="122"/>
                      </a:lnTo>
                      <a:lnTo>
                        <a:pt x="46" y="122"/>
                      </a:lnTo>
                      <a:lnTo>
                        <a:pt x="43" y="122"/>
                      </a:lnTo>
                      <a:lnTo>
                        <a:pt x="41" y="122"/>
                      </a:lnTo>
                      <a:lnTo>
                        <a:pt x="39" y="122"/>
                      </a:lnTo>
                      <a:lnTo>
                        <a:pt x="36" y="121"/>
                      </a:lnTo>
                      <a:lnTo>
                        <a:pt x="34" y="121"/>
                      </a:lnTo>
                      <a:lnTo>
                        <a:pt x="32" y="121"/>
                      </a:lnTo>
                      <a:lnTo>
                        <a:pt x="30" y="120"/>
                      </a:lnTo>
                      <a:lnTo>
                        <a:pt x="28" y="120"/>
                      </a:lnTo>
                      <a:lnTo>
                        <a:pt x="25" y="119"/>
                      </a:lnTo>
                      <a:lnTo>
                        <a:pt x="23" y="119"/>
                      </a:lnTo>
                      <a:lnTo>
                        <a:pt x="22" y="118"/>
                      </a:lnTo>
                      <a:lnTo>
                        <a:pt x="20" y="117"/>
                      </a:lnTo>
                      <a:lnTo>
                        <a:pt x="19" y="116"/>
                      </a:lnTo>
                      <a:lnTo>
                        <a:pt x="17" y="115"/>
                      </a:lnTo>
                      <a:lnTo>
                        <a:pt x="16" y="114"/>
                      </a:lnTo>
                      <a:lnTo>
                        <a:pt x="14" y="112"/>
                      </a:lnTo>
                      <a:lnTo>
                        <a:pt x="13" y="111"/>
                      </a:lnTo>
                      <a:lnTo>
                        <a:pt x="12" y="110"/>
                      </a:lnTo>
                      <a:lnTo>
                        <a:pt x="11" y="109"/>
                      </a:lnTo>
                      <a:lnTo>
                        <a:pt x="10" y="107"/>
                      </a:lnTo>
                      <a:lnTo>
                        <a:pt x="9" y="106"/>
                      </a:lnTo>
                      <a:lnTo>
                        <a:pt x="7" y="105"/>
                      </a:lnTo>
                      <a:lnTo>
                        <a:pt x="7" y="102"/>
                      </a:lnTo>
                      <a:lnTo>
                        <a:pt x="6" y="100"/>
                      </a:lnTo>
                      <a:lnTo>
                        <a:pt x="5" y="99"/>
                      </a:lnTo>
                      <a:lnTo>
                        <a:pt x="4" y="97"/>
                      </a:lnTo>
                      <a:lnTo>
                        <a:pt x="4" y="96"/>
                      </a:lnTo>
                      <a:lnTo>
                        <a:pt x="3" y="94"/>
                      </a:lnTo>
                      <a:lnTo>
                        <a:pt x="3" y="92"/>
                      </a:lnTo>
                      <a:lnTo>
                        <a:pt x="1" y="91"/>
                      </a:lnTo>
                      <a:lnTo>
                        <a:pt x="1" y="89"/>
                      </a:lnTo>
                      <a:lnTo>
                        <a:pt x="1" y="87"/>
                      </a:lnTo>
                      <a:lnTo>
                        <a:pt x="1" y="85"/>
                      </a:lnTo>
                      <a:lnTo>
                        <a:pt x="0" y="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15" name="Freeform 586"/>
                <p:cNvSpPr>
                  <a:spLocks noEditPoints="1"/>
                </p:cNvSpPr>
                <p:nvPr/>
              </p:nvSpPr>
              <p:spPr bwMode="auto">
                <a:xfrm>
                  <a:off x="2582" y="3664"/>
                  <a:ext cx="39" cy="45"/>
                </a:xfrm>
                <a:custGeom>
                  <a:avLst/>
                  <a:gdLst>
                    <a:gd name="T0" fmla="*/ 9 w 79"/>
                    <a:gd name="T1" fmla="*/ 9 h 89"/>
                    <a:gd name="T2" fmla="*/ 9 w 79"/>
                    <a:gd name="T3" fmla="*/ 10 h 89"/>
                    <a:gd name="T4" fmla="*/ 8 w 79"/>
                    <a:gd name="T5" fmla="*/ 10 h 89"/>
                    <a:gd name="T6" fmla="*/ 7 w 79"/>
                    <a:gd name="T7" fmla="*/ 11 h 89"/>
                    <a:gd name="T8" fmla="*/ 6 w 79"/>
                    <a:gd name="T9" fmla="*/ 11 h 89"/>
                    <a:gd name="T10" fmla="*/ 5 w 79"/>
                    <a:gd name="T11" fmla="*/ 11 h 89"/>
                    <a:gd name="T12" fmla="*/ 4 w 79"/>
                    <a:gd name="T13" fmla="*/ 11 h 89"/>
                    <a:gd name="T14" fmla="*/ 3 w 79"/>
                    <a:gd name="T15" fmla="*/ 11 h 89"/>
                    <a:gd name="T16" fmla="*/ 1 w 79"/>
                    <a:gd name="T17" fmla="*/ 11 h 89"/>
                    <a:gd name="T18" fmla="*/ 0 w 79"/>
                    <a:gd name="T19" fmla="*/ 10 h 89"/>
                    <a:gd name="T20" fmla="*/ 0 w 79"/>
                    <a:gd name="T21" fmla="*/ 8 h 89"/>
                    <a:gd name="T22" fmla="*/ 0 w 79"/>
                    <a:gd name="T23" fmla="*/ 7 h 89"/>
                    <a:gd name="T24" fmla="*/ 0 w 79"/>
                    <a:gd name="T25" fmla="*/ 5 h 89"/>
                    <a:gd name="T26" fmla="*/ 0 w 79"/>
                    <a:gd name="T27" fmla="*/ 4 h 89"/>
                    <a:gd name="T28" fmla="*/ 0 w 79"/>
                    <a:gd name="T29" fmla="*/ 2 h 89"/>
                    <a:gd name="T30" fmla="*/ 1 w 79"/>
                    <a:gd name="T31" fmla="*/ 1 h 89"/>
                    <a:gd name="T32" fmla="*/ 3 w 79"/>
                    <a:gd name="T33" fmla="*/ 1 h 89"/>
                    <a:gd name="T34" fmla="*/ 4 w 79"/>
                    <a:gd name="T35" fmla="*/ 0 h 89"/>
                    <a:gd name="T36" fmla="*/ 5 w 79"/>
                    <a:gd name="T37" fmla="*/ 0 h 89"/>
                    <a:gd name="T38" fmla="*/ 7 w 79"/>
                    <a:gd name="T39" fmla="*/ 1 h 89"/>
                    <a:gd name="T40" fmla="*/ 8 w 79"/>
                    <a:gd name="T41" fmla="*/ 1 h 89"/>
                    <a:gd name="T42" fmla="*/ 9 w 79"/>
                    <a:gd name="T43" fmla="*/ 2 h 89"/>
                    <a:gd name="T44" fmla="*/ 9 w 79"/>
                    <a:gd name="T45" fmla="*/ 4 h 89"/>
                    <a:gd name="T46" fmla="*/ 9 w 79"/>
                    <a:gd name="T47" fmla="*/ 5 h 89"/>
                    <a:gd name="T48" fmla="*/ 9 w 79"/>
                    <a:gd name="T49" fmla="*/ 6 h 89"/>
                    <a:gd name="T50" fmla="*/ 9 w 79"/>
                    <a:gd name="T51" fmla="*/ 6 h 89"/>
                    <a:gd name="T52" fmla="*/ 9 w 79"/>
                    <a:gd name="T53" fmla="*/ 6 h 89"/>
                    <a:gd name="T54" fmla="*/ 2 w 79"/>
                    <a:gd name="T55" fmla="*/ 7 h 89"/>
                    <a:gd name="T56" fmla="*/ 2 w 79"/>
                    <a:gd name="T57" fmla="*/ 8 h 89"/>
                    <a:gd name="T58" fmla="*/ 2 w 79"/>
                    <a:gd name="T59" fmla="*/ 9 h 89"/>
                    <a:gd name="T60" fmla="*/ 3 w 79"/>
                    <a:gd name="T61" fmla="*/ 9 h 89"/>
                    <a:gd name="T62" fmla="*/ 3 w 79"/>
                    <a:gd name="T63" fmla="*/ 10 h 89"/>
                    <a:gd name="T64" fmla="*/ 4 w 79"/>
                    <a:gd name="T65" fmla="*/ 10 h 89"/>
                    <a:gd name="T66" fmla="*/ 5 w 79"/>
                    <a:gd name="T67" fmla="*/ 10 h 89"/>
                    <a:gd name="T68" fmla="*/ 6 w 79"/>
                    <a:gd name="T69" fmla="*/ 10 h 89"/>
                    <a:gd name="T70" fmla="*/ 6 w 79"/>
                    <a:gd name="T71" fmla="*/ 10 h 89"/>
                    <a:gd name="T72" fmla="*/ 6 w 79"/>
                    <a:gd name="T73" fmla="*/ 10 h 89"/>
                    <a:gd name="T74" fmla="*/ 7 w 79"/>
                    <a:gd name="T75" fmla="*/ 9 h 89"/>
                    <a:gd name="T76" fmla="*/ 7 w 79"/>
                    <a:gd name="T77" fmla="*/ 8 h 89"/>
                    <a:gd name="T78" fmla="*/ 8 w 79"/>
                    <a:gd name="T79" fmla="*/ 8 h 89"/>
                    <a:gd name="T80" fmla="*/ 8 w 79"/>
                    <a:gd name="T81" fmla="*/ 5 h 89"/>
                    <a:gd name="T82" fmla="*/ 7 w 79"/>
                    <a:gd name="T83" fmla="*/ 4 h 89"/>
                    <a:gd name="T84" fmla="*/ 7 w 79"/>
                    <a:gd name="T85" fmla="*/ 3 h 89"/>
                    <a:gd name="T86" fmla="*/ 7 w 79"/>
                    <a:gd name="T87" fmla="*/ 3 h 89"/>
                    <a:gd name="T88" fmla="*/ 6 w 79"/>
                    <a:gd name="T89" fmla="*/ 2 h 89"/>
                    <a:gd name="T90" fmla="*/ 5 w 79"/>
                    <a:gd name="T91" fmla="*/ 2 h 89"/>
                    <a:gd name="T92" fmla="*/ 4 w 79"/>
                    <a:gd name="T93" fmla="*/ 2 h 89"/>
                    <a:gd name="T94" fmla="*/ 4 w 79"/>
                    <a:gd name="T95" fmla="*/ 2 h 89"/>
                    <a:gd name="T96" fmla="*/ 3 w 79"/>
                    <a:gd name="T97" fmla="*/ 2 h 89"/>
                    <a:gd name="T98" fmla="*/ 2 w 79"/>
                    <a:gd name="T99" fmla="*/ 3 h 89"/>
                    <a:gd name="T100" fmla="*/ 2 w 79"/>
                    <a:gd name="T101" fmla="*/ 4 h 89"/>
                    <a:gd name="T102" fmla="*/ 2 w 79"/>
                    <a:gd name="T103" fmla="*/ 4 h 89"/>
                    <a:gd name="T104" fmla="*/ 2 w 79"/>
                    <a:gd name="T105" fmla="*/ 5 h 8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9"/>
                    <a:gd name="T160" fmla="*/ 0 h 89"/>
                    <a:gd name="T161" fmla="*/ 79 w 79"/>
                    <a:gd name="T162" fmla="*/ 89 h 8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9" h="89">
                      <a:moveTo>
                        <a:pt x="64" y="60"/>
                      </a:moveTo>
                      <a:lnTo>
                        <a:pt x="78" y="62"/>
                      </a:lnTo>
                      <a:lnTo>
                        <a:pt x="78" y="63"/>
                      </a:lnTo>
                      <a:lnTo>
                        <a:pt x="77" y="65"/>
                      </a:lnTo>
                      <a:lnTo>
                        <a:pt x="77" y="67"/>
                      </a:lnTo>
                      <a:lnTo>
                        <a:pt x="76" y="70"/>
                      </a:lnTo>
                      <a:lnTo>
                        <a:pt x="75" y="72"/>
                      </a:lnTo>
                      <a:lnTo>
                        <a:pt x="74" y="73"/>
                      </a:lnTo>
                      <a:lnTo>
                        <a:pt x="73" y="75"/>
                      </a:lnTo>
                      <a:lnTo>
                        <a:pt x="71" y="76"/>
                      </a:lnTo>
                      <a:lnTo>
                        <a:pt x="70" y="78"/>
                      </a:lnTo>
                      <a:lnTo>
                        <a:pt x="69" y="79"/>
                      </a:lnTo>
                      <a:lnTo>
                        <a:pt x="67" y="80"/>
                      </a:lnTo>
                      <a:lnTo>
                        <a:pt x="65" y="82"/>
                      </a:lnTo>
                      <a:lnTo>
                        <a:pt x="64" y="83"/>
                      </a:lnTo>
                      <a:lnTo>
                        <a:pt x="62" y="84"/>
                      </a:lnTo>
                      <a:lnTo>
                        <a:pt x="61" y="85"/>
                      </a:lnTo>
                      <a:lnTo>
                        <a:pt x="58" y="85"/>
                      </a:lnTo>
                      <a:lnTo>
                        <a:pt x="56" y="86"/>
                      </a:lnTo>
                      <a:lnTo>
                        <a:pt x="54" y="87"/>
                      </a:lnTo>
                      <a:lnTo>
                        <a:pt x="52" y="87"/>
                      </a:lnTo>
                      <a:lnTo>
                        <a:pt x="50" y="88"/>
                      </a:lnTo>
                      <a:lnTo>
                        <a:pt x="48" y="88"/>
                      </a:lnTo>
                      <a:lnTo>
                        <a:pt x="46" y="88"/>
                      </a:lnTo>
                      <a:lnTo>
                        <a:pt x="44" y="88"/>
                      </a:lnTo>
                      <a:lnTo>
                        <a:pt x="41" y="89"/>
                      </a:lnTo>
                      <a:lnTo>
                        <a:pt x="39" y="88"/>
                      </a:lnTo>
                      <a:lnTo>
                        <a:pt x="35" y="88"/>
                      </a:lnTo>
                      <a:lnTo>
                        <a:pt x="32" y="88"/>
                      </a:lnTo>
                      <a:lnTo>
                        <a:pt x="29" y="87"/>
                      </a:lnTo>
                      <a:lnTo>
                        <a:pt x="27" y="87"/>
                      </a:lnTo>
                      <a:lnTo>
                        <a:pt x="24" y="86"/>
                      </a:lnTo>
                      <a:lnTo>
                        <a:pt x="22" y="85"/>
                      </a:lnTo>
                      <a:lnTo>
                        <a:pt x="20" y="84"/>
                      </a:lnTo>
                      <a:lnTo>
                        <a:pt x="17" y="82"/>
                      </a:lnTo>
                      <a:lnTo>
                        <a:pt x="15" y="81"/>
                      </a:lnTo>
                      <a:lnTo>
                        <a:pt x="13" y="79"/>
                      </a:lnTo>
                      <a:lnTo>
                        <a:pt x="10" y="78"/>
                      </a:lnTo>
                      <a:lnTo>
                        <a:pt x="9" y="76"/>
                      </a:lnTo>
                      <a:lnTo>
                        <a:pt x="7" y="74"/>
                      </a:lnTo>
                      <a:lnTo>
                        <a:pt x="6" y="71"/>
                      </a:lnTo>
                      <a:lnTo>
                        <a:pt x="5" y="68"/>
                      </a:lnTo>
                      <a:lnTo>
                        <a:pt x="4" y="66"/>
                      </a:lnTo>
                      <a:lnTo>
                        <a:pt x="3" y="63"/>
                      </a:lnTo>
                      <a:lnTo>
                        <a:pt x="2" y="61"/>
                      </a:lnTo>
                      <a:lnTo>
                        <a:pt x="2" y="58"/>
                      </a:lnTo>
                      <a:lnTo>
                        <a:pt x="1" y="55"/>
                      </a:lnTo>
                      <a:lnTo>
                        <a:pt x="1" y="52"/>
                      </a:lnTo>
                      <a:lnTo>
                        <a:pt x="1" y="49"/>
                      </a:lnTo>
                      <a:lnTo>
                        <a:pt x="0" y="46"/>
                      </a:lnTo>
                      <a:lnTo>
                        <a:pt x="1" y="41"/>
                      </a:lnTo>
                      <a:lnTo>
                        <a:pt x="1" y="38"/>
                      </a:lnTo>
                      <a:lnTo>
                        <a:pt x="1" y="35"/>
                      </a:lnTo>
                      <a:lnTo>
                        <a:pt x="2" y="32"/>
                      </a:lnTo>
                      <a:lnTo>
                        <a:pt x="2" y="29"/>
                      </a:lnTo>
                      <a:lnTo>
                        <a:pt x="3" y="26"/>
                      </a:lnTo>
                      <a:lnTo>
                        <a:pt x="4" y="23"/>
                      </a:lnTo>
                      <a:lnTo>
                        <a:pt x="5" y="20"/>
                      </a:lnTo>
                      <a:lnTo>
                        <a:pt x="6" y="18"/>
                      </a:lnTo>
                      <a:lnTo>
                        <a:pt x="7" y="15"/>
                      </a:lnTo>
                      <a:lnTo>
                        <a:pt x="9" y="13"/>
                      </a:lnTo>
                      <a:lnTo>
                        <a:pt x="10" y="12"/>
                      </a:lnTo>
                      <a:lnTo>
                        <a:pt x="13" y="10"/>
                      </a:lnTo>
                      <a:lnTo>
                        <a:pt x="15" y="8"/>
                      </a:lnTo>
                      <a:lnTo>
                        <a:pt x="17" y="6"/>
                      </a:lnTo>
                      <a:lnTo>
                        <a:pt x="20" y="5"/>
                      </a:lnTo>
                      <a:lnTo>
                        <a:pt x="22" y="4"/>
                      </a:lnTo>
                      <a:lnTo>
                        <a:pt x="24" y="2"/>
                      </a:lnTo>
                      <a:lnTo>
                        <a:pt x="26" y="2"/>
                      </a:lnTo>
                      <a:lnTo>
                        <a:pt x="29" y="1"/>
                      </a:lnTo>
                      <a:lnTo>
                        <a:pt x="31" y="0"/>
                      </a:lnTo>
                      <a:lnTo>
                        <a:pt x="34" y="0"/>
                      </a:lnTo>
                      <a:lnTo>
                        <a:pt x="38" y="0"/>
                      </a:lnTo>
                      <a:lnTo>
                        <a:pt x="40" y="0"/>
                      </a:lnTo>
                      <a:lnTo>
                        <a:pt x="43" y="0"/>
                      </a:lnTo>
                      <a:lnTo>
                        <a:pt x="46" y="0"/>
                      </a:lnTo>
                      <a:lnTo>
                        <a:pt x="49" y="0"/>
                      </a:lnTo>
                      <a:lnTo>
                        <a:pt x="51" y="1"/>
                      </a:lnTo>
                      <a:lnTo>
                        <a:pt x="53" y="1"/>
                      </a:lnTo>
                      <a:lnTo>
                        <a:pt x="56" y="2"/>
                      </a:lnTo>
                      <a:lnTo>
                        <a:pt x="58" y="3"/>
                      </a:lnTo>
                      <a:lnTo>
                        <a:pt x="61" y="4"/>
                      </a:lnTo>
                      <a:lnTo>
                        <a:pt x="63" y="6"/>
                      </a:lnTo>
                      <a:lnTo>
                        <a:pt x="65" y="7"/>
                      </a:lnTo>
                      <a:lnTo>
                        <a:pt x="67" y="9"/>
                      </a:lnTo>
                      <a:lnTo>
                        <a:pt x="68" y="11"/>
                      </a:lnTo>
                      <a:lnTo>
                        <a:pt x="70" y="13"/>
                      </a:lnTo>
                      <a:lnTo>
                        <a:pt x="72" y="15"/>
                      </a:lnTo>
                      <a:lnTo>
                        <a:pt x="73" y="17"/>
                      </a:lnTo>
                      <a:lnTo>
                        <a:pt x="75" y="19"/>
                      </a:lnTo>
                      <a:lnTo>
                        <a:pt x="76" y="23"/>
                      </a:lnTo>
                      <a:lnTo>
                        <a:pt x="77" y="26"/>
                      </a:lnTo>
                      <a:lnTo>
                        <a:pt x="78" y="28"/>
                      </a:lnTo>
                      <a:lnTo>
                        <a:pt x="78" y="31"/>
                      </a:lnTo>
                      <a:lnTo>
                        <a:pt x="79" y="34"/>
                      </a:lnTo>
                      <a:lnTo>
                        <a:pt x="79" y="37"/>
                      </a:lnTo>
                      <a:lnTo>
                        <a:pt x="79" y="40"/>
                      </a:lnTo>
                      <a:lnTo>
                        <a:pt x="79" y="44"/>
                      </a:lnTo>
                      <a:lnTo>
                        <a:pt x="79" y="46"/>
                      </a:lnTo>
                      <a:lnTo>
                        <a:pt x="79" y="47"/>
                      </a:lnTo>
                      <a:lnTo>
                        <a:pt x="79" y="48"/>
                      </a:lnTo>
                      <a:lnTo>
                        <a:pt x="79" y="49"/>
                      </a:lnTo>
                      <a:lnTo>
                        <a:pt x="15" y="49"/>
                      </a:lnTo>
                      <a:lnTo>
                        <a:pt x="16" y="51"/>
                      </a:lnTo>
                      <a:lnTo>
                        <a:pt x="16" y="53"/>
                      </a:lnTo>
                      <a:lnTo>
                        <a:pt x="16" y="55"/>
                      </a:lnTo>
                      <a:lnTo>
                        <a:pt x="17" y="57"/>
                      </a:lnTo>
                      <a:lnTo>
                        <a:pt x="17" y="58"/>
                      </a:lnTo>
                      <a:lnTo>
                        <a:pt x="18" y="60"/>
                      </a:lnTo>
                      <a:lnTo>
                        <a:pt x="18" y="62"/>
                      </a:lnTo>
                      <a:lnTo>
                        <a:pt x="19" y="64"/>
                      </a:lnTo>
                      <a:lnTo>
                        <a:pt x="20" y="65"/>
                      </a:lnTo>
                      <a:lnTo>
                        <a:pt x="21" y="67"/>
                      </a:lnTo>
                      <a:lnTo>
                        <a:pt x="22" y="68"/>
                      </a:lnTo>
                      <a:lnTo>
                        <a:pt x="22" y="71"/>
                      </a:lnTo>
                      <a:lnTo>
                        <a:pt x="24" y="72"/>
                      </a:lnTo>
                      <a:lnTo>
                        <a:pt x="25" y="73"/>
                      </a:lnTo>
                      <a:lnTo>
                        <a:pt x="26" y="74"/>
                      </a:lnTo>
                      <a:lnTo>
                        <a:pt x="28" y="74"/>
                      </a:lnTo>
                      <a:lnTo>
                        <a:pt x="29" y="75"/>
                      </a:lnTo>
                      <a:lnTo>
                        <a:pt x="31" y="76"/>
                      </a:lnTo>
                      <a:lnTo>
                        <a:pt x="32" y="76"/>
                      </a:lnTo>
                      <a:lnTo>
                        <a:pt x="34" y="77"/>
                      </a:lnTo>
                      <a:lnTo>
                        <a:pt x="35" y="77"/>
                      </a:lnTo>
                      <a:lnTo>
                        <a:pt x="38" y="77"/>
                      </a:lnTo>
                      <a:lnTo>
                        <a:pt x="40" y="77"/>
                      </a:lnTo>
                      <a:lnTo>
                        <a:pt x="41" y="78"/>
                      </a:lnTo>
                      <a:lnTo>
                        <a:pt x="43" y="77"/>
                      </a:lnTo>
                      <a:lnTo>
                        <a:pt x="44" y="77"/>
                      </a:lnTo>
                      <a:lnTo>
                        <a:pt x="45" y="77"/>
                      </a:lnTo>
                      <a:lnTo>
                        <a:pt x="47" y="77"/>
                      </a:lnTo>
                      <a:lnTo>
                        <a:pt x="48" y="77"/>
                      </a:lnTo>
                      <a:lnTo>
                        <a:pt x="49" y="76"/>
                      </a:lnTo>
                      <a:lnTo>
                        <a:pt x="50" y="76"/>
                      </a:lnTo>
                      <a:lnTo>
                        <a:pt x="51" y="76"/>
                      </a:lnTo>
                      <a:lnTo>
                        <a:pt x="52" y="75"/>
                      </a:lnTo>
                      <a:lnTo>
                        <a:pt x="53" y="75"/>
                      </a:lnTo>
                      <a:lnTo>
                        <a:pt x="54" y="74"/>
                      </a:lnTo>
                      <a:lnTo>
                        <a:pt x="55" y="73"/>
                      </a:lnTo>
                      <a:lnTo>
                        <a:pt x="56" y="72"/>
                      </a:lnTo>
                      <a:lnTo>
                        <a:pt x="57" y="71"/>
                      </a:lnTo>
                      <a:lnTo>
                        <a:pt x="58" y="70"/>
                      </a:lnTo>
                      <a:lnTo>
                        <a:pt x="59" y="68"/>
                      </a:lnTo>
                      <a:lnTo>
                        <a:pt x="61" y="67"/>
                      </a:lnTo>
                      <a:lnTo>
                        <a:pt x="61" y="66"/>
                      </a:lnTo>
                      <a:lnTo>
                        <a:pt x="62" y="65"/>
                      </a:lnTo>
                      <a:lnTo>
                        <a:pt x="63" y="64"/>
                      </a:lnTo>
                      <a:lnTo>
                        <a:pt x="63" y="62"/>
                      </a:lnTo>
                      <a:lnTo>
                        <a:pt x="64" y="61"/>
                      </a:lnTo>
                      <a:lnTo>
                        <a:pt x="64" y="60"/>
                      </a:lnTo>
                      <a:close/>
                      <a:moveTo>
                        <a:pt x="16" y="36"/>
                      </a:moveTo>
                      <a:lnTo>
                        <a:pt x="64" y="36"/>
                      </a:lnTo>
                      <a:lnTo>
                        <a:pt x="64" y="34"/>
                      </a:lnTo>
                      <a:lnTo>
                        <a:pt x="64" y="32"/>
                      </a:lnTo>
                      <a:lnTo>
                        <a:pt x="64" y="31"/>
                      </a:lnTo>
                      <a:lnTo>
                        <a:pt x="63" y="29"/>
                      </a:lnTo>
                      <a:lnTo>
                        <a:pt x="63" y="28"/>
                      </a:lnTo>
                      <a:lnTo>
                        <a:pt x="62" y="27"/>
                      </a:lnTo>
                      <a:lnTo>
                        <a:pt x="62" y="26"/>
                      </a:lnTo>
                      <a:lnTo>
                        <a:pt x="61" y="24"/>
                      </a:lnTo>
                      <a:lnTo>
                        <a:pt x="61" y="23"/>
                      </a:lnTo>
                      <a:lnTo>
                        <a:pt x="59" y="22"/>
                      </a:lnTo>
                      <a:lnTo>
                        <a:pt x="58" y="20"/>
                      </a:lnTo>
                      <a:lnTo>
                        <a:pt x="57" y="20"/>
                      </a:lnTo>
                      <a:lnTo>
                        <a:pt x="56" y="18"/>
                      </a:lnTo>
                      <a:lnTo>
                        <a:pt x="55" y="17"/>
                      </a:lnTo>
                      <a:lnTo>
                        <a:pt x="54" y="16"/>
                      </a:lnTo>
                      <a:lnTo>
                        <a:pt x="53" y="14"/>
                      </a:lnTo>
                      <a:lnTo>
                        <a:pt x="52" y="14"/>
                      </a:lnTo>
                      <a:lnTo>
                        <a:pt x="50" y="13"/>
                      </a:lnTo>
                      <a:lnTo>
                        <a:pt x="49" y="12"/>
                      </a:lnTo>
                      <a:lnTo>
                        <a:pt x="47" y="11"/>
                      </a:lnTo>
                      <a:lnTo>
                        <a:pt x="46" y="11"/>
                      </a:lnTo>
                      <a:lnTo>
                        <a:pt x="44" y="11"/>
                      </a:lnTo>
                      <a:lnTo>
                        <a:pt x="42" y="11"/>
                      </a:lnTo>
                      <a:lnTo>
                        <a:pt x="40" y="11"/>
                      </a:lnTo>
                      <a:lnTo>
                        <a:pt x="39" y="11"/>
                      </a:lnTo>
                      <a:lnTo>
                        <a:pt x="37" y="11"/>
                      </a:lnTo>
                      <a:lnTo>
                        <a:pt x="35" y="11"/>
                      </a:lnTo>
                      <a:lnTo>
                        <a:pt x="33" y="11"/>
                      </a:lnTo>
                      <a:lnTo>
                        <a:pt x="32" y="12"/>
                      </a:lnTo>
                      <a:lnTo>
                        <a:pt x="30" y="12"/>
                      </a:lnTo>
                      <a:lnTo>
                        <a:pt x="29" y="13"/>
                      </a:lnTo>
                      <a:lnTo>
                        <a:pt x="28" y="14"/>
                      </a:lnTo>
                      <a:lnTo>
                        <a:pt x="27" y="14"/>
                      </a:lnTo>
                      <a:lnTo>
                        <a:pt x="26" y="15"/>
                      </a:lnTo>
                      <a:lnTo>
                        <a:pt x="25" y="16"/>
                      </a:lnTo>
                      <a:lnTo>
                        <a:pt x="23" y="18"/>
                      </a:lnTo>
                      <a:lnTo>
                        <a:pt x="22" y="19"/>
                      </a:lnTo>
                      <a:lnTo>
                        <a:pt x="21" y="20"/>
                      </a:lnTo>
                      <a:lnTo>
                        <a:pt x="20" y="22"/>
                      </a:lnTo>
                      <a:lnTo>
                        <a:pt x="20" y="24"/>
                      </a:lnTo>
                      <a:lnTo>
                        <a:pt x="19" y="25"/>
                      </a:lnTo>
                      <a:lnTo>
                        <a:pt x="18" y="26"/>
                      </a:lnTo>
                      <a:lnTo>
                        <a:pt x="18" y="28"/>
                      </a:lnTo>
                      <a:lnTo>
                        <a:pt x="17" y="29"/>
                      </a:lnTo>
                      <a:lnTo>
                        <a:pt x="17" y="31"/>
                      </a:lnTo>
                      <a:lnTo>
                        <a:pt x="17" y="32"/>
                      </a:lnTo>
                      <a:lnTo>
                        <a:pt x="17" y="34"/>
                      </a:lnTo>
                      <a:lnTo>
                        <a:pt x="16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16" name="Freeform 587"/>
                <p:cNvSpPr>
                  <a:spLocks noEditPoints="1"/>
                </p:cNvSpPr>
                <p:nvPr/>
              </p:nvSpPr>
              <p:spPr bwMode="auto">
                <a:xfrm>
                  <a:off x="2630" y="3664"/>
                  <a:ext cx="38" cy="60"/>
                </a:xfrm>
                <a:custGeom>
                  <a:avLst/>
                  <a:gdLst>
                    <a:gd name="T0" fmla="*/ 2 w 75"/>
                    <a:gd name="T1" fmla="*/ 1 h 121"/>
                    <a:gd name="T2" fmla="*/ 3 w 75"/>
                    <a:gd name="T3" fmla="*/ 1 h 121"/>
                    <a:gd name="T4" fmla="*/ 3 w 75"/>
                    <a:gd name="T5" fmla="*/ 0 h 121"/>
                    <a:gd name="T6" fmla="*/ 3 w 75"/>
                    <a:gd name="T7" fmla="*/ 0 h 121"/>
                    <a:gd name="T8" fmla="*/ 4 w 75"/>
                    <a:gd name="T9" fmla="*/ 0 h 121"/>
                    <a:gd name="T10" fmla="*/ 5 w 75"/>
                    <a:gd name="T11" fmla="*/ 0 h 121"/>
                    <a:gd name="T12" fmla="*/ 5 w 75"/>
                    <a:gd name="T13" fmla="*/ 0 h 121"/>
                    <a:gd name="T14" fmla="*/ 6 w 75"/>
                    <a:gd name="T15" fmla="*/ 0 h 121"/>
                    <a:gd name="T16" fmla="*/ 7 w 75"/>
                    <a:gd name="T17" fmla="*/ 0 h 121"/>
                    <a:gd name="T18" fmla="*/ 8 w 75"/>
                    <a:gd name="T19" fmla="*/ 0 h 121"/>
                    <a:gd name="T20" fmla="*/ 8 w 75"/>
                    <a:gd name="T21" fmla="*/ 1 h 121"/>
                    <a:gd name="T22" fmla="*/ 9 w 75"/>
                    <a:gd name="T23" fmla="*/ 1 h 121"/>
                    <a:gd name="T24" fmla="*/ 9 w 75"/>
                    <a:gd name="T25" fmla="*/ 2 h 121"/>
                    <a:gd name="T26" fmla="*/ 10 w 75"/>
                    <a:gd name="T27" fmla="*/ 3 h 121"/>
                    <a:gd name="T28" fmla="*/ 10 w 75"/>
                    <a:gd name="T29" fmla="*/ 4 h 121"/>
                    <a:gd name="T30" fmla="*/ 10 w 75"/>
                    <a:gd name="T31" fmla="*/ 5 h 121"/>
                    <a:gd name="T32" fmla="*/ 10 w 75"/>
                    <a:gd name="T33" fmla="*/ 6 h 121"/>
                    <a:gd name="T34" fmla="*/ 10 w 75"/>
                    <a:gd name="T35" fmla="*/ 7 h 121"/>
                    <a:gd name="T36" fmla="*/ 9 w 75"/>
                    <a:gd name="T37" fmla="*/ 8 h 121"/>
                    <a:gd name="T38" fmla="*/ 9 w 75"/>
                    <a:gd name="T39" fmla="*/ 9 h 121"/>
                    <a:gd name="T40" fmla="*/ 8 w 75"/>
                    <a:gd name="T41" fmla="*/ 10 h 121"/>
                    <a:gd name="T42" fmla="*/ 7 w 75"/>
                    <a:gd name="T43" fmla="*/ 10 h 121"/>
                    <a:gd name="T44" fmla="*/ 7 w 75"/>
                    <a:gd name="T45" fmla="*/ 10 h 121"/>
                    <a:gd name="T46" fmla="*/ 6 w 75"/>
                    <a:gd name="T47" fmla="*/ 11 h 121"/>
                    <a:gd name="T48" fmla="*/ 5 w 75"/>
                    <a:gd name="T49" fmla="*/ 11 h 121"/>
                    <a:gd name="T50" fmla="*/ 5 w 75"/>
                    <a:gd name="T51" fmla="*/ 11 h 121"/>
                    <a:gd name="T52" fmla="*/ 4 w 75"/>
                    <a:gd name="T53" fmla="*/ 10 h 121"/>
                    <a:gd name="T54" fmla="*/ 3 w 75"/>
                    <a:gd name="T55" fmla="*/ 10 h 121"/>
                    <a:gd name="T56" fmla="*/ 3 w 75"/>
                    <a:gd name="T57" fmla="*/ 10 h 121"/>
                    <a:gd name="T58" fmla="*/ 3 w 75"/>
                    <a:gd name="T59" fmla="*/ 10 h 121"/>
                    <a:gd name="T60" fmla="*/ 2 w 75"/>
                    <a:gd name="T61" fmla="*/ 9 h 121"/>
                    <a:gd name="T62" fmla="*/ 2 w 75"/>
                    <a:gd name="T63" fmla="*/ 5 h 121"/>
                    <a:gd name="T64" fmla="*/ 2 w 75"/>
                    <a:gd name="T65" fmla="*/ 6 h 121"/>
                    <a:gd name="T66" fmla="*/ 3 w 75"/>
                    <a:gd name="T67" fmla="*/ 7 h 121"/>
                    <a:gd name="T68" fmla="*/ 3 w 75"/>
                    <a:gd name="T69" fmla="*/ 8 h 121"/>
                    <a:gd name="T70" fmla="*/ 4 w 75"/>
                    <a:gd name="T71" fmla="*/ 9 h 121"/>
                    <a:gd name="T72" fmla="*/ 4 w 75"/>
                    <a:gd name="T73" fmla="*/ 9 h 121"/>
                    <a:gd name="T74" fmla="*/ 5 w 75"/>
                    <a:gd name="T75" fmla="*/ 9 h 121"/>
                    <a:gd name="T76" fmla="*/ 6 w 75"/>
                    <a:gd name="T77" fmla="*/ 9 h 121"/>
                    <a:gd name="T78" fmla="*/ 7 w 75"/>
                    <a:gd name="T79" fmla="*/ 9 h 121"/>
                    <a:gd name="T80" fmla="*/ 7 w 75"/>
                    <a:gd name="T81" fmla="*/ 8 h 121"/>
                    <a:gd name="T82" fmla="*/ 8 w 75"/>
                    <a:gd name="T83" fmla="*/ 7 h 121"/>
                    <a:gd name="T84" fmla="*/ 8 w 75"/>
                    <a:gd name="T85" fmla="*/ 6 h 121"/>
                    <a:gd name="T86" fmla="*/ 8 w 75"/>
                    <a:gd name="T87" fmla="*/ 5 h 121"/>
                    <a:gd name="T88" fmla="*/ 8 w 75"/>
                    <a:gd name="T89" fmla="*/ 4 h 121"/>
                    <a:gd name="T90" fmla="*/ 8 w 75"/>
                    <a:gd name="T91" fmla="*/ 3 h 121"/>
                    <a:gd name="T92" fmla="*/ 7 w 75"/>
                    <a:gd name="T93" fmla="*/ 2 h 121"/>
                    <a:gd name="T94" fmla="*/ 7 w 75"/>
                    <a:gd name="T95" fmla="*/ 1 h 121"/>
                    <a:gd name="T96" fmla="*/ 6 w 75"/>
                    <a:gd name="T97" fmla="*/ 1 h 121"/>
                    <a:gd name="T98" fmla="*/ 5 w 75"/>
                    <a:gd name="T99" fmla="*/ 1 h 121"/>
                    <a:gd name="T100" fmla="*/ 4 w 75"/>
                    <a:gd name="T101" fmla="*/ 1 h 121"/>
                    <a:gd name="T102" fmla="*/ 4 w 75"/>
                    <a:gd name="T103" fmla="*/ 1 h 121"/>
                    <a:gd name="T104" fmla="*/ 3 w 75"/>
                    <a:gd name="T105" fmla="*/ 2 h 121"/>
                    <a:gd name="T106" fmla="*/ 3 w 75"/>
                    <a:gd name="T107" fmla="*/ 3 h 121"/>
                    <a:gd name="T108" fmla="*/ 2 w 75"/>
                    <a:gd name="T109" fmla="*/ 4 h 121"/>
                    <a:gd name="T110" fmla="*/ 2 w 75"/>
                    <a:gd name="T111" fmla="*/ 5 h 121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75"/>
                    <a:gd name="T169" fmla="*/ 0 h 121"/>
                    <a:gd name="T170" fmla="*/ 75 w 75"/>
                    <a:gd name="T171" fmla="*/ 121 h 121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75" h="121">
                      <a:moveTo>
                        <a:pt x="0" y="121"/>
                      </a:moveTo>
                      <a:lnTo>
                        <a:pt x="0" y="2"/>
                      </a:lnTo>
                      <a:lnTo>
                        <a:pt x="14" y="2"/>
                      </a:lnTo>
                      <a:lnTo>
                        <a:pt x="14" y="13"/>
                      </a:lnTo>
                      <a:lnTo>
                        <a:pt x="15" y="11"/>
                      </a:lnTo>
                      <a:lnTo>
                        <a:pt x="16" y="10"/>
                      </a:lnTo>
                      <a:lnTo>
                        <a:pt x="17" y="9"/>
                      </a:lnTo>
                      <a:lnTo>
                        <a:pt x="17" y="8"/>
                      </a:lnTo>
                      <a:lnTo>
                        <a:pt x="18" y="7"/>
                      </a:lnTo>
                      <a:lnTo>
                        <a:pt x="19" y="6"/>
                      </a:lnTo>
                      <a:lnTo>
                        <a:pt x="20" y="6"/>
                      </a:lnTo>
                      <a:lnTo>
                        <a:pt x="21" y="5"/>
                      </a:lnTo>
                      <a:lnTo>
                        <a:pt x="22" y="4"/>
                      </a:lnTo>
                      <a:lnTo>
                        <a:pt x="23" y="4"/>
                      </a:lnTo>
                      <a:lnTo>
                        <a:pt x="24" y="3"/>
                      </a:lnTo>
                      <a:lnTo>
                        <a:pt x="25" y="2"/>
                      </a:lnTo>
                      <a:lnTo>
                        <a:pt x="26" y="2"/>
                      </a:lnTo>
                      <a:lnTo>
                        <a:pt x="27" y="1"/>
                      </a:lnTo>
                      <a:lnTo>
                        <a:pt x="28" y="1"/>
                      </a:lnTo>
                      <a:lnTo>
                        <a:pt x="29" y="1"/>
                      </a:lnTo>
                      <a:lnTo>
                        <a:pt x="31" y="0"/>
                      </a:lnTo>
                      <a:lnTo>
                        <a:pt x="32" y="0"/>
                      </a:lnTo>
                      <a:lnTo>
                        <a:pt x="33" y="0"/>
                      </a:lnTo>
                      <a:lnTo>
                        <a:pt x="35" y="0"/>
                      </a:lnTo>
                      <a:lnTo>
                        <a:pt x="37" y="0"/>
                      </a:lnTo>
                      <a:lnTo>
                        <a:pt x="38" y="0"/>
                      </a:lnTo>
                      <a:lnTo>
                        <a:pt x="39" y="0"/>
                      </a:lnTo>
                      <a:lnTo>
                        <a:pt x="41" y="0"/>
                      </a:lnTo>
                      <a:lnTo>
                        <a:pt x="43" y="0"/>
                      </a:lnTo>
                      <a:lnTo>
                        <a:pt x="44" y="0"/>
                      </a:lnTo>
                      <a:lnTo>
                        <a:pt x="46" y="0"/>
                      </a:lnTo>
                      <a:lnTo>
                        <a:pt x="47" y="1"/>
                      </a:lnTo>
                      <a:lnTo>
                        <a:pt x="49" y="1"/>
                      </a:lnTo>
                      <a:lnTo>
                        <a:pt x="50" y="2"/>
                      </a:lnTo>
                      <a:lnTo>
                        <a:pt x="52" y="2"/>
                      </a:lnTo>
                      <a:lnTo>
                        <a:pt x="53" y="3"/>
                      </a:lnTo>
                      <a:lnTo>
                        <a:pt x="55" y="4"/>
                      </a:lnTo>
                      <a:lnTo>
                        <a:pt x="56" y="5"/>
                      </a:lnTo>
                      <a:lnTo>
                        <a:pt x="57" y="6"/>
                      </a:lnTo>
                      <a:lnTo>
                        <a:pt x="60" y="6"/>
                      </a:lnTo>
                      <a:lnTo>
                        <a:pt x="61" y="7"/>
                      </a:lnTo>
                      <a:lnTo>
                        <a:pt x="62" y="8"/>
                      </a:lnTo>
                      <a:lnTo>
                        <a:pt x="64" y="9"/>
                      </a:lnTo>
                      <a:lnTo>
                        <a:pt x="65" y="11"/>
                      </a:lnTo>
                      <a:lnTo>
                        <a:pt x="66" y="12"/>
                      </a:lnTo>
                      <a:lnTo>
                        <a:pt x="67" y="13"/>
                      </a:lnTo>
                      <a:lnTo>
                        <a:pt x="68" y="14"/>
                      </a:lnTo>
                      <a:lnTo>
                        <a:pt x="69" y="16"/>
                      </a:lnTo>
                      <a:lnTo>
                        <a:pt x="70" y="17"/>
                      </a:lnTo>
                      <a:lnTo>
                        <a:pt x="71" y="19"/>
                      </a:lnTo>
                      <a:lnTo>
                        <a:pt x="71" y="22"/>
                      </a:lnTo>
                      <a:lnTo>
                        <a:pt x="72" y="23"/>
                      </a:lnTo>
                      <a:lnTo>
                        <a:pt x="73" y="25"/>
                      </a:lnTo>
                      <a:lnTo>
                        <a:pt x="73" y="27"/>
                      </a:lnTo>
                      <a:lnTo>
                        <a:pt x="74" y="28"/>
                      </a:lnTo>
                      <a:lnTo>
                        <a:pt x="74" y="30"/>
                      </a:lnTo>
                      <a:lnTo>
                        <a:pt x="75" y="32"/>
                      </a:lnTo>
                      <a:lnTo>
                        <a:pt x="75" y="34"/>
                      </a:lnTo>
                      <a:lnTo>
                        <a:pt x="75" y="36"/>
                      </a:lnTo>
                      <a:lnTo>
                        <a:pt x="75" y="38"/>
                      </a:lnTo>
                      <a:lnTo>
                        <a:pt x="75" y="40"/>
                      </a:lnTo>
                      <a:lnTo>
                        <a:pt x="75" y="42"/>
                      </a:lnTo>
                      <a:lnTo>
                        <a:pt x="75" y="44"/>
                      </a:lnTo>
                      <a:lnTo>
                        <a:pt x="75" y="46"/>
                      </a:lnTo>
                      <a:lnTo>
                        <a:pt x="75" y="48"/>
                      </a:lnTo>
                      <a:lnTo>
                        <a:pt x="75" y="50"/>
                      </a:lnTo>
                      <a:lnTo>
                        <a:pt x="75" y="52"/>
                      </a:lnTo>
                      <a:lnTo>
                        <a:pt x="75" y="54"/>
                      </a:lnTo>
                      <a:lnTo>
                        <a:pt x="74" y="56"/>
                      </a:lnTo>
                      <a:lnTo>
                        <a:pt x="74" y="58"/>
                      </a:lnTo>
                      <a:lnTo>
                        <a:pt x="73" y="60"/>
                      </a:lnTo>
                      <a:lnTo>
                        <a:pt x="73" y="62"/>
                      </a:lnTo>
                      <a:lnTo>
                        <a:pt x="72" y="64"/>
                      </a:lnTo>
                      <a:lnTo>
                        <a:pt x="71" y="66"/>
                      </a:lnTo>
                      <a:lnTo>
                        <a:pt x="70" y="68"/>
                      </a:lnTo>
                      <a:lnTo>
                        <a:pt x="70" y="70"/>
                      </a:lnTo>
                      <a:lnTo>
                        <a:pt x="69" y="72"/>
                      </a:lnTo>
                      <a:lnTo>
                        <a:pt x="68" y="73"/>
                      </a:lnTo>
                      <a:lnTo>
                        <a:pt x="67" y="75"/>
                      </a:lnTo>
                      <a:lnTo>
                        <a:pt x="66" y="76"/>
                      </a:lnTo>
                      <a:lnTo>
                        <a:pt x="65" y="77"/>
                      </a:lnTo>
                      <a:lnTo>
                        <a:pt x="64" y="78"/>
                      </a:lnTo>
                      <a:lnTo>
                        <a:pt x="62" y="80"/>
                      </a:lnTo>
                      <a:lnTo>
                        <a:pt x="61" y="81"/>
                      </a:lnTo>
                      <a:lnTo>
                        <a:pt x="60" y="82"/>
                      </a:lnTo>
                      <a:lnTo>
                        <a:pt x="59" y="83"/>
                      </a:lnTo>
                      <a:lnTo>
                        <a:pt x="56" y="84"/>
                      </a:lnTo>
                      <a:lnTo>
                        <a:pt x="55" y="84"/>
                      </a:lnTo>
                      <a:lnTo>
                        <a:pt x="53" y="85"/>
                      </a:lnTo>
                      <a:lnTo>
                        <a:pt x="52" y="86"/>
                      </a:lnTo>
                      <a:lnTo>
                        <a:pt x="50" y="86"/>
                      </a:lnTo>
                      <a:lnTo>
                        <a:pt x="49" y="87"/>
                      </a:lnTo>
                      <a:lnTo>
                        <a:pt x="47" y="87"/>
                      </a:lnTo>
                      <a:lnTo>
                        <a:pt x="46" y="88"/>
                      </a:lnTo>
                      <a:lnTo>
                        <a:pt x="44" y="88"/>
                      </a:lnTo>
                      <a:lnTo>
                        <a:pt x="43" y="88"/>
                      </a:lnTo>
                      <a:lnTo>
                        <a:pt x="41" y="88"/>
                      </a:lnTo>
                      <a:lnTo>
                        <a:pt x="40" y="88"/>
                      </a:lnTo>
                      <a:lnTo>
                        <a:pt x="38" y="89"/>
                      </a:lnTo>
                      <a:lnTo>
                        <a:pt x="37" y="88"/>
                      </a:lnTo>
                      <a:lnTo>
                        <a:pt x="36" y="88"/>
                      </a:lnTo>
                      <a:lnTo>
                        <a:pt x="35" y="88"/>
                      </a:lnTo>
                      <a:lnTo>
                        <a:pt x="33" y="88"/>
                      </a:lnTo>
                      <a:lnTo>
                        <a:pt x="32" y="88"/>
                      </a:lnTo>
                      <a:lnTo>
                        <a:pt x="31" y="88"/>
                      </a:lnTo>
                      <a:lnTo>
                        <a:pt x="30" y="87"/>
                      </a:lnTo>
                      <a:lnTo>
                        <a:pt x="29" y="87"/>
                      </a:lnTo>
                      <a:lnTo>
                        <a:pt x="28" y="87"/>
                      </a:lnTo>
                      <a:lnTo>
                        <a:pt x="27" y="86"/>
                      </a:lnTo>
                      <a:lnTo>
                        <a:pt x="26" y="86"/>
                      </a:lnTo>
                      <a:lnTo>
                        <a:pt x="24" y="86"/>
                      </a:lnTo>
                      <a:lnTo>
                        <a:pt x="24" y="85"/>
                      </a:lnTo>
                      <a:lnTo>
                        <a:pt x="23" y="85"/>
                      </a:lnTo>
                      <a:lnTo>
                        <a:pt x="22" y="84"/>
                      </a:lnTo>
                      <a:lnTo>
                        <a:pt x="21" y="84"/>
                      </a:lnTo>
                      <a:lnTo>
                        <a:pt x="20" y="83"/>
                      </a:lnTo>
                      <a:lnTo>
                        <a:pt x="19" y="83"/>
                      </a:lnTo>
                      <a:lnTo>
                        <a:pt x="19" y="82"/>
                      </a:lnTo>
                      <a:lnTo>
                        <a:pt x="18" y="81"/>
                      </a:lnTo>
                      <a:lnTo>
                        <a:pt x="17" y="81"/>
                      </a:lnTo>
                      <a:lnTo>
                        <a:pt x="17" y="80"/>
                      </a:lnTo>
                      <a:lnTo>
                        <a:pt x="16" y="79"/>
                      </a:lnTo>
                      <a:lnTo>
                        <a:pt x="15" y="79"/>
                      </a:lnTo>
                      <a:lnTo>
                        <a:pt x="15" y="121"/>
                      </a:lnTo>
                      <a:lnTo>
                        <a:pt x="0" y="121"/>
                      </a:lnTo>
                      <a:close/>
                      <a:moveTo>
                        <a:pt x="14" y="46"/>
                      </a:moveTo>
                      <a:lnTo>
                        <a:pt x="15" y="48"/>
                      </a:lnTo>
                      <a:lnTo>
                        <a:pt x="15" y="51"/>
                      </a:lnTo>
                      <a:lnTo>
                        <a:pt x="15" y="53"/>
                      </a:lnTo>
                      <a:lnTo>
                        <a:pt x="15" y="55"/>
                      </a:lnTo>
                      <a:lnTo>
                        <a:pt x="16" y="57"/>
                      </a:lnTo>
                      <a:lnTo>
                        <a:pt x="16" y="59"/>
                      </a:lnTo>
                      <a:lnTo>
                        <a:pt x="17" y="61"/>
                      </a:lnTo>
                      <a:lnTo>
                        <a:pt x="17" y="63"/>
                      </a:lnTo>
                      <a:lnTo>
                        <a:pt x="18" y="64"/>
                      </a:lnTo>
                      <a:lnTo>
                        <a:pt x="19" y="66"/>
                      </a:lnTo>
                      <a:lnTo>
                        <a:pt x="20" y="67"/>
                      </a:lnTo>
                      <a:lnTo>
                        <a:pt x="20" y="70"/>
                      </a:lnTo>
                      <a:lnTo>
                        <a:pt x="22" y="71"/>
                      </a:lnTo>
                      <a:lnTo>
                        <a:pt x="23" y="72"/>
                      </a:lnTo>
                      <a:lnTo>
                        <a:pt x="24" y="73"/>
                      </a:lnTo>
                      <a:lnTo>
                        <a:pt x="25" y="74"/>
                      </a:lnTo>
                      <a:lnTo>
                        <a:pt x="26" y="75"/>
                      </a:lnTo>
                      <a:lnTo>
                        <a:pt x="28" y="76"/>
                      </a:lnTo>
                      <a:lnTo>
                        <a:pt x="29" y="76"/>
                      </a:lnTo>
                      <a:lnTo>
                        <a:pt x="30" y="77"/>
                      </a:lnTo>
                      <a:lnTo>
                        <a:pt x="32" y="77"/>
                      </a:lnTo>
                      <a:lnTo>
                        <a:pt x="33" y="77"/>
                      </a:lnTo>
                      <a:lnTo>
                        <a:pt x="36" y="77"/>
                      </a:lnTo>
                      <a:lnTo>
                        <a:pt x="37" y="78"/>
                      </a:lnTo>
                      <a:lnTo>
                        <a:pt x="39" y="77"/>
                      </a:lnTo>
                      <a:lnTo>
                        <a:pt x="40" y="77"/>
                      </a:lnTo>
                      <a:lnTo>
                        <a:pt x="42" y="77"/>
                      </a:lnTo>
                      <a:lnTo>
                        <a:pt x="43" y="77"/>
                      </a:lnTo>
                      <a:lnTo>
                        <a:pt x="45" y="76"/>
                      </a:lnTo>
                      <a:lnTo>
                        <a:pt x="46" y="75"/>
                      </a:lnTo>
                      <a:lnTo>
                        <a:pt x="47" y="75"/>
                      </a:lnTo>
                      <a:lnTo>
                        <a:pt x="49" y="74"/>
                      </a:lnTo>
                      <a:lnTo>
                        <a:pt x="50" y="73"/>
                      </a:lnTo>
                      <a:lnTo>
                        <a:pt x="51" y="72"/>
                      </a:lnTo>
                      <a:lnTo>
                        <a:pt x="52" y="71"/>
                      </a:lnTo>
                      <a:lnTo>
                        <a:pt x="53" y="70"/>
                      </a:lnTo>
                      <a:lnTo>
                        <a:pt x="54" y="67"/>
                      </a:lnTo>
                      <a:lnTo>
                        <a:pt x="55" y="66"/>
                      </a:lnTo>
                      <a:lnTo>
                        <a:pt x="56" y="64"/>
                      </a:lnTo>
                      <a:lnTo>
                        <a:pt x="57" y="62"/>
                      </a:lnTo>
                      <a:lnTo>
                        <a:pt x="57" y="60"/>
                      </a:lnTo>
                      <a:lnTo>
                        <a:pt x="59" y="58"/>
                      </a:lnTo>
                      <a:lnTo>
                        <a:pt x="59" y="56"/>
                      </a:lnTo>
                      <a:lnTo>
                        <a:pt x="60" y="54"/>
                      </a:lnTo>
                      <a:lnTo>
                        <a:pt x="60" y="52"/>
                      </a:lnTo>
                      <a:lnTo>
                        <a:pt x="60" y="50"/>
                      </a:lnTo>
                      <a:lnTo>
                        <a:pt x="60" y="47"/>
                      </a:lnTo>
                      <a:lnTo>
                        <a:pt x="60" y="44"/>
                      </a:lnTo>
                      <a:lnTo>
                        <a:pt x="60" y="41"/>
                      </a:lnTo>
                      <a:lnTo>
                        <a:pt x="60" y="38"/>
                      </a:lnTo>
                      <a:lnTo>
                        <a:pt x="60" y="36"/>
                      </a:lnTo>
                      <a:lnTo>
                        <a:pt x="60" y="34"/>
                      </a:lnTo>
                      <a:lnTo>
                        <a:pt x="59" y="32"/>
                      </a:lnTo>
                      <a:lnTo>
                        <a:pt x="59" y="29"/>
                      </a:lnTo>
                      <a:lnTo>
                        <a:pt x="57" y="28"/>
                      </a:lnTo>
                      <a:lnTo>
                        <a:pt x="57" y="26"/>
                      </a:lnTo>
                      <a:lnTo>
                        <a:pt x="56" y="24"/>
                      </a:lnTo>
                      <a:lnTo>
                        <a:pt x="55" y="22"/>
                      </a:lnTo>
                      <a:lnTo>
                        <a:pt x="54" y="20"/>
                      </a:lnTo>
                      <a:lnTo>
                        <a:pt x="53" y="19"/>
                      </a:lnTo>
                      <a:lnTo>
                        <a:pt x="52" y="17"/>
                      </a:lnTo>
                      <a:lnTo>
                        <a:pt x="51" y="16"/>
                      </a:lnTo>
                      <a:lnTo>
                        <a:pt x="50" y="15"/>
                      </a:lnTo>
                      <a:lnTo>
                        <a:pt x="49" y="14"/>
                      </a:lnTo>
                      <a:lnTo>
                        <a:pt x="47" y="13"/>
                      </a:lnTo>
                      <a:lnTo>
                        <a:pt x="46" y="12"/>
                      </a:lnTo>
                      <a:lnTo>
                        <a:pt x="45" y="12"/>
                      </a:lnTo>
                      <a:lnTo>
                        <a:pt x="43" y="11"/>
                      </a:lnTo>
                      <a:lnTo>
                        <a:pt x="42" y="11"/>
                      </a:lnTo>
                      <a:lnTo>
                        <a:pt x="40" y="11"/>
                      </a:lnTo>
                      <a:lnTo>
                        <a:pt x="39" y="11"/>
                      </a:lnTo>
                      <a:lnTo>
                        <a:pt x="37" y="11"/>
                      </a:lnTo>
                      <a:lnTo>
                        <a:pt x="36" y="11"/>
                      </a:lnTo>
                      <a:lnTo>
                        <a:pt x="35" y="11"/>
                      </a:lnTo>
                      <a:lnTo>
                        <a:pt x="32" y="11"/>
                      </a:lnTo>
                      <a:lnTo>
                        <a:pt x="31" y="11"/>
                      </a:lnTo>
                      <a:lnTo>
                        <a:pt x="30" y="12"/>
                      </a:lnTo>
                      <a:lnTo>
                        <a:pt x="28" y="13"/>
                      </a:lnTo>
                      <a:lnTo>
                        <a:pt x="27" y="13"/>
                      </a:lnTo>
                      <a:lnTo>
                        <a:pt x="26" y="14"/>
                      </a:lnTo>
                      <a:lnTo>
                        <a:pt x="25" y="15"/>
                      </a:lnTo>
                      <a:lnTo>
                        <a:pt x="24" y="16"/>
                      </a:lnTo>
                      <a:lnTo>
                        <a:pt x="23" y="17"/>
                      </a:lnTo>
                      <a:lnTo>
                        <a:pt x="21" y="19"/>
                      </a:lnTo>
                      <a:lnTo>
                        <a:pt x="20" y="20"/>
                      </a:lnTo>
                      <a:lnTo>
                        <a:pt x="19" y="23"/>
                      </a:lnTo>
                      <a:lnTo>
                        <a:pt x="18" y="24"/>
                      </a:lnTo>
                      <a:lnTo>
                        <a:pt x="18" y="26"/>
                      </a:lnTo>
                      <a:lnTo>
                        <a:pt x="17" y="28"/>
                      </a:lnTo>
                      <a:lnTo>
                        <a:pt x="16" y="30"/>
                      </a:lnTo>
                      <a:lnTo>
                        <a:pt x="16" y="32"/>
                      </a:lnTo>
                      <a:lnTo>
                        <a:pt x="15" y="35"/>
                      </a:lnTo>
                      <a:lnTo>
                        <a:pt x="15" y="37"/>
                      </a:lnTo>
                      <a:lnTo>
                        <a:pt x="15" y="39"/>
                      </a:lnTo>
                      <a:lnTo>
                        <a:pt x="15" y="42"/>
                      </a:lnTo>
                      <a:lnTo>
                        <a:pt x="14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17" name="Freeform 588"/>
                <p:cNvSpPr>
                  <a:spLocks/>
                </p:cNvSpPr>
                <p:nvPr/>
              </p:nvSpPr>
              <p:spPr bwMode="auto">
                <a:xfrm>
                  <a:off x="2672" y="3650"/>
                  <a:ext cx="21" cy="59"/>
                </a:xfrm>
                <a:custGeom>
                  <a:avLst/>
                  <a:gdLst>
                    <a:gd name="T0" fmla="*/ 6 w 41"/>
                    <a:gd name="T1" fmla="*/ 15 h 118"/>
                    <a:gd name="T2" fmla="*/ 5 w 41"/>
                    <a:gd name="T3" fmla="*/ 15 h 118"/>
                    <a:gd name="T4" fmla="*/ 5 w 41"/>
                    <a:gd name="T5" fmla="*/ 15 h 118"/>
                    <a:gd name="T6" fmla="*/ 5 w 41"/>
                    <a:gd name="T7" fmla="*/ 15 h 118"/>
                    <a:gd name="T8" fmla="*/ 5 w 41"/>
                    <a:gd name="T9" fmla="*/ 15 h 118"/>
                    <a:gd name="T10" fmla="*/ 4 w 41"/>
                    <a:gd name="T11" fmla="*/ 15 h 118"/>
                    <a:gd name="T12" fmla="*/ 4 w 41"/>
                    <a:gd name="T13" fmla="*/ 15 h 118"/>
                    <a:gd name="T14" fmla="*/ 4 w 41"/>
                    <a:gd name="T15" fmla="*/ 15 h 118"/>
                    <a:gd name="T16" fmla="*/ 4 w 41"/>
                    <a:gd name="T17" fmla="*/ 15 h 118"/>
                    <a:gd name="T18" fmla="*/ 3 w 41"/>
                    <a:gd name="T19" fmla="*/ 15 h 118"/>
                    <a:gd name="T20" fmla="*/ 3 w 41"/>
                    <a:gd name="T21" fmla="*/ 15 h 118"/>
                    <a:gd name="T22" fmla="*/ 3 w 41"/>
                    <a:gd name="T23" fmla="*/ 15 h 118"/>
                    <a:gd name="T24" fmla="*/ 3 w 41"/>
                    <a:gd name="T25" fmla="*/ 15 h 118"/>
                    <a:gd name="T26" fmla="*/ 3 w 41"/>
                    <a:gd name="T27" fmla="*/ 15 h 118"/>
                    <a:gd name="T28" fmla="*/ 2 w 41"/>
                    <a:gd name="T29" fmla="*/ 15 h 118"/>
                    <a:gd name="T30" fmla="*/ 2 w 41"/>
                    <a:gd name="T31" fmla="*/ 14 h 118"/>
                    <a:gd name="T32" fmla="*/ 2 w 41"/>
                    <a:gd name="T33" fmla="*/ 14 h 118"/>
                    <a:gd name="T34" fmla="*/ 2 w 41"/>
                    <a:gd name="T35" fmla="*/ 14 h 118"/>
                    <a:gd name="T36" fmla="*/ 2 w 41"/>
                    <a:gd name="T37" fmla="*/ 14 h 118"/>
                    <a:gd name="T38" fmla="*/ 2 w 41"/>
                    <a:gd name="T39" fmla="*/ 14 h 118"/>
                    <a:gd name="T40" fmla="*/ 2 w 41"/>
                    <a:gd name="T41" fmla="*/ 14 h 118"/>
                    <a:gd name="T42" fmla="*/ 2 w 41"/>
                    <a:gd name="T43" fmla="*/ 13 h 118"/>
                    <a:gd name="T44" fmla="*/ 2 w 41"/>
                    <a:gd name="T45" fmla="*/ 13 h 118"/>
                    <a:gd name="T46" fmla="*/ 2 w 41"/>
                    <a:gd name="T47" fmla="*/ 12 h 118"/>
                    <a:gd name="T48" fmla="*/ 2 w 41"/>
                    <a:gd name="T49" fmla="*/ 12 h 118"/>
                    <a:gd name="T50" fmla="*/ 0 w 41"/>
                    <a:gd name="T51" fmla="*/ 6 h 118"/>
                    <a:gd name="T52" fmla="*/ 2 w 41"/>
                    <a:gd name="T53" fmla="*/ 4 h 118"/>
                    <a:gd name="T54" fmla="*/ 4 w 41"/>
                    <a:gd name="T55" fmla="*/ 0 h 118"/>
                    <a:gd name="T56" fmla="*/ 5 w 41"/>
                    <a:gd name="T57" fmla="*/ 4 h 118"/>
                    <a:gd name="T58" fmla="*/ 4 w 41"/>
                    <a:gd name="T59" fmla="*/ 6 h 118"/>
                    <a:gd name="T60" fmla="*/ 4 w 41"/>
                    <a:gd name="T61" fmla="*/ 12 h 118"/>
                    <a:gd name="T62" fmla="*/ 4 w 41"/>
                    <a:gd name="T63" fmla="*/ 12 h 118"/>
                    <a:gd name="T64" fmla="*/ 4 w 41"/>
                    <a:gd name="T65" fmla="*/ 12 h 118"/>
                    <a:gd name="T66" fmla="*/ 4 w 41"/>
                    <a:gd name="T67" fmla="*/ 13 h 118"/>
                    <a:gd name="T68" fmla="*/ 4 w 41"/>
                    <a:gd name="T69" fmla="*/ 13 h 118"/>
                    <a:gd name="T70" fmla="*/ 4 w 41"/>
                    <a:gd name="T71" fmla="*/ 13 h 118"/>
                    <a:gd name="T72" fmla="*/ 4 w 41"/>
                    <a:gd name="T73" fmla="*/ 13 h 118"/>
                    <a:gd name="T74" fmla="*/ 4 w 41"/>
                    <a:gd name="T75" fmla="*/ 13 h 118"/>
                    <a:gd name="T76" fmla="*/ 4 w 41"/>
                    <a:gd name="T77" fmla="*/ 13 h 118"/>
                    <a:gd name="T78" fmla="*/ 4 w 41"/>
                    <a:gd name="T79" fmla="*/ 13 h 118"/>
                    <a:gd name="T80" fmla="*/ 4 w 41"/>
                    <a:gd name="T81" fmla="*/ 13 h 118"/>
                    <a:gd name="T82" fmla="*/ 4 w 41"/>
                    <a:gd name="T83" fmla="*/ 13 h 118"/>
                    <a:gd name="T84" fmla="*/ 4 w 41"/>
                    <a:gd name="T85" fmla="*/ 13 h 118"/>
                    <a:gd name="T86" fmla="*/ 4 w 41"/>
                    <a:gd name="T87" fmla="*/ 13 h 118"/>
                    <a:gd name="T88" fmla="*/ 4 w 41"/>
                    <a:gd name="T89" fmla="*/ 13 h 118"/>
                    <a:gd name="T90" fmla="*/ 4 w 41"/>
                    <a:gd name="T91" fmla="*/ 13 h 118"/>
                    <a:gd name="T92" fmla="*/ 4 w 41"/>
                    <a:gd name="T93" fmla="*/ 13 h 118"/>
                    <a:gd name="T94" fmla="*/ 5 w 41"/>
                    <a:gd name="T95" fmla="*/ 13 h 118"/>
                    <a:gd name="T96" fmla="*/ 5 w 41"/>
                    <a:gd name="T97" fmla="*/ 13 h 118"/>
                    <a:gd name="T98" fmla="*/ 5 w 41"/>
                    <a:gd name="T99" fmla="*/ 13 h 118"/>
                    <a:gd name="T100" fmla="*/ 5 w 41"/>
                    <a:gd name="T101" fmla="*/ 13 h 118"/>
                    <a:gd name="T102" fmla="*/ 5 w 41"/>
                    <a:gd name="T103" fmla="*/ 13 h 118"/>
                    <a:gd name="T104" fmla="*/ 5 w 41"/>
                    <a:gd name="T105" fmla="*/ 13 h 118"/>
                    <a:gd name="T106" fmla="*/ 5 w 41"/>
                    <a:gd name="T107" fmla="*/ 13 h 118"/>
                    <a:gd name="T108" fmla="*/ 5 w 41"/>
                    <a:gd name="T109" fmla="*/ 13 h 11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1"/>
                    <a:gd name="T166" fmla="*/ 0 h 118"/>
                    <a:gd name="T167" fmla="*/ 41 w 41"/>
                    <a:gd name="T168" fmla="*/ 118 h 118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1" h="118">
                      <a:moveTo>
                        <a:pt x="39" y="104"/>
                      </a:moveTo>
                      <a:lnTo>
                        <a:pt x="41" y="117"/>
                      </a:lnTo>
                      <a:lnTo>
                        <a:pt x="40" y="117"/>
                      </a:lnTo>
                      <a:lnTo>
                        <a:pt x="39" y="117"/>
                      </a:lnTo>
                      <a:lnTo>
                        <a:pt x="38" y="117"/>
                      </a:lnTo>
                      <a:lnTo>
                        <a:pt x="37" y="117"/>
                      </a:lnTo>
                      <a:lnTo>
                        <a:pt x="36" y="117"/>
                      </a:lnTo>
                      <a:lnTo>
                        <a:pt x="35" y="117"/>
                      </a:lnTo>
                      <a:lnTo>
                        <a:pt x="34" y="117"/>
                      </a:lnTo>
                      <a:lnTo>
                        <a:pt x="33" y="117"/>
                      </a:lnTo>
                      <a:lnTo>
                        <a:pt x="32" y="117"/>
                      </a:lnTo>
                      <a:lnTo>
                        <a:pt x="31" y="117"/>
                      </a:lnTo>
                      <a:lnTo>
                        <a:pt x="30" y="118"/>
                      </a:lnTo>
                      <a:lnTo>
                        <a:pt x="29" y="117"/>
                      </a:lnTo>
                      <a:lnTo>
                        <a:pt x="28" y="117"/>
                      </a:lnTo>
                      <a:lnTo>
                        <a:pt x="27" y="117"/>
                      </a:lnTo>
                      <a:lnTo>
                        <a:pt x="26" y="117"/>
                      </a:lnTo>
                      <a:lnTo>
                        <a:pt x="25" y="117"/>
                      </a:lnTo>
                      <a:lnTo>
                        <a:pt x="24" y="117"/>
                      </a:lnTo>
                      <a:lnTo>
                        <a:pt x="23" y="116"/>
                      </a:lnTo>
                      <a:lnTo>
                        <a:pt x="22" y="116"/>
                      </a:lnTo>
                      <a:lnTo>
                        <a:pt x="20" y="115"/>
                      </a:lnTo>
                      <a:lnTo>
                        <a:pt x="19" y="115"/>
                      </a:lnTo>
                      <a:lnTo>
                        <a:pt x="18" y="115"/>
                      </a:lnTo>
                      <a:lnTo>
                        <a:pt x="18" y="114"/>
                      </a:lnTo>
                      <a:lnTo>
                        <a:pt x="17" y="114"/>
                      </a:lnTo>
                      <a:lnTo>
                        <a:pt x="16" y="113"/>
                      </a:lnTo>
                      <a:lnTo>
                        <a:pt x="15" y="112"/>
                      </a:lnTo>
                      <a:lnTo>
                        <a:pt x="14" y="112"/>
                      </a:lnTo>
                      <a:lnTo>
                        <a:pt x="14" y="111"/>
                      </a:lnTo>
                      <a:lnTo>
                        <a:pt x="13" y="110"/>
                      </a:lnTo>
                      <a:lnTo>
                        <a:pt x="13" y="109"/>
                      </a:lnTo>
                      <a:lnTo>
                        <a:pt x="12" y="109"/>
                      </a:lnTo>
                      <a:lnTo>
                        <a:pt x="12" y="108"/>
                      </a:lnTo>
                      <a:lnTo>
                        <a:pt x="12" y="107"/>
                      </a:lnTo>
                      <a:lnTo>
                        <a:pt x="12" y="106"/>
                      </a:lnTo>
                      <a:lnTo>
                        <a:pt x="11" y="105"/>
                      </a:lnTo>
                      <a:lnTo>
                        <a:pt x="11" y="104"/>
                      </a:lnTo>
                      <a:lnTo>
                        <a:pt x="11" y="102"/>
                      </a:lnTo>
                      <a:lnTo>
                        <a:pt x="11" y="101"/>
                      </a:lnTo>
                      <a:lnTo>
                        <a:pt x="11" y="99"/>
                      </a:lnTo>
                      <a:lnTo>
                        <a:pt x="11" y="96"/>
                      </a:lnTo>
                      <a:lnTo>
                        <a:pt x="11" y="95"/>
                      </a:lnTo>
                      <a:lnTo>
                        <a:pt x="11" y="93"/>
                      </a:lnTo>
                      <a:lnTo>
                        <a:pt x="10" y="91"/>
                      </a:lnTo>
                      <a:lnTo>
                        <a:pt x="10" y="42"/>
                      </a:lnTo>
                      <a:lnTo>
                        <a:pt x="0" y="42"/>
                      </a:lnTo>
                      <a:lnTo>
                        <a:pt x="0" y="31"/>
                      </a:lnTo>
                      <a:lnTo>
                        <a:pt x="10" y="31"/>
                      </a:lnTo>
                      <a:lnTo>
                        <a:pt x="10" y="9"/>
                      </a:lnTo>
                      <a:lnTo>
                        <a:pt x="25" y="0"/>
                      </a:lnTo>
                      <a:lnTo>
                        <a:pt x="25" y="31"/>
                      </a:lnTo>
                      <a:lnTo>
                        <a:pt x="39" y="31"/>
                      </a:lnTo>
                      <a:lnTo>
                        <a:pt x="39" y="42"/>
                      </a:lnTo>
                      <a:lnTo>
                        <a:pt x="25" y="42"/>
                      </a:lnTo>
                      <a:lnTo>
                        <a:pt x="25" y="92"/>
                      </a:lnTo>
                      <a:lnTo>
                        <a:pt x="26" y="92"/>
                      </a:lnTo>
                      <a:lnTo>
                        <a:pt x="26" y="93"/>
                      </a:lnTo>
                      <a:lnTo>
                        <a:pt x="26" y="94"/>
                      </a:lnTo>
                      <a:lnTo>
                        <a:pt x="26" y="95"/>
                      </a:lnTo>
                      <a:lnTo>
                        <a:pt x="26" y="96"/>
                      </a:lnTo>
                      <a:lnTo>
                        <a:pt x="26" y="97"/>
                      </a:lnTo>
                      <a:lnTo>
                        <a:pt x="26" y="99"/>
                      </a:lnTo>
                      <a:lnTo>
                        <a:pt x="26" y="100"/>
                      </a:lnTo>
                      <a:lnTo>
                        <a:pt x="26" y="101"/>
                      </a:lnTo>
                      <a:lnTo>
                        <a:pt x="27" y="101"/>
                      </a:lnTo>
                      <a:lnTo>
                        <a:pt x="27" y="102"/>
                      </a:lnTo>
                      <a:lnTo>
                        <a:pt x="27" y="103"/>
                      </a:lnTo>
                      <a:lnTo>
                        <a:pt x="28" y="103"/>
                      </a:lnTo>
                      <a:lnTo>
                        <a:pt x="28" y="104"/>
                      </a:lnTo>
                      <a:lnTo>
                        <a:pt x="29" y="104"/>
                      </a:lnTo>
                      <a:lnTo>
                        <a:pt x="30" y="104"/>
                      </a:lnTo>
                      <a:lnTo>
                        <a:pt x="31" y="104"/>
                      </a:lnTo>
                      <a:lnTo>
                        <a:pt x="32" y="104"/>
                      </a:lnTo>
                      <a:lnTo>
                        <a:pt x="33" y="104"/>
                      </a:lnTo>
                      <a:lnTo>
                        <a:pt x="33" y="105"/>
                      </a:lnTo>
                      <a:lnTo>
                        <a:pt x="34" y="104"/>
                      </a:lnTo>
                      <a:lnTo>
                        <a:pt x="35" y="104"/>
                      </a:lnTo>
                      <a:lnTo>
                        <a:pt x="36" y="104"/>
                      </a:lnTo>
                      <a:lnTo>
                        <a:pt x="37" y="104"/>
                      </a:lnTo>
                      <a:lnTo>
                        <a:pt x="38" y="104"/>
                      </a:lnTo>
                      <a:lnTo>
                        <a:pt x="39" y="1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18" name="Freeform 589"/>
                <p:cNvSpPr>
                  <a:spLocks noEditPoints="1"/>
                </p:cNvSpPr>
                <p:nvPr/>
              </p:nvSpPr>
              <p:spPr bwMode="auto">
                <a:xfrm>
                  <a:off x="2697" y="3664"/>
                  <a:ext cx="39" cy="45"/>
                </a:xfrm>
                <a:custGeom>
                  <a:avLst/>
                  <a:gdLst>
                    <a:gd name="T0" fmla="*/ 9 w 79"/>
                    <a:gd name="T1" fmla="*/ 9 h 89"/>
                    <a:gd name="T2" fmla="*/ 9 w 79"/>
                    <a:gd name="T3" fmla="*/ 10 h 89"/>
                    <a:gd name="T4" fmla="*/ 8 w 79"/>
                    <a:gd name="T5" fmla="*/ 10 h 89"/>
                    <a:gd name="T6" fmla="*/ 7 w 79"/>
                    <a:gd name="T7" fmla="*/ 11 h 89"/>
                    <a:gd name="T8" fmla="*/ 6 w 79"/>
                    <a:gd name="T9" fmla="*/ 11 h 89"/>
                    <a:gd name="T10" fmla="*/ 5 w 79"/>
                    <a:gd name="T11" fmla="*/ 11 h 89"/>
                    <a:gd name="T12" fmla="*/ 4 w 79"/>
                    <a:gd name="T13" fmla="*/ 11 h 89"/>
                    <a:gd name="T14" fmla="*/ 3 w 79"/>
                    <a:gd name="T15" fmla="*/ 11 h 89"/>
                    <a:gd name="T16" fmla="*/ 1 w 79"/>
                    <a:gd name="T17" fmla="*/ 11 h 89"/>
                    <a:gd name="T18" fmla="*/ 1 w 79"/>
                    <a:gd name="T19" fmla="*/ 10 h 89"/>
                    <a:gd name="T20" fmla="*/ 0 w 79"/>
                    <a:gd name="T21" fmla="*/ 8 h 89"/>
                    <a:gd name="T22" fmla="*/ 0 w 79"/>
                    <a:gd name="T23" fmla="*/ 7 h 89"/>
                    <a:gd name="T24" fmla="*/ 0 w 79"/>
                    <a:gd name="T25" fmla="*/ 5 h 89"/>
                    <a:gd name="T26" fmla="*/ 0 w 79"/>
                    <a:gd name="T27" fmla="*/ 4 h 89"/>
                    <a:gd name="T28" fmla="*/ 1 w 79"/>
                    <a:gd name="T29" fmla="*/ 2 h 89"/>
                    <a:gd name="T30" fmla="*/ 1 w 79"/>
                    <a:gd name="T31" fmla="*/ 1 h 89"/>
                    <a:gd name="T32" fmla="*/ 3 w 79"/>
                    <a:gd name="T33" fmla="*/ 1 h 89"/>
                    <a:gd name="T34" fmla="*/ 4 w 79"/>
                    <a:gd name="T35" fmla="*/ 0 h 89"/>
                    <a:gd name="T36" fmla="*/ 5 w 79"/>
                    <a:gd name="T37" fmla="*/ 0 h 89"/>
                    <a:gd name="T38" fmla="*/ 7 w 79"/>
                    <a:gd name="T39" fmla="*/ 1 h 89"/>
                    <a:gd name="T40" fmla="*/ 8 w 79"/>
                    <a:gd name="T41" fmla="*/ 1 h 89"/>
                    <a:gd name="T42" fmla="*/ 9 w 79"/>
                    <a:gd name="T43" fmla="*/ 2 h 89"/>
                    <a:gd name="T44" fmla="*/ 9 w 79"/>
                    <a:gd name="T45" fmla="*/ 4 h 89"/>
                    <a:gd name="T46" fmla="*/ 9 w 79"/>
                    <a:gd name="T47" fmla="*/ 5 h 89"/>
                    <a:gd name="T48" fmla="*/ 9 w 79"/>
                    <a:gd name="T49" fmla="*/ 6 h 89"/>
                    <a:gd name="T50" fmla="*/ 9 w 79"/>
                    <a:gd name="T51" fmla="*/ 6 h 89"/>
                    <a:gd name="T52" fmla="*/ 9 w 79"/>
                    <a:gd name="T53" fmla="*/ 6 h 89"/>
                    <a:gd name="T54" fmla="*/ 2 w 79"/>
                    <a:gd name="T55" fmla="*/ 7 h 89"/>
                    <a:gd name="T56" fmla="*/ 2 w 79"/>
                    <a:gd name="T57" fmla="*/ 8 h 89"/>
                    <a:gd name="T58" fmla="*/ 2 w 79"/>
                    <a:gd name="T59" fmla="*/ 9 h 89"/>
                    <a:gd name="T60" fmla="*/ 3 w 79"/>
                    <a:gd name="T61" fmla="*/ 9 h 89"/>
                    <a:gd name="T62" fmla="*/ 3 w 79"/>
                    <a:gd name="T63" fmla="*/ 10 h 89"/>
                    <a:gd name="T64" fmla="*/ 4 w 79"/>
                    <a:gd name="T65" fmla="*/ 10 h 89"/>
                    <a:gd name="T66" fmla="*/ 5 w 79"/>
                    <a:gd name="T67" fmla="*/ 10 h 89"/>
                    <a:gd name="T68" fmla="*/ 6 w 79"/>
                    <a:gd name="T69" fmla="*/ 10 h 89"/>
                    <a:gd name="T70" fmla="*/ 6 w 79"/>
                    <a:gd name="T71" fmla="*/ 10 h 89"/>
                    <a:gd name="T72" fmla="*/ 6 w 79"/>
                    <a:gd name="T73" fmla="*/ 10 h 89"/>
                    <a:gd name="T74" fmla="*/ 7 w 79"/>
                    <a:gd name="T75" fmla="*/ 9 h 89"/>
                    <a:gd name="T76" fmla="*/ 7 w 79"/>
                    <a:gd name="T77" fmla="*/ 8 h 89"/>
                    <a:gd name="T78" fmla="*/ 7 w 79"/>
                    <a:gd name="T79" fmla="*/ 8 h 89"/>
                    <a:gd name="T80" fmla="*/ 7 w 79"/>
                    <a:gd name="T81" fmla="*/ 5 h 89"/>
                    <a:gd name="T82" fmla="*/ 7 w 79"/>
                    <a:gd name="T83" fmla="*/ 4 h 89"/>
                    <a:gd name="T84" fmla="*/ 7 w 79"/>
                    <a:gd name="T85" fmla="*/ 3 h 89"/>
                    <a:gd name="T86" fmla="*/ 7 w 79"/>
                    <a:gd name="T87" fmla="*/ 3 h 89"/>
                    <a:gd name="T88" fmla="*/ 6 w 79"/>
                    <a:gd name="T89" fmla="*/ 2 h 89"/>
                    <a:gd name="T90" fmla="*/ 5 w 79"/>
                    <a:gd name="T91" fmla="*/ 2 h 89"/>
                    <a:gd name="T92" fmla="*/ 4 w 79"/>
                    <a:gd name="T93" fmla="*/ 2 h 89"/>
                    <a:gd name="T94" fmla="*/ 4 w 79"/>
                    <a:gd name="T95" fmla="*/ 2 h 89"/>
                    <a:gd name="T96" fmla="*/ 3 w 79"/>
                    <a:gd name="T97" fmla="*/ 2 h 89"/>
                    <a:gd name="T98" fmla="*/ 2 w 79"/>
                    <a:gd name="T99" fmla="*/ 3 h 89"/>
                    <a:gd name="T100" fmla="*/ 2 w 79"/>
                    <a:gd name="T101" fmla="*/ 4 h 89"/>
                    <a:gd name="T102" fmla="*/ 2 w 79"/>
                    <a:gd name="T103" fmla="*/ 4 h 89"/>
                    <a:gd name="T104" fmla="*/ 1 w 79"/>
                    <a:gd name="T105" fmla="*/ 5 h 8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9"/>
                    <a:gd name="T160" fmla="*/ 0 h 89"/>
                    <a:gd name="T161" fmla="*/ 79 w 79"/>
                    <a:gd name="T162" fmla="*/ 89 h 8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9" h="89">
                      <a:moveTo>
                        <a:pt x="63" y="60"/>
                      </a:moveTo>
                      <a:lnTo>
                        <a:pt x="79" y="62"/>
                      </a:lnTo>
                      <a:lnTo>
                        <a:pt x="79" y="63"/>
                      </a:lnTo>
                      <a:lnTo>
                        <a:pt x="78" y="65"/>
                      </a:lnTo>
                      <a:lnTo>
                        <a:pt x="77" y="67"/>
                      </a:lnTo>
                      <a:lnTo>
                        <a:pt x="76" y="70"/>
                      </a:lnTo>
                      <a:lnTo>
                        <a:pt x="75" y="72"/>
                      </a:lnTo>
                      <a:lnTo>
                        <a:pt x="74" y="73"/>
                      </a:lnTo>
                      <a:lnTo>
                        <a:pt x="73" y="75"/>
                      </a:lnTo>
                      <a:lnTo>
                        <a:pt x="72" y="76"/>
                      </a:lnTo>
                      <a:lnTo>
                        <a:pt x="71" y="78"/>
                      </a:lnTo>
                      <a:lnTo>
                        <a:pt x="69" y="79"/>
                      </a:lnTo>
                      <a:lnTo>
                        <a:pt x="67" y="80"/>
                      </a:lnTo>
                      <a:lnTo>
                        <a:pt x="65" y="82"/>
                      </a:lnTo>
                      <a:lnTo>
                        <a:pt x="64" y="83"/>
                      </a:lnTo>
                      <a:lnTo>
                        <a:pt x="62" y="84"/>
                      </a:lnTo>
                      <a:lnTo>
                        <a:pt x="61" y="85"/>
                      </a:lnTo>
                      <a:lnTo>
                        <a:pt x="59" y="85"/>
                      </a:lnTo>
                      <a:lnTo>
                        <a:pt x="57" y="86"/>
                      </a:lnTo>
                      <a:lnTo>
                        <a:pt x="55" y="87"/>
                      </a:lnTo>
                      <a:lnTo>
                        <a:pt x="53" y="87"/>
                      </a:lnTo>
                      <a:lnTo>
                        <a:pt x="51" y="88"/>
                      </a:lnTo>
                      <a:lnTo>
                        <a:pt x="49" y="88"/>
                      </a:lnTo>
                      <a:lnTo>
                        <a:pt x="46" y="88"/>
                      </a:lnTo>
                      <a:lnTo>
                        <a:pt x="43" y="88"/>
                      </a:lnTo>
                      <a:lnTo>
                        <a:pt x="40" y="89"/>
                      </a:lnTo>
                      <a:lnTo>
                        <a:pt x="38" y="88"/>
                      </a:lnTo>
                      <a:lnTo>
                        <a:pt x="35" y="88"/>
                      </a:lnTo>
                      <a:lnTo>
                        <a:pt x="32" y="88"/>
                      </a:lnTo>
                      <a:lnTo>
                        <a:pt x="29" y="87"/>
                      </a:lnTo>
                      <a:lnTo>
                        <a:pt x="27" y="87"/>
                      </a:lnTo>
                      <a:lnTo>
                        <a:pt x="24" y="86"/>
                      </a:lnTo>
                      <a:lnTo>
                        <a:pt x="22" y="85"/>
                      </a:lnTo>
                      <a:lnTo>
                        <a:pt x="19" y="84"/>
                      </a:lnTo>
                      <a:lnTo>
                        <a:pt x="17" y="82"/>
                      </a:lnTo>
                      <a:lnTo>
                        <a:pt x="15" y="81"/>
                      </a:lnTo>
                      <a:lnTo>
                        <a:pt x="13" y="79"/>
                      </a:lnTo>
                      <a:lnTo>
                        <a:pt x="11" y="78"/>
                      </a:lnTo>
                      <a:lnTo>
                        <a:pt x="10" y="76"/>
                      </a:lnTo>
                      <a:lnTo>
                        <a:pt x="8" y="74"/>
                      </a:lnTo>
                      <a:lnTo>
                        <a:pt x="7" y="71"/>
                      </a:lnTo>
                      <a:lnTo>
                        <a:pt x="5" y="68"/>
                      </a:lnTo>
                      <a:lnTo>
                        <a:pt x="4" y="66"/>
                      </a:lnTo>
                      <a:lnTo>
                        <a:pt x="3" y="63"/>
                      </a:lnTo>
                      <a:lnTo>
                        <a:pt x="2" y="61"/>
                      </a:lnTo>
                      <a:lnTo>
                        <a:pt x="2" y="58"/>
                      </a:lnTo>
                      <a:lnTo>
                        <a:pt x="1" y="55"/>
                      </a:lnTo>
                      <a:lnTo>
                        <a:pt x="1" y="52"/>
                      </a:lnTo>
                      <a:lnTo>
                        <a:pt x="1" y="49"/>
                      </a:lnTo>
                      <a:lnTo>
                        <a:pt x="0" y="46"/>
                      </a:lnTo>
                      <a:lnTo>
                        <a:pt x="1" y="41"/>
                      </a:lnTo>
                      <a:lnTo>
                        <a:pt x="1" y="38"/>
                      </a:lnTo>
                      <a:lnTo>
                        <a:pt x="1" y="35"/>
                      </a:lnTo>
                      <a:lnTo>
                        <a:pt x="2" y="32"/>
                      </a:lnTo>
                      <a:lnTo>
                        <a:pt x="2" y="29"/>
                      </a:lnTo>
                      <a:lnTo>
                        <a:pt x="3" y="26"/>
                      </a:lnTo>
                      <a:lnTo>
                        <a:pt x="4" y="23"/>
                      </a:lnTo>
                      <a:lnTo>
                        <a:pt x="5" y="20"/>
                      </a:lnTo>
                      <a:lnTo>
                        <a:pt x="7" y="18"/>
                      </a:lnTo>
                      <a:lnTo>
                        <a:pt x="8" y="15"/>
                      </a:lnTo>
                      <a:lnTo>
                        <a:pt x="10" y="13"/>
                      </a:lnTo>
                      <a:lnTo>
                        <a:pt x="11" y="12"/>
                      </a:lnTo>
                      <a:lnTo>
                        <a:pt x="13" y="10"/>
                      </a:lnTo>
                      <a:lnTo>
                        <a:pt x="15" y="8"/>
                      </a:lnTo>
                      <a:lnTo>
                        <a:pt x="17" y="6"/>
                      </a:lnTo>
                      <a:lnTo>
                        <a:pt x="21" y="5"/>
                      </a:lnTo>
                      <a:lnTo>
                        <a:pt x="23" y="4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30" y="1"/>
                      </a:lnTo>
                      <a:lnTo>
                        <a:pt x="32" y="0"/>
                      </a:lnTo>
                      <a:lnTo>
                        <a:pt x="35" y="0"/>
                      </a:lnTo>
                      <a:lnTo>
                        <a:pt x="38" y="0"/>
                      </a:lnTo>
                      <a:lnTo>
                        <a:pt x="40" y="0"/>
                      </a:lnTo>
                      <a:lnTo>
                        <a:pt x="43" y="0"/>
                      </a:lnTo>
                      <a:lnTo>
                        <a:pt x="47" y="0"/>
                      </a:lnTo>
                      <a:lnTo>
                        <a:pt x="49" y="0"/>
                      </a:lnTo>
                      <a:lnTo>
                        <a:pt x="52" y="1"/>
                      </a:lnTo>
                      <a:lnTo>
                        <a:pt x="54" y="1"/>
                      </a:lnTo>
                      <a:lnTo>
                        <a:pt x="56" y="2"/>
                      </a:lnTo>
                      <a:lnTo>
                        <a:pt x="58" y="3"/>
                      </a:lnTo>
                      <a:lnTo>
                        <a:pt x="61" y="4"/>
                      </a:lnTo>
                      <a:lnTo>
                        <a:pt x="63" y="6"/>
                      </a:lnTo>
                      <a:lnTo>
                        <a:pt x="65" y="7"/>
                      </a:lnTo>
                      <a:lnTo>
                        <a:pt x="67" y="9"/>
                      </a:lnTo>
                      <a:lnTo>
                        <a:pt x="69" y="11"/>
                      </a:lnTo>
                      <a:lnTo>
                        <a:pt x="71" y="13"/>
                      </a:lnTo>
                      <a:lnTo>
                        <a:pt x="73" y="15"/>
                      </a:lnTo>
                      <a:lnTo>
                        <a:pt x="74" y="17"/>
                      </a:lnTo>
                      <a:lnTo>
                        <a:pt x="75" y="19"/>
                      </a:lnTo>
                      <a:lnTo>
                        <a:pt x="76" y="23"/>
                      </a:lnTo>
                      <a:lnTo>
                        <a:pt x="77" y="26"/>
                      </a:lnTo>
                      <a:lnTo>
                        <a:pt x="78" y="28"/>
                      </a:lnTo>
                      <a:lnTo>
                        <a:pt x="78" y="31"/>
                      </a:lnTo>
                      <a:lnTo>
                        <a:pt x="79" y="34"/>
                      </a:lnTo>
                      <a:lnTo>
                        <a:pt x="79" y="37"/>
                      </a:lnTo>
                      <a:lnTo>
                        <a:pt x="79" y="40"/>
                      </a:lnTo>
                      <a:lnTo>
                        <a:pt x="79" y="44"/>
                      </a:lnTo>
                      <a:lnTo>
                        <a:pt x="79" y="46"/>
                      </a:lnTo>
                      <a:lnTo>
                        <a:pt x="79" y="47"/>
                      </a:lnTo>
                      <a:lnTo>
                        <a:pt x="79" y="48"/>
                      </a:lnTo>
                      <a:lnTo>
                        <a:pt x="79" y="49"/>
                      </a:lnTo>
                      <a:lnTo>
                        <a:pt x="15" y="49"/>
                      </a:lnTo>
                      <a:lnTo>
                        <a:pt x="16" y="51"/>
                      </a:lnTo>
                      <a:lnTo>
                        <a:pt x="16" y="53"/>
                      </a:lnTo>
                      <a:lnTo>
                        <a:pt x="16" y="55"/>
                      </a:lnTo>
                      <a:lnTo>
                        <a:pt x="16" y="57"/>
                      </a:lnTo>
                      <a:lnTo>
                        <a:pt x="17" y="58"/>
                      </a:lnTo>
                      <a:lnTo>
                        <a:pt x="17" y="60"/>
                      </a:lnTo>
                      <a:lnTo>
                        <a:pt x="18" y="62"/>
                      </a:lnTo>
                      <a:lnTo>
                        <a:pt x="19" y="64"/>
                      </a:lnTo>
                      <a:lnTo>
                        <a:pt x="19" y="65"/>
                      </a:lnTo>
                      <a:lnTo>
                        <a:pt x="21" y="67"/>
                      </a:lnTo>
                      <a:lnTo>
                        <a:pt x="22" y="68"/>
                      </a:lnTo>
                      <a:lnTo>
                        <a:pt x="23" y="71"/>
                      </a:lnTo>
                      <a:lnTo>
                        <a:pt x="25" y="72"/>
                      </a:lnTo>
                      <a:lnTo>
                        <a:pt x="26" y="73"/>
                      </a:lnTo>
                      <a:lnTo>
                        <a:pt x="27" y="74"/>
                      </a:lnTo>
                      <a:lnTo>
                        <a:pt x="29" y="74"/>
                      </a:lnTo>
                      <a:lnTo>
                        <a:pt x="30" y="75"/>
                      </a:lnTo>
                      <a:lnTo>
                        <a:pt x="31" y="76"/>
                      </a:lnTo>
                      <a:lnTo>
                        <a:pt x="33" y="76"/>
                      </a:lnTo>
                      <a:lnTo>
                        <a:pt x="34" y="77"/>
                      </a:lnTo>
                      <a:lnTo>
                        <a:pt x="36" y="77"/>
                      </a:lnTo>
                      <a:lnTo>
                        <a:pt x="37" y="77"/>
                      </a:lnTo>
                      <a:lnTo>
                        <a:pt x="39" y="77"/>
                      </a:lnTo>
                      <a:lnTo>
                        <a:pt x="40" y="78"/>
                      </a:lnTo>
                      <a:lnTo>
                        <a:pt x="42" y="77"/>
                      </a:lnTo>
                      <a:lnTo>
                        <a:pt x="43" y="77"/>
                      </a:lnTo>
                      <a:lnTo>
                        <a:pt x="45" y="77"/>
                      </a:lnTo>
                      <a:lnTo>
                        <a:pt x="47" y="77"/>
                      </a:lnTo>
                      <a:lnTo>
                        <a:pt x="48" y="77"/>
                      </a:lnTo>
                      <a:lnTo>
                        <a:pt x="49" y="76"/>
                      </a:lnTo>
                      <a:lnTo>
                        <a:pt x="50" y="76"/>
                      </a:lnTo>
                      <a:lnTo>
                        <a:pt x="51" y="76"/>
                      </a:lnTo>
                      <a:lnTo>
                        <a:pt x="52" y="75"/>
                      </a:lnTo>
                      <a:lnTo>
                        <a:pt x="53" y="75"/>
                      </a:lnTo>
                      <a:lnTo>
                        <a:pt x="54" y="74"/>
                      </a:lnTo>
                      <a:lnTo>
                        <a:pt x="55" y="73"/>
                      </a:lnTo>
                      <a:lnTo>
                        <a:pt x="56" y="72"/>
                      </a:lnTo>
                      <a:lnTo>
                        <a:pt x="57" y="71"/>
                      </a:lnTo>
                      <a:lnTo>
                        <a:pt x="58" y="70"/>
                      </a:lnTo>
                      <a:lnTo>
                        <a:pt x="59" y="68"/>
                      </a:lnTo>
                      <a:lnTo>
                        <a:pt x="60" y="67"/>
                      </a:lnTo>
                      <a:lnTo>
                        <a:pt x="60" y="66"/>
                      </a:lnTo>
                      <a:lnTo>
                        <a:pt x="61" y="65"/>
                      </a:lnTo>
                      <a:lnTo>
                        <a:pt x="62" y="64"/>
                      </a:lnTo>
                      <a:lnTo>
                        <a:pt x="62" y="62"/>
                      </a:lnTo>
                      <a:lnTo>
                        <a:pt x="63" y="61"/>
                      </a:lnTo>
                      <a:lnTo>
                        <a:pt x="63" y="60"/>
                      </a:lnTo>
                      <a:close/>
                      <a:moveTo>
                        <a:pt x="15" y="36"/>
                      </a:moveTo>
                      <a:lnTo>
                        <a:pt x="63" y="36"/>
                      </a:lnTo>
                      <a:lnTo>
                        <a:pt x="63" y="34"/>
                      </a:lnTo>
                      <a:lnTo>
                        <a:pt x="63" y="32"/>
                      </a:lnTo>
                      <a:lnTo>
                        <a:pt x="63" y="31"/>
                      </a:lnTo>
                      <a:lnTo>
                        <a:pt x="62" y="29"/>
                      </a:lnTo>
                      <a:lnTo>
                        <a:pt x="62" y="28"/>
                      </a:lnTo>
                      <a:lnTo>
                        <a:pt x="62" y="27"/>
                      </a:lnTo>
                      <a:lnTo>
                        <a:pt x="61" y="26"/>
                      </a:lnTo>
                      <a:lnTo>
                        <a:pt x="61" y="24"/>
                      </a:lnTo>
                      <a:lnTo>
                        <a:pt x="60" y="23"/>
                      </a:lnTo>
                      <a:lnTo>
                        <a:pt x="60" y="22"/>
                      </a:lnTo>
                      <a:lnTo>
                        <a:pt x="59" y="20"/>
                      </a:lnTo>
                      <a:lnTo>
                        <a:pt x="58" y="20"/>
                      </a:lnTo>
                      <a:lnTo>
                        <a:pt x="57" y="18"/>
                      </a:lnTo>
                      <a:lnTo>
                        <a:pt x="56" y="17"/>
                      </a:lnTo>
                      <a:lnTo>
                        <a:pt x="55" y="16"/>
                      </a:lnTo>
                      <a:lnTo>
                        <a:pt x="53" y="14"/>
                      </a:lnTo>
                      <a:lnTo>
                        <a:pt x="52" y="14"/>
                      </a:lnTo>
                      <a:lnTo>
                        <a:pt x="51" y="13"/>
                      </a:lnTo>
                      <a:lnTo>
                        <a:pt x="49" y="12"/>
                      </a:lnTo>
                      <a:lnTo>
                        <a:pt x="48" y="11"/>
                      </a:lnTo>
                      <a:lnTo>
                        <a:pt x="46" y="11"/>
                      </a:lnTo>
                      <a:lnTo>
                        <a:pt x="45" y="11"/>
                      </a:lnTo>
                      <a:lnTo>
                        <a:pt x="42" y="11"/>
                      </a:lnTo>
                      <a:lnTo>
                        <a:pt x="40" y="11"/>
                      </a:lnTo>
                      <a:lnTo>
                        <a:pt x="39" y="11"/>
                      </a:lnTo>
                      <a:lnTo>
                        <a:pt x="37" y="11"/>
                      </a:lnTo>
                      <a:lnTo>
                        <a:pt x="36" y="11"/>
                      </a:lnTo>
                      <a:lnTo>
                        <a:pt x="34" y="11"/>
                      </a:lnTo>
                      <a:lnTo>
                        <a:pt x="33" y="12"/>
                      </a:lnTo>
                      <a:lnTo>
                        <a:pt x="31" y="12"/>
                      </a:lnTo>
                      <a:lnTo>
                        <a:pt x="30" y="13"/>
                      </a:lnTo>
                      <a:lnTo>
                        <a:pt x="29" y="14"/>
                      </a:lnTo>
                      <a:lnTo>
                        <a:pt x="28" y="14"/>
                      </a:lnTo>
                      <a:lnTo>
                        <a:pt x="27" y="15"/>
                      </a:lnTo>
                      <a:lnTo>
                        <a:pt x="26" y="16"/>
                      </a:lnTo>
                      <a:lnTo>
                        <a:pt x="24" y="18"/>
                      </a:lnTo>
                      <a:lnTo>
                        <a:pt x="23" y="19"/>
                      </a:lnTo>
                      <a:lnTo>
                        <a:pt x="22" y="20"/>
                      </a:lnTo>
                      <a:lnTo>
                        <a:pt x="21" y="22"/>
                      </a:lnTo>
                      <a:lnTo>
                        <a:pt x="19" y="24"/>
                      </a:lnTo>
                      <a:lnTo>
                        <a:pt x="19" y="25"/>
                      </a:lnTo>
                      <a:lnTo>
                        <a:pt x="18" y="26"/>
                      </a:lnTo>
                      <a:lnTo>
                        <a:pt x="17" y="28"/>
                      </a:lnTo>
                      <a:lnTo>
                        <a:pt x="17" y="29"/>
                      </a:lnTo>
                      <a:lnTo>
                        <a:pt x="16" y="31"/>
                      </a:lnTo>
                      <a:lnTo>
                        <a:pt x="16" y="32"/>
                      </a:lnTo>
                      <a:lnTo>
                        <a:pt x="16" y="34"/>
                      </a:lnTo>
                      <a:lnTo>
                        <a:pt x="15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19" name="Freeform 590"/>
                <p:cNvSpPr>
                  <a:spLocks/>
                </p:cNvSpPr>
                <p:nvPr/>
              </p:nvSpPr>
              <p:spPr bwMode="auto">
                <a:xfrm>
                  <a:off x="2745" y="3664"/>
                  <a:ext cx="59" cy="44"/>
                </a:xfrm>
                <a:custGeom>
                  <a:avLst/>
                  <a:gdLst>
                    <a:gd name="T0" fmla="*/ 2 w 118"/>
                    <a:gd name="T1" fmla="*/ 2 h 88"/>
                    <a:gd name="T2" fmla="*/ 2 w 118"/>
                    <a:gd name="T3" fmla="*/ 2 h 88"/>
                    <a:gd name="T4" fmla="*/ 3 w 118"/>
                    <a:gd name="T5" fmla="*/ 1 h 88"/>
                    <a:gd name="T6" fmla="*/ 3 w 118"/>
                    <a:gd name="T7" fmla="*/ 1 h 88"/>
                    <a:gd name="T8" fmla="*/ 4 w 118"/>
                    <a:gd name="T9" fmla="*/ 1 h 88"/>
                    <a:gd name="T10" fmla="*/ 5 w 118"/>
                    <a:gd name="T11" fmla="*/ 0 h 88"/>
                    <a:gd name="T12" fmla="*/ 5 w 118"/>
                    <a:gd name="T13" fmla="*/ 0 h 88"/>
                    <a:gd name="T14" fmla="*/ 6 w 118"/>
                    <a:gd name="T15" fmla="*/ 0 h 88"/>
                    <a:gd name="T16" fmla="*/ 7 w 118"/>
                    <a:gd name="T17" fmla="*/ 1 h 88"/>
                    <a:gd name="T18" fmla="*/ 7 w 118"/>
                    <a:gd name="T19" fmla="*/ 1 h 88"/>
                    <a:gd name="T20" fmla="*/ 8 w 118"/>
                    <a:gd name="T21" fmla="*/ 1 h 88"/>
                    <a:gd name="T22" fmla="*/ 8 w 118"/>
                    <a:gd name="T23" fmla="*/ 2 h 88"/>
                    <a:gd name="T24" fmla="*/ 8 w 118"/>
                    <a:gd name="T25" fmla="*/ 2 h 88"/>
                    <a:gd name="T26" fmla="*/ 9 w 118"/>
                    <a:gd name="T27" fmla="*/ 1 h 88"/>
                    <a:gd name="T28" fmla="*/ 11 w 118"/>
                    <a:gd name="T29" fmla="*/ 1 h 88"/>
                    <a:gd name="T30" fmla="*/ 12 w 118"/>
                    <a:gd name="T31" fmla="*/ 0 h 88"/>
                    <a:gd name="T32" fmla="*/ 13 w 118"/>
                    <a:gd name="T33" fmla="*/ 0 h 88"/>
                    <a:gd name="T34" fmla="*/ 14 w 118"/>
                    <a:gd name="T35" fmla="*/ 1 h 88"/>
                    <a:gd name="T36" fmla="*/ 14 w 118"/>
                    <a:gd name="T37" fmla="*/ 1 h 88"/>
                    <a:gd name="T38" fmla="*/ 15 w 118"/>
                    <a:gd name="T39" fmla="*/ 2 h 88"/>
                    <a:gd name="T40" fmla="*/ 15 w 118"/>
                    <a:gd name="T41" fmla="*/ 3 h 88"/>
                    <a:gd name="T42" fmla="*/ 15 w 118"/>
                    <a:gd name="T43" fmla="*/ 4 h 88"/>
                    <a:gd name="T44" fmla="*/ 13 w 118"/>
                    <a:gd name="T45" fmla="*/ 4 h 88"/>
                    <a:gd name="T46" fmla="*/ 13 w 118"/>
                    <a:gd name="T47" fmla="*/ 4 h 88"/>
                    <a:gd name="T48" fmla="*/ 13 w 118"/>
                    <a:gd name="T49" fmla="*/ 3 h 88"/>
                    <a:gd name="T50" fmla="*/ 13 w 118"/>
                    <a:gd name="T51" fmla="*/ 3 h 88"/>
                    <a:gd name="T52" fmla="*/ 13 w 118"/>
                    <a:gd name="T53" fmla="*/ 3 h 88"/>
                    <a:gd name="T54" fmla="*/ 13 w 118"/>
                    <a:gd name="T55" fmla="*/ 2 h 88"/>
                    <a:gd name="T56" fmla="*/ 12 w 118"/>
                    <a:gd name="T57" fmla="*/ 2 h 88"/>
                    <a:gd name="T58" fmla="*/ 12 w 118"/>
                    <a:gd name="T59" fmla="*/ 2 h 88"/>
                    <a:gd name="T60" fmla="*/ 12 w 118"/>
                    <a:gd name="T61" fmla="*/ 2 h 88"/>
                    <a:gd name="T62" fmla="*/ 11 w 118"/>
                    <a:gd name="T63" fmla="*/ 2 h 88"/>
                    <a:gd name="T64" fmla="*/ 11 w 118"/>
                    <a:gd name="T65" fmla="*/ 2 h 88"/>
                    <a:gd name="T66" fmla="*/ 10 w 118"/>
                    <a:gd name="T67" fmla="*/ 2 h 88"/>
                    <a:gd name="T68" fmla="*/ 9 w 118"/>
                    <a:gd name="T69" fmla="*/ 3 h 88"/>
                    <a:gd name="T70" fmla="*/ 9 w 118"/>
                    <a:gd name="T71" fmla="*/ 3 h 88"/>
                    <a:gd name="T72" fmla="*/ 9 w 118"/>
                    <a:gd name="T73" fmla="*/ 4 h 88"/>
                    <a:gd name="T74" fmla="*/ 9 w 118"/>
                    <a:gd name="T75" fmla="*/ 11 h 88"/>
                    <a:gd name="T76" fmla="*/ 7 w 118"/>
                    <a:gd name="T77" fmla="*/ 4 h 88"/>
                    <a:gd name="T78" fmla="*/ 7 w 118"/>
                    <a:gd name="T79" fmla="*/ 3 h 88"/>
                    <a:gd name="T80" fmla="*/ 7 w 118"/>
                    <a:gd name="T81" fmla="*/ 3 h 88"/>
                    <a:gd name="T82" fmla="*/ 6 w 118"/>
                    <a:gd name="T83" fmla="*/ 2 h 88"/>
                    <a:gd name="T84" fmla="*/ 6 w 118"/>
                    <a:gd name="T85" fmla="*/ 2 h 88"/>
                    <a:gd name="T86" fmla="*/ 5 w 118"/>
                    <a:gd name="T87" fmla="*/ 2 h 88"/>
                    <a:gd name="T88" fmla="*/ 5 w 118"/>
                    <a:gd name="T89" fmla="*/ 2 h 88"/>
                    <a:gd name="T90" fmla="*/ 4 w 118"/>
                    <a:gd name="T91" fmla="*/ 2 h 88"/>
                    <a:gd name="T92" fmla="*/ 4 w 118"/>
                    <a:gd name="T93" fmla="*/ 2 h 88"/>
                    <a:gd name="T94" fmla="*/ 3 w 118"/>
                    <a:gd name="T95" fmla="*/ 2 h 88"/>
                    <a:gd name="T96" fmla="*/ 3 w 118"/>
                    <a:gd name="T97" fmla="*/ 3 h 88"/>
                    <a:gd name="T98" fmla="*/ 3 w 118"/>
                    <a:gd name="T99" fmla="*/ 3 h 88"/>
                    <a:gd name="T100" fmla="*/ 3 w 118"/>
                    <a:gd name="T101" fmla="*/ 4 h 88"/>
                    <a:gd name="T102" fmla="*/ 2 w 118"/>
                    <a:gd name="T103" fmla="*/ 4 h 88"/>
                    <a:gd name="T104" fmla="*/ 2 w 118"/>
                    <a:gd name="T105" fmla="*/ 5 h 88"/>
                    <a:gd name="T106" fmla="*/ 0 w 118"/>
                    <a:gd name="T107" fmla="*/ 11 h 88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18"/>
                    <a:gd name="T163" fmla="*/ 0 h 88"/>
                    <a:gd name="T164" fmla="*/ 118 w 118"/>
                    <a:gd name="T165" fmla="*/ 88 h 88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18" h="88">
                      <a:moveTo>
                        <a:pt x="0" y="88"/>
                      </a:moveTo>
                      <a:lnTo>
                        <a:pt x="0" y="2"/>
                      </a:lnTo>
                      <a:lnTo>
                        <a:pt x="13" y="2"/>
                      </a:lnTo>
                      <a:lnTo>
                        <a:pt x="13" y="14"/>
                      </a:lnTo>
                      <a:lnTo>
                        <a:pt x="14" y="12"/>
                      </a:lnTo>
                      <a:lnTo>
                        <a:pt x="15" y="11"/>
                      </a:lnTo>
                      <a:lnTo>
                        <a:pt x="16" y="10"/>
                      </a:lnTo>
                      <a:lnTo>
                        <a:pt x="16" y="9"/>
                      </a:lnTo>
                      <a:lnTo>
                        <a:pt x="17" y="8"/>
                      </a:lnTo>
                      <a:lnTo>
                        <a:pt x="18" y="7"/>
                      </a:lnTo>
                      <a:lnTo>
                        <a:pt x="20" y="7"/>
                      </a:lnTo>
                      <a:lnTo>
                        <a:pt x="21" y="6"/>
                      </a:lnTo>
                      <a:lnTo>
                        <a:pt x="22" y="5"/>
                      </a:lnTo>
                      <a:lnTo>
                        <a:pt x="23" y="5"/>
                      </a:lnTo>
                      <a:lnTo>
                        <a:pt x="24" y="4"/>
                      </a:lnTo>
                      <a:lnTo>
                        <a:pt x="26" y="3"/>
                      </a:lnTo>
                      <a:lnTo>
                        <a:pt x="27" y="2"/>
                      </a:lnTo>
                      <a:lnTo>
                        <a:pt x="28" y="2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2" y="0"/>
                      </a:lnTo>
                      <a:lnTo>
                        <a:pt x="33" y="0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8" y="0"/>
                      </a:lnTo>
                      <a:lnTo>
                        <a:pt x="39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5" y="0"/>
                      </a:lnTo>
                      <a:lnTo>
                        <a:pt x="46" y="0"/>
                      </a:lnTo>
                      <a:lnTo>
                        <a:pt x="47" y="0"/>
                      </a:lnTo>
                      <a:lnTo>
                        <a:pt x="49" y="1"/>
                      </a:lnTo>
                      <a:lnTo>
                        <a:pt x="50" y="1"/>
                      </a:lnTo>
                      <a:lnTo>
                        <a:pt x="51" y="1"/>
                      </a:lnTo>
                      <a:lnTo>
                        <a:pt x="52" y="2"/>
                      </a:lnTo>
                      <a:lnTo>
                        <a:pt x="53" y="2"/>
                      </a:lnTo>
                      <a:lnTo>
                        <a:pt x="54" y="3"/>
                      </a:lnTo>
                      <a:lnTo>
                        <a:pt x="55" y="4"/>
                      </a:lnTo>
                      <a:lnTo>
                        <a:pt x="56" y="4"/>
                      </a:lnTo>
                      <a:lnTo>
                        <a:pt x="57" y="5"/>
                      </a:lnTo>
                      <a:lnTo>
                        <a:pt x="58" y="6"/>
                      </a:lnTo>
                      <a:lnTo>
                        <a:pt x="59" y="6"/>
                      </a:lnTo>
                      <a:lnTo>
                        <a:pt x="60" y="7"/>
                      </a:lnTo>
                      <a:lnTo>
                        <a:pt x="61" y="8"/>
                      </a:lnTo>
                      <a:lnTo>
                        <a:pt x="61" y="9"/>
                      </a:lnTo>
                      <a:lnTo>
                        <a:pt x="62" y="10"/>
                      </a:lnTo>
                      <a:lnTo>
                        <a:pt x="62" y="11"/>
                      </a:lnTo>
                      <a:lnTo>
                        <a:pt x="63" y="12"/>
                      </a:lnTo>
                      <a:lnTo>
                        <a:pt x="63" y="13"/>
                      </a:lnTo>
                      <a:lnTo>
                        <a:pt x="63" y="14"/>
                      </a:lnTo>
                      <a:lnTo>
                        <a:pt x="65" y="11"/>
                      </a:lnTo>
                      <a:lnTo>
                        <a:pt x="68" y="9"/>
                      </a:lnTo>
                      <a:lnTo>
                        <a:pt x="70" y="7"/>
                      </a:lnTo>
                      <a:lnTo>
                        <a:pt x="72" y="6"/>
                      </a:lnTo>
                      <a:lnTo>
                        <a:pt x="74" y="4"/>
                      </a:lnTo>
                      <a:lnTo>
                        <a:pt x="76" y="3"/>
                      </a:lnTo>
                      <a:lnTo>
                        <a:pt x="78" y="2"/>
                      </a:lnTo>
                      <a:lnTo>
                        <a:pt x="81" y="1"/>
                      </a:lnTo>
                      <a:lnTo>
                        <a:pt x="83" y="0"/>
                      </a:lnTo>
                      <a:lnTo>
                        <a:pt x="85" y="0"/>
                      </a:lnTo>
                      <a:lnTo>
                        <a:pt x="88" y="0"/>
                      </a:lnTo>
                      <a:lnTo>
                        <a:pt x="91" y="0"/>
                      </a:lnTo>
                      <a:lnTo>
                        <a:pt x="93" y="0"/>
                      </a:lnTo>
                      <a:lnTo>
                        <a:pt x="95" y="0"/>
                      </a:lnTo>
                      <a:lnTo>
                        <a:pt x="97" y="0"/>
                      </a:lnTo>
                      <a:lnTo>
                        <a:pt x="99" y="0"/>
                      </a:lnTo>
                      <a:lnTo>
                        <a:pt x="101" y="1"/>
                      </a:lnTo>
                      <a:lnTo>
                        <a:pt x="102" y="1"/>
                      </a:lnTo>
                      <a:lnTo>
                        <a:pt x="104" y="2"/>
                      </a:lnTo>
                      <a:lnTo>
                        <a:pt x="105" y="3"/>
                      </a:lnTo>
                      <a:lnTo>
                        <a:pt x="107" y="3"/>
                      </a:lnTo>
                      <a:lnTo>
                        <a:pt x="108" y="4"/>
                      </a:lnTo>
                      <a:lnTo>
                        <a:pt x="109" y="5"/>
                      </a:lnTo>
                      <a:lnTo>
                        <a:pt x="110" y="7"/>
                      </a:lnTo>
                      <a:lnTo>
                        <a:pt x="112" y="8"/>
                      </a:lnTo>
                      <a:lnTo>
                        <a:pt x="113" y="9"/>
                      </a:lnTo>
                      <a:lnTo>
                        <a:pt x="115" y="10"/>
                      </a:lnTo>
                      <a:lnTo>
                        <a:pt x="115" y="12"/>
                      </a:lnTo>
                      <a:lnTo>
                        <a:pt x="116" y="14"/>
                      </a:lnTo>
                      <a:lnTo>
                        <a:pt x="117" y="15"/>
                      </a:lnTo>
                      <a:lnTo>
                        <a:pt x="117" y="17"/>
                      </a:lnTo>
                      <a:lnTo>
                        <a:pt x="118" y="19"/>
                      </a:lnTo>
                      <a:lnTo>
                        <a:pt x="118" y="22"/>
                      </a:lnTo>
                      <a:lnTo>
                        <a:pt x="118" y="24"/>
                      </a:lnTo>
                      <a:lnTo>
                        <a:pt x="118" y="26"/>
                      </a:lnTo>
                      <a:lnTo>
                        <a:pt x="118" y="29"/>
                      </a:lnTo>
                      <a:lnTo>
                        <a:pt x="118" y="88"/>
                      </a:lnTo>
                      <a:lnTo>
                        <a:pt x="103" y="88"/>
                      </a:lnTo>
                      <a:lnTo>
                        <a:pt x="103" y="34"/>
                      </a:lnTo>
                      <a:lnTo>
                        <a:pt x="103" y="32"/>
                      </a:lnTo>
                      <a:lnTo>
                        <a:pt x="103" y="31"/>
                      </a:lnTo>
                      <a:lnTo>
                        <a:pt x="103" y="29"/>
                      </a:lnTo>
                      <a:lnTo>
                        <a:pt x="103" y="28"/>
                      </a:lnTo>
                      <a:lnTo>
                        <a:pt x="103" y="27"/>
                      </a:lnTo>
                      <a:lnTo>
                        <a:pt x="103" y="26"/>
                      </a:lnTo>
                      <a:lnTo>
                        <a:pt x="103" y="25"/>
                      </a:lnTo>
                      <a:lnTo>
                        <a:pt x="103" y="24"/>
                      </a:lnTo>
                      <a:lnTo>
                        <a:pt x="102" y="23"/>
                      </a:lnTo>
                      <a:lnTo>
                        <a:pt x="102" y="22"/>
                      </a:lnTo>
                      <a:lnTo>
                        <a:pt x="102" y="20"/>
                      </a:lnTo>
                      <a:lnTo>
                        <a:pt x="101" y="20"/>
                      </a:lnTo>
                      <a:lnTo>
                        <a:pt x="101" y="19"/>
                      </a:lnTo>
                      <a:lnTo>
                        <a:pt x="101" y="18"/>
                      </a:lnTo>
                      <a:lnTo>
                        <a:pt x="100" y="17"/>
                      </a:lnTo>
                      <a:lnTo>
                        <a:pt x="100" y="16"/>
                      </a:lnTo>
                      <a:lnTo>
                        <a:pt x="99" y="16"/>
                      </a:lnTo>
                      <a:lnTo>
                        <a:pt x="99" y="15"/>
                      </a:lnTo>
                      <a:lnTo>
                        <a:pt x="98" y="15"/>
                      </a:lnTo>
                      <a:lnTo>
                        <a:pt x="98" y="14"/>
                      </a:lnTo>
                      <a:lnTo>
                        <a:pt x="97" y="14"/>
                      </a:lnTo>
                      <a:lnTo>
                        <a:pt x="96" y="14"/>
                      </a:lnTo>
                      <a:lnTo>
                        <a:pt x="96" y="13"/>
                      </a:lnTo>
                      <a:lnTo>
                        <a:pt x="95" y="13"/>
                      </a:lnTo>
                      <a:lnTo>
                        <a:pt x="94" y="12"/>
                      </a:lnTo>
                      <a:lnTo>
                        <a:pt x="93" y="12"/>
                      </a:lnTo>
                      <a:lnTo>
                        <a:pt x="92" y="12"/>
                      </a:lnTo>
                      <a:lnTo>
                        <a:pt x="91" y="12"/>
                      </a:lnTo>
                      <a:lnTo>
                        <a:pt x="89" y="12"/>
                      </a:lnTo>
                      <a:lnTo>
                        <a:pt x="88" y="12"/>
                      </a:lnTo>
                      <a:lnTo>
                        <a:pt x="87" y="12"/>
                      </a:lnTo>
                      <a:lnTo>
                        <a:pt x="86" y="12"/>
                      </a:lnTo>
                      <a:lnTo>
                        <a:pt x="85" y="12"/>
                      </a:lnTo>
                      <a:lnTo>
                        <a:pt x="83" y="12"/>
                      </a:lnTo>
                      <a:lnTo>
                        <a:pt x="82" y="12"/>
                      </a:lnTo>
                      <a:lnTo>
                        <a:pt x="81" y="13"/>
                      </a:lnTo>
                      <a:lnTo>
                        <a:pt x="79" y="13"/>
                      </a:lnTo>
                      <a:lnTo>
                        <a:pt x="78" y="14"/>
                      </a:lnTo>
                      <a:lnTo>
                        <a:pt x="77" y="14"/>
                      </a:lnTo>
                      <a:lnTo>
                        <a:pt x="76" y="15"/>
                      </a:lnTo>
                      <a:lnTo>
                        <a:pt x="75" y="16"/>
                      </a:lnTo>
                      <a:lnTo>
                        <a:pt x="74" y="17"/>
                      </a:lnTo>
                      <a:lnTo>
                        <a:pt x="72" y="18"/>
                      </a:lnTo>
                      <a:lnTo>
                        <a:pt x="72" y="19"/>
                      </a:lnTo>
                      <a:lnTo>
                        <a:pt x="71" y="20"/>
                      </a:lnTo>
                      <a:lnTo>
                        <a:pt x="70" y="22"/>
                      </a:lnTo>
                      <a:lnTo>
                        <a:pt x="69" y="23"/>
                      </a:lnTo>
                      <a:lnTo>
                        <a:pt x="69" y="25"/>
                      </a:lnTo>
                      <a:lnTo>
                        <a:pt x="68" y="26"/>
                      </a:lnTo>
                      <a:lnTo>
                        <a:pt x="68" y="28"/>
                      </a:lnTo>
                      <a:lnTo>
                        <a:pt x="66" y="29"/>
                      </a:lnTo>
                      <a:lnTo>
                        <a:pt x="66" y="31"/>
                      </a:lnTo>
                      <a:lnTo>
                        <a:pt x="66" y="33"/>
                      </a:lnTo>
                      <a:lnTo>
                        <a:pt x="66" y="35"/>
                      </a:lnTo>
                      <a:lnTo>
                        <a:pt x="65" y="37"/>
                      </a:lnTo>
                      <a:lnTo>
                        <a:pt x="65" y="88"/>
                      </a:lnTo>
                      <a:lnTo>
                        <a:pt x="51" y="88"/>
                      </a:lnTo>
                      <a:lnTo>
                        <a:pt x="51" y="32"/>
                      </a:lnTo>
                      <a:lnTo>
                        <a:pt x="51" y="30"/>
                      </a:lnTo>
                      <a:lnTo>
                        <a:pt x="51" y="28"/>
                      </a:lnTo>
                      <a:lnTo>
                        <a:pt x="51" y="27"/>
                      </a:lnTo>
                      <a:lnTo>
                        <a:pt x="51" y="25"/>
                      </a:lnTo>
                      <a:lnTo>
                        <a:pt x="51" y="24"/>
                      </a:lnTo>
                      <a:lnTo>
                        <a:pt x="51" y="23"/>
                      </a:lnTo>
                      <a:lnTo>
                        <a:pt x="50" y="22"/>
                      </a:lnTo>
                      <a:lnTo>
                        <a:pt x="50" y="20"/>
                      </a:lnTo>
                      <a:lnTo>
                        <a:pt x="50" y="19"/>
                      </a:lnTo>
                      <a:lnTo>
                        <a:pt x="49" y="18"/>
                      </a:lnTo>
                      <a:lnTo>
                        <a:pt x="49" y="17"/>
                      </a:lnTo>
                      <a:lnTo>
                        <a:pt x="48" y="17"/>
                      </a:lnTo>
                      <a:lnTo>
                        <a:pt x="48" y="16"/>
                      </a:lnTo>
                      <a:lnTo>
                        <a:pt x="47" y="15"/>
                      </a:lnTo>
                      <a:lnTo>
                        <a:pt x="47" y="14"/>
                      </a:lnTo>
                      <a:lnTo>
                        <a:pt x="46" y="14"/>
                      </a:lnTo>
                      <a:lnTo>
                        <a:pt x="45" y="13"/>
                      </a:lnTo>
                      <a:lnTo>
                        <a:pt x="44" y="13"/>
                      </a:lnTo>
                      <a:lnTo>
                        <a:pt x="42" y="12"/>
                      </a:lnTo>
                      <a:lnTo>
                        <a:pt x="41" y="12"/>
                      </a:lnTo>
                      <a:lnTo>
                        <a:pt x="40" y="12"/>
                      </a:lnTo>
                      <a:lnTo>
                        <a:pt x="39" y="12"/>
                      </a:lnTo>
                      <a:lnTo>
                        <a:pt x="38" y="12"/>
                      </a:lnTo>
                      <a:lnTo>
                        <a:pt x="36" y="12"/>
                      </a:lnTo>
                      <a:lnTo>
                        <a:pt x="35" y="12"/>
                      </a:lnTo>
                      <a:lnTo>
                        <a:pt x="34" y="12"/>
                      </a:lnTo>
                      <a:lnTo>
                        <a:pt x="33" y="12"/>
                      </a:lnTo>
                      <a:lnTo>
                        <a:pt x="32" y="12"/>
                      </a:lnTo>
                      <a:lnTo>
                        <a:pt x="31" y="12"/>
                      </a:lnTo>
                      <a:lnTo>
                        <a:pt x="30" y="13"/>
                      </a:lnTo>
                      <a:lnTo>
                        <a:pt x="29" y="13"/>
                      </a:lnTo>
                      <a:lnTo>
                        <a:pt x="28" y="13"/>
                      </a:lnTo>
                      <a:lnTo>
                        <a:pt x="27" y="14"/>
                      </a:lnTo>
                      <a:lnTo>
                        <a:pt x="26" y="14"/>
                      </a:lnTo>
                      <a:lnTo>
                        <a:pt x="25" y="15"/>
                      </a:lnTo>
                      <a:lnTo>
                        <a:pt x="24" y="16"/>
                      </a:lnTo>
                      <a:lnTo>
                        <a:pt x="23" y="16"/>
                      </a:lnTo>
                      <a:lnTo>
                        <a:pt x="22" y="17"/>
                      </a:lnTo>
                      <a:lnTo>
                        <a:pt x="22" y="18"/>
                      </a:lnTo>
                      <a:lnTo>
                        <a:pt x="21" y="19"/>
                      </a:lnTo>
                      <a:lnTo>
                        <a:pt x="20" y="20"/>
                      </a:lnTo>
                      <a:lnTo>
                        <a:pt x="20" y="22"/>
                      </a:lnTo>
                      <a:lnTo>
                        <a:pt x="18" y="23"/>
                      </a:lnTo>
                      <a:lnTo>
                        <a:pt x="18" y="24"/>
                      </a:lnTo>
                      <a:lnTo>
                        <a:pt x="17" y="26"/>
                      </a:lnTo>
                      <a:lnTo>
                        <a:pt x="17" y="27"/>
                      </a:lnTo>
                      <a:lnTo>
                        <a:pt x="16" y="28"/>
                      </a:lnTo>
                      <a:lnTo>
                        <a:pt x="16" y="30"/>
                      </a:lnTo>
                      <a:lnTo>
                        <a:pt x="16" y="31"/>
                      </a:lnTo>
                      <a:lnTo>
                        <a:pt x="15" y="32"/>
                      </a:lnTo>
                      <a:lnTo>
                        <a:pt x="15" y="34"/>
                      </a:lnTo>
                      <a:lnTo>
                        <a:pt x="15" y="35"/>
                      </a:lnTo>
                      <a:lnTo>
                        <a:pt x="15" y="37"/>
                      </a:lnTo>
                      <a:lnTo>
                        <a:pt x="15" y="39"/>
                      </a:lnTo>
                      <a:lnTo>
                        <a:pt x="15" y="41"/>
                      </a:lnTo>
                      <a:lnTo>
                        <a:pt x="14" y="43"/>
                      </a:lnTo>
                      <a:lnTo>
                        <a:pt x="14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20" name="Freeform 591"/>
                <p:cNvSpPr>
                  <a:spLocks noEditPoints="1"/>
                </p:cNvSpPr>
                <p:nvPr/>
              </p:nvSpPr>
              <p:spPr bwMode="auto">
                <a:xfrm>
                  <a:off x="2815" y="3648"/>
                  <a:ext cx="37" cy="61"/>
                </a:xfrm>
                <a:custGeom>
                  <a:avLst/>
                  <a:gdLst>
                    <a:gd name="T0" fmla="*/ 1 w 75"/>
                    <a:gd name="T1" fmla="*/ 0 h 121"/>
                    <a:gd name="T2" fmla="*/ 2 w 75"/>
                    <a:gd name="T3" fmla="*/ 5 h 121"/>
                    <a:gd name="T4" fmla="*/ 3 w 75"/>
                    <a:gd name="T5" fmla="*/ 5 h 121"/>
                    <a:gd name="T6" fmla="*/ 4 w 75"/>
                    <a:gd name="T7" fmla="*/ 4 h 121"/>
                    <a:gd name="T8" fmla="*/ 5 w 75"/>
                    <a:gd name="T9" fmla="*/ 4 h 121"/>
                    <a:gd name="T10" fmla="*/ 6 w 75"/>
                    <a:gd name="T11" fmla="*/ 5 h 121"/>
                    <a:gd name="T12" fmla="*/ 6 w 75"/>
                    <a:gd name="T13" fmla="*/ 5 h 121"/>
                    <a:gd name="T14" fmla="*/ 7 w 75"/>
                    <a:gd name="T15" fmla="*/ 5 h 121"/>
                    <a:gd name="T16" fmla="*/ 7 w 75"/>
                    <a:gd name="T17" fmla="*/ 5 h 121"/>
                    <a:gd name="T18" fmla="*/ 8 w 75"/>
                    <a:gd name="T19" fmla="*/ 6 h 121"/>
                    <a:gd name="T20" fmla="*/ 8 w 75"/>
                    <a:gd name="T21" fmla="*/ 6 h 121"/>
                    <a:gd name="T22" fmla="*/ 8 w 75"/>
                    <a:gd name="T23" fmla="*/ 7 h 121"/>
                    <a:gd name="T24" fmla="*/ 9 w 75"/>
                    <a:gd name="T25" fmla="*/ 7 h 121"/>
                    <a:gd name="T26" fmla="*/ 9 w 75"/>
                    <a:gd name="T27" fmla="*/ 8 h 121"/>
                    <a:gd name="T28" fmla="*/ 9 w 75"/>
                    <a:gd name="T29" fmla="*/ 9 h 121"/>
                    <a:gd name="T30" fmla="*/ 9 w 75"/>
                    <a:gd name="T31" fmla="*/ 10 h 121"/>
                    <a:gd name="T32" fmla="*/ 9 w 75"/>
                    <a:gd name="T33" fmla="*/ 11 h 121"/>
                    <a:gd name="T34" fmla="*/ 9 w 75"/>
                    <a:gd name="T35" fmla="*/ 13 h 121"/>
                    <a:gd name="T36" fmla="*/ 8 w 75"/>
                    <a:gd name="T37" fmla="*/ 14 h 121"/>
                    <a:gd name="T38" fmla="*/ 7 w 75"/>
                    <a:gd name="T39" fmla="*/ 15 h 121"/>
                    <a:gd name="T40" fmla="*/ 6 w 75"/>
                    <a:gd name="T41" fmla="*/ 15 h 121"/>
                    <a:gd name="T42" fmla="*/ 5 w 75"/>
                    <a:gd name="T43" fmla="*/ 15 h 121"/>
                    <a:gd name="T44" fmla="*/ 3 w 75"/>
                    <a:gd name="T45" fmla="*/ 15 h 121"/>
                    <a:gd name="T46" fmla="*/ 2 w 75"/>
                    <a:gd name="T47" fmla="*/ 15 h 121"/>
                    <a:gd name="T48" fmla="*/ 1 w 75"/>
                    <a:gd name="T49" fmla="*/ 14 h 121"/>
                    <a:gd name="T50" fmla="*/ 1 w 75"/>
                    <a:gd name="T51" fmla="*/ 10 h 121"/>
                    <a:gd name="T52" fmla="*/ 1 w 75"/>
                    <a:gd name="T53" fmla="*/ 11 h 121"/>
                    <a:gd name="T54" fmla="*/ 1 w 75"/>
                    <a:gd name="T55" fmla="*/ 12 h 121"/>
                    <a:gd name="T56" fmla="*/ 2 w 75"/>
                    <a:gd name="T57" fmla="*/ 13 h 121"/>
                    <a:gd name="T58" fmla="*/ 3 w 75"/>
                    <a:gd name="T59" fmla="*/ 14 h 121"/>
                    <a:gd name="T60" fmla="*/ 3 w 75"/>
                    <a:gd name="T61" fmla="*/ 14 h 121"/>
                    <a:gd name="T62" fmla="*/ 4 w 75"/>
                    <a:gd name="T63" fmla="*/ 14 h 121"/>
                    <a:gd name="T64" fmla="*/ 5 w 75"/>
                    <a:gd name="T65" fmla="*/ 14 h 121"/>
                    <a:gd name="T66" fmla="*/ 6 w 75"/>
                    <a:gd name="T67" fmla="*/ 14 h 121"/>
                    <a:gd name="T68" fmla="*/ 6 w 75"/>
                    <a:gd name="T69" fmla="*/ 13 h 121"/>
                    <a:gd name="T70" fmla="*/ 7 w 75"/>
                    <a:gd name="T71" fmla="*/ 12 h 121"/>
                    <a:gd name="T72" fmla="*/ 7 w 75"/>
                    <a:gd name="T73" fmla="*/ 11 h 121"/>
                    <a:gd name="T74" fmla="*/ 7 w 75"/>
                    <a:gd name="T75" fmla="*/ 10 h 121"/>
                    <a:gd name="T76" fmla="*/ 7 w 75"/>
                    <a:gd name="T77" fmla="*/ 9 h 121"/>
                    <a:gd name="T78" fmla="*/ 7 w 75"/>
                    <a:gd name="T79" fmla="*/ 8 h 121"/>
                    <a:gd name="T80" fmla="*/ 6 w 75"/>
                    <a:gd name="T81" fmla="*/ 7 h 121"/>
                    <a:gd name="T82" fmla="*/ 6 w 75"/>
                    <a:gd name="T83" fmla="*/ 6 h 121"/>
                    <a:gd name="T84" fmla="*/ 5 w 75"/>
                    <a:gd name="T85" fmla="*/ 6 h 121"/>
                    <a:gd name="T86" fmla="*/ 4 w 75"/>
                    <a:gd name="T87" fmla="*/ 6 h 121"/>
                    <a:gd name="T88" fmla="*/ 3 w 75"/>
                    <a:gd name="T89" fmla="*/ 6 h 121"/>
                    <a:gd name="T90" fmla="*/ 3 w 75"/>
                    <a:gd name="T91" fmla="*/ 6 h 121"/>
                    <a:gd name="T92" fmla="*/ 2 w 75"/>
                    <a:gd name="T93" fmla="*/ 7 h 121"/>
                    <a:gd name="T94" fmla="*/ 2 w 75"/>
                    <a:gd name="T95" fmla="*/ 8 h 121"/>
                    <a:gd name="T96" fmla="*/ 1 w 75"/>
                    <a:gd name="T97" fmla="*/ 9 h 121"/>
                    <a:gd name="T98" fmla="*/ 1 w 75"/>
                    <a:gd name="T99" fmla="*/ 10 h 12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75"/>
                    <a:gd name="T151" fmla="*/ 0 h 121"/>
                    <a:gd name="T152" fmla="*/ 75 w 75"/>
                    <a:gd name="T153" fmla="*/ 121 h 12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75" h="121">
                      <a:moveTo>
                        <a:pt x="13" y="120"/>
                      </a:moveTo>
                      <a:lnTo>
                        <a:pt x="0" y="120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43"/>
                      </a:lnTo>
                      <a:lnTo>
                        <a:pt x="16" y="41"/>
                      </a:lnTo>
                      <a:lnTo>
                        <a:pt x="18" y="39"/>
                      </a:lnTo>
                      <a:lnTo>
                        <a:pt x="19" y="38"/>
                      </a:lnTo>
                      <a:lnTo>
                        <a:pt x="21" y="36"/>
                      </a:lnTo>
                      <a:lnTo>
                        <a:pt x="24" y="35"/>
                      </a:lnTo>
                      <a:lnTo>
                        <a:pt x="26" y="34"/>
                      </a:lnTo>
                      <a:lnTo>
                        <a:pt x="28" y="33"/>
                      </a:lnTo>
                      <a:lnTo>
                        <a:pt x="30" y="33"/>
                      </a:lnTo>
                      <a:lnTo>
                        <a:pt x="32" y="32"/>
                      </a:lnTo>
                      <a:lnTo>
                        <a:pt x="34" y="32"/>
                      </a:lnTo>
                      <a:lnTo>
                        <a:pt x="36" y="32"/>
                      </a:lnTo>
                      <a:lnTo>
                        <a:pt x="38" y="32"/>
                      </a:lnTo>
                      <a:lnTo>
                        <a:pt x="40" y="32"/>
                      </a:lnTo>
                      <a:lnTo>
                        <a:pt x="41" y="32"/>
                      </a:lnTo>
                      <a:lnTo>
                        <a:pt x="42" y="32"/>
                      </a:lnTo>
                      <a:lnTo>
                        <a:pt x="44" y="32"/>
                      </a:lnTo>
                      <a:lnTo>
                        <a:pt x="45" y="32"/>
                      </a:lnTo>
                      <a:lnTo>
                        <a:pt x="46" y="32"/>
                      </a:lnTo>
                      <a:lnTo>
                        <a:pt x="48" y="33"/>
                      </a:lnTo>
                      <a:lnTo>
                        <a:pt x="49" y="33"/>
                      </a:lnTo>
                      <a:lnTo>
                        <a:pt x="50" y="33"/>
                      </a:lnTo>
                      <a:lnTo>
                        <a:pt x="51" y="34"/>
                      </a:lnTo>
                      <a:lnTo>
                        <a:pt x="52" y="34"/>
                      </a:lnTo>
                      <a:lnTo>
                        <a:pt x="53" y="35"/>
                      </a:lnTo>
                      <a:lnTo>
                        <a:pt x="55" y="35"/>
                      </a:lnTo>
                      <a:lnTo>
                        <a:pt x="56" y="36"/>
                      </a:lnTo>
                      <a:lnTo>
                        <a:pt x="57" y="36"/>
                      </a:lnTo>
                      <a:lnTo>
                        <a:pt x="58" y="37"/>
                      </a:lnTo>
                      <a:lnTo>
                        <a:pt x="59" y="38"/>
                      </a:lnTo>
                      <a:lnTo>
                        <a:pt x="60" y="38"/>
                      </a:lnTo>
                      <a:lnTo>
                        <a:pt x="61" y="39"/>
                      </a:lnTo>
                      <a:lnTo>
                        <a:pt x="62" y="40"/>
                      </a:lnTo>
                      <a:lnTo>
                        <a:pt x="62" y="41"/>
                      </a:lnTo>
                      <a:lnTo>
                        <a:pt x="63" y="42"/>
                      </a:lnTo>
                      <a:lnTo>
                        <a:pt x="64" y="43"/>
                      </a:lnTo>
                      <a:lnTo>
                        <a:pt x="64" y="44"/>
                      </a:lnTo>
                      <a:lnTo>
                        <a:pt x="65" y="44"/>
                      </a:lnTo>
                      <a:lnTo>
                        <a:pt x="66" y="45"/>
                      </a:lnTo>
                      <a:lnTo>
                        <a:pt x="67" y="46"/>
                      </a:lnTo>
                      <a:lnTo>
                        <a:pt x="68" y="47"/>
                      </a:lnTo>
                      <a:lnTo>
                        <a:pt x="68" y="48"/>
                      </a:lnTo>
                      <a:lnTo>
                        <a:pt x="69" y="49"/>
                      </a:lnTo>
                      <a:lnTo>
                        <a:pt x="69" y="50"/>
                      </a:lnTo>
                      <a:lnTo>
                        <a:pt x="70" y="52"/>
                      </a:lnTo>
                      <a:lnTo>
                        <a:pt x="70" y="54"/>
                      </a:lnTo>
                      <a:lnTo>
                        <a:pt x="72" y="55"/>
                      </a:lnTo>
                      <a:lnTo>
                        <a:pt x="72" y="56"/>
                      </a:lnTo>
                      <a:lnTo>
                        <a:pt x="72" y="58"/>
                      </a:lnTo>
                      <a:lnTo>
                        <a:pt x="73" y="59"/>
                      </a:lnTo>
                      <a:lnTo>
                        <a:pt x="73" y="60"/>
                      </a:lnTo>
                      <a:lnTo>
                        <a:pt x="74" y="62"/>
                      </a:lnTo>
                      <a:lnTo>
                        <a:pt x="74" y="63"/>
                      </a:lnTo>
                      <a:lnTo>
                        <a:pt x="74" y="64"/>
                      </a:lnTo>
                      <a:lnTo>
                        <a:pt x="75" y="66"/>
                      </a:lnTo>
                      <a:lnTo>
                        <a:pt x="75" y="67"/>
                      </a:lnTo>
                      <a:lnTo>
                        <a:pt x="75" y="69"/>
                      </a:lnTo>
                      <a:lnTo>
                        <a:pt x="75" y="70"/>
                      </a:lnTo>
                      <a:lnTo>
                        <a:pt x="75" y="72"/>
                      </a:lnTo>
                      <a:lnTo>
                        <a:pt x="75" y="73"/>
                      </a:lnTo>
                      <a:lnTo>
                        <a:pt x="75" y="75"/>
                      </a:lnTo>
                      <a:lnTo>
                        <a:pt x="75" y="79"/>
                      </a:lnTo>
                      <a:lnTo>
                        <a:pt x="75" y="82"/>
                      </a:lnTo>
                      <a:lnTo>
                        <a:pt x="75" y="85"/>
                      </a:lnTo>
                      <a:lnTo>
                        <a:pt x="74" y="89"/>
                      </a:lnTo>
                      <a:lnTo>
                        <a:pt x="74" y="91"/>
                      </a:lnTo>
                      <a:lnTo>
                        <a:pt x="73" y="94"/>
                      </a:lnTo>
                      <a:lnTo>
                        <a:pt x="72" y="97"/>
                      </a:lnTo>
                      <a:lnTo>
                        <a:pt x="70" y="100"/>
                      </a:lnTo>
                      <a:lnTo>
                        <a:pt x="68" y="103"/>
                      </a:lnTo>
                      <a:lnTo>
                        <a:pt x="67" y="105"/>
                      </a:lnTo>
                      <a:lnTo>
                        <a:pt x="65" y="107"/>
                      </a:lnTo>
                      <a:lnTo>
                        <a:pt x="63" y="110"/>
                      </a:lnTo>
                      <a:lnTo>
                        <a:pt x="62" y="111"/>
                      </a:lnTo>
                      <a:lnTo>
                        <a:pt x="60" y="113"/>
                      </a:lnTo>
                      <a:lnTo>
                        <a:pt x="58" y="114"/>
                      </a:lnTo>
                      <a:lnTo>
                        <a:pt x="56" y="116"/>
                      </a:lnTo>
                      <a:lnTo>
                        <a:pt x="54" y="117"/>
                      </a:lnTo>
                      <a:lnTo>
                        <a:pt x="52" y="118"/>
                      </a:lnTo>
                      <a:lnTo>
                        <a:pt x="50" y="119"/>
                      </a:lnTo>
                      <a:lnTo>
                        <a:pt x="48" y="119"/>
                      </a:lnTo>
                      <a:lnTo>
                        <a:pt x="45" y="120"/>
                      </a:lnTo>
                      <a:lnTo>
                        <a:pt x="42" y="120"/>
                      </a:lnTo>
                      <a:lnTo>
                        <a:pt x="40" y="120"/>
                      </a:lnTo>
                      <a:lnTo>
                        <a:pt x="37" y="121"/>
                      </a:lnTo>
                      <a:lnTo>
                        <a:pt x="35" y="120"/>
                      </a:lnTo>
                      <a:lnTo>
                        <a:pt x="33" y="120"/>
                      </a:lnTo>
                      <a:lnTo>
                        <a:pt x="31" y="120"/>
                      </a:lnTo>
                      <a:lnTo>
                        <a:pt x="29" y="119"/>
                      </a:lnTo>
                      <a:lnTo>
                        <a:pt x="27" y="118"/>
                      </a:lnTo>
                      <a:lnTo>
                        <a:pt x="25" y="117"/>
                      </a:lnTo>
                      <a:lnTo>
                        <a:pt x="22" y="116"/>
                      </a:lnTo>
                      <a:lnTo>
                        <a:pt x="20" y="115"/>
                      </a:lnTo>
                      <a:lnTo>
                        <a:pt x="18" y="114"/>
                      </a:lnTo>
                      <a:lnTo>
                        <a:pt x="17" y="112"/>
                      </a:lnTo>
                      <a:lnTo>
                        <a:pt x="15" y="110"/>
                      </a:lnTo>
                      <a:lnTo>
                        <a:pt x="13" y="109"/>
                      </a:lnTo>
                      <a:lnTo>
                        <a:pt x="13" y="120"/>
                      </a:lnTo>
                      <a:close/>
                      <a:moveTo>
                        <a:pt x="13" y="76"/>
                      </a:moveTo>
                      <a:lnTo>
                        <a:pt x="14" y="79"/>
                      </a:lnTo>
                      <a:lnTo>
                        <a:pt x="14" y="81"/>
                      </a:lnTo>
                      <a:lnTo>
                        <a:pt x="14" y="83"/>
                      </a:lnTo>
                      <a:lnTo>
                        <a:pt x="14" y="85"/>
                      </a:lnTo>
                      <a:lnTo>
                        <a:pt x="14" y="87"/>
                      </a:lnTo>
                      <a:lnTo>
                        <a:pt x="15" y="89"/>
                      </a:lnTo>
                      <a:lnTo>
                        <a:pt x="15" y="90"/>
                      </a:lnTo>
                      <a:lnTo>
                        <a:pt x="15" y="92"/>
                      </a:lnTo>
                      <a:lnTo>
                        <a:pt x="16" y="94"/>
                      </a:lnTo>
                      <a:lnTo>
                        <a:pt x="16" y="95"/>
                      </a:lnTo>
                      <a:lnTo>
                        <a:pt x="17" y="96"/>
                      </a:lnTo>
                      <a:lnTo>
                        <a:pt x="17" y="98"/>
                      </a:lnTo>
                      <a:lnTo>
                        <a:pt x="19" y="99"/>
                      </a:lnTo>
                      <a:lnTo>
                        <a:pt x="20" y="102"/>
                      </a:lnTo>
                      <a:lnTo>
                        <a:pt x="21" y="103"/>
                      </a:lnTo>
                      <a:lnTo>
                        <a:pt x="24" y="105"/>
                      </a:lnTo>
                      <a:lnTo>
                        <a:pt x="25" y="106"/>
                      </a:lnTo>
                      <a:lnTo>
                        <a:pt x="27" y="107"/>
                      </a:lnTo>
                      <a:lnTo>
                        <a:pt x="28" y="108"/>
                      </a:lnTo>
                      <a:lnTo>
                        <a:pt x="30" y="108"/>
                      </a:lnTo>
                      <a:lnTo>
                        <a:pt x="31" y="109"/>
                      </a:lnTo>
                      <a:lnTo>
                        <a:pt x="33" y="109"/>
                      </a:lnTo>
                      <a:lnTo>
                        <a:pt x="35" y="109"/>
                      </a:lnTo>
                      <a:lnTo>
                        <a:pt x="36" y="110"/>
                      </a:lnTo>
                      <a:lnTo>
                        <a:pt x="38" y="109"/>
                      </a:lnTo>
                      <a:lnTo>
                        <a:pt x="39" y="109"/>
                      </a:lnTo>
                      <a:lnTo>
                        <a:pt x="41" y="109"/>
                      </a:lnTo>
                      <a:lnTo>
                        <a:pt x="42" y="109"/>
                      </a:lnTo>
                      <a:lnTo>
                        <a:pt x="44" y="108"/>
                      </a:lnTo>
                      <a:lnTo>
                        <a:pt x="45" y="107"/>
                      </a:lnTo>
                      <a:lnTo>
                        <a:pt x="46" y="107"/>
                      </a:lnTo>
                      <a:lnTo>
                        <a:pt x="49" y="106"/>
                      </a:lnTo>
                      <a:lnTo>
                        <a:pt x="50" y="105"/>
                      </a:lnTo>
                      <a:lnTo>
                        <a:pt x="51" y="104"/>
                      </a:lnTo>
                      <a:lnTo>
                        <a:pt x="52" y="103"/>
                      </a:lnTo>
                      <a:lnTo>
                        <a:pt x="53" y="102"/>
                      </a:lnTo>
                      <a:lnTo>
                        <a:pt x="55" y="99"/>
                      </a:lnTo>
                      <a:lnTo>
                        <a:pt x="56" y="98"/>
                      </a:lnTo>
                      <a:lnTo>
                        <a:pt x="57" y="96"/>
                      </a:lnTo>
                      <a:lnTo>
                        <a:pt x="57" y="94"/>
                      </a:lnTo>
                      <a:lnTo>
                        <a:pt x="58" y="92"/>
                      </a:lnTo>
                      <a:lnTo>
                        <a:pt x="59" y="90"/>
                      </a:lnTo>
                      <a:lnTo>
                        <a:pt x="59" y="88"/>
                      </a:lnTo>
                      <a:lnTo>
                        <a:pt x="60" y="86"/>
                      </a:lnTo>
                      <a:lnTo>
                        <a:pt x="60" y="84"/>
                      </a:lnTo>
                      <a:lnTo>
                        <a:pt x="60" y="82"/>
                      </a:lnTo>
                      <a:lnTo>
                        <a:pt x="60" y="79"/>
                      </a:lnTo>
                      <a:lnTo>
                        <a:pt x="60" y="76"/>
                      </a:lnTo>
                      <a:lnTo>
                        <a:pt x="60" y="73"/>
                      </a:lnTo>
                      <a:lnTo>
                        <a:pt x="60" y="70"/>
                      </a:lnTo>
                      <a:lnTo>
                        <a:pt x="60" y="68"/>
                      </a:lnTo>
                      <a:lnTo>
                        <a:pt x="60" y="66"/>
                      </a:lnTo>
                      <a:lnTo>
                        <a:pt x="59" y="64"/>
                      </a:lnTo>
                      <a:lnTo>
                        <a:pt x="59" y="61"/>
                      </a:lnTo>
                      <a:lnTo>
                        <a:pt x="58" y="60"/>
                      </a:lnTo>
                      <a:lnTo>
                        <a:pt x="57" y="58"/>
                      </a:lnTo>
                      <a:lnTo>
                        <a:pt x="57" y="56"/>
                      </a:lnTo>
                      <a:lnTo>
                        <a:pt x="56" y="54"/>
                      </a:lnTo>
                      <a:lnTo>
                        <a:pt x="55" y="52"/>
                      </a:lnTo>
                      <a:lnTo>
                        <a:pt x="53" y="51"/>
                      </a:lnTo>
                      <a:lnTo>
                        <a:pt x="52" y="49"/>
                      </a:lnTo>
                      <a:lnTo>
                        <a:pt x="51" y="48"/>
                      </a:lnTo>
                      <a:lnTo>
                        <a:pt x="50" y="47"/>
                      </a:lnTo>
                      <a:lnTo>
                        <a:pt x="49" y="46"/>
                      </a:lnTo>
                      <a:lnTo>
                        <a:pt x="48" y="45"/>
                      </a:lnTo>
                      <a:lnTo>
                        <a:pt x="46" y="44"/>
                      </a:lnTo>
                      <a:lnTo>
                        <a:pt x="44" y="44"/>
                      </a:lnTo>
                      <a:lnTo>
                        <a:pt x="43" y="43"/>
                      </a:lnTo>
                      <a:lnTo>
                        <a:pt x="42" y="43"/>
                      </a:lnTo>
                      <a:lnTo>
                        <a:pt x="40" y="43"/>
                      </a:lnTo>
                      <a:lnTo>
                        <a:pt x="39" y="43"/>
                      </a:lnTo>
                      <a:lnTo>
                        <a:pt x="37" y="43"/>
                      </a:lnTo>
                      <a:lnTo>
                        <a:pt x="36" y="43"/>
                      </a:lnTo>
                      <a:lnTo>
                        <a:pt x="34" y="43"/>
                      </a:lnTo>
                      <a:lnTo>
                        <a:pt x="33" y="43"/>
                      </a:lnTo>
                      <a:lnTo>
                        <a:pt x="31" y="43"/>
                      </a:lnTo>
                      <a:lnTo>
                        <a:pt x="30" y="44"/>
                      </a:lnTo>
                      <a:lnTo>
                        <a:pt x="28" y="45"/>
                      </a:lnTo>
                      <a:lnTo>
                        <a:pt x="27" y="45"/>
                      </a:lnTo>
                      <a:lnTo>
                        <a:pt x="26" y="46"/>
                      </a:lnTo>
                      <a:lnTo>
                        <a:pt x="25" y="47"/>
                      </a:lnTo>
                      <a:lnTo>
                        <a:pt x="24" y="48"/>
                      </a:lnTo>
                      <a:lnTo>
                        <a:pt x="22" y="49"/>
                      </a:lnTo>
                      <a:lnTo>
                        <a:pt x="20" y="51"/>
                      </a:lnTo>
                      <a:lnTo>
                        <a:pt x="19" y="52"/>
                      </a:lnTo>
                      <a:lnTo>
                        <a:pt x="18" y="54"/>
                      </a:lnTo>
                      <a:lnTo>
                        <a:pt x="17" y="56"/>
                      </a:lnTo>
                      <a:lnTo>
                        <a:pt x="17" y="58"/>
                      </a:lnTo>
                      <a:lnTo>
                        <a:pt x="16" y="60"/>
                      </a:lnTo>
                      <a:lnTo>
                        <a:pt x="15" y="62"/>
                      </a:lnTo>
                      <a:lnTo>
                        <a:pt x="15" y="64"/>
                      </a:lnTo>
                      <a:lnTo>
                        <a:pt x="14" y="66"/>
                      </a:lnTo>
                      <a:lnTo>
                        <a:pt x="14" y="68"/>
                      </a:lnTo>
                      <a:lnTo>
                        <a:pt x="14" y="70"/>
                      </a:lnTo>
                      <a:lnTo>
                        <a:pt x="14" y="73"/>
                      </a:lnTo>
                      <a:lnTo>
                        <a:pt x="13" y="7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21" name="Freeform 592"/>
                <p:cNvSpPr>
                  <a:spLocks noEditPoints="1"/>
                </p:cNvSpPr>
                <p:nvPr/>
              </p:nvSpPr>
              <p:spPr bwMode="auto">
                <a:xfrm>
                  <a:off x="2859" y="3664"/>
                  <a:ext cx="39" cy="45"/>
                </a:xfrm>
                <a:custGeom>
                  <a:avLst/>
                  <a:gdLst>
                    <a:gd name="T0" fmla="*/ 9 w 79"/>
                    <a:gd name="T1" fmla="*/ 9 h 89"/>
                    <a:gd name="T2" fmla="*/ 9 w 79"/>
                    <a:gd name="T3" fmla="*/ 10 h 89"/>
                    <a:gd name="T4" fmla="*/ 8 w 79"/>
                    <a:gd name="T5" fmla="*/ 10 h 89"/>
                    <a:gd name="T6" fmla="*/ 7 w 79"/>
                    <a:gd name="T7" fmla="*/ 11 h 89"/>
                    <a:gd name="T8" fmla="*/ 6 w 79"/>
                    <a:gd name="T9" fmla="*/ 11 h 89"/>
                    <a:gd name="T10" fmla="*/ 5 w 79"/>
                    <a:gd name="T11" fmla="*/ 11 h 89"/>
                    <a:gd name="T12" fmla="*/ 4 w 79"/>
                    <a:gd name="T13" fmla="*/ 11 h 89"/>
                    <a:gd name="T14" fmla="*/ 3 w 79"/>
                    <a:gd name="T15" fmla="*/ 11 h 89"/>
                    <a:gd name="T16" fmla="*/ 2 w 79"/>
                    <a:gd name="T17" fmla="*/ 11 h 89"/>
                    <a:gd name="T18" fmla="*/ 1 w 79"/>
                    <a:gd name="T19" fmla="*/ 10 h 89"/>
                    <a:gd name="T20" fmla="*/ 0 w 79"/>
                    <a:gd name="T21" fmla="*/ 8 h 89"/>
                    <a:gd name="T22" fmla="*/ 0 w 79"/>
                    <a:gd name="T23" fmla="*/ 7 h 89"/>
                    <a:gd name="T24" fmla="*/ 0 w 79"/>
                    <a:gd name="T25" fmla="*/ 5 h 89"/>
                    <a:gd name="T26" fmla="*/ 0 w 79"/>
                    <a:gd name="T27" fmla="*/ 4 h 89"/>
                    <a:gd name="T28" fmla="*/ 1 w 79"/>
                    <a:gd name="T29" fmla="*/ 2 h 89"/>
                    <a:gd name="T30" fmla="*/ 2 w 79"/>
                    <a:gd name="T31" fmla="*/ 1 h 89"/>
                    <a:gd name="T32" fmla="*/ 3 w 79"/>
                    <a:gd name="T33" fmla="*/ 1 h 89"/>
                    <a:gd name="T34" fmla="*/ 4 w 79"/>
                    <a:gd name="T35" fmla="*/ 0 h 89"/>
                    <a:gd name="T36" fmla="*/ 5 w 79"/>
                    <a:gd name="T37" fmla="*/ 0 h 89"/>
                    <a:gd name="T38" fmla="*/ 7 w 79"/>
                    <a:gd name="T39" fmla="*/ 1 h 89"/>
                    <a:gd name="T40" fmla="*/ 8 w 79"/>
                    <a:gd name="T41" fmla="*/ 1 h 89"/>
                    <a:gd name="T42" fmla="*/ 9 w 79"/>
                    <a:gd name="T43" fmla="*/ 2 h 89"/>
                    <a:gd name="T44" fmla="*/ 9 w 79"/>
                    <a:gd name="T45" fmla="*/ 4 h 89"/>
                    <a:gd name="T46" fmla="*/ 9 w 79"/>
                    <a:gd name="T47" fmla="*/ 5 h 89"/>
                    <a:gd name="T48" fmla="*/ 9 w 79"/>
                    <a:gd name="T49" fmla="*/ 6 h 89"/>
                    <a:gd name="T50" fmla="*/ 9 w 79"/>
                    <a:gd name="T51" fmla="*/ 6 h 89"/>
                    <a:gd name="T52" fmla="*/ 9 w 79"/>
                    <a:gd name="T53" fmla="*/ 6 h 89"/>
                    <a:gd name="T54" fmla="*/ 2 w 79"/>
                    <a:gd name="T55" fmla="*/ 7 h 89"/>
                    <a:gd name="T56" fmla="*/ 2 w 79"/>
                    <a:gd name="T57" fmla="*/ 8 h 89"/>
                    <a:gd name="T58" fmla="*/ 2 w 79"/>
                    <a:gd name="T59" fmla="*/ 9 h 89"/>
                    <a:gd name="T60" fmla="*/ 3 w 79"/>
                    <a:gd name="T61" fmla="*/ 9 h 89"/>
                    <a:gd name="T62" fmla="*/ 3 w 79"/>
                    <a:gd name="T63" fmla="*/ 10 h 89"/>
                    <a:gd name="T64" fmla="*/ 4 w 79"/>
                    <a:gd name="T65" fmla="*/ 10 h 89"/>
                    <a:gd name="T66" fmla="*/ 5 w 79"/>
                    <a:gd name="T67" fmla="*/ 10 h 89"/>
                    <a:gd name="T68" fmla="*/ 6 w 79"/>
                    <a:gd name="T69" fmla="*/ 10 h 89"/>
                    <a:gd name="T70" fmla="*/ 6 w 79"/>
                    <a:gd name="T71" fmla="*/ 10 h 89"/>
                    <a:gd name="T72" fmla="*/ 7 w 79"/>
                    <a:gd name="T73" fmla="*/ 10 h 89"/>
                    <a:gd name="T74" fmla="*/ 7 w 79"/>
                    <a:gd name="T75" fmla="*/ 9 h 89"/>
                    <a:gd name="T76" fmla="*/ 7 w 79"/>
                    <a:gd name="T77" fmla="*/ 8 h 89"/>
                    <a:gd name="T78" fmla="*/ 8 w 79"/>
                    <a:gd name="T79" fmla="*/ 8 h 89"/>
                    <a:gd name="T80" fmla="*/ 8 w 79"/>
                    <a:gd name="T81" fmla="*/ 5 h 89"/>
                    <a:gd name="T82" fmla="*/ 8 w 79"/>
                    <a:gd name="T83" fmla="*/ 4 h 89"/>
                    <a:gd name="T84" fmla="*/ 7 w 79"/>
                    <a:gd name="T85" fmla="*/ 3 h 89"/>
                    <a:gd name="T86" fmla="*/ 7 w 79"/>
                    <a:gd name="T87" fmla="*/ 3 h 89"/>
                    <a:gd name="T88" fmla="*/ 6 w 79"/>
                    <a:gd name="T89" fmla="*/ 2 h 89"/>
                    <a:gd name="T90" fmla="*/ 5 w 79"/>
                    <a:gd name="T91" fmla="*/ 2 h 89"/>
                    <a:gd name="T92" fmla="*/ 5 w 79"/>
                    <a:gd name="T93" fmla="*/ 2 h 89"/>
                    <a:gd name="T94" fmla="*/ 4 w 79"/>
                    <a:gd name="T95" fmla="*/ 2 h 89"/>
                    <a:gd name="T96" fmla="*/ 3 w 79"/>
                    <a:gd name="T97" fmla="*/ 2 h 89"/>
                    <a:gd name="T98" fmla="*/ 2 w 79"/>
                    <a:gd name="T99" fmla="*/ 3 h 89"/>
                    <a:gd name="T100" fmla="*/ 2 w 79"/>
                    <a:gd name="T101" fmla="*/ 4 h 89"/>
                    <a:gd name="T102" fmla="*/ 2 w 79"/>
                    <a:gd name="T103" fmla="*/ 4 h 89"/>
                    <a:gd name="T104" fmla="*/ 2 w 79"/>
                    <a:gd name="T105" fmla="*/ 5 h 8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9"/>
                    <a:gd name="T160" fmla="*/ 0 h 89"/>
                    <a:gd name="T161" fmla="*/ 79 w 79"/>
                    <a:gd name="T162" fmla="*/ 89 h 8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9" h="89">
                      <a:moveTo>
                        <a:pt x="64" y="60"/>
                      </a:moveTo>
                      <a:lnTo>
                        <a:pt x="79" y="62"/>
                      </a:lnTo>
                      <a:lnTo>
                        <a:pt x="79" y="63"/>
                      </a:lnTo>
                      <a:lnTo>
                        <a:pt x="78" y="65"/>
                      </a:lnTo>
                      <a:lnTo>
                        <a:pt x="77" y="67"/>
                      </a:lnTo>
                      <a:lnTo>
                        <a:pt x="76" y="70"/>
                      </a:lnTo>
                      <a:lnTo>
                        <a:pt x="75" y="72"/>
                      </a:lnTo>
                      <a:lnTo>
                        <a:pt x="74" y="73"/>
                      </a:lnTo>
                      <a:lnTo>
                        <a:pt x="73" y="75"/>
                      </a:lnTo>
                      <a:lnTo>
                        <a:pt x="72" y="76"/>
                      </a:lnTo>
                      <a:lnTo>
                        <a:pt x="71" y="78"/>
                      </a:lnTo>
                      <a:lnTo>
                        <a:pt x="69" y="79"/>
                      </a:lnTo>
                      <a:lnTo>
                        <a:pt x="68" y="80"/>
                      </a:lnTo>
                      <a:lnTo>
                        <a:pt x="66" y="82"/>
                      </a:lnTo>
                      <a:lnTo>
                        <a:pt x="65" y="83"/>
                      </a:lnTo>
                      <a:lnTo>
                        <a:pt x="63" y="84"/>
                      </a:lnTo>
                      <a:lnTo>
                        <a:pt x="62" y="85"/>
                      </a:lnTo>
                      <a:lnTo>
                        <a:pt x="60" y="85"/>
                      </a:lnTo>
                      <a:lnTo>
                        <a:pt x="58" y="86"/>
                      </a:lnTo>
                      <a:lnTo>
                        <a:pt x="55" y="87"/>
                      </a:lnTo>
                      <a:lnTo>
                        <a:pt x="53" y="87"/>
                      </a:lnTo>
                      <a:lnTo>
                        <a:pt x="51" y="88"/>
                      </a:lnTo>
                      <a:lnTo>
                        <a:pt x="49" y="88"/>
                      </a:lnTo>
                      <a:lnTo>
                        <a:pt x="47" y="88"/>
                      </a:lnTo>
                      <a:lnTo>
                        <a:pt x="45" y="88"/>
                      </a:lnTo>
                      <a:lnTo>
                        <a:pt x="42" y="89"/>
                      </a:lnTo>
                      <a:lnTo>
                        <a:pt x="40" y="88"/>
                      </a:lnTo>
                      <a:lnTo>
                        <a:pt x="37" y="88"/>
                      </a:lnTo>
                      <a:lnTo>
                        <a:pt x="34" y="88"/>
                      </a:lnTo>
                      <a:lnTo>
                        <a:pt x="30" y="87"/>
                      </a:lnTo>
                      <a:lnTo>
                        <a:pt x="28" y="87"/>
                      </a:lnTo>
                      <a:lnTo>
                        <a:pt x="25" y="86"/>
                      </a:lnTo>
                      <a:lnTo>
                        <a:pt x="23" y="85"/>
                      </a:lnTo>
                      <a:lnTo>
                        <a:pt x="21" y="84"/>
                      </a:lnTo>
                      <a:lnTo>
                        <a:pt x="18" y="82"/>
                      </a:lnTo>
                      <a:lnTo>
                        <a:pt x="16" y="81"/>
                      </a:lnTo>
                      <a:lnTo>
                        <a:pt x="14" y="79"/>
                      </a:lnTo>
                      <a:lnTo>
                        <a:pt x="12" y="78"/>
                      </a:lnTo>
                      <a:lnTo>
                        <a:pt x="11" y="76"/>
                      </a:lnTo>
                      <a:lnTo>
                        <a:pt x="9" y="74"/>
                      </a:lnTo>
                      <a:lnTo>
                        <a:pt x="7" y="71"/>
                      </a:lnTo>
                      <a:lnTo>
                        <a:pt x="5" y="68"/>
                      </a:lnTo>
                      <a:lnTo>
                        <a:pt x="4" y="66"/>
                      </a:lnTo>
                      <a:lnTo>
                        <a:pt x="3" y="63"/>
                      </a:lnTo>
                      <a:lnTo>
                        <a:pt x="2" y="61"/>
                      </a:lnTo>
                      <a:lnTo>
                        <a:pt x="2" y="58"/>
                      </a:lnTo>
                      <a:lnTo>
                        <a:pt x="1" y="55"/>
                      </a:lnTo>
                      <a:lnTo>
                        <a:pt x="1" y="52"/>
                      </a:lnTo>
                      <a:lnTo>
                        <a:pt x="1" y="49"/>
                      </a:lnTo>
                      <a:lnTo>
                        <a:pt x="0" y="46"/>
                      </a:lnTo>
                      <a:lnTo>
                        <a:pt x="1" y="41"/>
                      </a:lnTo>
                      <a:lnTo>
                        <a:pt x="1" y="38"/>
                      </a:lnTo>
                      <a:lnTo>
                        <a:pt x="1" y="35"/>
                      </a:lnTo>
                      <a:lnTo>
                        <a:pt x="2" y="32"/>
                      </a:lnTo>
                      <a:lnTo>
                        <a:pt x="2" y="29"/>
                      </a:lnTo>
                      <a:lnTo>
                        <a:pt x="3" y="26"/>
                      </a:lnTo>
                      <a:lnTo>
                        <a:pt x="4" y="23"/>
                      </a:lnTo>
                      <a:lnTo>
                        <a:pt x="5" y="20"/>
                      </a:lnTo>
                      <a:lnTo>
                        <a:pt x="7" y="18"/>
                      </a:lnTo>
                      <a:lnTo>
                        <a:pt x="9" y="15"/>
                      </a:lnTo>
                      <a:lnTo>
                        <a:pt x="11" y="13"/>
                      </a:lnTo>
                      <a:lnTo>
                        <a:pt x="12" y="12"/>
                      </a:lnTo>
                      <a:lnTo>
                        <a:pt x="14" y="10"/>
                      </a:lnTo>
                      <a:lnTo>
                        <a:pt x="16" y="8"/>
                      </a:lnTo>
                      <a:lnTo>
                        <a:pt x="18" y="6"/>
                      </a:lnTo>
                      <a:lnTo>
                        <a:pt x="21" y="5"/>
                      </a:lnTo>
                      <a:lnTo>
                        <a:pt x="23" y="4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30" y="1"/>
                      </a:lnTo>
                      <a:lnTo>
                        <a:pt x="33" y="0"/>
                      </a:lnTo>
                      <a:lnTo>
                        <a:pt x="36" y="0"/>
                      </a:lnTo>
                      <a:lnTo>
                        <a:pt x="39" y="0"/>
                      </a:lnTo>
                      <a:lnTo>
                        <a:pt x="41" y="0"/>
                      </a:lnTo>
                      <a:lnTo>
                        <a:pt x="44" y="0"/>
                      </a:lnTo>
                      <a:lnTo>
                        <a:pt x="47" y="0"/>
                      </a:lnTo>
                      <a:lnTo>
                        <a:pt x="49" y="0"/>
                      </a:lnTo>
                      <a:lnTo>
                        <a:pt x="52" y="1"/>
                      </a:lnTo>
                      <a:lnTo>
                        <a:pt x="54" y="1"/>
                      </a:lnTo>
                      <a:lnTo>
                        <a:pt x="57" y="2"/>
                      </a:lnTo>
                      <a:lnTo>
                        <a:pt x="59" y="3"/>
                      </a:lnTo>
                      <a:lnTo>
                        <a:pt x="62" y="4"/>
                      </a:lnTo>
                      <a:lnTo>
                        <a:pt x="64" y="6"/>
                      </a:lnTo>
                      <a:lnTo>
                        <a:pt x="66" y="7"/>
                      </a:lnTo>
                      <a:lnTo>
                        <a:pt x="68" y="9"/>
                      </a:lnTo>
                      <a:lnTo>
                        <a:pt x="69" y="11"/>
                      </a:lnTo>
                      <a:lnTo>
                        <a:pt x="71" y="13"/>
                      </a:lnTo>
                      <a:lnTo>
                        <a:pt x="73" y="15"/>
                      </a:lnTo>
                      <a:lnTo>
                        <a:pt x="74" y="17"/>
                      </a:lnTo>
                      <a:lnTo>
                        <a:pt x="75" y="19"/>
                      </a:lnTo>
                      <a:lnTo>
                        <a:pt x="76" y="23"/>
                      </a:lnTo>
                      <a:lnTo>
                        <a:pt x="77" y="26"/>
                      </a:lnTo>
                      <a:lnTo>
                        <a:pt x="78" y="28"/>
                      </a:lnTo>
                      <a:lnTo>
                        <a:pt x="78" y="31"/>
                      </a:lnTo>
                      <a:lnTo>
                        <a:pt x="79" y="34"/>
                      </a:lnTo>
                      <a:lnTo>
                        <a:pt x="79" y="37"/>
                      </a:lnTo>
                      <a:lnTo>
                        <a:pt x="79" y="40"/>
                      </a:lnTo>
                      <a:lnTo>
                        <a:pt x="79" y="44"/>
                      </a:lnTo>
                      <a:lnTo>
                        <a:pt x="79" y="46"/>
                      </a:lnTo>
                      <a:lnTo>
                        <a:pt x="79" y="47"/>
                      </a:lnTo>
                      <a:lnTo>
                        <a:pt x="79" y="48"/>
                      </a:lnTo>
                      <a:lnTo>
                        <a:pt x="79" y="49"/>
                      </a:lnTo>
                      <a:lnTo>
                        <a:pt x="16" y="49"/>
                      </a:lnTo>
                      <a:lnTo>
                        <a:pt x="17" y="51"/>
                      </a:lnTo>
                      <a:lnTo>
                        <a:pt x="17" y="53"/>
                      </a:lnTo>
                      <a:lnTo>
                        <a:pt x="17" y="55"/>
                      </a:lnTo>
                      <a:lnTo>
                        <a:pt x="17" y="57"/>
                      </a:lnTo>
                      <a:lnTo>
                        <a:pt x="18" y="58"/>
                      </a:lnTo>
                      <a:lnTo>
                        <a:pt x="18" y="60"/>
                      </a:lnTo>
                      <a:lnTo>
                        <a:pt x="19" y="62"/>
                      </a:lnTo>
                      <a:lnTo>
                        <a:pt x="20" y="64"/>
                      </a:lnTo>
                      <a:lnTo>
                        <a:pt x="20" y="65"/>
                      </a:lnTo>
                      <a:lnTo>
                        <a:pt x="21" y="67"/>
                      </a:lnTo>
                      <a:lnTo>
                        <a:pt x="22" y="68"/>
                      </a:lnTo>
                      <a:lnTo>
                        <a:pt x="23" y="71"/>
                      </a:lnTo>
                      <a:lnTo>
                        <a:pt x="25" y="72"/>
                      </a:lnTo>
                      <a:lnTo>
                        <a:pt x="26" y="73"/>
                      </a:lnTo>
                      <a:lnTo>
                        <a:pt x="27" y="74"/>
                      </a:lnTo>
                      <a:lnTo>
                        <a:pt x="29" y="74"/>
                      </a:lnTo>
                      <a:lnTo>
                        <a:pt x="30" y="75"/>
                      </a:lnTo>
                      <a:lnTo>
                        <a:pt x="33" y="76"/>
                      </a:lnTo>
                      <a:lnTo>
                        <a:pt x="34" y="76"/>
                      </a:lnTo>
                      <a:lnTo>
                        <a:pt x="36" y="77"/>
                      </a:lnTo>
                      <a:lnTo>
                        <a:pt x="37" y="77"/>
                      </a:lnTo>
                      <a:lnTo>
                        <a:pt x="39" y="77"/>
                      </a:lnTo>
                      <a:lnTo>
                        <a:pt x="41" y="77"/>
                      </a:lnTo>
                      <a:lnTo>
                        <a:pt x="42" y="78"/>
                      </a:lnTo>
                      <a:lnTo>
                        <a:pt x="44" y="77"/>
                      </a:lnTo>
                      <a:lnTo>
                        <a:pt x="45" y="77"/>
                      </a:lnTo>
                      <a:lnTo>
                        <a:pt x="46" y="77"/>
                      </a:lnTo>
                      <a:lnTo>
                        <a:pt x="47" y="77"/>
                      </a:lnTo>
                      <a:lnTo>
                        <a:pt x="48" y="77"/>
                      </a:lnTo>
                      <a:lnTo>
                        <a:pt x="49" y="76"/>
                      </a:lnTo>
                      <a:lnTo>
                        <a:pt x="50" y="76"/>
                      </a:lnTo>
                      <a:lnTo>
                        <a:pt x="51" y="76"/>
                      </a:lnTo>
                      <a:lnTo>
                        <a:pt x="52" y="75"/>
                      </a:lnTo>
                      <a:lnTo>
                        <a:pt x="53" y="75"/>
                      </a:lnTo>
                      <a:lnTo>
                        <a:pt x="54" y="74"/>
                      </a:lnTo>
                      <a:lnTo>
                        <a:pt x="55" y="74"/>
                      </a:lnTo>
                      <a:lnTo>
                        <a:pt x="57" y="73"/>
                      </a:lnTo>
                      <a:lnTo>
                        <a:pt x="58" y="72"/>
                      </a:lnTo>
                      <a:lnTo>
                        <a:pt x="59" y="71"/>
                      </a:lnTo>
                      <a:lnTo>
                        <a:pt x="60" y="70"/>
                      </a:lnTo>
                      <a:lnTo>
                        <a:pt x="60" y="68"/>
                      </a:lnTo>
                      <a:lnTo>
                        <a:pt x="61" y="67"/>
                      </a:lnTo>
                      <a:lnTo>
                        <a:pt x="62" y="66"/>
                      </a:lnTo>
                      <a:lnTo>
                        <a:pt x="62" y="65"/>
                      </a:lnTo>
                      <a:lnTo>
                        <a:pt x="63" y="64"/>
                      </a:lnTo>
                      <a:lnTo>
                        <a:pt x="63" y="62"/>
                      </a:lnTo>
                      <a:lnTo>
                        <a:pt x="64" y="61"/>
                      </a:lnTo>
                      <a:lnTo>
                        <a:pt x="64" y="60"/>
                      </a:lnTo>
                      <a:close/>
                      <a:moveTo>
                        <a:pt x="17" y="36"/>
                      </a:moveTo>
                      <a:lnTo>
                        <a:pt x="65" y="36"/>
                      </a:lnTo>
                      <a:lnTo>
                        <a:pt x="65" y="34"/>
                      </a:lnTo>
                      <a:lnTo>
                        <a:pt x="65" y="32"/>
                      </a:lnTo>
                      <a:lnTo>
                        <a:pt x="65" y="31"/>
                      </a:lnTo>
                      <a:lnTo>
                        <a:pt x="64" y="29"/>
                      </a:lnTo>
                      <a:lnTo>
                        <a:pt x="64" y="28"/>
                      </a:lnTo>
                      <a:lnTo>
                        <a:pt x="63" y="27"/>
                      </a:lnTo>
                      <a:lnTo>
                        <a:pt x="63" y="26"/>
                      </a:lnTo>
                      <a:lnTo>
                        <a:pt x="62" y="24"/>
                      </a:lnTo>
                      <a:lnTo>
                        <a:pt x="62" y="23"/>
                      </a:lnTo>
                      <a:lnTo>
                        <a:pt x="61" y="22"/>
                      </a:lnTo>
                      <a:lnTo>
                        <a:pt x="60" y="20"/>
                      </a:lnTo>
                      <a:lnTo>
                        <a:pt x="59" y="20"/>
                      </a:lnTo>
                      <a:lnTo>
                        <a:pt x="58" y="18"/>
                      </a:lnTo>
                      <a:lnTo>
                        <a:pt x="57" y="17"/>
                      </a:lnTo>
                      <a:lnTo>
                        <a:pt x="55" y="16"/>
                      </a:lnTo>
                      <a:lnTo>
                        <a:pt x="54" y="14"/>
                      </a:lnTo>
                      <a:lnTo>
                        <a:pt x="53" y="14"/>
                      </a:lnTo>
                      <a:lnTo>
                        <a:pt x="51" y="13"/>
                      </a:lnTo>
                      <a:lnTo>
                        <a:pt x="50" y="12"/>
                      </a:lnTo>
                      <a:lnTo>
                        <a:pt x="48" y="11"/>
                      </a:lnTo>
                      <a:lnTo>
                        <a:pt x="47" y="11"/>
                      </a:lnTo>
                      <a:lnTo>
                        <a:pt x="45" y="11"/>
                      </a:lnTo>
                      <a:lnTo>
                        <a:pt x="43" y="11"/>
                      </a:lnTo>
                      <a:lnTo>
                        <a:pt x="41" y="11"/>
                      </a:lnTo>
                      <a:lnTo>
                        <a:pt x="40" y="11"/>
                      </a:lnTo>
                      <a:lnTo>
                        <a:pt x="38" y="11"/>
                      </a:lnTo>
                      <a:lnTo>
                        <a:pt x="37" y="11"/>
                      </a:lnTo>
                      <a:lnTo>
                        <a:pt x="35" y="11"/>
                      </a:lnTo>
                      <a:lnTo>
                        <a:pt x="34" y="12"/>
                      </a:lnTo>
                      <a:lnTo>
                        <a:pt x="31" y="12"/>
                      </a:lnTo>
                      <a:lnTo>
                        <a:pt x="30" y="13"/>
                      </a:lnTo>
                      <a:lnTo>
                        <a:pt x="29" y="14"/>
                      </a:lnTo>
                      <a:lnTo>
                        <a:pt x="28" y="14"/>
                      </a:lnTo>
                      <a:lnTo>
                        <a:pt x="27" y="15"/>
                      </a:lnTo>
                      <a:lnTo>
                        <a:pt x="26" y="16"/>
                      </a:lnTo>
                      <a:lnTo>
                        <a:pt x="24" y="18"/>
                      </a:lnTo>
                      <a:lnTo>
                        <a:pt x="23" y="19"/>
                      </a:lnTo>
                      <a:lnTo>
                        <a:pt x="22" y="20"/>
                      </a:lnTo>
                      <a:lnTo>
                        <a:pt x="21" y="22"/>
                      </a:lnTo>
                      <a:lnTo>
                        <a:pt x="21" y="24"/>
                      </a:lnTo>
                      <a:lnTo>
                        <a:pt x="20" y="25"/>
                      </a:lnTo>
                      <a:lnTo>
                        <a:pt x="19" y="26"/>
                      </a:lnTo>
                      <a:lnTo>
                        <a:pt x="19" y="28"/>
                      </a:lnTo>
                      <a:lnTo>
                        <a:pt x="18" y="29"/>
                      </a:lnTo>
                      <a:lnTo>
                        <a:pt x="18" y="31"/>
                      </a:lnTo>
                      <a:lnTo>
                        <a:pt x="18" y="32"/>
                      </a:lnTo>
                      <a:lnTo>
                        <a:pt x="18" y="34"/>
                      </a:lnTo>
                      <a:lnTo>
                        <a:pt x="17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22" name="Freeform 593"/>
                <p:cNvSpPr>
                  <a:spLocks/>
                </p:cNvSpPr>
                <p:nvPr/>
              </p:nvSpPr>
              <p:spPr bwMode="auto">
                <a:xfrm>
                  <a:off x="2908" y="3664"/>
                  <a:ext cx="23" cy="44"/>
                </a:xfrm>
                <a:custGeom>
                  <a:avLst/>
                  <a:gdLst>
                    <a:gd name="T0" fmla="*/ 0 w 47"/>
                    <a:gd name="T1" fmla="*/ 1 h 88"/>
                    <a:gd name="T2" fmla="*/ 1 w 47"/>
                    <a:gd name="T3" fmla="*/ 2 h 88"/>
                    <a:gd name="T4" fmla="*/ 1 w 47"/>
                    <a:gd name="T5" fmla="*/ 2 h 88"/>
                    <a:gd name="T6" fmla="*/ 2 w 47"/>
                    <a:gd name="T7" fmla="*/ 2 h 88"/>
                    <a:gd name="T8" fmla="*/ 2 w 47"/>
                    <a:gd name="T9" fmla="*/ 1 h 88"/>
                    <a:gd name="T10" fmla="*/ 2 w 47"/>
                    <a:gd name="T11" fmla="*/ 1 h 88"/>
                    <a:gd name="T12" fmla="*/ 2 w 47"/>
                    <a:gd name="T13" fmla="*/ 1 h 88"/>
                    <a:gd name="T14" fmla="*/ 2 w 47"/>
                    <a:gd name="T15" fmla="*/ 1 h 88"/>
                    <a:gd name="T16" fmla="*/ 3 w 47"/>
                    <a:gd name="T17" fmla="*/ 1 h 88"/>
                    <a:gd name="T18" fmla="*/ 3 w 47"/>
                    <a:gd name="T19" fmla="*/ 1 h 88"/>
                    <a:gd name="T20" fmla="*/ 3 w 47"/>
                    <a:gd name="T21" fmla="*/ 0 h 88"/>
                    <a:gd name="T22" fmla="*/ 3 w 47"/>
                    <a:gd name="T23" fmla="*/ 0 h 88"/>
                    <a:gd name="T24" fmla="*/ 3 w 47"/>
                    <a:gd name="T25" fmla="*/ 0 h 88"/>
                    <a:gd name="T26" fmla="*/ 4 w 47"/>
                    <a:gd name="T27" fmla="*/ 0 h 88"/>
                    <a:gd name="T28" fmla="*/ 4 w 47"/>
                    <a:gd name="T29" fmla="*/ 0 h 88"/>
                    <a:gd name="T30" fmla="*/ 4 w 47"/>
                    <a:gd name="T31" fmla="*/ 0 h 88"/>
                    <a:gd name="T32" fmla="*/ 5 w 47"/>
                    <a:gd name="T33" fmla="*/ 1 h 88"/>
                    <a:gd name="T34" fmla="*/ 5 w 47"/>
                    <a:gd name="T35" fmla="*/ 1 h 88"/>
                    <a:gd name="T36" fmla="*/ 5 w 47"/>
                    <a:gd name="T37" fmla="*/ 1 h 88"/>
                    <a:gd name="T38" fmla="*/ 5 w 47"/>
                    <a:gd name="T39" fmla="*/ 1 h 88"/>
                    <a:gd name="T40" fmla="*/ 5 w 47"/>
                    <a:gd name="T41" fmla="*/ 3 h 88"/>
                    <a:gd name="T42" fmla="*/ 4 w 47"/>
                    <a:gd name="T43" fmla="*/ 2 h 88"/>
                    <a:gd name="T44" fmla="*/ 4 w 47"/>
                    <a:gd name="T45" fmla="*/ 2 h 88"/>
                    <a:gd name="T46" fmla="*/ 4 w 47"/>
                    <a:gd name="T47" fmla="*/ 2 h 88"/>
                    <a:gd name="T48" fmla="*/ 4 w 47"/>
                    <a:gd name="T49" fmla="*/ 2 h 88"/>
                    <a:gd name="T50" fmla="*/ 4 w 47"/>
                    <a:gd name="T51" fmla="*/ 2 h 88"/>
                    <a:gd name="T52" fmla="*/ 3 w 47"/>
                    <a:gd name="T53" fmla="*/ 2 h 88"/>
                    <a:gd name="T54" fmla="*/ 3 w 47"/>
                    <a:gd name="T55" fmla="*/ 2 h 88"/>
                    <a:gd name="T56" fmla="*/ 3 w 47"/>
                    <a:gd name="T57" fmla="*/ 2 h 88"/>
                    <a:gd name="T58" fmla="*/ 3 w 47"/>
                    <a:gd name="T59" fmla="*/ 2 h 88"/>
                    <a:gd name="T60" fmla="*/ 3 w 47"/>
                    <a:gd name="T61" fmla="*/ 2 h 88"/>
                    <a:gd name="T62" fmla="*/ 2 w 47"/>
                    <a:gd name="T63" fmla="*/ 2 h 88"/>
                    <a:gd name="T64" fmla="*/ 2 w 47"/>
                    <a:gd name="T65" fmla="*/ 3 h 88"/>
                    <a:gd name="T66" fmla="*/ 2 w 47"/>
                    <a:gd name="T67" fmla="*/ 3 h 88"/>
                    <a:gd name="T68" fmla="*/ 2 w 47"/>
                    <a:gd name="T69" fmla="*/ 3 h 88"/>
                    <a:gd name="T70" fmla="*/ 2 w 47"/>
                    <a:gd name="T71" fmla="*/ 3 h 88"/>
                    <a:gd name="T72" fmla="*/ 2 w 47"/>
                    <a:gd name="T73" fmla="*/ 3 h 88"/>
                    <a:gd name="T74" fmla="*/ 2 w 47"/>
                    <a:gd name="T75" fmla="*/ 3 h 88"/>
                    <a:gd name="T76" fmla="*/ 2 w 47"/>
                    <a:gd name="T77" fmla="*/ 4 h 88"/>
                    <a:gd name="T78" fmla="*/ 2 w 47"/>
                    <a:gd name="T79" fmla="*/ 4 h 88"/>
                    <a:gd name="T80" fmla="*/ 2 w 47"/>
                    <a:gd name="T81" fmla="*/ 4 h 88"/>
                    <a:gd name="T82" fmla="*/ 2 w 47"/>
                    <a:gd name="T83" fmla="*/ 5 h 88"/>
                    <a:gd name="T84" fmla="*/ 2 w 47"/>
                    <a:gd name="T85" fmla="*/ 5 h 88"/>
                    <a:gd name="T86" fmla="*/ 2 w 47"/>
                    <a:gd name="T87" fmla="*/ 5 h 88"/>
                    <a:gd name="T88" fmla="*/ 1 w 47"/>
                    <a:gd name="T89" fmla="*/ 11 h 88"/>
                    <a:gd name="T90" fmla="*/ 0 w 47"/>
                    <a:gd name="T91" fmla="*/ 11 h 8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47"/>
                    <a:gd name="T139" fmla="*/ 0 h 88"/>
                    <a:gd name="T140" fmla="*/ 47 w 47"/>
                    <a:gd name="T141" fmla="*/ 88 h 8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47" h="88">
                      <a:moveTo>
                        <a:pt x="0" y="88"/>
                      </a:moveTo>
                      <a:lnTo>
                        <a:pt x="0" y="2"/>
                      </a:lnTo>
                      <a:lnTo>
                        <a:pt x="13" y="2"/>
                      </a:lnTo>
                      <a:lnTo>
                        <a:pt x="13" y="14"/>
                      </a:lnTo>
                      <a:lnTo>
                        <a:pt x="14" y="12"/>
                      </a:lnTo>
                      <a:lnTo>
                        <a:pt x="15" y="11"/>
                      </a:lnTo>
                      <a:lnTo>
                        <a:pt x="16" y="10"/>
                      </a:lnTo>
                      <a:lnTo>
                        <a:pt x="17" y="9"/>
                      </a:lnTo>
                      <a:lnTo>
                        <a:pt x="17" y="8"/>
                      </a:lnTo>
                      <a:lnTo>
                        <a:pt x="18" y="7"/>
                      </a:lnTo>
                      <a:lnTo>
                        <a:pt x="19" y="6"/>
                      </a:lnTo>
                      <a:lnTo>
                        <a:pt x="20" y="5"/>
                      </a:lnTo>
                      <a:lnTo>
                        <a:pt x="20" y="4"/>
                      </a:lnTo>
                      <a:lnTo>
                        <a:pt x="21" y="4"/>
                      </a:lnTo>
                      <a:lnTo>
                        <a:pt x="22" y="3"/>
                      </a:lnTo>
                      <a:lnTo>
                        <a:pt x="23" y="2"/>
                      </a:lnTo>
                      <a:lnTo>
                        <a:pt x="24" y="2"/>
                      </a:lnTo>
                      <a:lnTo>
                        <a:pt x="25" y="1"/>
                      </a:lnTo>
                      <a:lnTo>
                        <a:pt x="26" y="1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29" y="0"/>
                      </a:lnTo>
                      <a:lnTo>
                        <a:pt x="31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5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0" y="1"/>
                      </a:lnTo>
                      <a:lnTo>
                        <a:pt x="41" y="1"/>
                      </a:lnTo>
                      <a:lnTo>
                        <a:pt x="42" y="1"/>
                      </a:lnTo>
                      <a:lnTo>
                        <a:pt x="44" y="2"/>
                      </a:lnTo>
                      <a:lnTo>
                        <a:pt x="45" y="2"/>
                      </a:lnTo>
                      <a:lnTo>
                        <a:pt x="46" y="3"/>
                      </a:lnTo>
                      <a:lnTo>
                        <a:pt x="47" y="4"/>
                      </a:lnTo>
                      <a:lnTo>
                        <a:pt x="41" y="18"/>
                      </a:lnTo>
                      <a:lnTo>
                        <a:pt x="41" y="17"/>
                      </a:lnTo>
                      <a:lnTo>
                        <a:pt x="40" y="16"/>
                      </a:lnTo>
                      <a:lnTo>
                        <a:pt x="39" y="16"/>
                      </a:lnTo>
                      <a:lnTo>
                        <a:pt x="38" y="15"/>
                      </a:lnTo>
                      <a:lnTo>
                        <a:pt x="37" y="15"/>
                      </a:lnTo>
                      <a:lnTo>
                        <a:pt x="36" y="14"/>
                      </a:lnTo>
                      <a:lnTo>
                        <a:pt x="35" y="14"/>
                      </a:lnTo>
                      <a:lnTo>
                        <a:pt x="34" y="14"/>
                      </a:lnTo>
                      <a:lnTo>
                        <a:pt x="33" y="14"/>
                      </a:lnTo>
                      <a:lnTo>
                        <a:pt x="32" y="14"/>
                      </a:lnTo>
                      <a:lnTo>
                        <a:pt x="31" y="14"/>
                      </a:lnTo>
                      <a:lnTo>
                        <a:pt x="29" y="14"/>
                      </a:lnTo>
                      <a:lnTo>
                        <a:pt x="28" y="14"/>
                      </a:lnTo>
                      <a:lnTo>
                        <a:pt x="27" y="14"/>
                      </a:lnTo>
                      <a:lnTo>
                        <a:pt x="26" y="14"/>
                      </a:lnTo>
                      <a:lnTo>
                        <a:pt x="26" y="15"/>
                      </a:lnTo>
                      <a:lnTo>
                        <a:pt x="25" y="15"/>
                      </a:lnTo>
                      <a:lnTo>
                        <a:pt x="24" y="15"/>
                      </a:lnTo>
                      <a:lnTo>
                        <a:pt x="24" y="16"/>
                      </a:lnTo>
                      <a:lnTo>
                        <a:pt x="23" y="16"/>
                      </a:lnTo>
                      <a:lnTo>
                        <a:pt x="22" y="17"/>
                      </a:lnTo>
                      <a:lnTo>
                        <a:pt x="21" y="18"/>
                      </a:lnTo>
                      <a:lnTo>
                        <a:pt x="20" y="19"/>
                      </a:lnTo>
                      <a:lnTo>
                        <a:pt x="19" y="20"/>
                      </a:lnTo>
                      <a:lnTo>
                        <a:pt x="19" y="22"/>
                      </a:lnTo>
                      <a:lnTo>
                        <a:pt x="18" y="22"/>
                      </a:lnTo>
                      <a:lnTo>
                        <a:pt x="18" y="23"/>
                      </a:lnTo>
                      <a:lnTo>
                        <a:pt x="18" y="24"/>
                      </a:lnTo>
                      <a:lnTo>
                        <a:pt x="18" y="25"/>
                      </a:lnTo>
                      <a:lnTo>
                        <a:pt x="17" y="26"/>
                      </a:lnTo>
                      <a:lnTo>
                        <a:pt x="17" y="27"/>
                      </a:lnTo>
                      <a:lnTo>
                        <a:pt x="17" y="28"/>
                      </a:lnTo>
                      <a:lnTo>
                        <a:pt x="17" y="30"/>
                      </a:lnTo>
                      <a:lnTo>
                        <a:pt x="16" y="31"/>
                      </a:lnTo>
                      <a:lnTo>
                        <a:pt x="16" y="32"/>
                      </a:lnTo>
                      <a:lnTo>
                        <a:pt x="16" y="34"/>
                      </a:lnTo>
                      <a:lnTo>
                        <a:pt x="16" y="35"/>
                      </a:lnTo>
                      <a:lnTo>
                        <a:pt x="16" y="36"/>
                      </a:lnTo>
                      <a:lnTo>
                        <a:pt x="16" y="38"/>
                      </a:lnTo>
                      <a:lnTo>
                        <a:pt x="16" y="39"/>
                      </a:lnTo>
                      <a:lnTo>
                        <a:pt x="16" y="40"/>
                      </a:lnTo>
                      <a:lnTo>
                        <a:pt x="15" y="42"/>
                      </a:lnTo>
                      <a:lnTo>
                        <a:pt x="15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23" name="Freeform 594"/>
                <p:cNvSpPr>
                  <a:spLocks/>
                </p:cNvSpPr>
                <p:nvPr/>
              </p:nvSpPr>
              <p:spPr bwMode="auto">
                <a:xfrm>
                  <a:off x="3487" y="1255"/>
                  <a:ext cx="72" cy="75"/>
                </a:xfrm>
                <a:custGeom>
                  <a:avLst/>
                  <a:gdLst>
                    <a:gd name="T0" fmla="*/ 0 w 144"/>
                    <a:gd name="T1" fmla="*/ 19 h 149"/>
                    <a:gd name="T2" fmla="*/ 0 w 144"/>
                    <a:gd name="T3" fmla="*/ 0 h 149"/>
                    <a:gd name="T4" fmla="*/ 6 w 144"/>
                    <a:gd name="T5" fmla="*/ 0 h 149"/>
                    <a:gd name="T6" fmla="*/ 9 w 144"/>
                    <a:gd name="T7" fmla="*/ 13 h 149"/>
                    <a:gd name="T8" fmla="*/ 13 w 144"/>
                    <a:gd name="T9" fmla="*/ 0 h 149"/>
                    <a:gd name="T10" fmla="*/ 18 w 144"/>
                    <a:gd name="T11" fmla="*/ 0 h 149"/>
                    <a:gd name="T12" fmla="*/ 18 w 144"/>
                    <a:gd name="T13" fmla="*/ 19 h 149"/>
                    <a:gd name="T14" fmla="*/ 15 w 144"/>
                    <a:gd name="T15" fmla="*/ 19 h 149"/>
                    <a:gd name="T16" fmla="*/ 15 w 144"/>
                    <a:gd name="T17" fmla="*/ 4 h 149"/>
                    <a:gd name="T18" fmla="*/ 11 w 144"/>
                    <a:gd name="T19" fmla="*/ 19 h 149"/>
                    <a:gd name="T20" fmla="*/ 7 w 144"/>
                    <a:gd name="T21" fmla="*/ 19 h 149"/>
                    <a:gd name="T22" fmla="*/ 4 w 144"/>
                    <a:gd name="T23" fmla="*/ 4 h 149"/>
                    <a:gd name="T24" fmla="*/ 4 w 144"/>
                    <a:gd name="T25" fmla="*/ 19 h 149"/>
                    <a:gd name="T26" fmla="*/ 0 w 144"/>
                    <a:gd name="T27" fmla="*/ 19 h 149"/>
                    <a:gd name="T28" fmla="*/ 0 w 144"/>
                    <a:gd name="T29" fmla="*/ 19 h 14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44"/>
                    <a:gd name="T46" fmla="*/ 0 h 149"/>
                    <a:gd name="T47" fmla="*/ 144 w 144"/>
                    <a:gd name="T48" fmla="*/ 149 h 14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44" h="149">
                      <a:moveTo>
                        <a:pt x="0" y="149"/>
                      </a:moveTo>
                      <a:lnTo>
                        <a:pt x="0" y="0"/>
                      </a:lnTo>
                      <a:lnTo>
                        <a:pt x="45" y="0"/>
                      </a:lnTo>
                      <a:lnTo>
                        <a:pt x="72" y="102"/>
                      </a:lnTo>
                      <a:lnTo>
                        <a:pt x="99" y="0"/>
                      </a:lnTo>
                      <a:lnTo>
                        <a:pt x="144" y="0"/>
                      </a:lnTo>
                      <a:lnTo>
                        <a:pt x="144" y="149"/>
                      </a:lnTo>
                      <a:lnTo>
                        <a:pt x="117" y="149"/>
                      </a:lnTo>
                      <a:lnTo>
                        <a:pt x="116" y="31"/>
                      </a:lnTo>
                      <a:lnTo>
                        <a:pt x="86" y="149"/>
                      </a:lnTo>
                      <a:lnTo>
                        <a:pt x="57" y="149"/>
                      </a:lnTo>
                      <a:lnTo>
                        <a:pt x="28" y="31"/>
                      </a:lnTo>
                      <a:lnTo>
                        <a:pt x="28" y="149"/>
                      </a:lnTo>
                      <a:lnTo>
                        <a:pt x="0" y="1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24" name="Freeform 595"/>
                <p:cNvSpPr>
                  <a:spLocks noEditPoints="1"/>
                </p:cNvSpPr>
                <p:nvPr/>
              </p:nvSpPr>
              <p:spPr bwMode="auto">
                <a:xfrm>
                  <a:off x="3571" y="1275"/>
                  <a:ext cx="56" cy="56"/>
                </a:xfrm>
                <a:custGeom>
                  <a:avLst/>
                  <a:gdLst>
                    <a:gd name="T0" fmla="*/ 0 w 111"/>
                    <a:gd name="T1" fmla="*/ 6 h 114"/>
                    <a:gd name="T2" fmla="*/ 1 w 111"/>
                    <a:gd name="T3" fmla="*/ 5 h 114"/>
                    <a:gd name="T4" fmla="*/ 1 w 111"/>
                    <a:gd name="T5" fmla="*/ 3 h 114"/>
                    <a:gd name="T6" fmla="*/ 2 w 111"/>
                    <a:gd name="T7" fmla="*/ 2 h 114"/>
                    <a:gd name="T8" fmla="*/ 2 w 111"/>
                    <a:gd name="T9" fmla="*/ 1 h 114"/>
                    <a:gd name="T10" fmla="*/ 3 w 111"/>
                    <a:gd name="T11" fmla="*/ 1 h 114"/>
                    <a:gd name="T12" fmla="*/ 4 w 111"/>
                    <a:gd name="T13" fmla="*/ 0 h 114"/>
                    <a:gd name="T14" fmla="*/ 6 w 111"/>
                    <a:gd name="T15" fmla="*/ 0 h 114"/>
                    <a:gd name="T16" fmla="*/ 7 w 111"/>
                    <a:gd name="T17" fmla="*/ 0 h 114"/>
                    <a:gd name="T18" fmla="*/ 9 w 111"/>
                    <a:gd name="T19" fmla="*/ 0 h 114"/>
                    <a:gd name="T20" fmla="*/ 10 w 111"/>
                    <a:gd name="T21" fmla="*/ 0 h 114"/>
                    <a:gd name="T22" fmla="*/ 12 w 111"/>
                    <a:gd name="T23" fmla="*/ 1 h 114"/>
                    <a:gd name="T24" fmla="*/ 13 w 111"/>
                    <a:gd name="T25" fmla="*/ 3 h 114"/>
                    <a:gd name="T26" fmla="*/ 14 w 111"/>
                    <a:gd name="T27" fmla="*/ 4 h 114"/>
                    <a:gd name="T28" fmla="*/ 14 w 111"/>
                    <a:gd name="T29" fmla="*/ 6 h 114"/>
                    <a:gd name="T30" fmla="*/ 14 w 111"/>
                    <a:gd name="T31" fmla="*/ 8 h 114"/>
                    <a:gd name="T32" fmla="*/ 14 w 111"/>
                    <a:gd name="T33" fmla="*/ 10 h 114"/>
                    <a:gd name="T34" fmla="*/ 13 w 111"/>
                    <a:gd name="T35" fmla="*/ 11 h 114"/>
                    <a:gd name="T36" fmla="*/ 11 w 111"/>
                    <a:gd name="T37" fmla="*/ 13 h 114"/>
                    <a:gd name="T38" fmla="*/ 10 w 111"/>
                    <a:gd name="T39" fmla="*/ 13 h 114"/>
                    <a:gd name="T40" fmla="*/ 8 w 111"/>
                    <a:gd name="T41" fmla="*/ 14 h 114"/>
                    <a:gd name="T42" fmla="*/ 6 w 111"/>
                    <a:gd name="T43" fmla="*/ 14 h 114"/>
                    <a:gd name="T44" fmla="*/ 5 w 111"/>
                    <a:gd name="T45" fmla="*/ 13 h 114"/>
                    <a:gd name="T46" fmla="*/ 4 w 111"/>
                    <a:gd name="T47" fmla="*/ 13 h 114"/>
                    <a:gd name="T48" fmla="*/ 3 w 111"/>
                    <a:gd name="T49" fmla="*/ 13 h 114"/>
                    <a:gd name="T50" fmla="*/ 2 w 111"/>
                    <a:gd name="T51" fmla="*/ 12 h 114"/>
                    <a:gd name="T52" fmla="*/ 1 w 111"/>
                    <a:gd name="T53" fmla="*/ 11 h 114"/>
                    <a:gd name="T54" fmla="*/ 1 w 111"/>
                    <a:gd name="T55" fmla="*/ 10 h 114"/>
                    <a:gd name="T56" fmla="*/ 1 w 111"/>
                    <a:gd name="T57" fmla="*/ 8 h 114"/>
                    <a:gd name="T58" fmla="*/ 0 w 111"/>
                    <a:gd name="T59" fmla="*/ 7 h 114"/>
                    <a:gd name="T60" fmla="*/ 4 w 111"/>
                    <a:gd name="T61" fmla="*/ 7 h 114"/>
                    <a:gd name="T62" fmla="*/ 4 w 111"/>
                    <a:gd name="T63" fmla="*/ 8 h 114"/>
                    <a:gd name="T64" fmla="*/ 4 w 111"/>
                    <a:gd name="T65" fmla="*/ 9 h 114"/>
                    <a:gd name="T66" fmla="*/ 5 w 111"/>
                    <a:gd name="T67" fmla="*/ 10 h 114"/>
                    <a:gd name="T68" fmla="*/ 6 w 111"/>
                    <a:gd name="T69" fmla="*/ 10 h 114"/>
                    <a:gd name="T70" fmla="*/ 6 w 111"/>
                    <a:gd name="T71" fmla="*/ 11 h 114"/>
                    <a:gd name="T72" fmla="*/ 7 w 111"/>
                    <a:gd name="T73" fmla="*/ 11 h 114"/>
                    <a:gd name="T74" fmla="*/ 8 w 111"/>
                    <a:gd name="T75" fmla="*/ 11 h 114"/>
                    <a:gd name="T76" fmla="*/ 9 w 111"/>
                    <a:gd name="T77" fmla="*/ 10 h 114"/>
                    <a:gd name="T78" fmla="*/ 10 w 111"/>
                    <a:gd name="T79" fmla="*/ 10 h 114"/>
                    <a:gd name="T80" fmla="*/ 10 w 111"/>
                    <a:gd name="T81" fmla="*/ 9 h 114"/>
                    <a:gd name="T82" fmla="*/ 11 w 111"/>
                    <a:gd name="T83" fmla="*/ 8 h 114"/>
                    <a:gd name="T84" fmla="*/ 11 w 111"/>
                    <a:gd name="T85" fmla="*/ 7 h 114"/>
                    <a:gd name="T86" fmla="*/ 11 w 111"/>
                    <a:gd name="T87" fmla="*/ 5 h 114"/>
                    <a:gd name="T88" fmla="*/ 10 w 111"/>
                    <a:gd name="T89" fmla="*/ 5 h 114"/>
                    <a:gd name="T90" fmla="*/ 10 w 111"/>
                    <a:gd name="T91" fmla="*/ 4 h 114"/>
                    <a:gd name="T92" fmla="*/ 9 w 111"/>
                    <a:gd name="T93" fmla="*/ 3 h 114"/>
                    <a:gd name="T94" fmla="*/ 8 w 111"/>
                    <a:gd name="T95" fmla="*/ 3 h 114"/>
                    <a:gd name="T96" fmla="*/ 7 w 111"/>
                    <a:gd name="T97" fmla="*/ 2 h 114"/>
                    <a:gd name="T98" fmla="*/ 6 w 111"/>
                    <a:gd name="T99" fmla="*/ 3 h 114"/>
                    <a:gd name="T100" fmla="*/ 6 w 111"/>
                    <a:gd name="T101" fmla="*/ 3 h 114"/>
                    <a:gd name="T102" fmla="*/ 5 w 111"/>
                    <a:gd name="T103" fmla="*/ 4 h 114"/>
                    <a:gd name="T104" fmla="*/ 4 w 111"/>
                    <a:gd name="T105" fmla="*/ 5 h 114"/>
                    <a:gd name="T106" fmla="*/ 4 w 111"/>
                    <a:gd name="T107" fmla="*/ 6 h 114"/>
                    <a:gd name="T108" fmla="*/ 4 w 111"/>
                    <a:gd name="T109" fmla="*/ 7 h 11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11"/>
                    <a:gd name="T166" fmla="*/ 0 h 114"/>
                    <a:gd name="T167" fmla="*/ 111 w 111"/>
                    <a:gd name="T168" fmla="*/ 114 h 11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11" h="114">
                      <a:moveTo>
                        <a:pt x="0" y="55"/>
                      </a:moveTo>
                      <a:lnTo>
                        <a:pt x="0" y="53"/>
                      </a:lnTo>
                      <a:lnTo>
                        <a:pt x="0" y="51"/>
                      </a:lnTo>
                      <a:lnTo>
                        <a:pt x="0" y="49"/>
                      </a:lnTo>
                      <a:lnTo>
                        <a:pt x="0" y="46"/>
                      </a:lnTo>
                      <a:lnTo>
                        <a:pt x="1" y="44"/>
                      </a:lnTo>
                      <a:lnTo>
                        <a:pt x="1" y="42"/>
                      </a:lnTo>
                      <a:lnTo>
                        <a:pt x="2" y="40"/>
                      </a:lnTo>
                      <a:lnTo>
                        <a:pt x="2" y="38"/>
                      </a:lnTo>
                      <a:lnTo>
                        <a:pt x="3" y="36"/>
                      </a:lnTo>
                      <a:lnTo>
                        <a:pt x="4" y="34"/>
                      </a:lnTo>
                      <a:lnTo>
                        <a:pt x="5" y="31"/>
                      </a:lnTo>
                      <a:lnTo>
                        <a:pt x="6" y="28"/>
                      </a:lnTo>
                      <a:lnTo>
                        <a:pt x="7" y="26"/>
                      </a:lnTo>
                      <a:lnTo>
                        <a:pt x="8" y="24"/>
                      </a:lnTo>
                      <a:lnTo>
                        <a:pt x="9" y="22"/>
                      </a:lnTo>
                      <a:lnTo>
                        <a:pt x="11" y="20"/>
                      </a:lnTo>
                      <a:lnTo>
                        <a:pt x="12" y="19"/>
                      </a:lnTo>
                      <a:lnTo>
                        <a:pt x="14" y="17"/>
                      </a:lnTo>
                      <a:lnTo>
                        <a:pt x="15" y="15"/>
                      </a:lnTo>
                      <a:lnTo>
                        <a:pt x="17" y="14"/>
                      </a:lnTo>
                      <a:lnTo>
                        <a:pt x="20" y="12"/>
                      </a:lnTo>
                      <a:lnTo>
                        <a:pt x="22" y="11"/>
                      </a:lnTo>
                      <a:lnTo>
                        <a:pt x="24" y="10"/>
                      </a:lnTo>
                      <a:lnTo>
                        <a:pt x="26" y="7"/>
                      </a:lnTo>
                      <a:lnTo>
                        <a:pt x="28" y="6"/>
                      </a:lnTo>
                      <a:lnTo>
                        <a:pt x="30" y="5"/>
                      </a:lnTo>
                      <a:lnTo>
                        <a:pt x="32" y="4"/>
                      </a:lnTo>
                      <a:lnTo>
                        <a:pt x="34" y="4"/>
                      </a:lnTo>
                      <a:lnTo>
                        <a:pt x="37" y="3"/>
                      </a:lnTo>
                      <a:lnTo>
                        <a:pt x="39" y="2"/>
                      </a:lnTo>
                      <a:lnTo>
                        <a:pt x="41" y="2"/>
                      </a:lnTo>
                      <a:lnTo>
                        <a:pt x="45" y="1"/>
                      </a:lnTo>
                      <a:lnTo>
                        <a:pt x="47" y="1"/>
                      </a:lnTo>
                      <a:lnTo>
                        <a:pt x="50" y="1"/>
                      </a:lnTo>
                      <a:lnTo>
                        <a:pt x="52" y="1"/>
                      </a:lnTo>
                      <a:lnTo>
                        <a:pt x="55" y="0"/>
                      </a:lnTo>
                      <a:lnTo>
                        <a:pt x="58" y="1"/>
                      </a:lnTo>
                      <a:lnTo>
                        <a:pt x="62" y="1"/>
                      </a:lnTo>
                      <a:lnTo>
                        <a:pt x="67" y="1"/>
                      </a:lnTo>
                      <a:lnTo>
                        <a:pt x="71" y="2"/>
                      </a:lnTo>
                      <a:lnTo>
                        <a:pt x="74" y="3"/>
                      </a:lnTo>
                      <a:lnTo>
                        <a:pt x="77" y="4"/>
                      </a:lnTo>
                      <a:lnTo>
                        <a:pt x="80" y="6"/>
                      </a:lnTo>
                      <a:lnTo>
                        <a:pt x="84" y="7"/>
                      </a:lnTo>
                      <a:lnTo>
                        <a:pt x="86" y="10"/>
                      </a:lnTo>
                      <a:lnTo>
                        <a:pt x="89" y="12"/>
                      </a:lnTo>
                      <a:lnTo>
                        <a:pt x="93" y="14"/>
                      </a:lnTo>
                      <a:lnTo>
                        <a:pt x="96" y="16"/>
                      </a:lnTo>
                      <a:lnTo>
                        <a:pt x="98" y="19"/>
                      </a:lnTo>
                      <a:lnTo>
                        <a:pt x="100" y="22"/>
                      </a:lnTo>
                      <a:lnTo>
                        <a:pt x="102" y="25"/>
                      </a:lnTo>
                      <a:lnTo>
                        <a:pt x="104" y="28"/>
                      </a:lnTo>
                      <a:lnTo>
                        <a:pt x="105" y="31"/>
                      </a:lnTo>
                      <a:lnTo>
                        <a:pt x="107" y="35"/>
                      </a:lnTo>
                      <a:lnTo>
                        <a:pt x="108" y="39"/>
                      </a:lnTo>
                      <a:lnTo>
                        <a:pt x="109" y="42"/>
                      </a:lnTo>
                      <a:lnTo>
                        <a:pt x="110" y="45"/>
                      </a:lnTo>
                      <a:lnTo>
                        <a:pt x="110" y="49"/>
                      </a:lnTo>
                      <a:lnTo>
                        <a:pt x="110" y="53"/>
                      </a:lnTo>
                      <a:lnTo>
                        <a:pt x="111" y="57"/>
                      </a:lnTo>
                      <a:lnTo>
                        <a:pt x="110" y="61"/>
                      </a:lnTo>
                      <a:lnTo>
                        <a:pt x="110" y="65"/>
                      </a:lnTo>
                      <a:lnTo>
                        <a:pt x="110" y="69"/>
                      </a:lnTo>
                      <a:lnTo>
                        <a:pt x="109" y="73"/>
                      </a:lnTo>
                      <a:lnTo>
                        <a:pt x="108" y="76"/>
                      </a:lnTo>
                      <a:lnTo>
                        <a:pt x="107" y="81"/>
                      </a:lnTo>
                      <a:lnTo>
                        <a:pt x="105" y="84"/>
                      </a:lnTo>
                      <a:lnTo>
                        <a:pt x="104" y="87"/>
                      </a:lnTo>
                      <a:lnTo>
                        <a:pt x="102" y="90"/>
                      </a:lnTo>
                      <a:lnTo>
                        <a:pt x="100" y="93"/>
                      </a:lnTo>
                      <a:lnTo>
                        <a:pt x="98" y="96"/>
                      </a:lnTo>
                      <a:lnTo>
                        <a:pt x="96" y="98"/>
                      </a:lnTo>
                      <a:lnTo>
                        <a:pt x="93" y="101"/>
                      </a:lnTo>
                      <a:lnTo>
                        <a:pt x="89" y="104"/>
                      </a:lnTo>
                      <a:lnTo>
                        <a:pt x="86" y="106"/>
                      </a:lnTo>
                      <a:lnTo>
                        <a:pt x="83" y="108"/>
                      </a:lnTo>
                      <a:lnTo>
                        <a:pt x="80" y="109"/>
                      </a:lnTo>
                      <a:lnTo>
                        <a:pt x="77" y="111"/>
                      </a:lnTo>
                      <a:lnTo>
                        <a:pt x="74" y="112"/>
                      </a:lnTo>
                      <a:lnTo>
                        <a:pt x="70" y="113"/>
                      </a:lnTo>
                      <a:lnTo>
                        <a:pt x="67" y="114"/>
                      </a:lnTo>
                      <a:lnTo>
                        <a:pt x="62" y="114"/>
                      </a:lnTo>
                      <a:lnTo>
                        <a:pt x="58" y="114"/>
                      </a:lnTo>
                      <a:lnTo>
                        <a:pt x="55" y="114"/>
                      </a:lnTo>
                      <a:lnTo>
                        <a:pt x="52" y="114"/>
                      </a:lnTo>
                      <a:lnTo>
                        <a:pt x="50" y="114"/>
                      </a:lnTo>
                      <a:lnTo>
                        <a:pt x="48" y="114"/>
                      </a:lnTo>
                      <a:lnTo>
                        <a:pt x="45" y="114"/>
                      </a:lnTo>
                      <a:lnTo>
                        <a:pt x="43" y="113"/>
                      </a:lnTo>
                      <a:lnTo>
                        <a:pt x="40" y="113"/>
                      </a:lnTo>
                      <a:lnTo>
                        <a:pt x="38" y="112"/>
                      </a:lnTo>
                      <a:lnTo>
                        <a:pt x="35" y="112"/>
                      </a:lnTo>
                      <a:lnTo>
                        <a:pt x="33" y="111"/>
                      </a:lnTo>
                      <a:lnTo>
                        <a:pt x="31" y="110"/>
                      </a:lnTo>
                      <a:lnTo>
                        <a:pt x="29" y="109"/>
                      </a:lnTo>
                      <a:lnTo>
                        <a:pt x="27" y="108"/>
                      </a:lnTo>
                      <a:lnTo>
                        <a:pt x="24" y="107"/>
                      </a:lnTo>
                      <a:lnTo>
                        <a:pt x="22" y="106"/>
                      </a:lnTo>
                      <a:lnTo>
                        <a:pt x="20" y="105"/>
                      </a:lnTo>
                      <a:lnTo>
                        <a:pt x="17" y="102"/>
                      </a:lnTo>
                      <a:lnTo>
                        <a:pt x="16" y="101"/>
                      </a:lnTo>
                      <a:lnTo>
                        <a:pt x="14" y="99"/>
                      </a:lnTo>
                      <a:lnTo>
                        <a:pt x="12" y="98"/>
                      </a:lnTo>
                      <a:lnTo>
                        <a:pt x="11" y="96"/>
                      </a:lnTo>
                      <a:lnTo>
                        <a:pt x="9" y="94"/>
                      </a:lnTo>
                      <a:lnTo>
                        <a:pt x="8" y="92"/>
                      </a:lnTo>
                      <a:lnTo>
                        <a:pt x="7" y="90"/>
                      </a:lnTo>
                      <a:lnTo>
                        <a:pt x="6" y="88"/>
                      </a:lnTo>
                      <a:lnTo>
                        <a:pt x="5" y="86"/>
                      </a:lnTo>
                      <a:lnTo>
                        <a:pt x="4" y="84"/>
                      </a:lnTo>
                      <a:lnTo>
                        <a:pt x="3" y="82"/>
                      </a:lnTo>
                      <a:lnTo>
                        <a:pt x="2" y="78"/>
                      </a:lnTo>
                      <a:lnTo>
                        <a:pt x="2" y="76"/>
                      </a:lnTo>
                      <a:lnTo>
                        <a:pt x="1" y="73"/>
                      </a:lnTo>
                      <a:lnTo>
                        <a:pt x="1" y="71"/>
                      </a:lnTo>
                      <a:lnTo>
                        <a:pt x="0" y="68"/>
                      </a:lnTo>
                      <a:lnTo>
                        <a:pt x="0" y="65"/>
                      </a:lnTo>
                      <a:lnTo>
                        <a:pt x="0" y="62"/>
                      </a:lnTo>
                      <a:lnTo>
                        <a:pt x="0" y="59"/>
                      </a:lnTo>
                      <a:lnTo>
                        <a:pt x="0" y="55"/>
                      </a:lnTo>
                      <a:close/>
                      <a:moveTo>
                        <a:pt x="29" y="58"/>
                      </a:moveTo>
                      <a:lnTo>
                        <a:pt x="29" y="61"/>
                      </a:lnTo>
                      <a:lnTo>
                        <a:pt x="29" y="63"/>
                      </a:lnTo>
                      <a:lnTo>
                        <a:pt x="29" y="66"/>
                      </a:lnTo>
                      <a:lnTo>
                        <a:pt x="29" y="68"/>
                      </a:lnTo>
                      <a:lnTo>
                        <a:pt x="30" y="70"/>
                      </a:lnTo>
                      <a:lnTo>
                        <a:pt x="30" y="72"/>
                      </a:lnTo>
                      <a:lnTo>
                        <a:pt x="31" y="74"/>
                      </a:lnTo>
                      <a:lnTo>
                        <a:pt x="32" y="75"/>
                      </a:lnTo>
                      <a:lnTo>
                        <a:pt x="32" y="77"/>
                      </a:lnTo>
                      <a:lnTo>
                        <a:pt x="33" y="80"/>
                      </a:lnTo>
                      <a:lnTo>
                        <a:pt x="34" y="81"/>
                      </a:lnTo>
                      <a:lnTo>
                        <a:pt x="36" y="82"/>
                      </a:lnTo>
                      <a:lnTo>
                        <a:pt x="37" y="84"/>
                      </a:lnTo>
                      <a:lnTo>
                        <a:pt x="38" y="85"/>
                      </a:lnTo>
                      <a:lnTo>
                        <a:pt x="40" y="86"/>
                      </a:lnTo>
                      <a:lnTo>
                        <a:pt x="41" y="88"/>
                      </a:lnTo>
                      <a:lnTo>
                        <a:pt x="44" y="88"/>
                      </a:lnTo>
                      <a:lnTo>
                        <a:pt x="45" y="89"/>
                      </a:lnTo>
                      <a:lnTo>
                        <a:pt x="47" y="90"/>
                      </a:lnTo>
                      <a:lnTo>
                        <a:pt x="48" y="91"/>
                      </a:lnTo>
                      <a:lnTo>
                        <a:pt x="50" y="91"/>
                      </a:lnTo>
                      <a:lnTo>
                        <a:pt x="51" y="91"/>
                      </a:lnTo>
                      <a:lnTo>
                        <a:pt x="53" y="91"/>
                      </a:lnTo>
                      <a:lnTo>
                        <a:pt x="55" y="91"/>
                      </a:lnTo>
                      <a:lnTo>
                        <a:pt x="56" y="91"/>
                      </a:lnTo>
                      <a:lnTo>
                        <a:pt x="58" y="91"/>
                      </a:lnTo>
                      <a:lnTo>
                        <a:pt x="60" y="91"/>
                      </a:lnTo>
                      <a:lnTo>
                        <a:pt x="61" y="90"/>
                      </a:lnTo>
                      <a:lnTo>
                        <a:pt x="63" y="90"/>
                      </a:lnTo>
                      <a:lnTo>
                        <a:pt x="65" y="89"/>
                      </a:lnTo>
                      <a:lnTo>
                        <a:pt x="67" y="88"/>
                      </a:lnTo>
                      <a:lnTo>
                        <a:pt x="68" y="87"/>
                      </a:lnTo>
                      <a:lnTo>
                        <a:pt x="70" y="86"/>
                      </a:lnTo>
                      <a:lnTo>
                        <a:pt x="71" y="85"/>
                      </a:lnTo>
                      <a:lnTo>
                        <a:pt x="72" y="84"/>
                      </a:lnTo>
                      <a:lnTo>
                        <a:pt x="74" y="82"/>
                      </a:lnTo>
                      <a:lnTo>
                        <a:pt x="75" y="81"/>
                      </a:lnTo>
                      <a:lnTo>
                        <a:pt x="76" y="80"/>
                      </a:lnTo>
                      <a:lnTo>
                        <a:pt x="77" y="77"/>
                      </a:lnTo>
                      <a:lnTo>
                        <a:pt x="78" y="75"/>
                      </a:lnTo>
                      <a:lnTo>
                        <a:pt x="79" y="73"/>
                      </a:lnTo>
                      <a:lnTo>
                        <a:pt x="80" y="71"/>
                      </a:lnTo>
                      <a:lnTo>
                        <a:pt x="80" y="69"/>
                      </a:lnTo>
                      <a:lnTo>
                        <a:pt x="81" y="67"/>
                      </a:lnTo>
                      <a:lnTo>
                        <a:pt x="81" y="65"/>
                      </a:lnTo>
                      <a:lnTo>
                        <a:pt x="81" y="63"/>
                      </a:lnTo>
                      <a:lnTo>
                        <a:pt x="81" y="60"/>
                      </a:lnTo>
                      <a:lnTo>
                        <a:pt x="82" y="57"/>
                      </a:lnTo>
                      <a:lnTo>
                        <a:pt x="81" y="54"/>
                      </a:lnTo>
                      <a:lnTo>
                        <a:pt x="81" y="52"/>
                      </a:lnTo>
                      <a:lnTo>
                        <a:pt x="81" y="49"/>
                      </a:lnTo>
                      <a:lnTo>
                        <a:pt x="81" y="47"/>
                      </a:lnTo>
                      <a:lnTo>
                        <a:pt x="80" y="45"/>
                      </a:lnTo>
                      <a:lnTo>
                        <a:pt x="79" y="43"/>
                      </a:lnTo>
                      <a:lnTo>
                        <a:pt x="79" y="41"/>
                      </a:lnTo>
                      <a:lnTo>
                        <a:pt x="78" y="40"/>
                      </a:lnTo>
                      <a:lnTo>
                        <a:pt x="77" y="38"/>
                      </a:lnTo>
                      <a:lnTo>
                        <a:pt x="76" y="36"/>
                      </a:lnTo>
                      <a:lnTo>
                        <a:pt x="75" y="35"/>
                      </a:lnTo>
                      <a:lnTo>
                        <a:pt x="74" y="33"/>
                      </a:lnTo>
                      <a:lnTo>
                        <a:pt x="72" y="31"/>
                      </a:lnTo>
                      <a:lnTo>
                        <a:pt x="71" y="30"/>
                      </a:lnTo>
                      <a:lnTo>
                        <a:pt x="70" y="29"/>
                      </a:lnTo>
                      <a:lnTo>
                        <a:pt x="68" y="27"/>
                      </a:lnTo>
                      <a:lnTo>
                        <a:pt x="67" y="27"/>
                      </a:lnTo>
                      <a:lnTo>
                        <a:pt x="64" y="26"/>
                      </a:lnTo>
                      <a:lnTo>
                        <a:pt x="63" y="25"/>
                      </a:lnTo>
                      <a:lnTo>
                        <a:pt x="61" y="24"/>
                      </a:lnTo>
                      <a:lnTo>
                        <a:pt x="60" y="24"/>
                      </a:lnTo>
                      <a:lnTo>
                        <a:pt x="58" y="24"/>
                      </a:lnTo>
                      <a:lnTo>
                        <a:pt x="56" y="24"/>
                      </a:lnTo>
                      <a:lnTo>
                        <a:pt x="55" y="23"/>
                      </a:lnTo>
                      <a:lnTo>
                        <a:pt x="53" y="24"/>
                      </a:lnTo>
                      <a:lnTo>
                        <a:pt x="51" y="24"/>
                      </a:lnTo>
                      <a:lnTo>
                        <a:pt x="50" y="24"/>
                      </a:lnTo>
                      <a:lnTo>
                        <a:pt x="48" y="25"/>
                      </a:lnTo>
                      <a:lnTo>
                        <a:pt x="47" y="25"/>
                      </a:lnTo>
                      <a:lnTo>
                        <a:pt x="45" y="26"/>
                      </a:lnTo>
                      <a:lnTo>
                        <a:pt x="44" y="27"/>
                      </a:lnTo>
                      <a:lnTo>
                        <a:pt x="41" y="28"/>
                      </a:lnTo>
                      <a:lnTo>
                        <a:pt x="40" y="29"/>
                      </a:lnTo>
                      <a:lnTo>
                        <a:pt x="38" y="30"/>
                      </a:lnTo>
                      <a:lnTo>
                        <a:pt x="37" y="31"/>
                      </a:lnTo>
                      <a:lnTo>
                        <a:pt x="36" y="33"/>
                      </a:lnTo>
                      <a:lnTo>
                        <a:pt x="34" y="35"/>
                      </a:lnTo>
                      <a:lnTo>
                        <a:pt x="33" y="36"/>
                      </a:lnTo>
                      <a:lnTo>
                        <a:pt x="32" y="38"/>
                      </a:lnTo>
                      <a:lnTo>
                        <a:pt x="32" y="40"/>
                      </a:lnTo>
                      <a:lnTo>
                        <a:pt x="31" y="42"/>
                      </a:lnTo>
                      <a:lnTo>
                        <a:pt x="30" y="44"/>
                      </a:lnTo>
                      <a:lnTo>
                        <a:pt x="30" y="46"/>
                      </a:lnTo>
                      <a:lnTo>
                        <a:pt x="29" y="48"/>
                      </a:lnTo>
                      <a:lnTo>
                        <a:pt x="29" y="50"/>
                      </a:lnTo>
                      <a:lnTo>
                        <a:pt x="29" y="52"/>
                      </a:lnTo>
                      <a:lnTo>
                        <a:pt x="29" y="55"/>
                      </a:lnTo>
                      <a:lnTo>
                        <a:pt x="29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25" name="Freeform 596"/>
                <p:cNvSpPr>
                  <a:spLocks/>
                </p:cNvSpPr>
                <p:nvPr/>
              </p:nvSpPr>
              <p:spPr bwMode="auto">
                <a:xfrm>
                  <a:off x="3638" y="1275"/>
                  <a:ext cx="50" cy="55"/>
                </a:xfrm>
                <a:custGeom>
                  <a:avLst/>
                  <a:gdLst>
                    <a:gd name="T0" fmla="*/ 9 w 100"/>
                    <a:gd name="T1" fmla="*/ 6 h 111"/>
                    <a:gd name="T2" fmla="*/ 9 w 100"/>
                    <a:gd name="T3" fmla="*/ 6 h 111"/>
                    <a:gd name="T4" fmla="*/ 9 w 100"/>
                    <a:gd name="T5" fmla="*/ 5 h 111"/>
                    <a:gd name="T6" fmla="*/ 9 w 100"/>
                    <a:gd name="T7" fmla="*/ 4 h 111"/>
                    <a:gd name="T8" fmla="*/ 9 w 100"/>
                    <a:gd name="T9" fmla="*/ 4 h 111"/>
                    <a:gd name="T10" fmla="*/ 9 w 100"/>
                    <a:gd name="T11" fmla="*/ 3 h 111"/>
                    <a:gd name="T12" fmla="*/ 9 w 100"/>
                    <a:gd name="T13" fmla="*/ 3 h 111"/>
                    <a:gd name="T14" fmla="*/ 8 w 100"/>
                    <a:gd name="T15" fmla="*/ 3 h 111"/>
                    <a:gd name="T16" fmla="*/ 8 w 100"/>
                    <a:gd name="T17" fmla="*/ 3 h 111"/>
                    <a:gd name="T18" fmla="*/ 8 w 100"/>
                    <a:gd name="T19" fmla="*/ 3 h 111"/>
                    <a:gd name="T20" fmla="*/ 8 w 100"/>
                    <a:gd name="T21" fmla="*/ 2 h 111"/>
                    <a:gd name="T22" fmla="*/ 7 w 100"/>
                    <a:gd name="T23" fmla="*/ 2 h 111"/>
                    <a:gd name="T24" fmla="*/ 7 w 100"/>
                    <a:gd name="T25" fmla="*/ 2 h 111"/>
                    <a:gd name="T26" fmla="*/ 6 w 100"/>
                    <a:gd name="T27" fmla="*/ 2 h 111"/>
                    <a:gd name="T28" fmla="*/ 6 w 100"/>
                    <a:gd name="T29" fmla="*/ 3 h 111"/>
                    <a:gd name="T30" fmla="*/ 6 w 100"/>
                    <a:gd name="T31" fmla="*/ 3 h 111"/>
                    <a:gd name="T32" fmla="*/ 5 w 100"/>
                    <a:gd name="T33" fmla="*/ 3 h 111"/>
                    <a:gd name="T34" fmla="*/ 5 w 100"/>
                    <a:gd name="T35" fmla="*/ 3 h 111"/>
                    <a:gd name="T36" fmla="*/ 5 w 100"/>
                    <a:gd name="T37" fmla="*/ 3 h 111"/>
                    <a:gd name="T38" fmla="*/ 4 w 100"/>
                    <a:gd name="T39" fmla="*/ 4 h 111"/>
                    <a:gd name="T40" fmla="*/ 4 w 100"/>
                    <a:gd name="T41" fmla="*/ 4 h 111"/>
                    <a:gd name="T42" fmla="*/ 4 w 100"/>
                    <a:gd name="T43" fmla="*/ 5 h 111"/>
                    <a:gd name="T44" fmla="*/ 4 w 100"/>
                    <a:gd name="T45" fmla="*/ 5 h 111"/>
                    <a:gd name="T46" fmla="*/ 4 w 100"/>
                    <a:gd name="T47" fmla="*/ 6 h 111"/>
                    <a:gd name="T48" fmla="*/ 4 w 100"/>
                    <a:gd name="T49" fmla="*/ 7 h 111"/>
                    <a:gd name="T50" fmla="*/ 0 w 100"/>
                    <a:gd name="T51" fmla="*/ 0 h 111"/>
                    <a:gd name="T52" fmla="*/ 4 w 100"/>
                    <a:gd name="T53" fmla="*/ 2 h 111"/>
                    <a:gd name="T54" fmla="*/ 5 w 100"/>
                    <a:gd name="T55" fmla="*/ 1 h 111"/>
                    <a:gd name="T56" fmla="*/ 6 w 100"/>
                    <a:gd name="T57" fmla="*/ 0 h 111"/>
                    <a:gd name="T58" fmla="*/ 7 w 100"/>
                    <a:gd name="T59" fmla="*/ 0 h 111"/>
                    <a:gd name="T60" fmla="*/ 8 w 100"/>
                    <a:gd name="T61" fmla="*/ 0 h 111"/>
                    <a:gd name="T62" fmla="*/ 9 w 100"/>
                    <a:gd name="T63" fmla="*/ 0 h 111"/>
                    <a:gd name="T64" fmla="*/ 9 w 100"/>
                    <a:gd name="T65" fmla="*/ 0 h 111"/>
                    <a:gd name="T66" fmla="*/ 10 w 100"/>
                    <a:gd name="T67" fmla="*/ 0 h 111"/>
                    <a:gd name="T68" fmla="*/ 11 w 100"/>
                    <a:gd name="T69" fmla="*/ 0 h 111"/>
                    <a:gd name="T70" fmla="*/ 11 w 100"/>
                    <a:gd name="T71" fmla="*/ 0 h 111"/>
                    <a:gd name="T72" fmla="*/ 11 w 100"/>
                    <a:gd name="T73" fmla="*/ 1 h 111"/>
                    <a:gd name="T74" fmla="*/ 12 w 100"/>
                    <a:gd name="T75" fmla="*/ 1 h 111"/>
                    <a:gd name="T76" fmla="*/ 12 w 100"/>
                    <a:gd name="T77" fmla="*/ 1 h 111"/>
                    <a:gd name="T78" fmla="*/ 12 w 100"/>
                    <a:gd name="T79" fmla="*/ 2 h 111"/>
                    <a:gd name="T80" fmla="*/ 12 w 100"/>
                    <a:gd name="T81" fmla="*/ 2 h 111"/>
                    <a:gd name="T82" fmla="*/ 12 w 100"/>
                    <a:gd name="T83" fmla="*/ 2 h 111"/>
                    <a:gd name="T84" fmla="*/ 13 w 100"/>
                    <a:gd name="T85" fmla="*/ 3 h 111"/>
                    <a:gd name="T86" fmla="*/ 13 w 100"/>
                    <a:gd name="T87" fmla="*/ 3 h 111"/>
                    <a:gd name="T88" fmla="*/ 13 w 100"/>
                    <a:gd name="T89" fmla="*/ 4 h 111"/>
                    <a:gd name="T90" fmla="*/ 13 w 100"/>
                    <a:gd name="T91" fmla="*/ 5 h 111"/>
                    <a:gd name="T92" fmla="*/ 13 w 100"/>
                    <a:gd name="T93" fmla="*/ 13 h 11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00"/>
                    <a:gd name="T142" fmla="*/ 0 h 111"/>
                    <a:gd name="T143" fmla="*/ 100 w 100"/>
                    <a:gd name="T144" fmla="*/ 111 h 11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00" h="111">
                      <a:moveTo>
                        <a:pt x="100" y="111"/>
                      </a:moveTo>
                      <a:lnTo>
                        <a:pt x="70" y="111"/>
                      </a:lnTo>
                      <a:lnTo>
                        <a:pt x="70" y="55"/>
                      </a:lnTo>
                      <a:lnTo>
                        <a:pt x="69" y="53"/>
                      </a:lnTo>
                      <a:lnTo>
                        <a:pt x="69" y="50"/>
                      </a:lnTo>
                      <a:lnTo>
                        <a:pt x="69" y="48"/>
                      </a:lnTo>
                      <a:lnTo>
                        <a:pt x="69" y="46"/>
                      </a:lnTo>
                      <a:lnTo>
                        <a:pt x="69" y="44"/>
                      </a:lnTo>
                      <a:lnTo>
                        <a:pt x="69" y="42"/>
                      </a:lnTo>
                      <a:lnTo>
                        <a:pt x="69" y="41"/>
                      </a:lnTo>
                      <a:lnTo>
                        <a:pt x="69" y="39"/>
                      </a:lnTo>
                      <a:lnTo>
                        <a:pt x="68" y="38"/>
                      </a:lnTo>
                      <a:lnTo>
                        <a:pt x="68" y="36"/>
                      </a:lnTo>
                      <a:lnTo>
                        <a:pt x="68" y="35"/>
                      </a:lnTo>
                      <a:lnTo>
                        <a:pt x="68" y="34"/>
                      </a:lnTo>
                      <a:lnTo>
                        <a:pt x="67" y="34"/>
                      </a:lnTo>
                      <a:lnTo>
                        <a:pt x="67" y="33"/>
                      </a:lnTo>
                      <a:lnTo>
                        <a:pt x="67" y="31"/>
                      </a:lnTo>
                      <a:lnTo>
                        <a:pt x="66" y="30"/>
                      </a:lnTo>
                      <a:lnTo>
                        <a:pt x="66" y="29"/>
                      </a:lnTo>
                      <a:lnTo>
                        <a:pt x="65" y="28"/>
                      </a:lnTo>
                      <a:lnTo>
                        <a:pt x="64" y="27"/>
                      </a:lnTo>
                      <a:lnTo>
                        <a:pt x="63" y="26"/>
                      </a:lnTo>
                      <a:lnTo>
                        <a:pt x="63" y="25"/>
                      </a:lnTo>
                      <a:lnTo>
                        <a:pt x="62" y="25"/>
                      </a:lnTo>
                      <a:lnTo>
                        <a:pt x="61" y="25"/>
                      </a:lnTo>
                      <a:lnTo>
                        <a:pt x="60" y="24"/>
                      </a:lnTo>
                      <a:lnTo>
                        <a:pt x="59" y="24"/>
                      </a:lnTo>
                      <a:lnTo>
                        <a:pt x="58" y="23"/>
                      </a:lnTo>
                      <a:lnTo>
                        <a:pt x="57" y="23"/>
                      </a:lnTo>
                      <a:lnTo>
                        <a:pt x="56" y="23"/>
                      </a:lnTo>
                      <a:lnTo>
                        <a:pt x="55" y="23"/>
                      </a:lnTo>
                      <a:lnTo>
                        <a:pt x="54" y="23"/>
                      </a:lnTo>
                      <a:lnTo>
                        <a:pt x="53" y="23"/>
                      </a:lnTo>
                      <a:lnTo>
                        <a:pt x="53" y="22"/>
                      </a:lnTo>
                      <a:lnTo>
                        <a:pt x="50" y="23"/>
                      </a:lnTo>
                      <a:lnTo>
                        <a:pt x="49" y="23"/>
                      </a:lnTo>
                      <a:lnTo>
                        <a:pt x="48" y="23"/>
                      </a:lnTo>
                      <a:lnTo>
                        <a:pt x="47" y="23"/>
                      </a:lnTo>
                      <a:lnTo>
                        <a:pt x="46" y="23"/>
                      </a:lnTo>
                      <a:lnTo>
                        <a:pt x="45" y="24"/>
                      </a:lnTo>
                      <a:lnTo>
                        <a:pt x="44" y="24"/>
                      </a:lnTo>
                      <a:lnTo>
                        <a:pt x="43" y="24"/>
                      </a:lnTo>
                      <a:lnTo>
                        <a:pt x="42" y="25"/>
                      </a:lnTo>
                      <a:lnTo>
                        <a:pt x="41" y="25"/>
                      </a:lnTo>
                      <a:lnTo>
                        <a:pt x="40" y="26"/>
                      </a:lnTo>
                      <a:lnTo>
                        <a:pt x="39" y="26"/>
                      </a:lnTo>
                      <a:lnTo>
                        <a:pt x="38" y="27"/>
                      </a:lnTo>
                      <a:lnTo>
                        <a:pt x="37" y="28"/>
                      </a:lnTo>
                      <a:lnTo>
                        <a:pt x="36" y="29"/>
                      </a:lnTo>
                      <a:lnTo>
                        <a:pt x="35" y="30"/>
                      </a:lnTo>
                      <a:lnTo>
                        <a:pt x="34" y="30"/>
                      </a:lnTo>
                      <a:lnTo>
                        <a:pt x="33" y="31"/>
                      </a:lnTo>
                      <a:lnTo>
                        <a:pt x="33" y="33"/>
                      </a:lnTo>
                      <a:lnTo>
                        <a:pt x="32" y="34"/>
                      </a:lnTo>
                      <a:lnTo>
                        <a:pt x="32" y="35"/>
                      </a:lnTo>
                      <a:lnTo>
                        <a:pt x="31" y="36"/>
                      </a:lnTo>
                      <a:lnTo>
                        <a:pt x="31" y="37"/>
                      </a:lnTo>
                      <a:lnTo>
                        <a:pt x="31" y="38"/>
                      </a:lnTo>
                      <a:lnTo>
                        <a:pt x="30" y="40"/>
                      </a:lnTo>
                      <a:lnTo>
                        <a:pt x="30" y="41"/>
                      </a:lnTo>
                      <a:lnTo>
                        <a:pt x="30" y="42"/>
                      </a:lnTo>
                      <a:lnTo>
                        <a:pt x="29" y="44"/>
                      </a:lnTo>
                      <a:lnTo>
                        <a:pt x="29" y="45"/>
                      </a:lnTo>
                      <a:lnTo>
                        <a:pt x="29" y="47"/>
                      </a:lnTo>
                      <a:lnTo>
                        <a:pt x="29" y="49"/>
                      </a:lnTo>
                      <a:lnTo>
                        <a:pt x="29" y="51"/>
                      </a:lnTo>
                      <a:lnTo>
                        <a:pt x="29" y="54"/>
                      </a:lnTo>
                      <a:lnTo>
                        <a:pt x="29" y="57"/>
                      </a:lnTo>
                      <a:lnTo>
                        <a:pt x="29" y="60"/>
                      </a:lnTo>
                      <a:lnTo>
                        <a:pt x="29" y="62"/>
                      </a:lnTo>
                      <a:lnTo>
                        <a:pt x="29" y="111"/>
                      </a:lnTo>
                      <a:lnTo>
                        <a:pt x="0" y="111"/>
                      </a:lnTo>
                      <a:lnTo>
                        <a:pt x="0" y="2"/>
                      </a:lnTo>
                      <a:lnTo>
                        <a:pt x="26" y="2"/>
                      </a:lnTo>
                      <a:lnTo>
                        <a:pt x="26" y="19"/>
                      </a:lnTo>
                      <a:lnTo>
                        <a:pt x="29" y="17"/>
                      </a:lnTo>
                      <a:lnTo>
                        <a:pt x="31" y="14"/>
                      </a:lnTo>
                      <a:lnTo>
                        <a:pt x="34" y="12"/>
                      </a:lnTo>
                      <a:lnTo>
                        <a:pt x="37" y="9"/>
                      </a:lnTo>
                      <a:lnTo>
                        <a:pt x="39" y="7"/>
                      </a:lnTo>
                      <a:lnTo>
                        <a:pt x="42" y="5"/>
                      </a:lnTo>
                      <a:lnTo>
                        <a:pt x="45" y="4"/>
                      </a:lnTo>
                      <a:lnTo>
                        <a:pt x="48" y="2"/>
                      </a:lnTo>
                      <a:lnTo>
                        <a:pt x="52" y="2"/>
                      </a:lnTo>
                      <a:lnTo>
                        <a:pt x="55" y="1"/>
                      </a:lnTo>
                      <a:lnTo>
                        <a:pt x="58" y="1"/>
                      </a:lnTo>
                      <a:lnTo>
                        <a:pt x="62" y="0"/>
                      </a:lnTo>
                      <a:lnTo>
                        <a:pt x="63" y="1"/>
                      </a:lnTo>
                      <a:lnTo>
                        <a:pt x="65" y="1"/>
                      </a:lnTo>
                      <a:lnTo>
                        <a:pt x="66" y="1"/>
                      </a:lnTo>
                      <a:lnTo>
                        <a:pt x="68" y="1"/>
                      </a:lnTo>
                      <a:lnTo>
                        <a:pt x="69" y="1"/>
                      </a:lnTo>
                      <a:lnTo>
                        <a:pt x="71" y="1"/>
                      </a:lnTo>
                      <a:lnTo>
                        <a:pt x="72" y="2"/>
                      </a:lnTo>
                      <a:lnTo>
                        <a:pt x="74" y="2"/>
                      </a:lnTo>
                      <a:lnTo>
                        <a:pt x="76" y="2"/>
                      </a:lnTo>
                      <a:lnTo>
                        <a:pt x="77" y="3"/>
                      </a:lnTo>
                      <a:lnTo>
                        <a:pt x="78" y="3"/>
                      </a:lnTo>
                      <a:lnTo>
                        <a:pt x="80" y="3"/>
                      </a:lnTo>
                      <a:lnTo>
                        <a:pt x="81" y="4"/>
                      </a:lnTo>
                      <a:lnTo>
                        <a:pt x="82" y="5"/>
                      </a:lnTo>
                      <a:lnTo>
                        <a:pt x="83" y="6"/>
                      </a:lnTo>
                      <a:lnTo>
                        <a:pt x="84" y="6"/>
                      </a:lnTo>
                      <a:lnTo>
                        <a:pt x="85" y="7"/>
                      </a:lnTo>
                      <a:lnTo>
                        <a:pt x="87" y="9"/>
                      </a:lnTo>
                      <a:lnTo>
                        <a:pt x="87" y="10"/>
                      </a:lnTo>
                      <a:lnTo>
                        <a:pt x="88" y="10"/>
                      </a:lnTo>
                      <a:lnTo>
                        <a:pt x="89" y="11"/>
                      </a:lnTo>
                      <a:lnTo>
                        <a:pt x="90" y="12"/>
                      </a:lnTo>
                      <a:lnTo>
                        <a:pt x="91" y="13"/>
                      </a:lnTo>
                      <a:lnTo>
                        <a:pt x="92" y="13"/>
                      </a:lnTo>
                      <a:lnTo>
                        <a:pt x="92" y="14"/>
                      </a:lnTo>
                      <a:lnTo>
                        <a:pt x="93" y="15"/>
                      </a:lnTo>
                      <a:lnTo>
                        <a:pt x="93" y="16"/>
                      </a:lnTo>
                      <a:lnTo>
                        <a:pt x="94" y="17"/>
                      </a:lnTo>
                      <a:lnTo>
                        <a:pt x="94" y="18"/>
                      </a:lnTo>
                      <a:lnTo>
                        <a:pt x="95" y="19"/>
                      </a:lnTo>
                      <a:lnTo>
                        <a:pt x="95" y="20"/>
                      </a:lnTo>
                      <a:lnTo>
                        <a:pt x="96" y="21"/>
                      </a:lnTo>
                      <a:lnTo>
                        <a:pt x="96" y="22"/>
                      </a:lnTo>
                      <a:lnTo>
                        <a:pt x="96" y="23"/>
                      </a:lnTo>
                      <a:lnTo>
                        <a:pt x="96" y="24"/>
                      </a:lnTo>
                      <a:lnTo>
                        <a:pt x="97" y="24"/>
                      </a:lnTo>
                      <a:lnTo>
                        <a:pt x="97" y="26"/>
                      </a:lnTo>
                      <a:lnTo>
                        <a:pt x="97" y="27"/>
                      </a:lnTo>
                      <a:lnTo>
                        <a:pt x="97" y="28"/>
                      </a:lnTo>
                      <a:lnTo>
                        <a:pt x="98" y="30"/>
                      </a:lnTo>
                      <a:lnTo>
                        <a:pt x="98" y="31"/>
                      </a:lnTo>
                      <a:lnTo>
                        <a:pt x="98" y="34"/>
                      </a:lnTo>
                      <a:lnTo>
                        <a:pt x="98" y="35"/>
                      </a:lnTo>
                      <a:lnTo>
                        <a:pt x="98" y="37"/>
                      </a:lnTo>
                      <a:lnTo>
                        <a:pt x="98" y="39"/>
                      </a:lnTo>
                      <a:lnTo>
                        <a:pt x="98" y="41"/>
                      </a:lnTo>
                      <a:lnTo>
                        <a:pt x="98" y="43"/>
                      </a:lnTo>
                      <a:lnTo>
                        <a:pt x="100" y="44"/>
                      </a:lnTo>
                      <a:lnTo>
                        <a:pt x="100" y="1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26" name="Freeform 597"/>
                <p:cNvSpPr>
                  <a:spLocks/>
                </p:cNvSpPr>
                <p:nvPr/>
              </p:nvSpPr>
              <p:spPr bwMode="auto">
                <a:xfrm>
                  <a:off x="3697" y="1256"/>
                  <a:ext cx="31" cy="75"/>
                </a:xfrm>
                <a:custGeom>
                  <a:avLst/>
                  <a:gdLst>
                    <a:gd name="T0" fmla="*/ 7 w 64"/>
                    <a:gd name="T1" fmla="*/ 8 h 150"/>
                    <a:gd name="T2" fmla="*/ 5 w 64"/>
                    <a:gd name="T3" fmla="*/ 14 h 150"/>
                    <a:gd name="T4" fmla="*/ 5 w 64"/>
                    <a:gd name="T5" fmla="*/ 14 h 150"/>
                    <a:gd name="T6" fmla="*/ 5 w 64"/>
                    <a:gd name="T7" fmla="*/ 15 h 150"/>
                    <a:gd name="T8" fmla="*/ 5 w 64"/>
                    <a:gd name="T9" fmla="*/ 15 h 150"/>
                    <a:gd name="T10" fmla="*/ 5 w 64"/>
                    <a:gd name="T11" fmla="*/ 15 h 150"/>
                    <a:gd name="T12" fmla="*/ 5 w 64"/>
                    <a:gd name="T13" fmla="*/ 15 h 150"/>
                    <a:gd name="T14" fmla="*/ 5 w 64"/>
                    <a:gd name="T15" fmla="*/ 16 h 150"/>
                    <a:gd name="T16" fmla="*/ 5 w 64"/>
                    <a:gd name="T17" fmla="*/ 16 h 150"/>
                    <a:gd name="T18" fmla="*/ 5 w 64"/>
                    <a:gd name="T19" fmla="*/ 16 h 150"/>
                    <a:gd name="T20" fmla="*/ 5 w 64"/>
                    <a:gd name="T21" fmla="*/ 16 h 150"/>
                    <a:gd name="T22" fmla="*/ 5 w 64"/>
                    <a:gd name="T23" fmla="*/ 16 h 150"/>
                    <a:gd name="T24" fmla="*/ 5 w 64"/>
                    <a:gd name="T25" fmla="*/ 16 h 150"/>
                    <a:gd name="T26" fmla="*/ 5 w 64"/>
                    <a:gd name="T27" fmla="*/ 16 h 150"/>
                    <a:gd name="T28" fmla="*/ 5 w 64"/>
                    <a:gd name="T29" fmla="*/ 16 h 150"/>
                    <a:gd name="T30" fmla="*/ 5 w 64"/>
                    <a:gd name="T31" fmla="*/ 16 h 150"/>
                    <a:gd name="T32" fmla="*/ 5 w 64"/>
                    <a:gd name="T33" fmla="*/ 16 h 150"/>
                    <a:gd name="T34" fmla="*/ 5 w 64"/>
                    <a:gd name="T35" fmla="*/ 16 h 150"/>
                    <a:gd name="T36" fmla="*/ 5 w 64"/>
                    <a:gd name="T37" fmla="*/ 16 h 150"/>
                    <a:gd name="T38" fmla="*/ 6 w 64"/>
                    <a:gd name="T39" fmla="*/ 16 h 150"/>
                    <a:gd name="T40" fmla="*/ 6 w 64"/>
                    <a:gd name="T41" fmla="*/ 16 h 150"/>
                    <a:gd name="T42" fmla="*/ 6 w 64"/>
                    <a:gd name="T43" fmla="*/ 16 h 150"/>
                    <a:gd name="T44" fmla="*/ 6 w 64"/>
                    <a:gd name="T45" fmla="*/ 16 h 150"/>
                    <a:gd name="T46" fmla="*/ 6 w 64"/>
                    <a:gd name="T47" fmla="*/ 16 h 150"/>
                    <a:gd name="T48" fmla="*/ 7 w 64"/>
                    <a:gd name="T49" fmla="*/ 16 h 150"/>
                    <a:gd name="T50" fmla="*/ 7 w 64"/>
                    <a:gd name="T51" fmla="*/ 16 h 150"/>
                    <a:gd name="T52" fmla="*/ 7 w 64"/>
                    <a:gd name="T53" fmla="*/ 19 h 150"/>
                    <a:gd name="T54" fmla="*/ 7 w 64"/>
                    <a:gd name="T55" fmla="*/ 19 h 150"/>
                    <a:gd name="T56" fmla="*/ 6 w 64"/>
                    <a:gd name="T57" fmla="*/ 19 h 150"/>
                    <a:gd name="T58" fmla="*/ 6 w 64"/>
                    <a:gd name="T59" fmla="*/ 19 h 150"/>
                    <a:gd name="T60" fmla="*/ 5 w 64"/>
                    <a:gd name="T61" fmla="*/ 19 h 150"/>
                    <a:gd name="T62" fmla="*/ 5 w 64"/>
                    <a:gd name="T63" fmla="*/ 19 h 150"/>
                    <a:gd name="T64" fmla="*/ 4 w 64"/>
                    <a:gd name="T65" fmla="*/ 19 h 150"/>
                    <a:gd name="T66" fmla="*/ 4 w 64"/>
                    <a:gd name="T67" fmla="*/ 19 h 150"/>
                    <a:gd name="T68" fmla="*/ 4 w 64"/>
                    <a:gd name="T69" fmla="*/ 19 h 150"/>
                    <a:gd name="T70" fmla="*/ 4 w 64"/>
                    <a:gd name="T71" fmla="*/ 19 h 150"/>
                    <a:gd name="T72" fmla="*/ 3 w 64"/>
                    <a:gd name="T73" fmla="*/ 19 h 150"/>
                    <a:gd name="T74" fmla="*/ 3 w 64"/>
                    <a:gd name="T75" fmla="*/ 19 h 150"/>
                    <a:gd name="T76" fmla="*/ 3 w 64"/>
                    <a:gd name="T77" fmla="*/ 19 h 150"/>
                    <a:gd name="T78" fmla="*/ 2 w 64"/>
                    <a:gd name="T79" fmla="*/ 19 h 150"/>
                    <a:gd name="T80" fmla="*/ 2 w 64"/>
                    <a:gd name="T81" fmla="*/ 19 h 150"/>
                    <a:gd name="T82" fmla="*/ 2 w 64"/>
                    <a:gd name="T83" fmla="*/ 18 h 150"/>
                    <a:gd name="T84" fmla="*/ 2 w 64"/>
                    <a:gd name="T85" fmla="*/ 18 h 150"/>
                    <a:gd name="T86" fmla="*/ 2 w 64"/>
                    <a:gd name="T87" fmla="*/ 18 h 150"/>
                    <a:gd name="T88" fmla="*/ 2 w 64"/>
                    <a:gd name="T89" fmla="*/ 18 h 150"/>
                    <a:gd name="T90" fmla="*/ 2 w 64"/>
                    <a:gd name="T91" fmla="*/ 18 h 150"/>
                    <a:gd name="T92" fmla="*/ 1 w 64"/>
                    <a:gd name="T93" fmla="*/ 18 h 150"/>
                    <a:gd name="T94" fmla="*/ 1 w 64"/>
                    <a:gd name="T95" fmla="*/ 17 h 150"/>
                    <a:gd name="T96" fmla="*/ 1 w 64"/>
                    <a:gd name="T97" fmla="*/ 17 h 150"/>
                    <a:gd name="T98" fmla="*/ 1 w 64"/>
                    <a:gd name="T99" fmla="*/ 17 h 150"/>
                    <a:gd name="T100" fmla="*/ 1 w 64"/>
                    <a:gd name="T101" fmla="*/ 17 h 150"/>
                    <a:gd name="T102" fmla="*/ 1 w 64"/>
                    <a:gd name="T103" fmla="*/ 16 h 150"/>
                    <a:gd name="T104" fmla="*/ 1 w 64"/>
                    <a:gd name="T105" fmla="*/ 16 h 150"/>
                    <a:gd name="T106" fmla="*/ 1 w 64"/>
                    <a:gd name="T107" fmla="*/ 15 h 150"/>
                    <a:gd name="T108" fmla="*/ 1 w 64"/>
                    <a:gd name="T109" fmla="*/ 15 h 150"/>
                    <a:gd name="T110" fmla="*/ 1 w 64"/>
                    <a:gd name="T111" fmla="*/ 14 h 150"/>
                    <a:gd name="T112" fmla="*/ 1 w 64"/>
                    <a:gd name="T113" fmla="*/ 8 h 150"/>
                    <a:gd name="T114" fmla="*/ 0 w 64"/>
                    <a:gd name="T115" fmla="*/ 5 h 150"/>
                    <a:gd name="T116" fmla="*/ 1 w 64"/>
                    <a:gd name="T117" fmla="*/ 2 h 150"/>
                    <a:gd name="T118" fmla="*/ 5 w 64"/>
                    <a:gd name="T119" fmla="*/ 5 h 150"/>
                    <a:gd name="T120" fmla="*/ 7 w 64"/>
                    <a:gd name="T121" fmla="*/ 5 h 15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64"/>
                    <a:gd name="T184" fmla="*/ 0 h 150"/>
                    <a:gd name="T185" fmla="*/ 64 w 64"/>
                    <a:gd name="T186" fmla="*/ 150 h 15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64" h="150">
                      <a:moveTo>
                        <a:pt x="62" y="38"/>
                      </a:moveTo>
                      <a:lnTo>
                        <a:pt x="62" y="61"/>
                      </a:lnTo>
                      <a:lnTo>
                        <a:pt x="42" y="61"/>
                      </a:lnTo>
                      <a:lnTo>
                        <a:pt x="42" y="106"/>
                      </a:lnTo>
                      <a:lnTo>
                        <a:pt x="41" y="108"/>
                      </a:lnTo>
                      <a:lnTo>
                        <a:pt x="41" y="110"/>
                      </a:lnTo>
                      <a:lnTo>
                        <a:pt x="41" y="112"/>
                      </a:lnTo>
                      <a:lnTo>
                        <a:pt x="41" y="114"/>
                      </a:lnTo>
                      <a:lnTo>
                        <a:pt x="41" y="116"/>
                      </a:lnTo>
                      <a:lnTo>
                        <a:pt x="41" y="117"/>
                      </a:lnTo>
                      <a:lnTo>
                        <a:pt x="41" y="118"/>
                      </a:lnTo>
                      <a:lnTo>
                        <a:pt x="41" y="120"/>
                      </a:lnTo>
                      <a:lnTo>
                        <a:pt x="41" y="121"/>
                      </a:lnTo>
                      <a:lnTo>
                        <a:pt x="41" y="122"/>
                      </a:lnTo>
                      <a:lnTo>
                        <a:pt x="42" y="122"/>
                      </a:lnTo>
                      <a:lnTo>
                        <a:pt x="42" y="123"/>
                      </a:lnTo>
                      <a:lnTo>
                        <a:pt x="42" y="124"/>
                      </a:lnTo>
                      <a:lnTo>
                        <a:pt x="43" y="124"/>
                      </a:lnTo>
                      <a:lnTo>
                        <a:pt x="43" y="125"/>
                      </a:lnTo>
                      <a:lnTo>
                        <a:pt x="44" y="125"/>
                      </a:lnTo>
                      <a:lnTo>
                        <a:pt x="45" y="125"/>
                      </a:lnTo>
                      <a:lnTo>
                        <a:pt x="45" y="126"/>
                      </a:lnTo>
                      <a:lnTo>
                        <a:pt x="46" y="126"/>
                      </a:lnTo>
                      <a:lnTo>
                        <a:pt x="47" y="126"/>
                      </a:lnTo>
                      <a:lnTo>
                        <a:pt x="48" y="126"/>
                      </a:lnTo>
                      <a:lnTo>
                        <a:pt x="49" y="126"/>
                      </a:lnTo>
                      <a:lnTo>
                        <a:pt x="50" y="126"/>
                      </a:lnTo>
                      <a:lnTo>
                        <a:pt x="51" y="126"/>
                      </a:lnTo>
                      <a:lnTo>
                        <a:pt x="52" y="126"/>
                      </a:lnTo>
                      <a:lnTo>
                        <a:pt x="53" y="126"/>
                      </a:lnTo>
                      <a:lnTo>
                        <a:pt x="55" y="126"/>
                      </a:lnTo>
                      <a:lnTo>
                        <a:pt x="56" y="126"/>
                      </a:lnTo>
                      <a:lnTo>
                        <a:pt x="57" y="125"/>
                      </a:lnTo>
                      <a:lnTo>
                        <a:pt x="58" y="125"/>
                      </a:lnTo>
                      <a:lnTo>
                        <a:pt x="59" y="125"/>
                      </a:lnTo>
                      <a:lnTo>
                        <a:pt x="61" y="124"/>
                      </a:lnTo>
                      <a:lnTo>
                        <a:pt x="64" y="146"/>
                      </a:lnTo>
                      <a:lnTo>
                        <a:pt x="62" y="147"/>
                      </a:lnTo>
                      <a:lnTo>
                        <a:pt x="60" y="148"/>
                      </a:lnTo>
                      <a:lnTo>
                        <a:pt x="58" y="148"/>
                      </a:lnTo>
                      <a:lnTo>
                        <a:pt x="57" y="149"/>
                      </a:lnTo>
                      <a:lnTo>
                        <a:pt x="55" y="149"/>
                      </a:lnTo>
                      <a:lnTo>
                        <a:pt x="52" y="150"/>
                      </a:lnTo>
                      <a:lnTo>
                        <a:pt x="50" y="150"/>
                      </a:lnTo>
                      <a:lnTo>
                        <a:pt x="48" y="150"/>
                      </a:lnTo>
                      <a:lnTo>
                        <a:pt x="46" y="150"/>
                      </a:lnTo>
                      <a:lnTo>
                        <a:pt x="44" y="150"/>
                      </a:lnTo>
                      <a:lnTo>
                        <a:pt x="42" y="150"/>
                      </a:lnTo>
                      <a:lnTo>
                        <a:pt x="41" y="150"/>
                      </a:lnTo>
                      <a:lnTo>
                        <a:pt x="39" y="150"/>
                      </a:lnTo>
                      <a:lnTo>
                        <a:pt x="38" y="150"/>
                      </a:lnTo>
                      <a:lnTo>
                        <a:pt x="37" y="150"/>
                      </a:lnTo>
                      <a:lnTo>
                        <a:pt x="35" y="150"/>
                      </a:lnTo>
                      <a:lnTo>
                        <a:pt x="34" y="150"/>
                      </a:lnTo>
                      <a:lnTo>
                        <a:pt x="33" y="150"/>
                      </a:lnTo>
                      <a:lnTo>
                        <a:pt x="32" y="149"/>
                      </a:lnTo>
                      <a:lnTo>
                        <a:pt x="31" y="149"/>
                      </a:lnTo>
                      <a:lnTo>
                        <a:pt x="29" y="149"/>
                      </a:lnTo>
                      <a:lnTo>
                        <a:pt x="28" y="148"/>
                      </a:lnTo>
                      <a:lnTo>
                        <a:pt x="27" y="148"/>
                      </a:lnTo>
                      <a:lnTo>
                        <a:pt x="26" y="147"/>
                      </a:lnTo>
                      <a:lnTo>
                        <a:pt x="25" y="147"/>
                      </a:lnTo>
                      <a:lnTo>
                        <a:pt x="24" y="147"/>
                      </a:lnTo>
                      <a:lnTo>
                        <a:pt x="23" y="146"/>
                      </a:lnTo>
                      <a:lnTo>
                        <a:pt x="22" y="146"/>
                      </a:lnTo>
                      <a:lnTo>
                        <a:pt x="22" y="145"/>
                      </a:lnTo>
                      <a:lnTo>
                        <a:pt x="21" y="145"/>
                      </a:lnTo>
                      <a:lnTo>
                        <a:pt x="20" y="144"/>
                      </a:lnTo>
                      <a:lnTo>
                        <a:pt x="19" y="143"/>
                      </a:lnTo>
                      <a:lnTo>
                        <a:pt x="18" y="142"/>
                      </a:lnTo>
                      <a:lnTo>
                        <a:pt x="18" y="141"/>
                      </a:lnTo>
                      <a:lnTo>
                        <a:pt x="17" y="141"/>
                      </a:lnTo>
                      <a:lnTo>
                        <a:pt x="17" y="140"/>
                      </a:lnTo>
                      <a:lnTo>
                        <a:pt x="16" y="138"/>
                      </a:lnTo>
                      <a:lnTo>
                        <a:pt x="16" y="137"/>
                      </a:lnTo>
                      <a:lnTo>
                        <a:pt x="15" y="137"/>
                      </a:lnTo>
                      <a:lnTo>
                        <a:pt x="15" y="136"/>
                      </a:lnTo>
                      <a:lnTo>
                        <a:pt x="15" y="135"/>
                      </a:lnTo>
                      <a:lnTo>
                        <a:pt x="14" y="134"/>
                      </a:lnTo>
                      <a:lnTo>
                        <a:pt x="14" y="133"/>
                      </a:lnTo>
                      <a:lnTo>
                        <a:pt x="14" y="132"/>
                      </a:lnTo>
                      <a:lnTo>
                        <a:pt x="14" y="131"/>
                      </a:lnTo>
                      <a:lnTo>
                        <a:pt x="14" y="129"/>
                      </a:lnTo>
                      <a:lnTo>
                        <a:pt x="13" y="129"/>
                      </a:lnTo>
                      <a:lnTo>
                        <a:pt x="13" y="128"/>
                      </a:lnTo>
                      <a:lnTo>
                        <a:pt x="13" y="127"/>
                      </a:lnTo>
                      <a:lnTo>
                        <a:pt x="13" y="126"/>
                      </a:lnTo>
                      <a:lnTo>
                        <a:pt x="13" y="124"/>
                      </a:lnTo>
                      <a:lnTo>
                        <a:pt x="13" y="123"/>
                      </a:lnTo>
                      <a:lnTo>
                        <a:pt x="13" y="121"/>
                      </a:lnTo>
                      <a:lnTo>
                        <a:pt x="13" y="119"/>
                      </a:lnTo>
                      <a:lnTo>
                        <a:pt x="13" y="117"/>
                      </a:lnTo>
                      <a:lnTo>
                        <a:pt x="13" y="114"/>
                      </a:lnTo>
                      <a:lnTo>
                        <a:pt x="13" y="112"/>
                      </a:lnTo>
                      <a:lnTo>
                        <a:pt x="13" y="109"/>
                      </a:lnTo>
                      <a:lnTo>
                        <a:pt x="13" y="61"/>
                      </a:lnTo>
                      <a:lnTo>
                        <a:pt x="0" y="61"/>
                      </a:lnTo>
                      <a:lnTo>
                        <a:pt x="0" y="38"/>
                      </a:lnTo>
                      <a:lnTo>
                        <a:pt x="13" y="38"/>
                      </a:lnTo>
                      <a:lnTo>
                        <a:pt x="13" y="16"/>
                      </a:lnTo>
                      <a:lnTo>
                        <a:pt x="42" y="0"/>
                      </a:lnTo>
                      <a:lnTo>
                        <a:pt x="42" y="38"/>
                      </a:lnTo>
                      <a:lnTo>
                        <a:pt x="62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27" name="Freeform 598"/>
                <p:cNvSpPr>
                  <a:spLocks/>
                </p:cNvSpPr>
                <p:nvPr/>
              </p:nvSpPr>
              <p:spPr bwMode="auto">
                <a:xfrm>
                  <a:off x="3737" y="1255"/>
                  <a:ext cx="50" cy="75"/>
                </a:xfrm>
                <a:custGeom>
                  <a:avLst/>
                  <a:gdLst>
                    <a:gd name="T0" fmla="*/ 4 w 99"/>
                    <a:gd name="T1" fmla="*/ 7 h 149"/>
                    <a:gd name="T2" fmla="*/ 5 w 99"/>
                    <a:gd name="T3" fmla="*/ 6 h 149"/>
                    <a:gd name="T4" fmla="*/ 6 w 99"/>
                    <a:gd name="T5" fmla="*/ 6 h 149"/>
                    <a:gd name="T6" fmla="*/ 7 w 99"/>
                    <a:gd name="T7" fmla="*/ 5 h 149"/>
                    <a:gd name="T8" fmla="*/ 8 w 99"/>
                    <a:gd name="T9" fmla="*/ 5 h 149"/>
                    <a:gd name="T10" fmla="*/ 9 w 99"/>
                    <a:gd name="T11" fmla="*/ 5 h 149"/>
                    <a:gd name="T12" fmla="*/ 9 w 99"/>
                    <a:gd name="T13" fmla="*/ 5 h 149"/>
                    <a:gd name="T14" fmla="*/ 10 w 99"/>
                    <a:gd name="T15" fmla="*/ 6 h 149"/>
                    <a:gd name="T16" fmla="*/ 10 w 99"/>
                    <a:gd name="T17" fmla="*/ 6 h 149"/>
                    <a:gd name="T18" fmla="*/ 11 w 99"/>
                    <a:gd name="T19" fmla="*/ 6 h 149"/>
                    <a:gd name="T20" fmla="*/ 11 w 99"/>
                    <a:gd name="T21" fmla="*/ 6 h 149"/>
                    <a:gd name="T22" fmla="*/ 12 w 99"/>
                    <a:gd name="T23" fmla="*/ 7 h 149"/>
                    <a:gd name="T24" fmla="*/ 12 w 99"/>
                    <a:gd name="T25" fmla="*/ 7 h 149"/>
                    <a:gd name="T26" fmla="*/ 12 w 99"/>
                    <a:gd name="T27" fmla="*/ 7 h 149"/>
                    <a:gd name="T28" fmla="*/ 12 w 99"/>
                    <a:gd name="T29" fmla="*/ 8 h 149"/>
                    <a:gd name="T30" fmla="*/ 12 w 99"/>
                    <a:gd name="T31" fmla="*/ 8 h 149"/>
                    <a:gd name="T32" fmla="*/ 13 w 99"/>
                    <a:gd name="T33" fmla="*/ 9 h 149"/>
                    <a:gd name="T34" fmla="*/ 13 w 99"/>
                    <a:gd name="T35" fmla="*/ 9 h 149"/>
                    <a:gd name="T36" fmla="*/ 13 w 99"/>
                    <a:gd name="T37" fmla="*/ 10 h 149"/>
                    <a:gd name="T38" fmla="*/ 13 w 99"/>
                    <a:gd name="T39" fmla="*/ 11 h 149"/>
                    <a:gd name="T40" fmla="*/ 13 w 99"/>
                    <a:gd name="T41" fmla="*/ 19 h 149"/>
                    <a:gd name="T42" fmla="*/ 9 w 99"/>
                    <a:gd name="T43" fmla="*/ 12 h 149"/>
                    <a:gd name="T44" fmla="*/ 9 w 99"/>
                    <a:gd name="T45" fmla="*/ 11 h 149"/>
                    <a:gd name="T46" fmla="*/ 9 w 99"/>
                    <a:gd name="T47" fmla="*/ 10 h 149"/>
                    <a:gd name="T48" fmla="*/ 9 w 99"/>
                    <a:gd name="T49" fmla="*/ 10 h 149"/>
                    <a:gd name="T50" fmla="*/ 9 w 99"/>
                    <a:gd name="T51" fmla="*/ 9 h 149"/>
                    <a:gd name="T52" fmla="*/ 9 w 99"/>
                    <a:gd name="T53" fmla="*/ 9 h 149"/>
                    <a:gd name="T54" fmla="*/ 8 w 99"/>
                    <a:gd name="T55" fmla="*/ 9 h 149"/>
                    <a:gd name="T56" fmla="*/ 8 w 99"/>
                    <a:gd name="T57" fmla="*/ 8 h 149"/>
                    <a:gd name="T58" fmla="*/ 8 w 99"/>
                    <a:gd name="T59" fmla="*/ 8 h 149"/>
                    <a:gd name="T60" fmla="*/ 8 w 99"/>
                    <a:gd name="T61" fmla="*/ 8 h 149"/>
                    <a:gd name="T62" fmla="*/ 7 w 99"/>
                    <a:gd name="T63" fmla="*/ 8 h 149"/>
                    <a:gd name="T64" fmla="*/ 7 w 99"/>
                    <a:gd name="T65" fmla="*/ 8 h 149"/>
                    <a:gd name="T66" fmla="*/ 7 w 99"/>
                    <a:gd name="T67" fmla="*/ 8 h 149"/>
                    <a:gd name="T68" fmla="*/ 6 w 99"/>
                    <a:gd name="T69" fmla="*/ 8 h 149"/>
                    <a:gd name="T70" fmla="*/ 6 w 99"/>
                    <a:gd name="T71" fmla="*/ 8 h 149"/>
                    <a:gd name="T72" fmla="*/ 5 w 99"/>
                    <a:gd name="T73" fmla="*/ 8 h 149"/>
                    <a:gd name="T74" fmla="*/ 5 w 99"/>
                    <a:gd name="T75" fmla="*/ 8 h 149"/>
                    <a:gd name="T76" fmla="*/ 5 w 99"/>
                    <a:gd name="T77" fmla="*/ 9 h 149"/>
                    <a:gd name="T78" fmla="*/ 5 w 99"/>
                    <a:gd name="T79" fmla="*/ 9 h 149"/>
                    <a:gd name="T80" fmla="*/ 4 w 99"/>
                    <a:gd name="T81" fmla="*/ 10 h 149"/>
                    <a:gd name="T82" fmla="*/ 4 w 99"/>
                    <a:gd name="T83" fmla="*/ 10 h 149"/>
                    <a:gd name="T84" fmla="*/ 4 w 99"/>
                    <a:gd name="T85" fmla="*/ 10 h 149"/>
                    <a:gd name="T86" fmla="*/ 4 w 99"/>
                    <a:gd name="T87" fmla="*/ 11 h 149"/>
                    <a:gd name="T88" fmla="*/ 4 w 99"/>
                    <a:gd name="T89" fmla="*/ 12 h 149"/>
                    <a:gd name="T90" fmla="*/ 4 w 99"/>
                    <a:gd name="T91" fmla="*/ 19 h 149"/>
                    <a:gd name="T92" fmla="*/ 4 w 99"/>
                    <a:gd name="T93" fmla="*/ 0 h 14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9"/>
                    <a:gd name="T142" fmla="*/ 0 h 149"/>
                    <a:gd name="T143" fmla="*/ 99 w 99"/>
                    <a:gd name="T144" fmla="*/ 149 h 14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9" h="149">
                      <a:moveTo>
                        <a:pt x="28" y="0"/>
                      </a:moveTo>
                      <a:lnTo>
                        <a:pt x="28" y="55"/>
                      </a:lnTo>
                      <a:lnTo>
                        <a:pt x="30" y="53"/>
                      </a:lnTo>
                      <a:lnTo>
                        <a:pt x="32" y="51"/>
                      </a:lnTo>
                      <a:lnTo>
                        <a:pt x="34" y="48"/>
                      </a:lnTo>
                      <a:lnTo>
                        <a:pt x="37" y="47"/>
                      </a:lnTo>
                      <a:lnTo>
                        <a:pt x="39" y="44"/>
                      </a:lnTo>
                      <a:lnTo>
                        <a:pt x="42" y="42"/>
                      </a:lnTo>
                      <a:lnTo>
                        <a:pt x="46" y="41"/>
                      </a:lnTo>
                      <a:lnTo>
                        <a:pt x="49" y="40"/>
                      </a:lnTo>
                      <a:lnTo>
                        <a:pt x="51" y="39"/>
                      </a:lnTo>
                      <a:lnTo>
                        <a:pt x="54" y="39"/>
                      </a:lnTo>
                      <a:lnTo>
                        <a:pt x="57" y="39"/>
                      </a:lnTo>
                      <a:lnTo>
                        <a:pt x="61" y="38"/>
                      </a:lnTo>
                      <a:lnTo>
                        <a:pt x="62" y="39"/>
                      </a:lnTo>
                      <a:lnTo>
                        <a:pt x="64" y="39"/>
                      </a:lnTo>
                      <a:lnTo>
                        <a:pt x="65" y="39"/>
                      </a:lnTo>
                      <a:lnTo>
                        <a:pt x="68" y="39"/>
                      </a:lnTo>
                      <a:lnTo>
                        <a:pt x="69" y="39"/>
                      </a:lnTo>
                      <a:lnTo>
                        <a:pt x="71" y="40"/>
                      </a:lnTo>
                      <a:lnTo>
                        <a:pt x="72" y="40"/>
                      </a:lnTo>
                      <a:lnTo>
                        <a:pt x="74" y="40"/>
                      </a:lnTo>
                      <a:lnTo>
                        <a:pt x="75" y="41"/>
                      </a:lnTo>
                      <a:lnTo>
                        <a:pt x="76" y="41"/>
                      </a:lnTo>
                      <a:lnTo>
                        <a:pt x="77" y="42"/>
                      </a:lnTo>
                      <a:lnTo>
                        <a:pt x="79" y="42"/>
                      </a:lnTo>
                      <a:lnTo>
                        <a:pt x="80" y="43"/>
                      </a:lnTo>
                      <a:lnTo>
                        <a:pt x="81" y="44"/>
                      </a:lnTo>
                      <a:lnTo>
                        <a:pt x="82" y="44"/>
                      </a:lnTo>
                      <a:lnTo>
                        <a:pt x="83" y="45"/>
                      </a:lnTo>
                      <a:lnTo>
                        <a:pt x="84" y="47"/>
                      </a:lnTo>
                      <a:lnTo>
                        <a:pt x="86" y="47"/>
                      </a:lnTo>
                      <a:lnTo>
                        <a:pt x="86" y="48"/>
                      </a:lnTo>
                      <a:lnTo>
                        <a:pt x="87" y="49"/>
                      </a:lnTo>
                      <a:lnTo>
                        <a:pt x="88" y="50"/>
                      </a:lnTo>
                      <a:lnTo>
                        <a:pt x="89" y="51"/>
                      </a:lnTo>
                      <a:lnTo>
                        <a:pt x="90" y="52"/>
                      </a:lnTo>
                      <a:lnTo>
                        <a:pt x="92" y="52"/>
                      </a:lnTo>
                      <a:lnTo>
                        <a:pt x="92" y="53"/>
                      </a:lnTo>
                      <a:lnTo>
                        <a:pt x="93" y="54"/>
                      </a:lnTo>
                      <a:lnTo>
                        <a:pt x="93" y="55"/>
                      </a:lnTo>
                      <a:lnTo>
                        <a:pt x="94" y="56"/>
                      </a:lnTo>
                      <a:lnTo>
                        <a:pt x="94" y="57"/>
                      </a:lnTo>
                      <a:lnTo>
                        <a:pt x="95" y="58"/>
                      </a:lnTo>
                      <a:lnTo>
                        <a:pt x="95" y="59"/>
                      </a:lnTo>
                      <a:lnTo>
                        <a:pt x="96" y="60"/>
                      </a:lnTo>
                      <a:lnTo>
                        <a:pt x="96" y="61"/>
                      </a:lnTo>
                      <a:lnTo>
                        <a:pt x="96" y="62"/>
                      </a:lnTo>
                      <a:lnTo>
                        <a:pt x="96" y="63"/>
                      </a:lnTo>
                      <a:lnTo>
                        <a:pt x="97" y="64"/>
                      </a:lnTo>
                      <a:lnTo>
                        <a:pt x="97" y="66"/>
                      </a:lnTo>
                      <a:lnTo>
                        <a:pt x="97" y="67"/>
                      </a:lnTo>
                      <a:lnTo>
                        <a:pt x="97" y="68"/>
                      </a:lnTo>
                      <a:lnTo>
                        <a:pt x="98" y="71"/>
                      </a:lnTo>
                      <a:lnTo>
                        <a:pt x="98" y="72"/>
                      </a:lnTo>
                      <a:lnTo>
                        <a:pt x="98" y="74"/>
                      </a:lnTo>
                      <a:lnTo>
                        <a:pt x="98" y="76"/>
                      </a:lnTo>
                      <a:lnTo>
                        <a:pt x="98" y="78"/>
                      </a:lnTo>
                      <a:lnTo>
                        <a:pt x="98" y="79"/>
                      </a:lnTo>
                      <a:lnTo>
                        <a:pt x="98" y="81"/>
                      </a:lnTo>
                      <a:lnTo>
                        <a:pt x="98" y="83"/>
                      </a:lnTo>
                      <a:lnTo>
                        <a:pt x="99" y="85"/>
                      </a:lnTo>
                      <a:lnTo>
                        <a:pt x="99" y="149"/>
                      </a:lnTo>
                      <a:lnTo>
                        <a:pt x="70" y="149"/>
                      </a:lnTo>
                      <a:lnTo>
                        <a:pt x="70" y="92"/>
                      </a:lnTo>
                      <a:lnTo>
                        <a:pt x="69" y="90"/>
                      </a:lnTo>
                      <a:lnTo>
                        <a:pt x="69" y="87"/>
                      </a:lnTo>
                      <a:lnTo>
                        <a:pt x="69" y="85"/>
                      </a:lnTo>
                      <a:lnTo>
                        <a:pt x="69" y="83"/>
                      </a:lnTo>
                      <a:lnTo>
                        <a:pt x="69" y="81"/>
                      </a:lnTo>
                      <a:lnTo>
                        <a:pt x="69" y="79"/>
                      </a:lnTo>
                      <a:lnTo>
                        <a:pt x="69" y="77"/>
                      </a:lnTo>
                      <a:lnTo>
                        <a:pt x="69" y="76"/>
                      </a:lnTo>
                      <a:lnTo>
                        <a:pt x="69" y="74"/>
                      </a:lnTo>
                      <a:lnTo>
                        <a:pt x="69" y="73"/>
                      </a:lnTo>
                      <a:lnTo>
                        <a:pt x="69" y="72"/>
                      </a:lnTo>
                      <a:lnTo>
                        <a:pt x="69" y="71"/>
                      </a:lnTo>
                      <a:lnTo>
                        <a:pt x="68" y="71"/>
                      </a:lnTo>
                      <a:lnTo>
                        <a:pt x="68" y="69"/>
                      </a:lnTo>
                      <a:lnTo>
                        <a:pt x="66" y="68"/>
                      </a:lnTo>
                      <a:lnTo>
                        <a:pt x="66" y="67"/>
                      </a:lnTo>
                      <a:lnTo>
                        <a:pt x="65" y="67"/>
                      </a:lnTo>
                      <a:lnTo>
                        <a:pt x="65" y="66"/>
                      </a:lnTo>
                      <a:lnTo>
                        <a:pt x="64" y="66"/>
                      </a:lnTo>
                      <a:lnTo>
                        <a:pt x="64" y="65"/>
                      </a:lnTo>
                      <a:lnTo>
                        <a:pt x="63" y="65"/>
                      </a:lnTo>
                      <a:lnTo>
                        <a:pt x="63" y="64"/>
                      </a:lnTo>
                      <a:lnTo>
                        <a:pt x="62" y="64"/>
                      </a:lnTo>
                      <a:lnTo>
                        <a:pt x="62" y="63"/>
                      </a:lnTo>
                      <a:lnTo>
                        <a:pt x="61" y="63"/>
                      </a:lnTo>
                      <a:lnTo>
                        <a:pt x="60" y="63"/>
                      </a:lnTo>
                      <a:lnTo>
                        <a:pt x="59" y="62"/>
                      </a:lnTo>
                      <a:lnTo>
                        <a:pt x="58" y="62"/>
                      </a:lnTo>
                      <a:lnTo>
                        <a:pt x="57" y="61"/>
                      </a:lnTo>
                      <a:lnTo>
                        <a:pt x="56" y="61"/>
                      </a:lnTo>
                      <a:lnTo>
                        <a:pt x="55" y="61"/>
                      </a:lnTo>
                      <a:lnTo>
                        <a:pt x="54" y="61"/>
                      </a:lnTo>
                      <a:lnTo>
                        <a:pt x="53" y="61"/>
                      </a:lnTo>
                      <a:lnTo>
                        <a:pt x="52" y="61"/>
                      </a:lnTo>
                      <a:lnTo>
                        <a:pt x="52" y="60"/>
                      </a:lnTo>
                      <a:lnTo>
                        <a:pt x="50" y="61"/>
                      </a:lnTo>
                      <a:lnTo>
                        <a:pt x="49" y="61"/>
                      </a:lnTo>
                      <a:lnTo>
                        <a:pt x="48" y="61"/>
                      </a:lnTo>
                      <a:lnTo>
                        <a:pt x="47" y="61"/>
                      </a:lnTo>
                      <a:lnTo>
                        <a:pt x="46" y="61"/>
                      </a:lnTo>
                      <a:lnTo>
                        <a:pt x="45" y="61"/>
                      </a:lnTo>
                      <a:lnTo>
                        <a:pt x="43" y="62"/>
                      </a:lnTo>
                      <a:lnTo>
                        <a:pt x="42" y="62"/>
                      </a:lnTo>
                      <a:lnTo>
                        <a:pt x="41" y="62"/>
                      </a:lnTo>
                      <a:lnTo>
                        <a:pt x="40" y="63"/>
                      </a:lnTo>
                      <a:lnTo>
                        <a:pt x="39" y="63"/>
                      </a:lnTo>
                      <a:lnTo>
                        <a:pt x="38" y="64"/>
                      </a:lnTo>
                      <a:lnTo>
                        <a:pt x="37" y="65"/>
                      </a:lnTo>
                      <a:lnTo>
                        <a:pt x="36" y="66"/>
                      </a:lnTo>
                      <a:lnTo>
                        <a:pt x="35" y="67"/>
                      </a:lnTo>
                      <a:lnTo>
                        <a:pt x="34" y="67"/>
                      </a:lnTo>
                      <a:lnTo>
                        <a:pt x="33" y="68"/>
                      </a:lnTo>
                      <a:lnTo>
                        <a:pt x="33" y="69"/>
                      </a:lnTo>
                      <a:lnTo>
                        <a:pt x="32" y="71"/>
                      </a:lnTo>
                      <a:lnTo>
                        <a:pt x="32" y="72"/>
                      </a:lnTo>
                      <a:lnTo>
                        <a:pt x="31" y="73"/>
                      </a:lnTo>
                      <a:lnTo>
                        <a:pt x="31" y="74"/>
                      </a:lnTo>
                      <a:lnTo>
                        <a:pt x="31" y="75"/>
                      </a:lnTo>
                      <a:lnTo>
                        <a:pt x="30" y="77"/>
                      </a:lnTo>
                      <a:lnTo>
                        <a:pt x="30" y="78"/>
                      </a:lnTo>
                      <a:lnTo>
                        <a:pt x="29" y="79"/>
                      </a:lnTo>
                      <a:lnTo>
                        <a:pt x="29" y="80"/>
                      </a:lnTo>
                      <a:lnTo>
                        <a:pt x="29" y="82"/>
                      </a:lnTo>
                      <a:lnTo>
                        <a:pt x="28" y="83"/>
                      </a:lnTo>
                      <a:lnTo>
                        <a:pt x="28" y="85"/>
                      </a:lnTo>
                      <a:lnTo>
                        <a:pt x="28" y="87"/>
                      </a:lnTo>
                      <a:lnTo>
                        <a:pt x="28" y="88"/>
                      </a:lnTo>
                      <a:lnTo>
                        <a:pt x="28" y="90"/>
                      </a:lnTo>
                      <a:lnTo>
                        <a:pt x="28" y="92"/>
                      </a:lnTo>
                      <a:lnTo>
                        <a:pt x="28" y="95"/>
                      </a:lnTo>
                      <a:lnTo>
                        <a:pt x="28" y="149"/>
                      </a:lnTo>
                      <a:lnTo>
                        <a:pt x="0" y="149"/>
                      </a:lnTo>
                      <a:lnTo>
                        <a:pt x="0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28" name="Freeform 599"/>
                <p:cNvSpPr>
                  <a:spLocks/>
                </p:cNvSpPr>
                <p:nvPr/>
              </p:nvSpPr>
              <p:spPr bwMode="auto">
                <a:xfrm>
                  <a:off x="3802" y="1255"/>
                  <a:ext cx="14" cy="75"/>
                </a:xfrm>
                <a:custGeom>
                  <a:avLst/>
                  <a:gdLst>
                    <a:gd name="T0" fmla="*/ 0 w 29"/>
                    <a:gd name="T1" fmla="*/ 19 h 149"/>
                    <a:gd name="T2" fmla="*/ 0 w 29"/>
                    <a:gd name="T3" fmla="*/ 0 h 149"/>
                    <a:gd name="T4" fmla="*/ 3 w 29"/>
                    <a:gd name="T5" fmla="*/ 0 h 149"/>
                    <a:gd name="T6" fmla="*/ 3 w 29"/>
                    <a:gd name="T7" fmla="*/ 19 h 149"/>
                    <a:gd name="T8" fmla="*/ 0 w 29"/>
                    <a:gd name="T9" fmla="*/ 19 h 149"/>
                    <a:gd name="T10" fmla="*/ 0 w 29"/>
                    <a:gd name="T11" fmla="*/ 19 h 1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"/>
                    <a:gd name="T19" fmla="*/ 0 h 149"/>
                    <a:gd name="T20" fmla="*/ 29 w 29"/>
                    <a:gd name="T21" fmla="*/ 149 h 14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" h="149">
                      <a:moveTo>
                        <a:pt x="0" y="149"/>
                      </a:moveTo>
                      <a:lnTo>
                        <a:pt x="0" y="0"/>
                      </a:lnTo>
                      <a:lnTo>
                        <a:pt x="29" y="0"/>
                      </a:lnTo>
                      <a:lnTo>
                        <a:pt x="29" y="149"/>
                      </a:lnTo>
                      <a:lnTo>
                        <a:pt x="0" y="1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29" name="Freeform 600"/>
                <p:cNvSpPr>
                  <a:spLocks/>
                </p:cNvSpPr>
                <p:nvPr/>
              </p:nvSpPr>
              <p:spPr bwMode="auto">
                <a:xfrm>
                  <a:off x="3824" y="1276"/>
                  <a:ext cx="56" cy="76"/>
                </a:xfrm>
                <a:custGeom>
                  <a:avLst/>
                  <a:gdLst>
                    <a:gd name="T0" fmla="*/ 4 w 112"/>
                    <a:gd name="T1" fmla="*/ 0 h 154"/>
                    <a:gd name="T2" fmla="*/ 11 w 112"/>
                    <a:gd name="T3" fmla="*/ 0 h 154"/>
                    <a:gd name="T4" fmla="*/ 10 w 112"/>
                    <a:gd name="T5" fmla="*/ 13 h 154"/>
                    <a:gd name="T6" fmla="*/ 9 w 112"/>
                    <a:gd name="T7" fmla="*/ 15 h 154"/>
                    <a:gd name="T8" fmla="*/ 8 w 112"/>
                    <a:gd name="T9" fmla="*/ 16 h 154"/>
                    <a:gd name="T10" fmla="*/ 8 w 112"/>
                    <a:gd name="T11" fmla="*/ 16 h 154"/>
                    <a:gd name="T12" fmla="*/ 8 w 112"/>
                    <a:gd name="T13" fmla="*/ 16 h 154"/>
                    <a:gd name="T14" fmla="*/ 8 w 112"/>
                    <a:gd name="T15" fmla="*/ 17 h 154"/>
                    <a:gd name="T16" fmla="*/ 8 w 112"/>
                    <a:gd name="T17" fmla="*/ 17 h 154"/>
                    <a:gd name="T18" fmla="*/ 7 w 112"/>
                    <a:gd name="T19" fmla="*/ 17 h 154"/>
                    <a:gd name="T20" fmla="*/ 7 w 112"/>
                    <a:gd name="T21" fmla="*/ 17 h 154"/>
                    <a:gd name="T22" fmla="*/ 7 w 112"/>
                    <a:gd name="T23" fmla="*/ 17 h 154"/>
                    <a:gd name="T24" fmla="*/ 7 w 112"/>
                    <a:gd name="T25" fmla="*/ 17 h 154"/>
                    <a:gd name="T26" fmla="*/ 7 w 112"/>
                    <a:gd name="T27" fmla="*/ 18 h 154"/>
                    <a:gd name="T28" fmla="*/ 7 w 112"/>
                    <a:gd name="T29" fmla="*/ 18 h 154"/>
                    <a:gd name="T30" fmla="*/ 7 w 112"/>
                    <a:gd name="T31" fmla="*/ 18 h 154"/>
                    <a:gd name="T32" fmla="*/ 6 w 112"/>
                    <a:gd name="T33" fmla="*/ 18 h 154"/>
                    <a:gd name="T34" fmla="*/ 6 w 112"/>
                    <a:gd name="T35" fmla="*/ 18 h 154"/>
                    <a:gd name="T36" fmla="*/ 6 w 112"/>
                    <a:gd name="T37" fmla="*/ 18 h 154"/>
                    <a:gd name="T38" fmla="*/ 6 w 112"/>
                    <a:gd name="T39" fmla="*/ 18 h 154"/>
                    <a:gd name="T40" fmla="*/ 6 w 112"/>
                    <a:gd name="T41" fmla="*/ 18 h 154"/>
                    <a:gd name="T42" fmla="*/ 5 w 112"/>
                    <a:gd name="T43" fmla="*/ 19 h 154"/>
                    <a:gd name="T44" fmla="*/ 5 w 112"/>
                    <a:gd name="T45" fmla="*/ 19 h 154"/>
                    <a:gd name="T46" fmla="*/ 5 w 112"/>
                    <a:gd name="T47" fmla="*/ 19 h 154"/>
                    <a:gd name="T48" fmla="*/ 4 w 112"/>
                    <a:gd name="T49" fmla="*/ 19 h 154"/>
                    <a:gd name="T50" fmla="*/ 4 w 112"/>
                    <a:gd name="T51" fmla="*/ 19 h 154"/>
                    <a:gd name="T52" fmla="*/ 4 w 112"/>
                    <a:gd name="T53" fmla="*/ 19 h 154"/>
                    <a:gd name="T54" fmla="*/ 3 w 112"/>
                    <a:gd name="T55" fmla="*/ 19 h 154"/>
                    <a:gd name="T56" fmla="*/ 3 w 112"/>
                    <a:gd name="T57" fmla="*/ 19 h 154"/>
                    <a:gd name="T58" fmla="*/ 3 w 112"/>
                    <a:gd name="T59" fmla="*/ 19 h 154"/>
                    <a:gd name="T60" fmla="*/ 2 w 112"/>
                    <a:gd name="T61" fmla="*/ 19 h 154"/>
                    <a:gd name="T62" fmla="*/ 2 w 112"/>
                    <a:gd name="T63" fmla="*/ 19 h 154"/>
                    <a:gd name="T64" fmla="*/ 2 w 112"/>
                    <a:gd name="T65" fmla="*/ 19 h 154"/>
                    <a:gd name="T66" fmla="*/ 1 w 112"/>
                    <a:gd name="T67" fmla="*/ 16 h 154"/>
                    <a:gd name="T68" fmla="*/ 1 w 112"/>
                    <a:gd name="T69" fmla="*/ 16 h 154"/>
                    <a:gd name="T70" fmla="*/ 2 w 112"/>
                    <a:gd name="T71" fmla="*/ 16 h 154"/>
                    <a:gd name="T72" fmla="*/ 2 w 112"/>
                    <a:gd name="T73" fmla="*/ 16 h 154"/>
                    <a:gd name="T74" fmla="*/ 2 w 112"/>
                    <a:gd name="T75" fmla="*/ 16 h 154"/>
                    <a:gd name="T76" fmla="*/ 3 w 112"/>
                    <a:gd name="T77" fmla="*/ 16 h 154"/>
                    <a:gd name="T78" fmla="*/ 3 w 112"/>
                    <a:gd name="T79" fmla="*/ 16 h 154"/>
                    <a:gd name="T80" fmla="*/ 3 w 112"/>
                    <a:gd name="T81" fmla="*/ 16 h 154"/>
                    <a:gd name="T82" fmla="*/ 4 w 112"/>
                    <a:gd name="T83" fmla="*/ 16 h 154"/>
                    <a:gd name="T84" fmla="*/ 4 w 112"/>
                    <a:gd name="T85" fmla="*/ 16 h 154"/>
                    <a:gd name="T86" fmla="*/ 4 w 112"/>
                    <a:gd name="T87" fmla="*/ 16 h 154"/>
                    <a:gd name="T88" fmla="*/ 4 w 112"/>
                    <a:gd name="T89" fmla="*/ 15 h 154"/>
                    <a:gd name="T90" fmla="*/ 5 w 112"/>
                    <a:gd name="T91" fmla="*/ 15 h 154"/>
                    <a:gd name="T92" fmla="*/ 5 w 112"/>
                    <a:gd name="T93" fmla="*/ 15 h 154"/>
                    <a:gd name="T94" fmla="*/ 5 w 112"/>
                    <a:gd name="T95" fmla="*/ 15 h 154"/>
                    <a:gd name="T96" fmla="*/ 5 w 112"/>
                    <a:gd name="T97" fmla="*/ 14 h 154"/>
                    <a:gd name="T98" fmla="*/ 5 w 112"/>
                    <a:gd name="T99" fmla="*/ 14 h 154"/>
                    <a:gd name="T100" fmla="*/ 5 w 112"/>
                    <a:gd name="T101" fmla="*/ 14 h 154"/>
                    <a:gd name="T102" fmla="*/ 6 w 112"/>
                    <a:gd name="T103" fmla="*/ 13 h 154"/>
                    <a:gd name="T104" fmla="*/ 0 w 112"/>
                    <a:gd name="T105" fmla="*/ 0 h 15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12"/>
                    <a:gd name="T160" fmla="*/ 0 h 154"/>
                    <a:gd name="T161" fmla="*/ 112 w 112"/>
                    <a:gd name="T162" fmla="*/ 154 h 154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12" h="154">
                      <a:moveTo>
                        <a:pt x="0" y="0"/>
                      </a:moveTo>
                      <a:lnTo>
                        <a:pt x="30" y="0"/>
                      </a:lnTo>
                      <a:lnTo>
                        <a:pt x="56" y="78"/>
                      </a:lnTo>
                      <a:lnTo>
                        <a:pt x="81" y="0"/>
                      </a:lnTo>
                      <a:lnTo>
                        <a:pt x="112" y="0"/>
                      </a:lnTo>
                      <a:lnTo>
                        <a:pt x="73" y="106"/>
                      </a:lnTo>
                      <a:lnTo>
                        <a:pt x="66" y="124"/>
                      </a:lnTo>
                      <a:lnTo>
                        <a:pt x="65" y="127"/>
                      </a:lnTo>
                      <a:lnTo>
                        <a:pt x="64" y="128"/>
                      </a:lnTo>
                      <a:lnTo>
                        <a:pt x="64" y="130"/>
                      </a:lnTo>
                      <a:lnTo>
                        <a:pt x="63" y="131"/>
                      </a:lnTo>
                      <a:lnTo>
                        <a:pt x="63" y="132"/>
                      </a:lnTo>
                      <a:lnTo>
                        <a:pt x="61" y="134"/>
                      </a:lnTo>
                      <a:lnTo>
                        <a:pt x="61" y="135"/>
                      </a:lnTo>
                      <a:lnTo>
                        <a:pt x="60" y="136"/>
                      </a:lnTo>
                      <a:lnTo>
                        <a:pt x="59" y="137"/>
                      </a:lnTo>
                      <a:lnTo>
                        <a:pt x="59" y="138"/>
                      </a:lnTo>
                      <a:lnTo>
                        <a:pt x="58" y="139"/>
                      </a:lnTo>
                      <a:lnTo>
                        <a:pt x="57" y="140"/>
                      </a:lnTo>
                      <a:lnTo>
                        <a:pt x="56" y="141"/>
                      </a:lnTo>
                      <a:lnTo>
                        <a:pt x="55" y="142"/>
                      </a:lnTo>
                      <a:lnTo>
                        <a:pt x="55" y="143"/>
                      </a:lnTo>
                      <a:lnTo>
                        <a:pt x="54" y="143"/>
                      </a:lnTo>
                      <a:lnTo>
                        <a:pt x="54" y="144"/>
                      </a:lnTo>
                      <a:lnTo>
                        <a:pt x="53" y="144"/>
                      </a:lnTo>
                      <a:lnTo>
                        <a:pt x="52" y="145"/>
                      </a:lnTo>
                      <a:lnTo>
                        <a:pt x="51" y="146"/>
                      </a:lnTo>
                      <a:lnTo>
                        <a:pt x="50" y="147"/>
                      </a:lnTo>
                      <a:lnTo>
                        <a:pt x="49" y="147"/>
                      </a:lnTo>
                      <a:lnTo>
                        <a:pt x="48" y="148"/>
                      </a:lnTo>
                      <a:lnTo>
                        <a:pt x="47" y="148"/>
                      </a:lnTo>
                      <a:lnTo>
                        <a:pt x="47" y="150"/>
                      </a:lnTo>
                      <a:lnTo>
                        <a:pt x="46" y="150"/>
                      </a:lnTo>
                      <a:lnTo>
                        <a:pt x="45" y="151"/>
                      </a:lnTo>
                      <a:lnTo>
                        <a:pt x="44" y="151"/>
                      </a:lnTo>
                      <a:lnTo>
                        <a:pt x="43" y="151"/>
                      </a:lnTo>
                      <a:lnTo>
                        <a:pt x="42" y="152"/>
                      </a:lnTo>
                      <a:lnTo>
                        <a:pt x="41" y="152"/>
                      </a:lnTo>
                      <a:lnTo>
                        <a:pt x="40" y="152"/>
                      </a:lnTo>
                      <a:lnTo>
                        <a:pt x="37" y="153"/>
                      </a:lnTo>
                      <a:lnTo>
                        <a:pt x="36" y="153"/>
                      </a:lnTo>
                      <a:lnTo>
                        <a:pt x="35" y="153"/>
                      </a:lnTo>
                      <a:lnTo>
                        <a:pt x="34" y="154"/>
                      </a:lnTo>
                      <a:lnTo>
                        <a:pt x="33" y="154"/>
                      </a:lnTo>
                      <a:lnTo>
                        <a:pt x="32" y="154"/>
                      </a:lnTo>
                      <a:lnTo>
                        <a:pt x="31" y="154"/>
                      </a:lnTo>
                      <a:lnTo>
                        <a:pt x="30" y="154"/>
                      </a:lnTo>
                      <a:lnTo>
                        <a:pt x="28" y="154"/>
                      </a:lnTo>
                      <a:lnTo>
                        <a:pt x="27" y="154"/>
                      </a:lnTo>
                      <a:lnTo>
                        <a:pt x="26" y="154"/>
                      </a:lnTo>
                      <a:lnTo>
                        <a:pt x="25" y="154"/>
                      </a:lnTo>
                      <a:lnTo>
                        <a:pt x="23" y="154"/>
                      </a:lnTo>
                      <a:lnTo>
                        <a:pt x="22" y="154"/>
                      </a:lnTo>
                      <a:lnTo>
                        <a:pt x="21" y="154"/>
                      </a:lnTo>
                      <a:lnTo>
                        <a:pt x="19" y="154"/>
                      </a:lnTo>
                      <a:lnTo>
                        <a:pt x="18" y="154"/>
                      </a:lnTo>
                      <a:lnTo>
                        <a:pt x="17" y="154"/>
                      </a:lnTo>
                      <a:lnTo>
                        <a:pt x="16" y="154"/>
                      </a:lnTo>
                      <a:lnTo>
                        <a:pt x="13" y="154"/>
                      </a:lnTo>
                      <a:lnTo>
                        <a:pt x="12" y="153"/>
                      </a:lnTo>
                      <a:lnTo>
                        <a:pt x="11" y="153"/>
                      </a:lnTo>
                      <a:lnTo>
                        <a:pt x="10" y="153"/>
                      </a:lnTo>
                      <a:lnTo>
                        <a:pt x="9" y="152"/>
                      </a:lnTo>
                      <a:lnTo>
                        <a:pt x="6" y="130"/>
                      </a:lnTo>
                      <a:lnTo>
                        <a:pt x="7" y="131"/>
                      </a:lnTo>
                      <a:lnTo>
                        <a:pt x="8" y="131"/>
                      </a:lnTo>
                      <a:lnTo>
                        <a:pt x="9" y="131"/>
                      </a:lnTo>
                      <a:lnTo>
                        <a:pt x="10" y="131"/>
                      </a:lnTo>
                      <a:lnTo>
                        <a:pt x="11" y="131"/>
                      </a:lnTo>
                      <a:lnTo>
                        <a:pt x="12" y="131"/>
                      </a:lnTo>
                      <a:lnTo>
                        <a:pt x="13" y="131"/>
                      </a:lnTo>
                      <a:lnTo>
                        <a:pt x="15" y="131"/>
                      </a:lnTo>
                      <a:lnTo>
                        <a:pt x="16" y="131"/>
                      </a:lnTo>
                      <a:lnTo>
                        <a:pt x="17" y="131"/>
                      </a:lnTo>
                      <a:lnTo>
                        <a:pt x="18" y="131"/>
                      </a:lnTo>
                      <a:lnTo>
                        <a:pt x="19" y="131"/>
                      </a:lnTo>
                      <a:lnTo>
                        <a:pt x="20" y="131"/>
                      </a:lnTo>
                      <a:lnTo>
                        <a:pt x="22" y="131"/>
                      </a:lnTo>
                      <a:lnTo>
                        <a:pt x="23" y="131"/>
                      </a:lnTo>
                      <a:lnTo>
                        <a:pt x="25" y="131"/>
                      </a:lnTo>
                      <a:lnTo>
                        <a:pt x="26" y="130"/>
                      </a:lnTo>
                      <a:lnTo>
                        <a:pt x="27" y="130"/>
                      </a:lnTo>
                      <a:lnTo>
                        <a:pt x="28" y="129"/>
                      </a:lnTo>
                      <a:lnTo>
                        <a:pt x="29" y="129"/>
                      </a:lnTo>
                      <a:lnTo>
                        <a:pt x="30" y="128"/>
                      </a:lnTo>
                      <a:lnTo>
                        <a:pt x="31" y="127"/>
                      </a:lnTo>
                      <a:lnTo>
                        <a:pt x="32" y="126"/>
                      </a:lnTo>
                      <a:lnTo>
                        <a:pt x="33" y="124"/>
                      </a:lnTo>
                      <a:lnTo>
                        <a:pt x="34" y="123"/>
                      </a:lnTo>
                      <a:lnTo>
                        <a:pt x="35" y="122"/>
                      </a:lnTo>
                      <a:lnTo>
                        <a:pt x="36" y="121"/>
                      </a:lnTo>
                      <a:lnTo>
                        <a:pt x="36" y="120"/>
                      </a:lnTo>
                      <a:lnTo>
                        <a:pt x="37" y="118"/>
                      </a:lnTo>
                      <a:lnTo>
                        <a:pt x="37" y="117"/>
                      </a:lnTo>
                      <a:lnTo>
                        <a:pt x="39" y="116"/>
                      </a:lnTo>
                      <a:lnTo>
                        <a:pt x="39" y="115"/>
                      </a:lnTo>
                      <a:lnTo>
                        <a:pt x="40" y="113"/>
                      </a:lnTo>
                      <a:lnTo>
                        <a:pt x="40" y="112"/>
                      </a:lnTo>
                      <a:lnTo>
                        <a:pt x="41" y="1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30" name="Freeform 601"/>
                <p:cNvSpPr>
                  <a:spLocks noEditPoints="1"/>
                </p:cNvSpPr>
                <p:nvPr/>
              </p:nvSpPr>
              <p:spPr bwMode="auto">
                <a:xfrm>
                  <a:off x="3918" y="1255"/>
                  <a:ext cx="63" cy="75"/>
                </a:xfrm>
                <a:custGeom>
                  <a:avLst/>
                  <a:gdLst>
                    <a:gd name="T0" fmla="*/ 8 w 126"/>
                    <a:gd name="T1" fmla="*/ 1 h 149"/>
                    <a:gd name="T2" fmla="*/ 9 w 126"/>
                    <a:gd name="T3" fmla="*/ 1 h 149"/>
                    <a:gd name="T4" fmla="*/ 10 w 126"/>
                    <a:gd name="T5" fmla="*/ 1 h 149"/>
                    <a:gd name="T6" fmla="*/ 11 w 126"/>
                    <a:gd name="T7" fmla="*/ 1 h 149"/>
                    <a:gd name="T8" fmla="*/ 12 w 126"/>
                    <a:gd name="T9" fmla="*/ 1 h 149"/>
                    <a:gd name="T10" fmla="*/ 13 w 126"/>
                    <a:gd name="T11" fmla="*/ 2 h 149"/>
                    <a:gd name="T12" fmla="*/ 14 w 126"/>
                    <a:gd name="T13" fmla="*/ 3 h 149"/>
                    <a:gd name="T14" fmla="*/ 15 w 126"/>
                    <a:gd name="T15" fmla="*/ 4 h 149"/>
                    <a:gd name="T16" fmla="*/ 15 w 126"/>
                    <a:gd name="T17" fmla="*/ 5 h 149"/>
                    <a:gd name="T18" fmla="*/ 16 w 126"/>
                    <a:gd name="T19" fmla="*/ 6 h 149"/>
                    <a:gd name="T20" fmla="*/ 16 w 126"/>
                    <a:gd name="T21" fmla="*/ 8 h 149"/>
                    <a:gd name="T22" fmla="*/ 16 w 126"/>
                    <a:gd name="T23" fmla="*/ 9 h 149"/>
                    <a:gd name="T24" fmla="*/ 16 w 126"/>
                    <a:gd name="T25" fmla="*/ 11 h 149"/>
                    <a:gd name="T26" fmla="*/ 16 w 126"/>
                    <a:gd name="T27" fmla="*/ 12 h 149"/>
                    <a:gd name="T28" fmla="*/ 16 w 126"/>
                    <a:gd name="T29" fmla="*/ 13 h 149"/>
                    <a:gd name="T30" fmla="*/ 15 w 126"/>
                    <a:gd name="T31" fmla="*/ 15 h 149"/>
                    <a:gd name="T32" fmla="*/ 15 w 126"/>
                    <a:gd name="T33" fmla="*/ 16 h 149"/>
                    <a:gd name="T34" fmla="*/ 14 w 126"/>
                    <a:gd name="T35" fmla="*/ 17 h 149"/>
                    <a:gd name="T36" fmla="*/ 13 w 126"/>
                    <a:gd name="T37" fmla="*/ 18 h 149"/>
                    <a:gd name="T38" fmla="*/ 12 w 126"/>
                    <a:gd name="T39" fmla="*/ 18 h 149"/>
                    <a:gd name="T40" fmla="*/ 11 w 126"/>
                    <a:gd name="T41" fmla="*/ 19 h 149"/>
                    <a:gd name="T42" fmla="*/ 10 w 126"/>
                    <a:gd name="T43" fmla="*/ 19 h 149"/>
                    <a:gd name="T44" fmla="*/ 9 w 126"/>
                    <a:gd name="T45" fmla="*/ 19 h 149"/>
                    <a:gd name="T46" fmla="*/ 8 w 126"/>
                    <a:gd name="T47" fmla="*/ 19 h 149"/>
                    <a:gd name="T48" fmla="*/ 0 w 126"/>
                    <a:gd name="T49" fmla="*/ 0 h 149"/>
                    <a:gd name="T50" fmla="*/ 7 w 126"/>
                    <a:gd name="T51" fmla="*/ 16 h 149"/>
                    <a:gd name="T52" fmla="*/ 8 w 126"/>
                    <a:gd name="T53" fmla="*/ 16 h 149"/>
                    <a:gd name="T54" fmla="*/ 9 w 126"/>
                    <a:gd name="T55" fmla="*/ 16 h 149"/>
                    <a:gd name="T56" fmla="*/ 9 w 126"/>
                    <a:gd name="T57" fmla="*/ 16 h 149"/>
                    <a:gd name="T58" fmla="*/ 10 w 126"/>
                    <a:gd name="T59" fmla="*/ 16 h 149"/>
                    <a:gd name="T60" fmla="*/ 10 w 126"/>
                    <a:gd name="T61" fmla="*/ 15 h 149"/>
                    <a:gd name="T62" fmla="*/ 11 w 126"/>
                    <a:gd name="T63" fmla="*/ 15 h 149"/>
                    <a:gd name="T64" fmla="*/ 11 w 126"/>
                    <a:gd name="T65" fmla="*/ 15 h 149"/>
                    <a:gd name="T66" fmla="*/ 11 w 126"/>
                    <a:gd name="T67" fmla="*/ 14 h 149"/>
                    <a:gd name="T68" fmla="*/ 12 w 126"/>
                    <a:gd name="T69" fmla="*/ 13 h 149"/>
                    <a:gd name="T70" fmla="*/ 12 w 126"/>
                    <a:gd name="T71" fmla="*/ 12 h 149"/>
                    <a:gd name="T72" fmla="*/ 12 w 126"/>
                    <a:gd name="T73" fmla="*/ 11 h 149"/>
                    <a:gd name="T74" fmla="*/ 12 w 126"/>
                    <a:gd name="T75" fmla="*/ 10 h 149"/>
                    <a:gd name="T76" fmla="*/ 12 w 126"/>
                    <a:gd name="T77" fmla="*/ 8 h 149"/>
                    <a:gd name="T78" fmla="*/ 12 w 126"/>
                    <a:gd name="T79" fmla="*/ 7 h 149"/>
                    <a:gd name="T80" fmla="*/ 12 w 126"/>
                    <a:gd name="T81" fmla="*/ 6 h 149"/>
                    <a:gd name="T82" fmla="*/ 11 w 126"/>
                    <a:gd name="T83" fmla="*/ 6 h 149"/>
                    <a:gd name="T84" fmla="*/ 11 w 126"/>
                    <a:gd name="T85" fmla="*/ 5 h 149"/>
                    <a:gd name="T86" fmla="*/ 11 w 126"/>
                    <a:gd name="T87" fmla="*/ 5 h 149"/>
                    <a:gd name="T88" fmla="*/ 10 w 126"/>
                    <a:gd name="T89" fmla="*/ 4 h 149"/>
                    <a:gd name="T90" fmla="*/ 10 w 126"/>
                    <a:gd name="T91" fmla="*/ 4 h 149"/>
                    <a:gd name="T92" fmla="*/ 9 w 126"/>
                    <a:gd name="T93" fmla="*/ 4 h 149"/>
                    <a:gd name="T94" fmla="*/ 8 w 126"/>
                    <a:gd name="T95" fmla="*/ 4 h 149"/>
                    <a:gd name="T96" fmla="*/ 7 w 126"/>
                    <a:gd name="T97" fmla="*/ 4 h 149"/>
                    <a:gd name="T98" fmla="*/ 6 w 126"/>
                    <a:gd name="T99" fmla="*/ 4 h 149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26"/>
                    <a:gd name="T151" fmla="*/ 0 h 149"/>
                    <a:gd name="T152" fmla="*/ 126 w 126"/>
                    <a:gd name="T153" fmla="*/ 149 h 149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26" h="149">
                      <a:moveTo>
                        <a:pt x="0" y="0"/>
                      </a:moveTo>
                      <a:lnTo>
                        <a:pt x="55" y="0"/>
                      </a:lnTo>
                      <a:lnTo>
                        <a:pt x="57" y="1"/>
                      </a:lnTo>
                      <a:lnTo>
                        <a:pt x="60" y="1"/>
                      </a:lnTo>
                      <a:lnTo>
                        <a:pt x="63" y="1"/>
                      </a:lnTo>
                      <a:lnTo>
                        <a:pt x="67" y="1"/>
                      </a:lnTo>
                      <a:lnTo>
                        <a:pt x="69" y="1"/>
                      </a:lnTo>
                      <a:lnTo>
                        <a:pt x="71" y="1"/>
                      </a:lnTo>
                      <a:lnTo>
                        <a:pt x="73" y="1"/>
                      </a:lnTo>
                      <a:lnTo>
                        <a:pt x="76" y="1"/>
                      </a:lnTo>
                      <a:lnTo>
                        <a:pt x="77" y="2"/>
                      </a:lnTo>
                      <a:lnTo>
                        <a:pt x="79" y="2"/>
                      </a:lnTo>
                      <a:lnTo>
                        <a:pt x="81" y="2"/>
                      </a:lnTo>
                      <a:lnTo>
                        <a:pt x="83" y="2"/>
                      </a:lnTo>
                      <a:lnTo>
                        <a:pt x="85" y="3"/>
                      </a:lnTo>
                      <a:lnTo>
                        <a:pt x="87" y="4"/>
                      </a:lnTo>
                      <a:lnTo>
                        <a:pt x="90" y="5"/>
                      </a:lnTo>
                      <a:lnTo>
                        <a:pt x="92" y="6"/>
                      </a:lnTo>
                      <a:lnTo>
                        <a:pt x="94" y="7"/>
                      </a:lnTo>
                      <a:lnTo>
                        <a:pt x="96" y="8"/>
                      </a:lnTo>
                      <a:lnTo>
                        <a:pt x="97" y="9"/>
                      </a:lnTo>
                      <a:lnTo>
                        <a:pt x="99" y="11"/>
                      </a:lnTo>
                      <a:lnTo>
                        <a:pt x="101" y="12"/>
                      </a:lnTo>
                      <a:lnTo>
                        <a:pt x="102" y="13"/>
                      </a:lnTo>
                      <a:lnTo>
                        <a:pt x="104" y="15"/>
                      </a:lnTo>
                      <a:lnTo>
                        <a:pt x="106" y="16"/>
                      </a:lnTo>
                      <a:lnTo>
                        <a:pt x="107" y="18"/>
                      </a:lnTo>
                      <a:lnTo>
                        <a:pt x="108" y="20"/>
                      </a:lnTo>
                      <a:lnTo>
                        <a:pt x="110" y="21"/>
                      </a:lnTo>
                      <a:lnTo>
                        <a:pt x="111" y="24"/>
                      </a:lnTo>
                      <a:lnTo>
                        <a:pt x="112" y="26"/>
                      </a:lnTo>
                      <a:lnTo>
                        <a:pt x="115" y="28"/>
                      </a:lnTo>
                      <a:lnTo>
                        <a:pt x="116" y="30"/>
                      </a:lnTo>
                      <a:lnTo>
                        <a:pt x="117" y="32"/>
                      </a:lnTo>
                      <a:lnTo>
                        <a:pt x="118" y="34"/>
                      </a:lnTo>
                      <a:lnTo>
                        <a:pt x="119" y="36"/>
                      </a:lnTo>
                      <a:lnTo>
                        <a:pt x="120" y="38"/>
                      </a:lnTo>
                      <a:lnTo>
                        <a:pt x="121" y="40"/>
                      </a:lnTo>
                      <a:lnTo>
                        <a:pt x="121" y="43"/>
                      </a:lnTo>
                      <a:lnTo>
                        <a:pt x="122" y="45"/>
                      </a:lnTo>
                      <a:lnTo>
                        <a:pt x="123" y="49"/>
                      </a:lnTo>
                      <a:lnTo>
                        <a:pt x="123" y="52"/>
                      </a:lnTo>
                      <a:lnTo>
                        <a:pt x="124" y="54"/>
                      </a:lnTo>
                      <a:lnTo>
                        <a:pt x="124" y="57"/>
                      </a:lnTo>
                      <a:lnTo>
                        <a:pt x="125" y="60"/>
                      </a:lnTo>
                      <a:lnTo>
                        <a:pt x="125" y="63"/>
                      </a:lnTo>
                      <a:lnTo>
                        <a:pt x="125" y="66"/>
                      </a:lnTo>
                      <a:lnTo>
                        <a:pt x="125" y="69"/>
                      </a:lnTo>
                      <a:lnTo>
                        <a:pt x="125" y="73"/>
                      </a:lnTo>
                      <a:lnTo>
                        <a:pt x="126" y="76"/>
                      </a:lnTo>
                      <a:lnTo>
                        <a:pt x="125" y="79"/>
                      </a:lnTo>
                      <a:lnTo>
                        <a:pt x="125" y="82"/>
                      </a:lnTo>
                      <a:lnTo>
                        <a:pt x="125" y="85"/>
                      </a:lnTo>
                      <a:lnTo>
                        <a:pt x="125" y="88"/>
                      </a:lnTo>
                      <a:lnTo>
                        <a:pt x="125" y="91"/>
                      </a:lnTo>
                      <a:lnTo>
                        <a:pt x="124" y="93"/>
                      </a:lnTo>
                      <a:lnTo>
                        <a:pt x="124" y="97"/>
                      </a:lnTo>
                      <a:lnTo>
                        <a:pt x="123" y="99"/>
                      </a:lnTo>
                      <a:lnTo>
                        <a:pt x="123" y="102"/>
                      </a:lnTo>
                      <a:lnTo>
                        <a:pt x="122" y="104"/>
                      </a:lnTo>
                      <a:lnTo>
                        <a:pt x="121" y="106"/>
                      </a:lnTo>
                      <a:lnTo>
                        <a:pt x="121" y="108"/>
                      </a:lnTo>
                      <a:lnTo>
                        <a:pt x="120" y="111"/>
                      </a:lnTo>
                      <a:lnTo>
                        <a:pt x="119" y="113"/>
                      </a:lnTo>
                      <a:lnTo>
                        <a:pt x="118" y="116"/>
                      </a:lnTo>
                      <a:lnTo>
                        <a:pt x="117" y="119"/>
                      </a:lnTo>
                      <a:lnTo>
                        <a:pt x="115" y="121"/>
                      </a:lnTo>
                      <a:lnTo>
                        <a:pt x="114" y="123"/>
                      </a:lnTo>
                      <a:lnTo>
                        <a:pt x="112" y="125"/>
                      </a:lnTo>
                      <a:lnTo>
                        <a:pt x="111" y="127"/>
                      </a:lnTo>
                      <a:lnTo>
                        <a:pt x="109" y="129"/>
                      </a:lnTo>
                      <a:lnTo>
                        <a:pt x="108" y="131"/>
                      </a:lnTo>
                      <a:lnTo>
                        <a:pt x="106" y="133"/>
                      </a:lnTo>
                      <a:lnTo>
                        <a:pt x="105" y="134"/>
                      </a:lnTo>
                      <a:lnTo>
                        <a:pt x="103" y="136"/>
                      </a:lnTo>
                      <a:lnTo>
                        <a:pt x="102" y="137"/>
                      </a:lnTo>
                      <a:lnTo>
                        <a:pt x="100" y="138"/>
                      </a:lnTo>
                      <a:lnTo>
                        <a:pt x="99" y="139"/>
                      </a:lnTo>
                      <a:lnTo>
                        <a:pt x="97" y="140"/>
                      </a:lnTo>
                      <a:lnTo>
                        <a:pt x="95" y="142"/>
                      </a:lnTo>
                      <a:lnTo>
                        <a:pt x="93" y="143"/>
                      </a:lnTo>
                      <a:lnTo>
                        <a:pt x="92" y="144"/>
                      </a:lnTo>
                      <a:lnTo>
                        <a:pt x="90" y="144"/>
                      </a:lnTo>
                      <a:lnTo>
                        <a:pt x="87" y="145"/>
                      </a:lnTo>
                      <a:lnTo>
                        <a:pt x="85" y="146"/>
                      </a:lnTo>
                      <a:lnTo>
                        <a:pt x="83" y="146"/>
                      </a:lnTo>
                      <a:lnTo>
                        <a:pt x="81" y="147"/>
                      </a:lnTo>
                      <a:lnTo>
                        <a:pt x="79" y="147"/>
                      </a:lnTo>
                      <a:lnTo>
                        <a:pt x="78" y="148"/>
                      </a:lnTo>
                      <a:lnTo>
                        <a:pt x="76" y="148"/>
                      </a:lnTo>
                      <a:lnTo>
                        <a:pt x="74" y="148"/>
                      </a:lnTo>
                      <a:lnTo>
                        <a:pt x="72" y="149"/>
                      </a:lnTo>
                      <a:lnTo>
                        <a:pt x="70" y="149"/>
                      </a:lnTo>
                      <a:lnTo>
                        <a:pt x="67" y="149"/>
                      </a:lnTo>
                      <a:lnTo>
                        <a:pt x="64" y="149"/>
                      </a:lnTo>
                      <a:lnTo>
                        <a:pt x="62" y="149"/>
                      </a:lnTo>
                      <a:lnTo>
                        <a:pt x="59" y="149"/>
                      </a:lnTo>
                      <a:lnTo>
                        <a:pt x="57" y="149"/>
                      </a:lnTo>
                      <a:lnTo>
                        <a:pt x="0" y="149"/>
                      </a:lnTo>
                      <a:lnTo>
                        <a:pt x="0" y="0"/>
                      </a:lnTo>
                      <a:close/>
                      <a:moveTo>
                        <a:pt x="30" y="25"/>
                      </a:moveTo>
                      <a:lnTo>
                        <a:pt x="30" y="124"/>
                      </a:lnTo>
                      <a:lnTo>
                        <a:pt x="53" y="124"/>
                      </a:lnTo>
                      <a:lnTo>
                        <a:pt x="54" y="124"/>
                      </a:lnTo>
                      <a:lnTo>
                        <a:pt x="56" y="124"/>
                      </a:lnTo>
                      <a:lnTo>
                        <a:pt x="58" y="124"/>
                      </a:lnTo>
                      <a:lnTo>
                        <a:pt x="60" y="124"/>
                      </a:lnTo>
                      <a:lnTo>
                        <a:pt x="61" y="124"/>
                      </a:lnTo>
                      <a:lnTo>
                        <a:pt x="63" y="124"/>
                      </a:lnTo>
                      <a:lnTo>
                        <a:pt x="64" y="124"/>
                      </a:lnTo>
                      <a:lnTo>
                        <a:pt x="66" y="124"/>
                      </a:lnTo>
                      <a:lnTo>
                        <a:pt x="68" y="124"/>
                      </a:lnTo>
                      <a:lnTo>
                        <a:pt x="69" y="124"/>
                      </a:lnTo>
                      <a:lnTo>
                        <a:pt x="70" y="124"/>
                      </a:lnTo>
                      <a:lnTo>
                        <a:pt x="71" y="123"/>
                      </a:lnTo>
                      <a:lnTo>
                        <a:pt x="72" y="123"/>
                      </a:lnTo>
                      <a:lnTo>
                        <a:pt x="73" y="123"/>
                      </a:lnTo>
                      <a:lnTo>
                        <a:pt x="74" y="122"/>
                      </a:lnTo>
                      <a:lnTo>
                        <a:pt x="75" y="122"/>
                      </a:lnTo>
                      <a:lnTo>
                        <a:pt x="76" y="121"/>
                      </a:lnTo>
                      <a:lnTo>
                        <a:pt x="77" y="121"/>
                      </a:lnTo>
                      <a:lnTo>
                        <a:pt x="78" y="120"/>
                      </a:lnTo>
                      <a:lnTo>
                        <a:pt x="79" y="120"/>
                      </a:lnTo>
                      <a:lnTo>
                        <a:pt x="80" y="119"/>
                      </a:lnTo>
                      <a:lnTo>
                        <a:pt x="81" y="119"/>
                      </a:lnTo>
                      <a:lnTo>
                        <a:pt x="82" y="118"/>
                      </a:lnTo>
                      <a:lnTo>
                        <a:pt x="83" y="116"/>
                      </a:lnTo>
                      <a:lnTo>
                        <a:pt x="84" y="115"/>
                      </a:lnTo>
                      <a:lnTo>
                        <a:pt x="85" y="114"/>
                      </a:lnTo>
                      <a:lnTo>
                        <a:pt x="86" y="113"/>
                      </a:lnTo>
                      <a:lnTo>
                        <a:pt x="86" y="112"/>
                      </a:lnTo>
                      <a:lnTo>
                        <a:pt x="87" y="111"/>
                      </a:lnTo>
                      <a:lnTo>
                        <a:pt x="88" y="110"/>
                      </a:lnTo>
                      <a:lnTo>
                        <a:pt x="88" y="108"/>
                      </a:lnTo>
                      <a:lnTo>
                        <a:pt x="90" y="107"/>
                      </a:lnTo>
                      <a:lnTo>
                        <a:pt x="90" y="106"/>
                      </a:lnTo>
                      <a:lnTo>
                        <a:pt x="91" y="104"/>
                      </a:lnTo>
                      <a:lnTo>
                        <a:pt x="92" y="102"/>
                      </a:lnTo>
                      <a:lnTo>
                        <a:pt x="92" y="101"/>
                      </a:lnTo>
                      <a:lnTo>
                        <a:pt x="92" y="99"/>
                      </a:lnTo>
                      <a:lnTo>
                        <a:pt x="93" y="97"/>
                      </a:lnTo>
                      <a:lnTo>
                        <a:pt x="93" y="95"/>
                      </a:lnTo>
                      <a:lnTo>
                        <a:pt x="93" y="92"/>
                      </a:lnTo>
                      <a:lnTo>
                        <a:pt x="94" y="90"/>
                      </a:lnTo>
                      <a:lnTo>
                        <a:pt x="94" y="88"/>
                      </a:lnTo>
                      <a:lnTo>
                        <a:pt x="94" y="85"/>
                      </a:lnTo>
                      <a:lnTo>
                        <a:pt x="94" y="83"/>
                      </a:lnTo>
                      <a:lnTo>
                        <a:pt x="94" y="81"/>
                      </a:lnTo>
                      <a:lnTo>
                        <a:pt x="94" y="78"/>
                      </a:lnTo>
                      <a:lnTo>
                        <a:pt x="95" y="75"/>
                      </a:lnTo>
                      <a:lnTo>
                        <a:pt x="94" y="73"/>
                      </a:lnTo>
                      <a:lnTo>
                        <a:pt x="94" y="69"/>
                      </a:lnTo>
                      <a:lnTo>
                        <a:pt x="94" y="66"/>
                      </a:lnTo>
                      <a:lnTo>
                        <a:pt x="94" y="64"/>
                      </a:lnTo>
                      <a:lnTo>
                        <a:pt x="94" y="62"/>
                      </a:lnTo>
                      <a:lnTo>
                        <a:pt x="94" y="59"/>
                      </a:lnTo>
                      <a:lnTo>
                        <a:pt x="93" y="57"/>
                      </a:lnTo>
                      <a:lnTo>
                        <a:pt x="93" y="55"/>
                      </a:lnTo>
                      <a:lnTo>
                        <a:pt x="93" y="53"/>
                      </a:lnTo>
                      <a:lnTo>
                        <a:pt x="92" y="52"/>
                      </a:lnTo>
                      <a:lnTo>
                        <a:pt x="92" y="50"/>
                      </a:lnTo>
                      <a:lnTo>
                        <a:pt x="92" y="48"/>
                      </a:lnTo>
                      <a:lnTo>
                        <a:pt x="91" y="47"/>
                      </a:lnTo>
                      <a:lnTo>
                        <a:pt x="90" y="45"/>
                      </a:lnTo>
                      <a:lnTo>
                        <a:pt x="90" y="43"/>
                      </a:lnTo>
                      <a:lnTo>
                        <a:pt x="88" y="42"/>
                      </a:lnTo>
                      <a:lnTo>
                        <a:pt x="87" y="41"/>
                      </a:lnTo>
                      <a:lnTo>
                        <a:pt x="87" y="39"/>
                      </a:lnTo>
                      <a:lnTo>
                        <a:pt x="86" y="38"/>
                      </a:lnTo>
                      <a:lnTo>
                        <a:pt x="85" y="37"/>
                      </a:lnTo>
                      <a:lnTo>
                        <a:pt x="84" y="36"/>
                      </a:lnTo>
                      <a:lnTo>
                        <a:pt x="83" y="35"/>
                      </a:lnTo>
                      <a:lnTo>
                        <a:pt x="82" y="34"/>
                      </a:lnTo>
                      <a:lnTo>
                        <a:pt x="82" y="33"/>
                      </a:lnTo>
                      <a:lnTo>
                        <a:pt x="81" y="33"/>
                      </a:lnTo>
                      <a:lnTo>
                        <a:pt x="80" y="32"/>
                      </a:lnTo>
                      <a:lnTo>
                        <a:pt x="79" y="31"/>
                      </a:lnTo>
                      <a:lnTo>
                        <a:pt x="78" y="30"/>
                      </a:lnTo>
                      <a:lnTo>
                        <a:pt x="77" y="30"/>
                      </a:lnTo>
                      <a:lnTo>
                        <a:pt x="76" y="29"/>
                      </a:lnTo>
                      <a:lnTo>
                        <a:pt x="75" y="29"/>
                      </a:lnTo>
                      <a:lnTo>
                        <a:pt x="73" y="28"/>
                      </a:lnTo>
                      <a:lnTo>
                        <a:pt x="72" y="28"/>
                      </a:lnTo>
                      <a:lnTo>
                        <a:pt x="71" y="27"/>
                      </a:lnTo>
                      <a:lnTo>
                        <a:pt x="70" y="27"/>
                      </a:lnTo>
                      <a:lnTo>
                        <a:pt x="69" y="26"/>
                      </a:lnTo>
                      <a:lnTo>
                        <a:pt x="67" y="26"/>
                      </a:lnTo>
                      <a:lnTo>
                        <a:pt x="66" y="26"/>
                      </a:lnTo>
                      <a:lnTo>
                        <a:pt x="64" y="26"/>
                      </a:lnTo>
                      <a:lnTo>
                        <a:pt x="62" y="26"/>
                      </a:lnTo>
                      <a:lnTo>
                        <a:pt x="60" y="26"/>
                      </a:lnTo>
                      <a:lnTo>
                        <a:pt x="58" y="26"/>
                      </a:lnTo>
                      <a:lnTo>
                        <a:pt x="56" y="26"/>
                      </a:lnTo>
                      <a:lnTo>
                        <a:pt x="54" y="26"/>
                      </a:lnTo>
                      <a:lnTo>
                        <a:pt x="52" y="26"/>
                      </a:lnTo>
                      <a:lnTo>
                        <a:pt x="49" y="26"/>
                      </a:lnTo>
                      <a:lnTo>
                        <a:pt x="46" y="26"/>
                      </a:lnTo>
                      <a:lnTo>
                        <a:pt x="44" y="25"/>
                      </a:lnTo>
                      <a:lnTo>
                        <a:pt x="30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31" name="Freeform 602"/>
                <p:cNvSpPr>
                  <a:spLocks noEditPoints="1"/>
                </p:cNvSpPr>
                <p:nvPr/>
              </p:nvSpPr>
              <p:spPr bwMode="auto">
                <a:xfrm>
                  <a:off x="3994" y="1255"/>
                  <a:ext cx="14" cy="75"/>
                </a:xfrm>
                <a:custGeom>
                  <a:avLst/>
                  <a:gdLst>
                    <a:gd name="T0" fmla="*/ 0 w 29"/>
                    <a:gd name="T1" fmla="*/ 4 h 149"/>
                    <a:gd name="T2" fmla="*/ 0 w 29"/>
                    <a:gd name="T3" fmla="*/ 0 h 149"/>
                    <a:gd name="T4" fmla="*/ 3 w 29"/>
                    <a:gd name="T5" fmla="*/ 0 h 149"/>
                    <a:gd name="T6" fmla="*/ 3 w 29"/>
                    <a:gd name="T7" fmla="*/ 4 h 149"/>
                    <a:gd name="T8" fmla="*/ 0 w 29"/>
                    <a:gd name="T9" fmla="*/ 4 h 149"/>
                    <a:gd name="T10" fmla="*/ 0 w 29"/>
                    <a:gd name="T11" fmla="*/ 4 h 149"/>
                    <a:gd name="T12" fmla="*/ 0 w 29"/>
                    <a:gd name="T13" fmla="*/ 19 h 149"/>
                    <a:gd name="T14" fmla="*/ 0 w 29"/>
                    <a:gd name="T15" fmla="*/ 5 h 149"/>
                    <a:gd name="T16" fmla="*/ 3 w 29"/>
                    <a:gd name="T17" fmla="*/ 5 h 149"/>
                    <a:gd name="T18" fmla="*/ 3 w 29"/>
                    <a:gd name="T19" fmla="*/ 19 h 149"/>
                    <a:gd name="T20" fmla="*/ 0 w 29"/>
                    <a:gd name="T21" fmla="*/ 19 h 149"/>
                    <a:gd name="T22" fmla="*/ 0 w 29"/>
                    <a:gd name="T23" fmla="*/ 19 h 14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9"/>
                    <a:gd name="T37" fmla="*/ 0 h 149"/>
                    <a:gd name="T38" fmla="*/ 29 w 29"/>
                    <a:gd name="T39" fmla="*/ 149 h 14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9" h="149">
                      <a:moveTo>
                        <a:pt x="0" y="26"/>
                      </a:moveTo>
                      <a:lnTo>
                        <a:pt x="0" y="0"/>
                      </a:lnTo>
                      <a:lnTo>
                        <a:pt x="29" y="0"/>
                      </a:lnTo>
                      <a:lnTo>
                        <a:pt x="29" y="26"/>
                      </a:lnTo>
                      <a:lnTo>
                        <a:pt x="0" y="26"/>
                      </a:lnTo>
                      <a:close/>
                      <a:moveTo>
                        <a:pt x="0" y="149"/>
                      </a:moveTo>
                      <a:lnTo>
                        <a:pt x="0" y="40"/>
                      </a:lnTo>
                      <a:lnTo>
                        <a:pt x="29" y="40"/>
                      </a:lnTo>
                      <a:lnTo>
                        <a:pt x="29" y="149"/>
                      </a:lnTo>
                      <a:lnTo>
                        <a:pt x="0" y="1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32" name="Freeform 603"/>
                <p:cNvSpPr>
                  <a:spLocks/>
                </p:cNvSpPr>
                <p:nvPr/>
              </p:nvSpPr>
              <p:spPr bwMode="auto">
                <a:xfrm>
                  <a:off x="4018" y="1275"/>
                  <a:ext cx="51" cy="56"/>
                </a:xfrm>
                <a:custGeom>
                  <a:avLst/>
                  <a:gdLst>
                    <a:gd name="T0" fmla="*/ 4 w 102"/>
                    <a:gd name="T1" fmla="*/ 10 h 114"/>
                    <a:gd name="T2" fmla="*/ 4 w 102"/>
                    <a:gd name="T3" fmla="*/ 10 h 114"/>
                    <a:gd name="T4" fmla="*/ 5 w 102"/>
                    <a:gd name="T5" fmla="*/ 11 h 114"/>
                    <a:gd name="T6" fmla="*/ 6 w 102"/>
                    <a:gd name="T7" fmla="*/ 11 h 114"/>
                    <a:gd name="T8" fmla="*/ 7 w 102"/>
                    <a:gd name="T9" fmla="*/ 11 h 114"/>
                    <a:gd name="T10" fmla="*/ 8 w 102"/>
                    <a:gd name="T11" fmla="*/ 11 h 114"/>
                    <a:gd name="T12" fmla="*/ 9 w 102"/>
                    <a:gd name="T13" fmla="*/ 11 h 114"/>
                    <a:gd name="T14" fmla="*/ 9 w 102"/>
                    <a:gd name="T15" fmla="*/ 11 h 114"/>
                    <a:gd name="T16" fmla="*/ 9 w 102"/>
                    <a:gd name="T17" fmla="*/ 10 h 114"/>
                    <a:gd name="T18" fmla="*/ 10 w 102"/>
                    <a:gd name="T19" fmla="*/ 10 h 114"/>
                    <a:gd name="T20" fmla="*/ 9 w 102"/>
                    <a:gd name="T21" fmla="*/ 9 h 114"/>
                    <a:gd name="T22" fmla="*/ 9 w 102"/>
                    <a:gd name="T23" fmla="*/ 9 h 114"/>
                    <a:gd name="T24" fmla="*/ 9 w 102"/>
                    <a:gd name="T25" fmla="*/ 9 h 114"/>
                    <a:gd name="T26" fmla="*/ 9 w 102"/>
                    <a:gd name="T27" fmla="*/ 9 h 114"/>
                    <a:gd name="T28" fmla="*/ 7 w 102"/>
                    <a:gd name="T29" fmla="*/ 8 h 114"/>
                    <a:gd name="T30" fmla="*/ 4 w 102"/>
                    <a:gd name="T31" fmla="*/ 8 h 114"/>
                    <a:gd name="T32" fmla="*/ 3 w 102"/>
                    <a:gd name="T33" fmla="*/ 7 h 114"/>
                    <a:gd name="T34" fmla="*/ 2 w 102"/>
                    <a:gd name="T35" fmla="*/ 6 h 114"/>
                    <a:gd name="T36" fmla="*/ 1 w 102"/>
                    <a:gd name="T37" fmla="*/ 5 h 114"/>
                    <a:gd name="T38" fmla="*/ 1 w 102"/>
                    <a:gd name="T39" fmla="*/ 3 h 114"/>
                    <a:gd name="T40" fmla="*/ 1 w 102"/>
                    <a:gd name="T41" fmla="*/ 2 h 114"/>
                    <a:gd name="T42" fmla="*/ 2 w 102"/>
                    <a:gd name="T43" fmla="*/ 1 h 114"/>
                    <a:gd name="T44" fmla="*/ 4 w 102"/>
                    <a:gd name="T45" fmla="*/ 0 h 114"/>
                    <a:gd name="T46" fmla="*/ 6 w 102"/>
                    <a:gd name="T47" fmla="*/ 0 h 114"/>
                    <a:gd name="T48" fmla="*/ 8 w 102"/>
                    <a:gd name="T49" fmla="*/ 0 h 114"/>
                    <a:gd name="T50" fmla="*/ 10 w 102"/>
                    <a:gd name="T51" fmla="*/ 0 h 114"/>
                    <a:gd name="T52" fmla="*/ 11 w 102"/>
                    <a:gd name="T53" fmla="*/ 1 h 114"/>
                    <a:gd name="T54" fmla="*/ 12 w 102"/>
                    <a:gd name="T55" fmla="*/ 2 h 114"/>
                    <a:gd name="T56" fmla="*/ 13 w 102"/>
                    <a:gd name="T57" fmla="*/ 3 h 114"/>
                    <a:gd name="T58" fmla="*/ 9 w 102"/>
                    <a:gd name="T59" fmla="*/ 4 h 114"/>
                    <a:gd name="T60" fmla="*/ 9 w 102"/>
                    <a:gd name="T61" fmla="*/ 3 h 114"/>
                    <a:gd name="T62" fmla="*/ 8 w 102"/>
                    <a:gd name="T63" fmla="*/ 3 h 114"/>
                    <a:gd name="T64" fmla="*/ 7 w 102"/>
                    <a:gd name="T65" fmla="*/ 2 h 114"/>
                    <a:gd name="T66" fmla="*/ 7 w 102"/>
                    <a:gd name="T67" fmla="*/ 2 h 114"/>
                    <a:gd name="T68" fmla="*/ 6 w 102"/>
                    <a:gd name="T69" fmla="*/ 2 h 114"/>
                    <a:gd name="T70" fmla="*/ 5 w 102"/>
                    <a:gd name="T71" fmla="*/ 2 h 114"/>
                    <a:gd name="T72" fmla="*/ 4 w 102"/>
                    <a:gd name="T73" fmla="*/ 3 h 114"/>
                    <a:gd name="T74" fmla="*/ 4 w 102"/>
                    <a:gd name="T75" fmla="*/ 3 h 114"/>
                    <a:gd name="T76" fmla="*/ 4 w 102"/>
                    <a:gd name="T77" fmla="*/ 3 h 114"/>
                    <a:gd name="T78" fmla="*/ 4 w 102"/>
                    <a:gd name="T79" fmla="*/ 4 h 114"/>
                    <a:gd name="T80" fmla="*/ 4 w 102"/>
                    <a:gd name="T81" fmla="*/ 4 h 114"/>
                    <a:gd name="T82" fmla="*/ 5 w 102"/>
                    <a:gd name="T83" fmla="*/ 4 h 114"/>
                    <a:gd name="T84" fmla="*/ 6 w 102"/>
                    <a:gd name="T85" fmla="*/ 5 h 114"/>
                    <a:gd name="T86" fmla="*/ 8 w 102"/>
                    <a:gd name="T87" fmla="*/ 5 h 114"/>
                    <a:gd name="T88" fmla="*/ 10 w 102"/>
                    <a:gd name="T89" fmla="*/ 6 h 114"/>
                    <a:gd name="T90" fmla="*/ 12 w 102"/>
                    <a:gd name="T91" fmla="*/ 6 h 114"/>
                    <a:gd name="T92" fmla="*/ 13 w 102"/>
                    <a:gd name="T93" fmla="*/ 7 h 114"/>
                    <a:gd name="T94" fmla="*/ 13 w 102"/>
                    <a:gd name="T95" fmla="*/ 8 h 114"/>
                    <a:gd name="T96" fmla="*/ 13 w 102"/>
                    <a:gd name="T97" fmla="*/ 10 h 114"/>
                    <a:gd name="T98" fmla="*/ 13 w 102"/>
                    <a:gd name="T99" fmla="*/ 11 h 114"/>
                    <a:gd name="T100" fmla="*/ 12 w 102"/>
                    <a:gd name="T101" fmla="*/ 12 h 114"/>
                    <a:gd name="T102" fmla="*/ 10 w 102"/>
                    <a:gd name="T103" fmla="*/ 13 h 114"/>
                    <a:gd name="T104" fmla="*/ 8 w 102"/>
                    <a:gd name="T105" fmla="*/ 14 h 114"/>
                    <a:gd name="T106" fmla="*/ 6 w 102"/>
                    <a:gd name="T107" fmla="*/ 14 h 114"/>
                    <a:gd name="T108" fmla="*/ 4 w 102"/>
                    <a:gd name="T109" fmla="*/ 13 h 114"/>
                    <a:gd name="T110" fmla="*/ 2 w 102"/>
                    <a:gd name="T111" fmla="*/ 13 h 114"/>
                    <a:gd name="T112" fmla="*/ 1 w 102"/>
                    <a:gd name="T113" fmla="*/ 11 h 114"/>
                    <a:gd name="T114" fmla="*/ 0 w 102"/>
                    <a:gd name="T115" fmla="*/ 10 h 11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02"/>
                    <a:gd name="T175" fmla="*/ 0 h 114"/>
                    <a:gd name="T176" fmla="*/ 102 w 102"/>
                    <a:gd name="T177" fmla="*/ 114 h 11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02" h="114">
                      <a:moveTo>
                        <a:pt x="0" y="81"/>
                      </a:moveTo>
                      <a:lnTo>
                        <a:pt x="29" y="76"/>
                      </a:lnTo>
                      <a:lnTo>
                        <a:pt x="29" y="78"/>
                      </a:lnTo>
                      <a:lnTo>
                        <a:pt x="29" y="80"/>
                      </a:lnTo>
                      <a:lnTo>
                        <a:pt x="29" y="81"/>
                      </a:lnTo>
                      <a:lnTo>
                        <a:pt x="30" y="82"/>
                      </a:lnTo>
                      <a:lnTo>
                        <a:pt x="30" y="83"/>
                      </a:lnTo>
                      <a:lnTo>
                        <a:pt x="31" y="85"/>
                      </a:lnTo>
                      <a:lnTo>
                        <a:pt x="32" y="86"/>
                      </a:lnTo>
                      <a:lnTo>
                        <a:pt x="33" y="87"/>
                      </a:lnTo>
                      <a:lnTo>
                        <a:pt x="35" y="88"/>
                      </a:lnTo>
                      <a:lnTo>
                        <a:pt x="36" y="89"/>
                      </a:lnTo>
                      <a:lnTo>
                        <a:pt x="37" y="89"/>
                      </a:lnTo>
                      <a:lnTo>
                        <a:pt x="37" y="90"/>
                      </a:lnTo>
                      <a:lnTo>
                        <a:pt x="38" y="91"/>
                      </a:lnTo>
                      <a:lnTo>
                        <a:pt x="39" y="91"/>
                      </a:lnTo>
                      <a:lnTo>
                        <a:pt x="40" y="92"/>
                      </a:lnTo>
                      <a:lnTo>
                        <a:pt x="42" y="92"/>
                      </a:lnTo>
                      <a:lnTo>
                        <a:pt x="43" y="93"/>
                      </a:lnTo>
                      <a:lnTo>
                        <a:pt x="44" y="93"/>
                      </a:lnTo>
                      <a:lnTo>
                        <a:pt x="45" y="93"/>
                      </a:lnTo>
                      <a:lnTo>
                        <a:pt x="47" y="93"/>
                      </a:lnTo>
                      <a:lnTo>
                        <a:pt x="48" y="93"/>
                      </a:lnTo>
                      <a:lnTo>
                        <a:pt x="50" y="93"/>
                      </a:lnTo>
                      <a:lnTo>
                        <a:pt x="52" y="93"/>
                      </a:lnTo>
                      <a:lnTo>
                        <a:pt x="53" y="93"/>
                      </a:lnTo>
                      <a:lnTo>
                        <a:pt x="55" y="93"/>
                      </a:lnTo>
                      <a:lnTo>
                        <a:pt x="57" y="93"/>
                      </a:lnTo>
                      <a:lnTo>
                        <a:pt x="59" y="93"/>
                      </a:lnTo>
                      <a:lnTo>
                        <a:pt x="61" y="93"/>
                      </a:lnTo>
                      <a:lnTo>
                        <a:pt x="62" y="92"/>
                      </a:lnTo>
                      <a:lnTo>
                        <a:pt x="63" y="92"/>
                      </a:lnTo>
                      <a:lnTo>
                        <a:pt x="65" y="92"/>
                      </a:lnTo>
                      <a:lnTo>
                        <a:pt x="66" y="91"/>
                      </a:lnTo>
                      <a:lnTo>
                        <a:pt x="67" y="91"/>
                      </a:lnTo>
                      <a:lnTo>
                        <a:pt x="68" y="90"/>
                      </a:lnTo>
                      <a:lnTo>
                        <a:pt x="69" y="89"/>
                      </a:lnTo>
                      <a:lnTo>
                        <a:pt x="70" y="89"/>
                      </a:lnTo>
                      <a:lnTo>
                        <a:pt x="70" y="88"/>
                      </a:lnTo>
                      <a:lnTo>
                        <a:pt x="71" y="88"/>
                      </a:lnTo>
                      <a:lnTo>
                        <a:pt x="71" y="87"/>
                      </a:lnTo>
                      <a:lnTo>
                        <a:pt x="72" y="87"/>
                      </a:lnTo>
                      <a:lnTo>
                        <a:pt x="72" y="86"/>
                      </a:lnTo>
                      <a:lnTo>
                        <a:pt x="72" y="85"/>
                      </a:lnTo>
                      <a:lnTo>
                        <a:pt x="72" y="84"/>
                      </a:lnTo>
                      <a:lnTo>
                        <a:pt x="72" y="83"/>
                      </a:lnTo>
                      <a:lnTo>
                        <a:pt x="73" y="82"/>
                      </a:lnTo>
                      <a:lnTo>
                        <a:pt x="72" y="82"/>
                      </a:lnTo>
                      <a:lnTo>
                        <a:pt x="72" y="81"/>
                      </a:lnTo>
                      <a:lnTo>
                        <a:pt x="72" y="80"/>
                      </a:lnTo>
                      <a:lnTo>
                        <a:pt x="72" y="78"/>
                      </a:lnTo>
                      <a:lnTo>
                        <a:pt x="71" y="78"/>
                      </a:lnTo>
                      <a:lnTo>
                        <a:pt x="71" y="77"/>
                      </a:lnTo>
                      <a:lnTo>
                        <a:pt x="71" y="76"/>
                      </a:lnTo>
                      <a:lnTo>
                        <a:pt x="70" y="76"/>
                      </a:lnTo>
                      <a:lnTo>
                        <a:pt x="69" y="75"/>
                      </a:lnTo>
                      <a:lnTo>
                        <a:pt x="68" y="75"/>
                      </a:lnTo>
                      <a:lnTo>
                        <a:pt x="67" y="74"/>
                      </a:lnTo>
                      <a:lnTo>
                        <a:pt x="66" y="74"/>
                      </a:lnTo>
                      <a:lnTo>
                        <a:pt x="65" y="73"/>
                      </a:lnTo>
                      <a:lnTo>
                        <a:pt x="64" y="73"/>
                      </a:lnTo>
                      <a:lnTo>
                        <a:pt x="63" y="73"/>
                      </a:lnTo>
                      <a:lnTo>
                        <a:pt x="62" y="72"/>
                      </a:lnTo>
                      <a:lnTo>
                        <a:pt x="55" y="71"/>
                      </a:lnTo>
                      <a:lnTo>
                        <a:pt x="50" y="70"/>
                      </a:lnTo>
                      <a:lnTo>
                        <a:pt x="45" y="69"/>
                      </a:lnTo>
                      <a:lnTo>
                        <a:pt x="41" y="68"/>
                      </a:lnTo>
                      <a:lnTo>
                        <a:pt x="37" y="67"/>
                      </a:lnTo>
                      <a:lnTo>
                        <a:pt x="32" y="66"/>
                      </a:lnTo>
                      <a:lnTo>
                        <a:pt x="28" y="65"/>
                      </a:lnTo>
                      <a:lnTo>
                        <a:pt x="25" y="64"/>
                      </a:lnTo>
                      <a:lnTo>
                        <a:pt x="23" y="63"/>
                      </a:lnTo>
                      <a:lnTo>
                        <a:pt x="20" y="62"/>
                      </a:lnTo>
                      <a:lnTo>
                        <a:pt x="18" y="61"/>
                      </a:lnTo>
                      <a:lnTo>
                        <a:pt x="17" y="59"/>
                      </a:lnTo>
                      <a:lnTo>
                        <a:pt x="15" y="58"/>
                      </a:lnTo>
                      <a:lnTo>
                        <a:pt x="13" y="55"/>
                      </a:lnTo>
                      <a:lnTo>
                        <a:pt x="11" y="54"/>
                      </a:lnTo>
                      <a:lnTo>
                        <a:pt x="9" y="52"/>
                      </a:lnTo>
                      <a:lnTo>
                        <a:pt x="8" y="50"/>
                      </a:lnTo>
                      <a:lnTo>
                        <a:pt x="6" y="48"/>
                      </a:lnTo>
                      <a:lnTo>
                        <a:pt x="6" y="46"/>
                      </a:lnTo>
                      <a:lnTo>
                        <a:pt x="5" y="44"/>
                      </a:lnTo>
                      <a:lnTo>
                        <a:pt x="4" y="42"/>
                      </a:lnTo>
                      <a:lnTo>
                        <a:pt x="4" y="39"/>
                      </a:lnTo>
                      <a:lnTo>
                        <a:pt x="4" y="37"/>
                      </a:lnTo>
                      <a:lnTo>
                        <a:pt x="4" y="34"/>
                      </a:lnTo>
                      <a:lnTo>
                        <a:pt x="4" y="31"/>
                      </a:lnTo>
                      <a:lnTo>
                        <a:pt x="4" y="29"/>
                      </a:lnTo>
                      <a:lnTo>
                        <a:pt x="4" y="27"/>
                      </a:lnTo>
                      <a:lnTo>
                        <a:pt x="5" y="25"/>
                      </a:lnTo>
                      <a:lnTo>
                        <a:pt x="5" y="23"/>
                      </a:lnTo>
                      <a:lnTo>
                        <a:pt x="6" y="21"/>
                      </a:lnTo>
                      <a:lnTo>
                        <a:pt x="7" y="19"/>
                      </a:lnTo>
                      <a:lnTo>
                        <a:pt x="8" y="17"/>
                      </a:lnTo>
                      <a:lnTo>
                        <a:pt x="11" y="16"/>
                      </a:lnTo>
                      <a:lnTo>
                        <a:pt x="12" y="14"/>
                      </a:lnTo>
                      <a:lnTo>
                        <a:pt x="14" y="12"/>
                      </a:lnTo>
                      <a:lnTo>
                        <a:pt x="16" y="10"/>
                      </a:lnTo>
                      <a:lnTo>
                        <a:pt x="17" y="9"/>
                      </a:lnTo>
                      <a:lnTo>
                        <a:pt x="19" y="7"/>
                      </a:lnTo>
                      <a:lnTo>
                        <a:pt x="21" y="6"/>
                      </a:lnTo>
                      <a:lnTo>
                        <a:pt x="24" y="4"/>
                      </a:lnTo>
                      <a:lnTo>
                        <a:pt x="26" y="4"/>
                      </a:lnTo>
                      <a:lnTo>
                        <a:pt x="29" y="3"/>
                      </a:lnTo>
                      <a:lnTo>
                        <a:pt x="32" y="2"/>
                      </a:lnTo>
                      <a:lnTo>
                        <a:pt x="36" y="1"/>
                      </a:lnTo>
                      <a:lnTo>
                        <a:pt x="39" y="1"/>
                      </a:lnTo>
                      <a:lnTo>
                        <a:pt x="42" y="1"/>
                      </a:lnTo>
                      <a:lnTo>
                        <a:pt x="46" y="1"/>
                      </a:lnTo>
                      <a:lnTo>
                        <a:pt x="50" y="0"/>
                      </a:lnTo>
                      <a:lnTo>
                        <a:pt x="53" y="1"/>
                      </a:lnTo>
                      <a:lnTo>
                        <a:pt x="56" y="1"/>
                      </a:lnTo>
                      <a:lnTo>
                        <a:pt x="60" y="1"/>
                      </a:lnTo>
                      <a:lnTo>
                        <a:pt x="63" y="1"/>
                      </a:lnTo>
                      <a:lnTo>
                        <a:pt x="66" y="2"/>
                      </a:lnTo>
                      <a:lnTo>
                        <a:pt x="69" y="2"/>
                      </a:lnTo>
                      <a:lnTo>
                        <a:pt x="72" y="3"/>
                      </a:lnTo>
                      <a:lnTo>
                        <a:pt x="74" y="4"/>
                      </a:lnTo>
                      <a:lnTo>
                        <a:pt x="76" y="4"/>
                      </a:lnTo>
                      <a:lnTo>
                        <a:pt x="79" y="5"/>
                      </a:lnTo>
                      <a:lnTo>
                        <a:pt x="82" y="6"/>
                      </a:lnTo>
                      <a:lnTo>
                        <a:pt x="84" y="7"/>
                      </a:lnTo>
                      <a:lnTo>
                        <a:pt x="85" y="10"/>
                      </a:lnTo>
                      <a:lnTo>
                        <a:pt x="87" y="11"/>
                      </a:lnTo>
                      <a:lnTo>
                        <a:pt x="88" y="12"/>
                      </a:lnTo>
                      <a:lnTo>
                        <a:pt x="90" y="14"/>
                      </a:lnTo>
                      <a:lnTo>
                        <a:pt x="91" y="16"/>
                      </a:lnTo>
                      <a:lnTo>
                        <a:pt x="92" y="17"/>
                      </a:lnTo>
                      <a:lnTo>
                        <a:pt x="93" y="19"/>
                      </a:lnTo>
                      <a:lnTo>
                        <a:pt x="94" y="21"/>
                      </a:lnTo>
                      <a:lnTo>
                        <a:pt x="95" y="23"/>
                      </a:lnTo>
                      <a:lnTo>
                        <a:pt x="96" y="25"/>
                      </a:lnTo>
                      <a:lnTo>
                        <a:pt x="97" y="27"/>
                      </a:lnTo>
                      <a:lnTo>
                        <a:pt x="98" y="29"/>
                      </a:lnTo>
                      <a:lnTo>
                        <a:pt x="71" y="35"/>
                      </a:lnTo>
                      <a:lnTo>
                        <a:pt x="70" y="35"/>
                      </a:lnTo>
                      <a:lnTo>
                        <a:pt x="70" y="34"/>
                      </a:lnTo>
                      <a:lnTo>
                        <a:pt x="69" y="33"/>
                      </a:lnTo>
                      <a:lnTo>
                        <a:pt x="69" y="31"/>
                      </a:lnTo>
                      <a:lnTo>
                        <a:pt x="68" y="30"/>
                      </a:lnTo>
                      <a:lnTo>
                        <a:pt x="68" y="29"/>
                      </a:lnTo>
                      <a:lnTo>
                        <a:pt x="67" y="28"/>
                      </a:lnTo>
                      <a:lnTo>
                        <a:pt x="67" y="27"/>
                      </a:lnTo>
                      <a:lnTo>
                        <a:pt x="66" y="27"/>
                      </a:lnTo>
                      <a:lnTo>
                        <a:pt x="66" y="26"/>
                      </a:lnTo>
                      <a:lnTo>
                        <a:pt x="65" y="25"/>
                      </a:lnTo>
                      <a:lnTo>
                        <a:pt x="65" y="24"/>
                      </a:lnTo>
                      <a:lnTo>
                        <a:pt x="64" y="24"/>
                      </a:lnTo>
                      <a:lnTo>
                        <a:pt x="63" y="24"/>
                      </a:lnTo>
                      <a:lnTo>
                        <a:pt x="62" y="23"/>
                      </a:lnTo>
                      <a:lnTo>
                        <a:pt x="61" y="23"/>
                      </a:lnTo>
                      <a:lnTo>
                        <a:pt x="60" y="23"/>
                      </a:lnTo>
                      <a:lnTo>
                        <a:pt x="57" y="22"/>
                      </a:lnTo>
                      <a:lnTo>
                        <a:pt x="56" y="22"/>
                      </a:lnTo>
                      <a:lnTo>
                        <a:pt x="55" y="22"/>
                      </a:lnTo>
                      <a:lnTo>
                        <a:pt x="54" y="22"/>
                      </a:lnTo>
                      <a:lnTo>
                        <a:pt x="52" y="22"/>
                      </a:lnTo>
                      <a:lnTo>
                        <a:pt x="51" y="22"/>
                      </a:lnTo>
                      <a:lnTo>
                        <a:pt x="50" y="21"/>
                      </a:lnTo>
                      <a:lnTo>
                        <a:pt x="48" y="22"/>
                      </a:lnTo>
                      <a:lnTo>
                        <a:pt x="46" y="22"/>
                      </a:lnTo>
                      <a:lnTo>
                        <a:pt x="44" y="22"/>
                      </a:lnTo>
                      <a:lnTo>
                        <a:pt x="43" y="22"/>
                      </a:lnTo>
                      <a:lnTo>
                        <a:pt x="41" y="22"/>
                      </a:lnTo>
                      <a:lnTo>
                        <a:pt x="40" y="22"/>
                      </a:lnTo>
                      <a:lnTo>
                        <a:pt x="39" y="23"/>
                      </a:lnTo>
                      <a:lnTo>
                        <a:pt x="37" y="23"/>
                      </a:lnTo>
                      <a:lnTo>
                        <a:pt x="36" y="23"/>
                      </a:lnTo>
                      <a:lnTo>
                        <a:pt x="35" y="24"/>
                      </a:lnTo>
                      <a:lnTo>
                        <a:pt x="33" y="24"/>
                      </a:lnTo>
                      <a:lnTo>
                        <a:pt x="32" y="25"/>
                      </a:lnTo>
                      <a:lnTo>
                        <a:pt x="31" y="26"/>
                      </a:lnTo>
                      <a:lnTo>
                        <a:pt x="31" y="27"/>
                      </a:lnTo>
                      <a:lnTo>
                        <a:pt x="30" y="27"/>
                      </a:lnTo>
                      <a:lnTo>
                        <a:pt x="30" y="28"/>
                      </a:lnTo>
                      <a:lnTo>
                        <a:pt x="30" y="29"/>
                      </a:lnTo>
                      <a:lnTo>
                        <a:pt x="30" y="30"/>
                      </a:lnTo>
                      <a:lnTo>
                        <a:pt x="30" y="31"/>
                      </a:lnTo>
                      <a:lnTo>
                        <a:pt x="30" y="33"/>
                      </a:lnTo>
                      <a:lnTo>
                        <a:pt x="30" y="34"/>
                      </a:lnTo>
                      <a:lnTo>
                        <a:pt x="31" y="35"/>
                      </a:lnTo>
                      <a:lnTo>
                        <a:pt x="32" y="36"/>
                      </a:lnTo>
                      <a:lnTo>
                        <a:pt x="33" y="36"/>
                      </a:lnTo>
                      <a:lnTo>
                        <a:pt x="33" y="37"/>
                      </a:lnTo>
                      <a:lnTo>
                        <a:pt x="35" y="37"/>
                      </a:lnTo>
                      <a:lnTo>
                        <a:pt x="37" y="38"/>
                      </a:lnTo>
                      <a:lnTo>
                        <a:pt x="38" y="38"/>
                      </a:lnTo>
                      <a:lnTo>
                        <a:pt x="40" y="39"/>
                      </a:lnTo>
                      <a:lnTo>
                        <a:pt x="42" y="39"/>
                      </a:lnTo>
                      <a:lnTo>
                        <a:pt x="44" y="40"/>
                      </a:lnTo>
                      <a:lnTo>
                        <a:pt x="47" y="41"/>
                      </a:lnTo>
                      <a:lnTo>
                        <a:pt x="50" y="41"/>
                      </a:lnTo>
                      <a:lnTo>
                        <a:pt x="53" y="42"/>
                      </a:lnTo>
                      <a:lnTo>
                        <a:pt x="56" y="43"/>
                      </a:lnTo>
                      <a:lnTo>
                        <a:pt x="61" y="43"/>
                      </a:lnTo>
                      <a:lnTo>
                        <a:pt x="64" y="44"/>
                      </a:lnTo>
                      <a:lnTo>
                        <a:pt x="67" y="45"/>
                      </a:lnTo>
                      <a:lnTo>
                        <a:pt x="71" y="46"/>
                      </a:lnTo>
                      <a:lnTo>
                        <a:pt x="74" y="47"/>
                      </a:lnTo>
                      <a:lnTo>
                        <a:pt x="77" y="48"/>
                      </a:lnTo>
                      <a:lnTo>
                        <a:pt x="79" y="49"/>
                      </a:lnTo>
                      <a:lnTo>
                        <a:pt x="83" y="50"/>
                      </a:lnTo>
                      <a:lnTo>
                        <a:pt x="85" y="52"/>
                      </a:lnTo>
                      <a:lnTo>
                        <a:pt x="87" y="53"/>
                      </a:lnTo>
                      <a:lnTo>
                        <a:pt x="89" y="54"/>
                      </a:lnTo>
                      <a:lnTo>
                        <a:pt x="91" y="55"/>
                      </a:lnTo>
                      <a:lnTo>
                        <a:pt x="93" y="57"/>
                      </a:lnTo>
                      <a:lnTo>
                        <a:pt x="94" y="59"/>
                      </a:lnTo>
                      <a:lnTo>
                        <a:pt x="95" y="60"/>
                      </a:lnTo>
                      <a:lnTo>
                        <a:pt x="96" y="61"/>
                      </a:lnTo>
                      <a:lnTo>
                        <a:pt x="98" y="63"/>
                      </a:lnTo>
                      <a:lnTo>
                        <a:pt x="98" y="64"/>
                      </a:lnTo>
                      <a:lnTo>
                        <a:pt x="99" y="66"/>
                      </a:lnTo>
                      <a:lnTo>
                        <a:pt x="100" y="68"/>
                      </a:lnTo>
                      <a:lnTo>
                        <a:pt x="101" y="70"/>
                      </a:lnTo>
                      <a:lnTo>
                        <a:pt x="101" y="71"/>
                      </a:lnTo>
                      <a:lnTo>
                        <a:pt x="101" y="73"/>
                      </a:lnTo>
                      <a:lnTo>
                        <a:pt x="101" y="75"/>
                      </a:lnTo>
                      <a:lnTo>
                        <a:pt x="102" y="77"/>
                      </a:lnTo>
                      <a:lnTo>
                        <a:pt x="101" y="81"/>
                      </a:lnTo>
                      <a:lnTo>
                        <a:pt x="101" y="83"/>
                      </a:lnTo>
                      <a:lnTo>
                        <a:pt x="101" y="86"/>
                      </a:lnTo>
                      <a:lnTo>
                        <a:pt x="100" y="88"/>
                      </a:lnTo>
                      <a:lnTo>
                        <a:pt x="99" y="90"/>
                      </a:lnTo>
                      <a:lnTo>
                        <a:pt x="98" y="92"/>
                      </a:lnTo>
                      <a:lnTo>
                        <a:pt x="97" y="94"/>
                      </a:lnTo>
                      <a:lnTo>
                        <a:pt x="96" y="96"/>
                      </a:lnTo>
                      <a:lnTo>
                        <a:pt x="95" y="98"/>
                      </a:lnTo>
                      <a:lnTo>
                        <a:pt x="93" y="100"/>
                      </a:lnTo>
                      <a:lnTo>
                        <a:pt x="91" y="102"/>
                      </a:lnTo>
                      <a:lnTo>
                        <a:pt x="90" y="104"/>
                      </a:lnTo>
                      <a:lnTo>
                        <a:pt x="87" y="106"/>
                      </a:lnTo>
                      <a:lnTo>
                        <a:pt x="85" y="108"/>
                      </a:lnTo>
                      <a:lnTo>
                        <a:pt x="82" y="109"/>
                      </a:lnTo>
                      <a:lnTo>
                        <a:pt x="79" y="110"/>
                      </a:lnTo>
                      <a:lnTo>
                        <a:pt x="76" y="111"/>
                      </a:lnTo>
                      <a:lnTo>
                        <a:pt x="73" y="112"/>
                      </a:lnTo>
                      <a:lnTo>
                        <a:pt x="70" y="113"/>
                      </a:lnTo>
                      <a:lnTo>
                        <a:pt x="67" y="113"/>
                      </a:lnTo>
                      <a:lnTo>
                        <a:pt x="63" y="114"/>
                      </a:lnTo>
                      <a:lnTo>
                        <a:pt x="60" y="114"/>
                      </a:lnTo>
                      <a:lnTo>
                        <a:pt x="55" y="114"/>
                      </a:lnTo>
                      <a:lnTo>
                        <a:pt x="52" y="114"/>
                      </a:lnTo>
                      <a:lnTo>
                        <a:pt x="48" y="114"/>
                      </a:lnTo>
                      <a:lnTo>
                        <a:pt x="45" y="114"/>
                      </a:lnTo>
                      <a:lnTo>
                        <a:pt x="41" y="114"/>
                      </a:lnTo>
                      <a:lnTo>
                        <a:pt x="38" y="114"/>
                      </a:lnTo>
                      <a:lnTo>
                        <a:pt x="35" y="113"/>
                      </a:lnTo>
                      <a:lnTo>
                        <a:pt x="31" y="112"/>
                      </a:lnTo>
                      <a:lnTo>
                        <a:pt x="29" y="112"/>
                      </a:lnTo>
                      <a:lnTo>
                        <a:pt x="26" y="111"/>
                      </a:lnTo>
                      <a:lnTo>
                        <a:pt x="23" y="110"/>
                      </a:lnTo>
                      <a:lnTo>
                        <a:pt x="21" y="109"/>
                      </a:lnTo>
                      <a:lnTo>
                        <a:pt x="19" y="108"/>
                      </a:lnTo>
                      <a:lnTo>
                        <a:pt x="17" y="106"/>
                      </a:lnTo>
                      <a:lnTo>
                        <a:pt x="15" y="105"/>
                      </a:lnTo>
                      <a:lnTo>
                        <a:pt x="13" y="102"/>
                      </a:lnTo>
                      <a:lnTo>
                        <a:pt x="11" y="101"/>
                      </a:lnTo>
                      <a:lnTo>
                        <a:pt x="8" y="99"/>
                      </a:lnTo>
                      <a:lnTo>
                        <a:pt x="7" y="97"/>
                      </a:lnTo>
                      <a:lnTo>
                        <a:pt x="5" y="95"/>
                      </a:lnTo>
                      <a:lnTo>
                        <a:pt x="4" y="93"/>
                      </a:lnTo>
                      <a:lnTo>
                        <a:pt x="3" y="91"/>
                      </a:lnTo>
                      <a:lnTo>
                        <a:pt x="2" y="89"/>
                      </a:lnTo>
                      <a:lnTo>
                        <a:pt x="1" y="86"/>
                      </a:lnTo>
                      <a:lnTo>
                        <a:pt x="0" y="84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33" name="Freeform 604"/>
                <p:cNvSpPr>
                  <a:spLocks/>
                </p:cNvSpPr>
                <p:nvPr/>
              </p:nvSpPr>
              <p:spPr bwMode="auto">
                <a:xfrm>
                  <a:off x="4075" y="1256"/>
                  <a:ext cx="32" cy="75"/>
                </a:xfrm>
                <a:custGeom>
                  <a:avLst/>
                  <a:gdLst>
                    <a:gd name="T0" fmla="*/ 8 w 64"/>
                    <a:gd name="T1" fmla="*/ 8 h 150"/>
                    <a:gd name="T2" fmla="*/ 6 w 64"/>
                    <a:gd name="T3" fmla="*/ 14 h 150"/>
                    <a:gd name="T4" fmla="*/ 5 w 64"/>
                    <a:gd name="T5" fmla="*/ 14 h 150"/>
                    <a:gd name="T6" fmla="*/ 5 w 64"/>
                    <a:gd name="T7" fmla="*/ 15 h 150"/>
                    <a:gd name="T8" fmla="*/ 5 w 64"/>
                    <a:gd name="T9" fmla="*/ 15 h 150"/>
                    <a:gd name="T10" fmla="*/ 5 w 64"/>
                    <a:gd name="T11" fmla="*/ 15 h 150"/>
                    <a:gd name="T12" fmla="*/ 5 w 64"/>
                    <a:gd name="T13" fmla="*/ 15 h 150"/>
                    <a:gd name="T14" fmla="*/ 6 w 64"/>
                    <a:gd name="T15" fmla="*/ 16 h 150"/>
                    <a:gd name="T16" fmla="*/ 6 w 64"/>
                    <a:gd name="T17" fmla="*/ 16 h 150"/>
                    <a:gd name="T18" fmla="*/ 6 w 64"/>
                    <a:gd name="T19" fmla="*/ 16 h 150"/>
                    <a:gd name="T20" fmla="*/ 6 w 64"/>
                    <a:gd name="T21" fmla="*/ 16 h 150"/>
                    <a:gd name="T22" fmla="*/ 6 w 64"/>
                    <a:gd name="T23" fmla="*/ 16 h 150"/>
                    <a:gd name="T24" fmla="*/ 6 w 64"/>
                    <a:gd name="T25" fmla="*/ 16 h 150"/>
                    <a:gd name="T26" fmla="*/ 6 w 64"/>
                    <a:gd name="T27" fmla="*/ 16 h 150"/>
                    <a:gd name="T28" fmla="*/ 6 w 64"/>
                    <a:gd name="T29" fmla="*/ 16 h 150"/>
                    <a:gd name="T30" fmla="*/ 6 w 64"/>
                    <a:gd name="T31" fmla="*/ 16 h 150"/>
                    <a:gd name="T32" fmla="*/ 6 w 64"/>
                    <a:gd name="T33" fmla="*/ 16 h 150"/>
                    <a:gd name="T34" fmla="*/ 6 w 64"/>
                    <a:gd name="T35" fmla="*/ 16 h 150"/>
                    <a:gd name="T36" fmla="*/ 6 w 64"/>
                    <a:gd name="T37" fmla="*/ 16 h 150"/>
                    <a:gd name="T38" fmla="*/ 6 w 64"/>
                    <a:gd name="T39" fmla="*/ 16 h 150"/>
                    <a:gd name="T40" fmla="*/ 7 w 64"/>
                    <a:gd name="T41" fmla="*/ 16 h 150"/>
                    <a:gd name="T42" fmla="*/ 7 w 64"/>
                    <a:gd name="T43" fmla="*/ 16 h 150"/>
                    <a:gd name="T44" fmla="*/ 7 w 64"/>
                    <a:gd name="T45" fmla="*/ 16 h 150"/>
                    <a:gd name="T46" fmla="*/ 7 w 64"/>
                    <a:gd name="T47" fmla="*/ 16 h 150"/>
                    <a:gd name="T48" fmla="*/ 7 w 64"/>
                    <a:gd name="T49" fmla="*/ 16 h 150"/>
                    <a:gd name="T50" fmla="*/ 8 w 64"/>
                    <a:gd name="T51" fmla="*/ 16 h 150"/>
                    <a:gd name="T52" fmla="*/ 8 w 64"/>
                    <a:gd name="T53" fmla="*/ 19 h 150"/>
                    <a:gd name="T54" fmla="*/ 7 w 64"/>
                    <a:gd name="T55" fmla="*/ 19 h 150"/>
                    <a:gd name="T56" fmla="*/ 7 w 64"/>
                    <a:gd name="T57" fmla="*/ 19 h 150"/>
                    <a:gd name="T58" fmla="*/ 7 w 64"/>
                    <a:gd name="T59" fmla="*/ 19 h 150"/>
                    <a:gd name="T60" fmla="*/ 6 w 64"/>
                    <a:gd name="T61" fmla="*/ 19 h 150"/>
                    <a:gd name="T62" fmla="*/ 6 w 64"/>
                    <a:gd name="T63" fmla="*/ 19 h 150"/>
                    <a:gd name="T64" fmla="*/ 5 w 64"/>
                    <a:gd name="T65" fmla="*/ 19 h 150"/>
                    <a:gd name="T66" fmla="*/ 5 w 64"/>
                    <a:gd name="T67" fmla="*/ 19 h 150"/>
                    <a:gd name="T68" fmla="*/ 4 w 64"/>
                    <a:gd name="T69" fmla="*/ 19 h 150"/>
                    <a:gd name="T70" fmla="*/ 4 w 64"/>
                    <a:gd name="T71" fmla="*/ 19 h 150"/>
                    <a:gd name="T72" fmla="*/ 4 w 64"/>
                    <a:gd name="T73" fmla="*/ 19 h 150"/>
                    <a:gd name="T74" fmla="*/ 4 w 64"/>
                    <a:gd name="T75" fmla="*/ 19 h 150"/>
                    <a:gd name="T76" fmla="*/ 3 w 64"/>
                    <a:gd name="T77" fmla="*/ 19 h 150"/>
                    <a:gd name="T78" fmla="*/ 3 w 64"/>
                    <a:gd name="T79" fmla="*/ 19 h 150"/>
                    <a:gd name="T80" fmla="*/ 3 w 64"/>
                    <a:gd name="T81" fmla="*/ 19 h 150"/>
                    <a:gd name="T82" fmla="*/ 3 w 64"/>
                    <a:gd name="T83" fmla="*/ 18 h 150"/>
                    <a:gd name="T84" fmla="*/ 3 w 64"/>
                    <a:gd name="T85" fmla="*/ 18 h 150"/>
                    <a:gd name="T86" fmla="*/ 3 w 64"/>
                    <a:gd name="T87" fmla="*/ 18 h 150"/>
                    <a:gd name="T88" fmla="*/ 2 w 64"/>
                    <a:gd name="T89" fmla="*/ 18 h 150"/>
                    <a:gd name="T90" fmla="*/ 2 w 64"/>
                    <a:gd name="T91" fmla="*/ 18 h 150"/>
                    <a:gd name="T92" fmla="*/ 2 w 64"/>
                    <a:gd name="T93" fmla="*/ 18 h 150"/>
                    <a:gd name="T94" fmla="*/ 2 w 64"/>
                    <a:gd name="T95" fmla="*/ 17 h 150"/>
                    <a:gd name="T96" fmla="*/ 2 w 64"/>
                    <a:gd name="T97" fmla="*/ 17 h 150"/>
                    <a:gd name="T98" fmla="*/ 2 w 64"/>
                    <a:gd name="T99" fmla="*/ 17 h 150"/>
                    <a:gd name="T100" fmla="*/ 2 w 64"/>
                    <a:gd name="T101" fmla="*/ 17 h 150"/>
                    <a:gd name="T102" fmla="*/ 2 w 64"/>
                    <a:gd name="T103" fmla="*/ 16 h 150"/>
                    <a:gd name="T104" fmla="*/ 2 w 64"/>
                    <a:gd name="T105" fmla="*/ 16 h 150"/>
                    <a:gd name="T106" fmla="*/ 2 w 64"/>
                    <a:gd name="T107" fmla="*/ 15 h 150"/>
                    <a:gd name="T108" fmla="*/ 2 w 64"/>
                    <a:gd name="T109" fmla="*/ 15 h 150"/>
                    <a:gd name="T110" fmla="*/ 2 w 64"/>
                    <a:gd name="T111" fmla="*/ 14 h 150"/>
                    <a:gd name="T112" fmla="*/ 2 w 64"/>
                    <a:gd name="T113" fmla="*/ 8 h 150"/>
                    <a:gd name="T114" fmla="*/ 0 w 64"/>
                    <a:gd name="T115" fmla="*/ 5 h 150"/>
                    <a:gd name="T116" fmla="*/ 2 w 64"/>
                    <a:gd name="T117" fmla="*/ 2 h 150"/>
                    <a:gd name="T118" fmla="*/ 6 w 64"/>
                    <a:gd name="T119" fmla="*/ 5 h 150"/>
                    <a:gd name="T120" fmla="*/ 8 w 64"/>
                    <a:gd name="T121" fmla="*/ 5 h 15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64"/>
                    <a:gd name="T184" fmla="*/ 0 h 150"/>
                    <a:gd name="T185" fmla="*/ 64 w 64"/>
                    <a:gd name="T186" fmla="*/ 150 h 15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64" h="150">
                      <a:moveTo>
                        <a:pt x="62" y="38"/>
                      </a:moveTo>
                      <a:lnTo>
                        <a:pt x="62" y="61"/>
                      </a:lnTo>
                      <a:lnTo>
                        <a:pt x="42" y="61"/>
                      </a:lnTo>
                      <a:lnTo>
                        <a:pt x="42" y="106"/>
                      </a:lnTo>
                      <a:lnTo>
                        <a:pt x="41" y="108"/>
                      </a:lnTo>
                      <a:lnTo>
                        <a:pt x="41" y="110"/>
                      </a:lnTo>
                      <a:lnTo>
                        <a:pt x="41" y="112"/>
                      </a:lnTo>
                      <a:lnTo>
                        <a:pt x="41" y="114"/>
                      </a:lnTo>
                      <a:lnTo>
                        <a:pt x="41" y="116"/>
                      </a:lnTo>
                      <a:lnTo>
                        <a:pt x="41" y="117"/>
                      </a:lnTo>
                      <a:lnTo>
                        <a:pt x="41" y="118"/>
                      </a:lnTo>
                      <a:lnTo>
                        <a:pt x="41" y="120"/>
                      </a:lnTo>
                      <a:lnTo>
                        <a:pt x="41" y="121"/>
                      </a:lnTo>
                      <a:lnTo>
                        <a:pt x="41" y="122"/>
                      </a:lnTo>
                      <a:lnTo>
                        <a:pt x="42" y="122"/>
                      </a:lnTo>
                      <a:lnTo>
                        <a:pt x="42" y="123"/>
                      </a:lnTo>
                      <a:lnTo>
                        <a:pt x="42" y="124"/>
                      </a:lnTo>
                      <a:lnTo>
                        <a:pt x="43" y="124"/>
                      </a:lnTo>
                      <a:lnTo>
                        <a:pt x="43" y="125"/>
                      </a:lnTo>
                      <a:lnTo>
                        <a:pt x="44" y="125"/>
                      </a:lnTo>
                      <a:lnTo>
                        <a:pt x="45" y="125"/>
                      </a:lnTo>
                      <a:lnTo>
                        <a:pt x="45" y="126"/>
                      </a:lnTo>
                      <a:lnTo>
                        <a:pt x="46" y="126"/>
                      </a:lnTo>
                      <a:lnTo>
                        <a:pt x="47" y="126"/>
                      </a:lnTo>
                      <a:lnTo>
                        <a:pt x="48" y="126"/>
                      </a:lnTo>
                      <a:lnTo>
                        <a:pt x="49" y="126"/>
                      </a:lnTo>
                      <a:lnTo>
                        <a:pt x="50" y="126"/>
                      </a:lnTo>
                      <a:lnTo>
                        <a:pt x="51" y="126"/>
                      </a:lnTo>
                      <a:lnTo>
                        <a:pt x="52" y="126"/>
                      </a:lnTo>
                      <a:lnTo>
                        <a:pt x="53" y="126"/>
                      </a:lnTo>
                      <a:lnTo>
                        <a:pt x="54" y="126"/>
                      </a:lnTo>
                      <a:lnTo>
                        <a:pt x="55" y="126"/>
                      </a:lnTo>
                      <a:lnTo>
                        <a:pt x="56" y="125"/>
                      </a:lnTo>
                      <a:lnTo>
                        <a:pt x="57" y="125"/>
                      </a:lnTo>
                      <a:lnTo>
                        <a:pt x="58" y="125"/>
                      </a:lnTo>
                      <a:lnTo>
                        <a:pt x="60" y="124"/>
                      </a:lnTo>
                      <a:lnTo>
                        <a:pt x="64" y="146"/>
                      </a:lnTo>
                      <a:lnTo>
                        <a:pt x="62" y="147"/>
                      </a:lnTo>
                      <a:lnTo>
                        <a:pt x="59" y="148"/>
                      </a:lnTo>
                      <a:lnTo>
                        <a:pt x="57" y="148"/>
                      </a:lnTo>
                      <a:lnTo>
                        <a:pt x="56" y="149"/>
                      </a:lnTo>
                      <a:lnTo>
                        <a:pt x="54" y="149"/>
                      </a:lnTo>
                      <a:lnTo>
                        <a:pt x="52" y="150"/>
                      </a:lnTo>
                      <a:lnTo>
                        <a:pt x="50" y="150"/>
                      </a:lnTo>
                      <a:lnTo>
                        <a:pt x="48" y="150"/>
                      </a:lnTo>
                      <a:lnTo>
                        <a:pt x="46" y="150"/>
                      </a:lnTo>
                      <a:lnTo>
                        <a:pt x="44" y="150"/>
                      </a:lnTo>
                      <a:lnTo>
                        <a:pt x="42" y="150"/>
                      </a:lnTo>
                      <a:lnTo>
                        <a:pt x="41" y="150"/>
                      </a:lnTo>
                      <a:lnTo>
                        <a:pt x="39" y="150"/>
                      </a:lnTo>
                      <a:lnTo>
                        <a:pt x="38" y="150"/>
                      </a:lnTo>
                      <a:lnTo>
                        <a:pt x="36" y="150"/>
                      </a:lnTo>
                      <a:lnTo>
                        <a:pt x="34" y="150"/>
                      </a:lnTo>
                      <a:lnTo>
                        <a:pt x="33" y="150"/>
                      </a:lnTo>
                      <a:lnTo>
                        <a:pt x="32" y="150"/>
                      </a:lnTo>
                      <a:lnTo>
                        <a:pt x="31" y="149"/>
                      </a:lnTo>
                      <a:lnTo>
                        <a:pt x="30" y="149"/>
                      </a:lnTo>
                      <a:lnTo>
                        <a:pt x="29" y="149"/>
                      </a:lnTo>
                      <a:lnTo>
                        <a:pt x="28" y="148"/>
                      </a:lnTo>
                      <a:lnTo>
                        <a:pt x="27" y="148"/>
                      </a:lnTo>
                      <a:lnTo>
                        <a:pt x="26" y="147"/>
                      </a:lnTo>
                      <a:lnTo>
                        <a:pt x="25" y="147"/>
                      </a:lnTo>
                      <a:lnTo>
                        <a:pt x="24" y="147"/>
                      </a:lnTo>
                      <a:lnTo>
                        <a:pt x="23" y="146"/>
                      </a:lnTo>
                      <a:lnTo>
                        <a:pt x="22" y="146"/>
                      </a:lnTo>
                      <a:lnTo>
                        <a:pt x="22" y="145"/>
                      </a:lnTo>
                      <a:lnTo>
                        <a:pt x="21" y="145"/>
                      </a:lnTo>
                      <a:lnTo>
                        <a:pt x="20" y="144"/>
                      </a:lnTo>
                      <a:lnTo>
                        <a:pt x="19" y="143"/>
                      </a:lnTo>
                      <a:lnTo>
                        <a:pt x="18" y="142"/>
                      </a:lnTo>
                      <a:lnTo>
                        <a:pt x="18" y="141"/>
                      </a:lnTo>
                      <a:lnTo>
                        <a:pt x="17" y="141"/>
                      </a:lnTo>
                      <a:lnTo>
                        <a:pt x="17" y="140"/>
                      </a:lnTo>
                      <a:lnTo>
                        <a:pt x="16" y="138"/>
                      </a:lnTo>
                      <a:lnTo>
                        <a:pt x="16" y="137"/>
                      </a:lnTo>
                      <a:lnTo>
                        <a:pt x="15" y="137"/>
                      </a:lnTo>
                      <a:lnTo>
                        <a:pt x="15" y="136"/>
                      </a:lnTo>
                      <a:lnTo>
                        <a:pt x="15" y="135"/>
                      </a:lnTo>
                      <a:lnTo>
                        <a:pt x="14" y="134"/>
                      </a:lnTo>
                      <a:lnTo>
                        <a:pt x="14" y="133"/>
                      </a:lnTo>
                      <a:lnTo>
                        <a:pt x="14" y="132"/>
                      </a:lnTo>
                      <a:lnTo>
                        <a:pt x="14" y="131"/>
                      </a:lnTo>
                      <a:lnTo>
                        <a:pt x="14" y="129"/>
                      </a:lnTo>
                      <a:lnTo>
                        <a:pt x="12" y="129"/>
                      </a:lnTo>
                      <a:lnTo>
                        <a:pt x="12" y="128"/>
                      </a:lnTo>
                      <a:lnTo>
                        <a:pt x="12" y="127"/>
                      </a:lnTo>
                      <a:lnTo>
                        <a:pt x="12" y="126"/>
                      </a:lnTo>
                      <a:lnTo>
                        <a:pt x="12" y="124"/>
                      </a:lnTo>
                      <a:lnTo>
                        <a:pt x="12" y="123"/>
                      </a:lnTo>
                      <a:lnTo>
                        <a:pt x="12" y="121"/>
                      </a:lnTo>
                      <a:lnTo>
                        <a:pt x="12" y="119"/>
                      </a:lnTo>
                      <a:lnTo>
                        <a:pt x="12" y="117"/>
                      </a:lnTo>
                      <a:lnTo>
                        <a:pt x="12" y="114"/>
                      </a:lnTo>
                      <a:lnTo>
                        <a:pt x="12" y="112"/>
                      </a:lnTo>
                      <a:lnTo>
                        <a:pt x="12" y="109"/>
                      </a:lnTo>
                      <a:lnTo>
                        <a:pt x="12" y="61"/>
                      </a:lnTo>
                      <a:lnTo>
                        <a:pt x="0" y="61"/>
                      </a:lnTo>
                      <a:lnTo>
                        <a:pt x="0" y="38"/>
                      </a:lnTo>
                      <a:lnTo>
                        <a:pt x="12" y="38"/>
                      </a:lnTo>
                      <a:lnTo>
                        <a:pt x="12" y="16"/>
                      </a:lnTo>
                      <a:lnTo>
                        <a:pt x="42" y="0"/>
                      </a:lnTo>
                      <a:lnTo>
                        <a:pt x="42" y="38"/>
                      </a:lnTo>
                      <a:lnTo>
                        <a:pt x="62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34" name="Freeform 605"/>
                <p:cNvSpPr>
                  <a:spLocks/>
                </p:cNvSpPr>
                <p:nvPr/>
              </p:nvSpPr>
              <p:spPr bwMode="auto">
                <a:xfrm>
                  <a:off x="4116" y="1275"/>
                  <a:ext cx="35" cy="55"/>
                </a:xfrm>
                <a:custGeom>
                  <a:avLst/>
                  <a:gdLst>
                    <a:gd name="T0" fmla="*/ 0 w 70"/>
                    <a:gd name="T1" fmla="*/ 13 h 111"/>
                    <a:gd name="T2" fmla="*/ 4 w 70"/>
                    <a:gd name="T3" fmla="*/ 0 h 111"/>
                    <a:gd name="T4" fmla="*/ 4 w 70"/>
                    <a:gd name="T5" fmla="*/ 2 h 111"/>
                    <a:gd name="T6" fmla="*/ 4 w 70"/>
                    <a:gd name="T7" fmla="*/ 1 h 111"/>
                    <a:gd name="T8" fmla="*/ 4 w 70"/>
                    <a:gd name="T9" fmla="*/ 1 h 111"/>
                    <a:gd name="T10" fmla="*/ 5 w 70"/>
                    <a:gd name="T11" fmla="*/ 1 h 111"/>
                    <a:gd name="T12" fmla="*/ 5 w 70"/>
                    <a:gd name="T13" fmla="*/ 0 h 111"/>
                    <a:gd name="T14" fmla="*/ 5 w 70"/>
                    <a:gd name="T15" fmla="*/ 0 h 111"/>
                    <a:gd name="T16" fmla="*/ 5 w 70"/>
                    <a:gd name="T17" fmla="*/ 0 h 111"/>
                    <a:gd name="T18" fmla="*/ 5 w 70"/>
                    <a:gd name="T19" fmla="*/ 0 h 111"/>
                    <a:gd name="T20" fmla="*/ 6 w 70"/>
                    <a:gd name="T21" fmla="*/ 0 h 111"/>
                    <a:gd name="T22" fmla="*/ 6 w 70"/>
                    <a:gd name="T23" fmla="*/ 0 h 111"/>
                    <a:gd name="T24" fmla="*/ 6 w 70"/>
                    <a:gd name="T25" fmla="*/ 0 h 111"/>
                    <a:gd name="T26" fmla="*/ 6 w 70"/>
                    <a:gd name="T27" fmla="*/ 0 h 111"/>
                    <a:gd name="T28" fmla="*/ 7 w 70"/>
                    <a:gd name="T29" fmla="*/ 0 h 111"/>
                    <a:gd name="T30" fmla="*/ 7 w 70"/>
                    <a:gd name="T31" fmla="*/ 0 h 111"/>
                    <a:gd name="T32" fmla="*/ 8 w 70"/>
                    <a:gd name="T33" fmla="*/ 0 h 111"/>
                    <a:gd name="T34" fmla="*/ 8 w 70"/>
                    <a:gd name="T35" fmla="*/ 0 h 111"/>
                    <a:gd name="T36" fmla="*/ 9 w 70"/>
                    <a:gd name="T37" fmla="*/ 0 h 111"/>
                    <a:gd name="T38" fmla="*/ 9 w 70"/>
                    <a:gd name="T39" fmla="*/ 0 h 111"/>
                    <a:gd name="T40" fmla="*/ 8 w 70"/>
                    <a:gd name="T41" fmla="*/ 3 h 111"/>
                    <a:gd name="T42" fmla="*/ 8 w 70"/>
                    <a:gd name="T43" fmla="*/ 3 h 111"/>
                    <a:gd name="T44" fmla="*/ 7 w 70"/>
                    <a:gd name="T45" fmla="*/ 3 h 111"/>
                    <a:gd name="T46" fmla="*/ 7 w 70"/>
                    <a:gd name="T47" fmla="*/ 3 h 111"/>
                    <a:gd name="T48" fmla="*/ 7 w 70"/>
                    <a:gd name="T49" fmla="*/ 3 h 111"/>
                    <a:gd name="T50" fmla="*/ 7 w 70"/>
                    <a:gd name="T51" fmla="*/ 3 h 111"/>
                    <a:gd name="T52" fmla="*/ 6 w 70"/>
                    <a:gd name="T53" fmla="*/ 3 h 111"/>
                    <a:gd name="T54" fmla="*/ 6 w 70"/>
                    <a:gd name="T55" fmla="*/ 3 h 111"/>
                    <a:gd name="T56" fmla="*/ 6 w 70"/>
                    <a:gd name="T57" fmla="*/ 3 h 111"/>
                    <a:gd name="T58" fmla="*/ 6 w 70"/>
                    <a:gd name="T59" fmla="*/ 3 h 111"/>
                    <a:gd name="T60" fmla="*/ 5 w 70"/>
                    <a:gd name="T61" fmla="*/ 3 h 111"/>
                    <a:gd name="T62" fmla="*/ 5 w 70"/>
                    <a:gd name="T63" fmla="*/ 3 h 111"/>
                    <a:gd name="T64" fmla="*/ 5 w 70"/>
                    <a:gd name="T65" fmla="*/ 3 h 111"/>
                    <a:gd name="T66" fmla="*/ 5 w 70"/>
                    <a:gd name="T67" fmla="*/ 3 h 111"/>
                    <a:gd name="T68" fmla="*/ 5 w 70"/>
                    <a:gd name="T69" fmla="*/ 4 h 111"/>
                    <a:gd name="T70" fmla="*/ 5 w 70"/>
                    <a:gd name="T71" fmla="*/ 4 h 111"/>
                    <a:gd name="T72" fmla="*/ 5 w 70"/>
                    <a:gd name="T73" fmla="*/ 4 h 111"/>
                    <a:gd name="T74" fmla="*/ 4 w 70"/>
                    <a:gd name="T75" fmla="*/ 5 h 111"/>
                    <a:gd name="T76" fmla="*/ 4 w 70"/>
                    <a:gd name="T77" fmla="*/ 5 h 111"/>
                    <a:gd name="T78" fmla="*/ 4 w 70"/>
                    <a:gd name="T79" fmla="*/ 5 h 111"/>
                    <a:gd name="T80" fmla="*/ 4 w 70"/>
                    <a:gd name="T81" fmla="*/ 6 h 111"/>
                    <a:gd name="T82" fmla="*/ 4 w 70"/>
                    <a:gd name="T83" fmla="*/ 6 h 111"/>
                    <a:gd name="T84" fmla="*/ 4 w 70"/>
                    <a:gd name="T85" fmla="*/ 7 h 111"/>
                    <a:gd name="T86" fmla="*/ 4 w 70"/>
                    <a:gd name="T87" fmla="*/ 8 h 111"/>
                    <a:gd name="T88" fmla="*/ 4 w 70"/>
                    <a:gd name="T89" fmla="*/ 9 h 111"/>
                    <a:gd name="T90" fmla="*/ 4 w 70"/>
                    <a:gd name="T91" fmla="*/ 13 h 11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0"/>
                    <a:gd name="T139" fmla="*/ 0 h 111"/>
                    <a:gd name="T140" fmla="*/ 70 w 70"/>
                    <a:gd name="T141" fmla="*/ 111 h 11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0" h="111">
                      <a:moveTo>
                        <a:pt x="28" y="111"/>
                      </a:moveTo>
                      <a:lnTo>
                        <a:pt x="0" y="111"/>
                      </a:lnTo>
                      <a:lnTo>
                        <a:pt x="0" y="2"/>
                      </a:lnTo>
                      <a:lnTo>
                        <a:pt x="26" y="2"/>
                      </a:lnTo>
                      <a:lnTo>
                        <a:pt x="26" y="18"/>
                      </a:lnTo>
                      <a:lnTo>
                        <a:pt x="27" y="17"/>
                      </a:lnTo>
                      <a:lnTo>
                        <a:pt x="28" y="15"/>
                      </a:lnTo>
                      <a:lnTo>
                        <a:pt x="30" y="14"/>
                      </a:lnTo>
                      <a:lnTo>
                        <a:pt x="31" y="12"/>
                      </a:lnTo>
                      <a:lnTo>
                        <a:pt x="32" y="11"/>
                      </a:lnTo>
                      <a:lnTo>
                        <a:pt x="33" y="10"/>
                      </a:lnTo>
                      <a:lnTo>
                        <a:pt x="34" y="9"/>
                      </a:lnTo>
                      <a:lnTo>
                        <a:pt x="35" y="7"/>
                      </a:lnTo>
                      <a:lnTo>
                        <a:pt x="36" y="6"/>
                      </a:lnTo>
                      <a:lnTo>
                        <a:pt x="37" y="5"/>
                      </a:lnTo>
                      <a:lnTo>
                        <a:pt x="38" y="4"/>
                      </a:lnTo>
                      <a:lnTo>
                        <a:pt x="39" y="3"/>
                      </a:lnTo>
                      <a:lnTo>
                        <a:pt x="40" y="3"/>
                      </a:lnTo>
                      <a:lnTo>
                        <a:pt x="41" y="2"/>
                      </a:lnTo>
                      <a:lnTo>
                        <a:pt x="42" y="2"/>
                      </a:lnTo>
                      <a:lnTo>
                        <a:pt x="43" y="2"/>
                      </a:lnTo>
                      <a:lnTo>
                        <a:pt x="44" y="1"/>
                      </a:lnTo>
                      <a:lnTo>
                        <a:pt x="45" y="1"/>
                      </a:lnTo>
                      <a:lnTo>
                        <a:pt x="46" y="1"/>
                      </a:lnTo>
                      <a:lnTo>
                        <a:pt x="47" y="1"/>
                      </a:lnTo>
                      <a:lnTo>
                        <a:pt x="48" y="1"/>
                      </a:lnTo>
                      <a:lnTo>
                        <a:pt x="49" y="1"/>
                      </a:lnTo>
                      <a:lnTo>
                        <a:pt x="51" y="0"/>
                      </a:lnTo>
                      <a:lnTo>
                        <a:pt x="52" y="1"/>
                      </a:lnTo>
                      <a:lnTo>
                        <a:pt x="55" y="1"/>
                      </a:lnTo>
                      <a:lnTo>
                        <a:pt x="56" y="1"/>
                      </a:lnTo>
                      <a:lnTo>
                        <a:pt x="58" y="1"/>
                      </a:lnTo>
                      <a:lnTo>
                        <a:pt x="59" y="1"/>
                      </a:lnTo>
                      <a:lnTo>
                        <a:pt x="61" y="2"/>
                      </a:lnTo>
                      <a:lnTo>
                        <a:pt x="62" y="2"/>
                      </a:lnTo>
                      <a:lnTo>
                        <a:pt x="64" y="3"/>
                      </a:lnTo>
                      <a:lnTo>
                        <a:pt x="65" y="3"/>
                      </a:lnTo>
                      <a:lnTo>
                        <a:pt x="67" y="4"/>
                      </a:lnTo>
                      <a:lnTo>
                        <a:pt x="68" y="5"/>
                      </a:lnTo>
                      <a:lnTo>
                        <a:pt x="70" y="5"/>
                      </a:lnTo>
                      <a:lnTo>
                        <a:pt x="62" y="30"/>
                      </a:lnTo>
                      <a:lnTo>
                        <a:pt x="60" y="30"/>
                      </a:lnTo>
                      <a:lnTo>
                        <a:pt x="59" y="29"/>
                      </a:lnTo>
                      <a:lnTo>
                        <a:pt x="58" y="29"/>
                      </a:lnTo>
                      <a:lnTo>
                        <a:pt x="57" y="28"/>
                      </a:lnTo>
                      <a:lnTo>
                        <a:pt x="56" y="28"/>
                      </a:lnTo>
                      <a:lnTo>
                        <a:pt x="55" y="27"/>
                      </a:lnTo>
                      <a:lnTo>
                        <a:pt x="54" y="27"/>
                      </a:lnTo>
                      <a:lnTo>
                        <a:pt x="52" y="27"/>
                      </a:lnTo>
                      <a:lnTo>
                        <a:pt x="51" y="27"/>
                      </a:lnTo>
                      <a:lnTo>
                        <a:pt x="50" y="27"/>
                      </a:lnTo>
                      <a:lnTo>
                        <a:pt x="49" y="27"/>
                      </a:lnTo>
                      <a:lnTo>
                        <a:pt x="48" y="26"/>
                      </a:lnTo>
                      <a:lnTo>
                        <a:pt x="47" y="27"/>
                      </a:lnTo>
                      <a:lnTo>
                        <a:pt x="46" y="27"/>
                      </a:lnTo>
                      <a:lnTo>
                        <a:pt x="45" y="27"/>
                      </a:lnTo>
                      <a:lnTo>
                        <a:pt x="44" y="27"/>
                      </a:lnTo>
                      <a:lnTo>
                        <a:pt x="43" y="27"/>
                      </a:lnTo>
                      <a:lnTo>
                        <a:pt x="42" y="27"/>
                      </a:lnTo>
                      <a:lnTo>
                        <a:pt x="41" y="28"/>
                      </a:lnTo>
                      <a:lnTo>
                        <a:pt x="40" y="28"/>
                      </a:lnTo>
                      <a:lnTo>
                        <a:pt x="39" y="29"/>
                      </a:lnTo>
                      <a:lnTo>
                        <a:pt x="38" y="29"/>
                      </a:lnTo>
                      <a:lnTo>
                        <a:pt x="37" y="30"/>
                      </a:lnTo>
                      <a:lnTo>
                        <a:pt x="36" y="31"/>
                      </a:lnTo>
                      <a:lnTo>
                        <a:pt x="35" y="33"/>
                      </a:lnTo>
                      <a:lnTo>
                        <a:pt x="35" y="34"/>
                      </a:lnTo>
                      <a:lnTo>
                        <a:pt x="34" y="35"/>
                      </a:lnTo>
                      <a:lnTo>
                        <a:pt x="34" y="36"/>
                      </a:lnTo>
                      <a:lnTo>
                        <a:pt x="33" y="37"/>
                      </a:lnTo>
                      <a:lnTo>
                        <a:pt x="33" y="38"/>
                      </a:lnTo>
                      <a:lnTo>
                        <a:pt x="32" y="40"/>
                      </a:lnTo>
                      <a:lnTo>
                        <a:pt x="32" y="41"/>
                      </a:lnTo>
                      <a:lnTo>
                        <a:pt x="32" y="42"/>
                      </a:lnTo>
                      <a:lnTo>
                        <a:pt x="31" y="44"/>
                      </a:lnTo>
                      <a:lnTo>
                        <a:pt x="31" y="46"/>
                      </a:lnTo>
                      <a:lnTo>
                        <a:pt x="30" y="48"/>
                      </a:lnTo>
                      <a:lnTo>
                        <a:pt x="30" y="50"/>
                      </a:lnTo>
                      <a:lnTo>
                        <a:pt x="30" y="52"/>
                      </a:lnTo>
                      <a:lnTo>
                        <a:pt x="28" y="55"/>
                      </a:lnTo>
                      <a:lnTo>
                        <a:pt x="28" y="59"/>
                      </a:lnTo>
                      <a:lnTo>
                        <a:pt x="28" y="62"/>
                      </a:lnTo>
                      <a:lnTo>
                        <a:pt x="28" y="66"/>
                      </a:lnTo>
                      <a:lnTo>
                        <a:pt x="28" y="69"/>
                      </a:lnTo>
                      <a:lnTo>
                        <a:pt x="28" y="73"/>
                      </a:lnTo>
                      <a:lnTo>
                        <a:pt x="28" y="77"/>
                      </a:lnTo>
                      <a:lnTo>
                        <a:pt x="28" y="1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35" name="Freeform 606"/>
                <p:cNvSpPr>
                  <a:spLocks noEditPoints="1"/>
                </p:cNvSpPr>
                <p:nvPr/>
              </p:nvSpPr>
              <p:spPr bwMode="auto">
                <a:xfrm>
                  <a:off x="4157" y="1255"/>
                  <a:ext cx="14" cy="75"/>
                </a:xfrm>
                <a:custGeom>
                  <a:avLst/>
                  <a:gdLst>
                    <a:gd name="T0" fmla="*/ 0 w 29"/>
                    <a:gd name="T1" fmla="*/ 4 h 149"/>
                    <a:gd name="T2" fmla="*/ 0 w 29"/>
                    <a:gd name="T3" fmla="*/ 0 h 149"/>
                    <a:gd name="T4" fmla="*/ 3 w 29"/>
                    <a:gd name="T5" fmla="*/ 0 h 149"/>
                    <a:gd name="T6" fmla="*/ 3 w 29"/>
                    <a:gd name="T7" fmla="*/ 4 h 149"/>
                    <a:gd name="T8" fmla="*/ 0 w 29"/>
                    <a:gd name="T9" fmla="*/ 4 h 149"/>
                    <a:gd name="T10" fmla="*/ 0 w 29"/>
                    <a:gd name="T11" fmla="*/ 4 h 149"/>
                    <a:gd name="T12" fmla="*/ 0 w 29"/>
                    <a:gd name="T13" fmla="*/ 19 h 149"/>
                    <a:gd name="T14" fmla="*/ 0 w 29"/>
                    <a:gd name="T15" fmla="*/ 5 h 149"/>
                    <a:gd name="T16" fmla="*/ 3 w 29"/>
                    <a:gd name="T17" fmla="*/ 5 h 149"/>
                    <a:gd name="T18" fmla="*/ 3 w 29"/>
                    <a:gd name="T19" fmla="*/ 19 h 149"/>
                    <a:gd name="T20" fmla="*/ 0 w 29"/>
                    <a:gd name="T21" fmla="*/ 19 h 149"/>
                    <a:gd name="T22" fmla="*/ 0 w 29"/>
                    <a:gd name="T23" fmla="*/ 19 h 14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9"/>
                    <a:gd name="T37" fmla="*/ 0 h 149"/>
                    <a:gd name="T38" fmla="*/ 29 w 29"/>
                    <a:gd name="T39" fmla="*/ 149 h 14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9" h="149">
                      <a:moveTo>
                        <a:pt x="0" y="26"/>
                      </a:moveTo>
                      <a:lnTo>
                        <a:pt x="0" y="0"/>
                      </a:lnTo>
                      <a:lnTo>
                        <a:pt x="29" y="0"/>
                      </a:lnTo>
                      <a:lnTo>
                        <a:pt x="29" y="26"/>
                      </a:lnTo>
                      <a:lnTo>
                        <a:pt x="0" y="26"/>
                      </a:lnTo>
                      <a:close/>
                      <a:moveTo>
                        <a:pt x="0" y="149"/>
                      </a:moveTo>
                      <a:lnTo>
                        <a:pt x="0" y="40"/>
                      </a:lnTo>
                      <a:lnTo>
                        <a:pt x="29" y="40"/>
                      </a:lnTo>
                      <a:lnTo>
                        <a:pt x="29" y="149"/>
                      </a:lnTo>
                      <a:lnTo>
                        <a:pt x="0" y="1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36" name="Freeform 607"/>
                <p:cNvSpPr>
                  <a:spLocks noEditPoints="1"/>
                </p:cNvSpPr>
                <p:nvPr/>
              </p:nvSpPr>
              <p:spPr bwMode="auto">
                <a:xfrm>
                  <a:off x="4186" y="1255"/>
                  <a:ext cx="52" cy="76"/>
                </a:xfrm>
                <a:custGeom>
                  <a:avLst/>
                  <a:gdLst>
                    <a:gd name="T0" fmla="*/ 3 w 106"/>
                    <a:gd name="T1" fmla="*/ 0 h 152"/>
                    <a:gd name="T2" fmla="*/ 4 w 106"/>
                    <a:gd name="T3" fmla="*/ 7 h 152"/>
                    <a:gd name="T4" fmla="*/ 5 w 106"/>
                    <a:gd name="T5" fmla="*/ 6 h 152"/>
                    <a:gd name="T6" fmla="*/ 6 w 106"/>
                    <a:gd name="T7" fmla="*/ 5 h 152"/>
                    <a:gd name="T8" fmla="*/ 7 w 106"/>
                    <a:gd name="T9" fmla="*/ 5 h 152"/>
                    <a:gd name="T10" fmla="*/ 8 w 106"/>
                    <a:gd name="T11" fmla="*/ 5 h 152"/>
                    <a:gd name="T12" fmla="*/ 9 w 106"/>
                    <a:gd name="T13" fmla="*/ 5 h 152"/>
                    <a:gd name="T14" fmla="*/ 10 w 106"/>
                    <a:gd name="T15" fmla="*/ 6 h 152"/>
                    <a:gd name="T16" fmla="*/ 11 w 106"/>
                    <a:gd name="T17" fmla="*/ 7 h 152"/>
                    <a:gd name="T18" fmla="*/ 11 w 106"/>
                    <a:gd name="T19" fmla="*/ 8 h 152"/>
                    <a:gd name="T20" fmla="*/ 12 w 106"/>
                    <a:gd name="T21" fmla="*/ 9 h 152"/>
                    <a:gd name="T22" fmla="*/ 12 w 106"/>
                    <a:gd name="T23" fmla="*/ 10 h 152"/>
                    <a:gd name="T24" fmla="*/ 13 w 106"/>
                    <a:gd name="T25" fmla="*/ 12 h 152"/>
                    <a:gd name="T26" fmla="*/ 13 w 106"/>
                    <a:gd name="T27" fmla="*/ 13 h 152"/>
                    <a:gd name="T28" fmla="*/ 12 w 106"/>
                    <a:gd name="T29" fmla="*/ 15 h 152"/>
                    <a:gd name="T30" fmla="*/ 12 w 106"/>
                    <a:gd name="T31" fmla="*/ 16 h 152"/>
                    <a:gd name="T32" fmla="*/ 11 w 106"/>
                    <a:gd name="T33" fmla="*/ 17 h 152"/>
                    <a:gd name="T34" fmla="*/ 10 w 106"/>
                    <a:gd name="T35" fmla="*/ 18 h 152"/>
                    <a:gd name="T36" fmla="*/ 10 w 106"/>
                    <a:gd name="T37" fmla="*/ 19 h 152"/>
                    <a:gd name="T38" fmla="*/ 8 w 106"/>
                    <a:gd name="T39" fmla="*/ 19 h 152"/>
                    <a:gd name="T40" fmla="*/ 7 w 106"/>
                    <a:gd name="T41" fmla="*/ 19 h 152"/>
                    <a:gd name="T42" fmla="*/ 7 w 106"/>
                    <a:gd name="T43" fmla="*/ 19 h 152"/>
                    <a:gd name="T44" fmla="*/ 6 w 106"/>
                    <a:gd name="T45" fmla="*/ 19 h 152"/>
                    <a:gd name="T46" fmla="*/ 5 w 106"/>
                    <a:gd name="T47" fmla="*/ 19 h 152"/>
                    <a:gd name="T48" fmla="*/ 5 w 106"/>
                    <a:gd name="T49" fmla="*/ 19 h 152"/>
                    <a:gd name="T50" fmla="*/ 4 w 106"/>
                    <a:gd name="T51" fmla="*/ 19 h 152"/>
                    <a:gd name="T52" fmla="*/ 4 w 106"/>
                    <a:gd name="T53" fmla="*/ 18 h 152"/>
                    <a:gd name="T54" fmla="*/ 3 w 106"/>
                    <a:gd name="T55" fmla="*/ 18 h 152"/>
                    <a:gd name="T56" fmla="*/ 3 w 106"/>
                    <a:gd name="T57" fmla="*/ 17 h 152"/>
                    <a:gd name="T58" fmla="*/ 0 w 106"/>
                    <a:gd name="T59" fmla="*/ 19 h 152"/>
                    <a:gd name="T60" fmla="*/ 3 w 106"/>
                    <a:gd name="T61" fmla="*/ 12 h 152"/>
                    <a:gd name="T62" fmla="*/ 3 w 106"/>
                    <a:gd name="T63" fmla="*/ 13 h 152"/>
                    <a:gd name="T64" fmla="*/ 3 w 106"/>
                    <a:gd name="T65" fmla="*/ 14 h 152"/>
                    <a:gd name="T66" fmla="*/ 3 w 106"/>
                    <a:gd name="T67" fmla="*/ 15 h 152"/>
                    <a:gd name="T68" fmla="*/ 4 w 106"/>
                    <a:gd name="T69" fmla="*/ 15 h 152"/>
                    <a:gd name="T70" fmla="*/ 4 w 106"/>
                    <a:gd name="T71" fmla="*/ 16 h 152"/>
                    <a:gd name="T72" fmla="*/ 5 w 106"/>
                    <a:gd name="T73" fmla="*/ 16 h 152"/>
                    <a:gd name="T74" fmla="*/ 6 w 106"/>
                    <a:gd name="T75" fmla="*/ 17 h 152"/>
                    <a:gd name="T76" fmla="*/ 6 w 106"/>
                    <a:gd name="T77" fmla="*/ 17 h 152"/>
                    <a:gd name="T78" fmla="*/ 7 w 106"/>
                    <a:gd name="T79" fmla="*/ 17 h 152"/>
                    <a:gd name="T80" fmla="*/ 7 w 106"/>
                    <a:gd name="T81" fmla="*/ 16 h 152"/>
                    <a:gd name="T82" fmla="*/ 8 w 106"/>
                    <a:gd name="T83" fmla="*/ 16 h 152"/>
                    <a:gd name="T84" fmla="*/ 8 w 106"/>
                    <a:gd name="T85" fmla="*/ 15 h 152"/>
                    <a:gd name="T86" fmla="*/ 8 w 106"/>
                    <a:gd name="T87" fmla="*/ 15 h 152"/>
                    <a:gd name="T88" fmla="*/ 9 w 106"/>
                    <a:gd name="T89" fmla="*/ 14 h 152"/>
                    <a:gd name="T90" fmla="*/ 9 w 106"/>
                    <a:gd name="T91" fmla="*/ 13 h 152"/>
                    <a:gd name="T92" fmla="*/ 9 w 106"/>
                    <a:gd name="T93" fmla="*/ 12 h 152"/>
                    <a:gd name="T94" fmla="*/ 9 w 106"/>
                    <a:gd name="T95" fmla="*/ 11 h 152"/>
                    <a:gd name="T96" fmla="*/ 9 w 106"/>
                    <a:gd name="T97" fmla="*/ 10 h 152"/>
                    <a:gd name="T98" fmla="*/ 8 w 106"/>
                    <a:gd name="T99" fmla="*/ 9 h 152"/>
                    <a:gd name="T100" fmla="*/ 8 w 106"/>
                    <a:gd name="T101" fmla="*/ 9 h 152"/>
                    <a:gd name="T102" fmla="*/ 7 w 106"/>
                    <a:gd name="T103" fmla="*/ 8 h 152"/>
                    <a:gd name="T104" fmla="*/ 7 w 106"/>
                    <a:gd name="T105" fmla="*/ 8 h 152"/>
                    <a:gd name="T106" fmla="*/ 6 w 106"/>
                    <a:gd name="T107" fmla="*/ 8 h 152"/>
                    <a:gd name="T108" fmla="*/ 6 w 106"/>
                    <a:gd name="T109" fmla="*/ 8 h 152"/>
                    <a:gd name="T110" fmla="*/ 5 w 106"/>
                    <a:gd name="T111" fmla="*/ 8 h 152"/>
                    <a:gd name="T112" fmla="*/ 5 w 106"/>
                    <a:gd name="T113" fmla="*/ 8 h 152"/>
                    <a:gd name="T114" fmla="*/ 4 w 106"/>
                    <a:gd name="T115" fmla="*/ 9 h 152"/>
                    <a:gd name="T116" fmla="*/ 4 w 106"/>
                    <a:gd name="T117" fmla="*/ 9 h 152"/>
                    <a:gd name="T118" fmla="*/ 3 w 106"/>
                    <a:gd name="T119" fmla="*/ 10 h 152"/>
                    <a:gd name="T120" fmla="*/ 3 w 106"/>
                    <a:gd name="T121" fmla="*/ 10 h 152"/>
                    <a:gd name="T122" fmla="*/ 3 w 106"/>
                    <a:gd name="T123" fmla="*/ 11 h 152"/>
                    <a:gd name="T124" fmla="*/ 3 w 106"/>
                    <a:gd name="T125" fmla="*/ 12 h 15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06"/>
                    <a:gd name="T190" fmla="*/ 0 h 152"/>
                    <a:gd name="T191" fmla="*/ 106 w 106"/>
                    <a:gd name="T192" fmla="*/ 152 h 152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06" h="152">
                      <a:moveTo>
                        <a:pt x="0" y="149"/>
                      </a:move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8" y="54"/>
                      </a:lnTo>
                      <a:lnTo>
                        <a:pt x="30" y="52"/>
                      </a:lnTo>
                      <a:lnTo>
                        <a:pt x="33" y="50"/>
                      </a:lnTo>
                      <a:lnTo>
                        <a:pt x="35" y="48"/>
                      </a:lnTo>
                      <a:lnTo>
                        <a:pt x="38" y="45"/>
                      </a:lnTo>
                      <a:lnTo>
                        <a:pt x="40" y="44"/>
                      </a:lnTo>
                      <a:lnTo>
                        <a:pt x="43" y="42"/>
                      </a:lnTo>
                      <a:lnTo>
                        <a:pt x="45" y="41"/>
                      </a:lnTo>
                      <a:lnTo>
                        <a:pt x="48" y="40"/>
                      </a:lnTo>
                      <a:lnTo>
                        <a:pt x="50" y="39"/>
                      </a:lnTo>
                      <a:lnTo>
                        <a:pt x="53" y="39"/>
                      </a:lnTo>
                      <a:lnTo>
                        <a:pt x="57" y="39"/>
                      </a:lnTo>
                      <a:lnTo>
                        <a:pt x="60" y="38"/>
                      </a:lnTo>
                      <a:lnTo>
                        <a:pt x="63" y="39"/>
                      </a:lnTo>
                      <a:lnTo>
                        <a:pt x="66" y="39"/>
                      </a:lnTo>
                      <a:lnTo>
                        <a:pt x="69" y="39"/>
                      </a:lnTo>
                      <a:lnTo>
                        <a:pt x="72" y="40"/>
                      </a:lnTo>
                      <a:lnTo>
                        <a:pt x="75" y="41"/>
                      </a:lnTo>
                      <a:lnTo>
                        <a:pt x="78" y="42"/>
                      </a:lnTo>
                      <a:lnTo>
                        <a:pt x="81" y="43"/>
                      </a:lnTo>
                      <a:lnTo>
                        <a:pt x="84" y="45"/>
                      </a:lnTo>
                      <a:lnTo>
                        <a:pt x="86" y="47"/>
                      </a:lnTo>
                      <a:lnTo>
                        <a:pt x="88" y="49"/>
                      </a:lnTo>
                      <a:lnTo>
                        <a:pt x="90" y="51"/>
                      </a:lnTo>
                      <a:lnTo>
                        <a:pt x="93" y="53"/>
                      </a:lnTo>
                      <a:lnTo>
                        <a:pt x="94" y="56"/>
                      </a:lnTo>
                      <a:lnTo>
                        <a:pt x="96" y="59"/>
                      </a:lnTo>
                      <a:lnTo>
                        <a:pt x="98" y="61"/>
                      </a:lnTo>
                      <a:lnTo>
                        <a:pt x="99" y="64"/>
                      </a:lnTo>
                      <a:lnTo>
                        <a:pt x="100" y="67"/>
                      </a:lnTo>
                      <a:lnTo>
                        <a:pt x="102" y="72"/>
                      </a:lnTo>
                      <a:lnTo>
                        <a:pt x="102" y="75"/>
                      </a:lnTo>
                      <a:lnTo>
                        <a:pt x="103" y="79"/>
                      </a:lnTo>
                      <a:lnTo>
                        <a:pt x="105" y="82"/>
                      </a:lnTo>
                      <a:lnTo>
                        <a:pt x="105" y="86"/>
                      </a:lnTo>
                      <a:lnTo>
                        <a:pt x="105" y="90"/>
                      </a:lnTo>
                      <a:lnTo>
                        <a:pt x="106" y="95"/>
                      </a:lnTo>
                      <a:lnTo>
                        <a:pt x="105" y="100"/>
                      </a:lnTo>
                      <a:lnTo>
                        <a:pt x="105" y="104"/>
                      </a:lnTo>
                      <a:lnTo>
                        <a:pt x="105" y="108"/>
                      </a:lnTo>
                      <a:lnTo>
                        <a:pt x="103" y="112"/>
                      </a:lnTo>
                      <a:lnTo>
                        <a:pt x="102" y="115"/>
                      </a:lnTo>
                      <a:lnTo>
                        <a:pt x="101" y="120"/>
                      </a:lnTo>
                      <a:lnTo>
                        <a:pt x="100" y="123"/>
                      </a:lnTo>
                      <a:lnTo>
                        <a:pt x="99" y="126"/>
                      </a:lnTo>
                      <a:lnTo>
                        <a:pt x="98" y="129"/>
                      </a:lnTo>
                      <a:lnTo>
                        <a:pt x="96" y="132"/>
                      </a:lnTo>
                      <a:lnTo>
                        <a:pt x="94" y="135"/>
                      </a:lnTo>
                      <a:lnTo>
                        <a:pt x="93" y="137"/>
                      </a:lnTo>
                      <a:lnTo>
                        <a:pt x="90" y="140"/>
                      </a:lnTo>
                      <a:lnTo>
                        <a:pt x="88" y="143"/>
                      </a:lnTo>
                      <a:lnTo>
                        <a:pt x="86" y="145"/>
                      </a:lnTo>
                      <a:lnTo>
                        <a:pt x="83" y="146"/>
                      </a:lnTo>
                      <a:lnTo>
                        <a:pt x="81" y="148"/>
                      </a:lnTo>
                      <a:lnTo>
                        <a:pt x="77" y="149"/>
                      </a:lnTo>
                      <a:lnTo>
                        <a:pt x="75" y="150"/>
                      </a:lnTo>
                      <a:lnTo>
                        <a:pt x="72" y="151"/>
                      </a:lnTo>
                      <a:lnTo>
                        <a:pt x="69" y="152"/>
                      </a:lnTo>
                      <a:lnTo>
                        <a:pt x="66" y="152"/>
                      </a:lnTo>
                      <a:lnTo>
                        <a:pt x="63" y="152"/>
                      </a:lnTo>
                      <a:lnTo>
                        <a:pt x="61" y="152"/>
                      </a:lnTo>
                      <a:lnTo>
                        <a:pt x="59" y="152"/>
                      </a:lnTo>
                      <a:lnTo>
                        <a:pt x="57" y="152"/>
                      </a:lnTo>
                      <a:lnTo>
                        <a:pt x="55" y="152"/>
                      </a:lnTo>
                      <a:lnTo>
                        <a:pt x="53" y="152"/>
                      </a:lnTo>
                      <a:lnTo>
                        <a:pt x="52" y="152"/>
                      </a:lnTo>
                      <a:lnTo>
                        <a:pt x="50" y="151"/>
                      </a:lnTo>
                      <a:lnTo>
                        <a:pt x="49" y="151"/>
                      </a:lnTo>
                      <a:lnTo>
                        <a:pt x="47" y="151"/>
                      </a:lnTo>
                      <a:lnTo>
                        <a:pt x="46" y="150"/>
                      </a:lnTo>
                      <a:lnTo>
                        <a:pt x="44" y="150"/>
                      </a:lnTo>
                      <a:lnTo>
                        <a:pt x="43" y="149"/>
                      </a:lnTo>
                      <a:lnTo>
                        <a:pt x="42" y="148"/>
                      </a:lnTo>
                      <a:lnTo>
                        <a:pt x="40" y="148"/>
                      </a:lnTo>
                      <a:lnTo>
                        <a:pt x="39" y="147"/>
                      </a:lnTo>
                      <a:lnTo>
                        <a:pt x="38" y="146"/>
                      </a:lnTo>
                      <a:lnTo>
                        <a:pt x="36" y="145"/>
                      </a:lnTo>
                      <a:lnTo>
                        <a:pt x="35" y="144"/>
                      </a:lnTo>
                      <a:lnTo>
                        <a:pt x="34" y="142"/>
                      </a:lnTo>
                      <a:lnTo>
                        <a:pt x="33" y="140"/>
                      </a:lnTo>
                      <a:lnTo>
                        <a:pt x="30" y="139"/>
                      </a:lnTo>
                      <a:lnTo>
                        <a:pt x="29" y="138"/>
                      </a:lnTo>
                      <a:lnTo>
                        <a:pt x="28" y="136"/>
                      </a:lnTo>
                      <a:lnTo>
                        <a:pt x="27" y="135"/>
                      </a:lnTo>
                      <a:lnTo>
                        <a:pt x="26" y="133"/>
                      </a:lnTo>
                      <a:lnTo>
                        <a:pt x="26" y="149"/>
                      </a:lnTo>
                      <a:lnTo>
                        <a:pt x="0" y="149"/>
                      </a:lnTo>
                      <a:close/>
                      <a:moveTo>
                        <a:pt x="28" y="92"/>
                      </a:moveTo>
                      <a:lnTo>
                        <a:pt x="28" y="96"/>
                      </a:lnTo>
                      <a:lnTo>
                        <a:pt x="28" y="99"/>
                      </a:lnTo>
                      <a:lnTo>
                        <a:pt x="28" y="101"/>
                      </a:lnTo>
                      <a:lnTo>
                        <a:pt x="28" y="104"/>
                      </a:lnTo>
                      <a:lnTo>
                        <a:pt x="28" y="106"/>
                      </a:lnTo>
                      <a:lnTo>
                        <a:pt x="29" y="108"/>
                      </a:lnTo>
                      <a:lnTo>
                        <a:pt x="29" y="110"/>
                      </a:lnTo>
                      <a:lnTo>
                        <a:pt x="30" y="112"/>
                      </a:lnTo>
                      <a:lnTo>
                        <a:pt x="30" y="114"/>
                      </a:lnTo>
                      <a:lnTo>
                        <a:pt x="31" y="116"/>
                      </a:lnTo>
                      <a:lnTo>
                        <a:pt x="33" y="118"/>
                      </a:lnTo>
                      <a:lnTo>
                        <a:pt x="34" y="119"/>
                      </a:lnTo>
                      <a:lnTo>
                        <a:pt x="35" y="121"/>
                      </a:lnTo>
                      <a:lnTo>
                        <a:pt x="36" y="123"/>
                      </a:lnTo>
                      <a:lnTo>
                        <a:pt x="37" y="124"/>
                      </a:lnTo>
                      <a:lnTo>
                        <a:pt x="39" y="125"/>
                      </a:lnTo>
                      <a:lnTo>
                        <a:pt x="40" y="126"/>
                      </a:lnTo>
                      <a:lnTo>
                        <a:pt x="42" y="127"/>
                      </a:lnTo>
                      <a:lnTo>
                        <a:pt x="43" y="128"/>
                      </a:lnTo>
                      <a:lnTo>
                        <a:pt x="45" y="128"/>
                      </a:lnTo>
                      <a:lnTo>
                        <a:pt x="47" y="129"/>
                      </a:lnTo>
                      <a:lnTo>
                        <a:pt x="49" y="129"/>
                      </a:lnTo>
                      <a:lnTo>
                        <a:pt x="51" y="129"/>
                      </a:lnTo>
                      <a:lnTo>
                        <a:pt x="53" y="129"/>
                      </a:lnTo>
                      <a:lnTo>
                        <a:pt x="54" y="129"/>
                      </a:lnTo>
                      <a:lnTo>
                        <a:pt x="55" y="129"/>
                      </a:lnTo>
                      <a:lnTo>
                        <a:pt x="58" y="129"/>
                      </a:lnTo>
                      <a:lnTo>
                        <a:pt x="59" y="129"/>
                      </a:lnTo>
                      <a:lnTo>
                        <a:pt x="60" y="128"/>
                      </a:lnTo>
                      <a:lnTo>
                        <a:pt x="62" y="128"/>
                      </a:lnTo>
                      <a:lnTo>
                        <a:pt x="63" y="127"/>
                      </a:lnTo>
                      <a:lnTo>
                        <a:pt x="64" y="126"/>
                      </a:lnTo>
                      <a:lnTo>
                        <a:pt x="65" y="126"/>
                      </a:lnTo>
                      <a:lnTo>
                        <a:pt x="66" y="125"/>
                      </a:lnTo>
                      <a:lnTo>
                        <a:pt x="67" y="124"/>
                      </a:lnTo>
                      <a:lnTo>
                        <a:pt x="69" y="122"/>
                      </a:lnTo>
                      <a:lnTo>
                        <a:pt x="70" y="121"/>
                      </a:lnTo>
                      <a:lnTo>
                        <a:pt x="71" y="120"/>
                      </a:lnTo>
                      <a:lnTo>
                        <a:pt x="72" y="118"/>
                      </a:lnTo>
                      <a:lnTo>
                        <a:pt x="72" y="115"/>
                      </a:lnTo>
                      <a:lnTo>
                        <a:pt x="73" y="113"/>
                      </a:lnTo>
                      <a:lnTo>
                        <a:pt x="74" y="111"/>
                      </a:lnTo>
                      <a:lnTo>
                        <a:pt x="74" y="109"/>
                      </a:lnTo>
                      <a:lnTo>
                        <a:pt x="75" y="107"/>
                      </a:lnTo>
                      <a:lnTo>
                        <a:pt x="75" y="104"/>
                      </a:lnTo>
                      <a:lnTo>
                        <a:pt x="75" y="102"/>
                      </a:lnTo>
                      <a:lnTo>
                        <a:pt x="75" y="99"/>
                      </a:lnTo>
                      <a:lnTo>
                        <a:pt x="76" y="96"/>
                      </a:lnTo>
                      <a:lnTo>
                        <a:pt x="75" y="93"/>
                      </a:lnTo>
                      <a:lnTo>
                        <a:pt x="75" y="90"/>
                      </a:lnTo>
                      <a:lnTo>
                        <a:pt x="75" y="87"/>
                      </a:lnTo>
                      <a:lnTo>
                        <a:pt x="75" y="85"/>
                      </a:lnTo>
                      <a:lnTo>
                        <a:pt x="74" y="82"/>
                      </a:lnTo>
                      <a:lnTo>
                        <a:pt x="74" y="80"/>
                      </a:lnTo>
                      <a:lnTo>
                        <a:pt x="73" y="78"/>
                      </a:lnTo>
                      <a:lnTo>
                        <a:pt x="72" y="76"/>
                      </a:lnTo>
                      <a:lnTo>
                        <a:pt x="72" y="74"/>
                      </a:lnTo>
                      <a:lnTo>
                        <a:pt x="71" y="72"/>
                      </a:lnTo>
                      <a:lnTo>
                        <a:pt x="70" y="71"/>
                      </a:lnTo>
                      <a:lnTo>
                        <a:pt x="69" y="68"/>
                      </a:lnTo>
                      <a:lnTo>
                        <a:pt x="67" y="67"/>
                      </a:lnTo>
                      <a:lnTo>
                        <a:pt x="66" y="66"/>
                      </a:lnTo>
                      <a:lnTo>
                        <a:pt x="65" y="65"/>
                      </a:lnTo>
                      <a:lnTo>
                        <a:pt x="64" y="64"/>
                      </a:lnTo>
                      <a:lnTo>
                        <a:pt x="63" y="63"/>
                      </a:lnTo>
                      <a:lnTo>
                        <a:pt x="61" y="62"/>
                      </a:lnTo>
                      <a:lnTo>
                        <a:pt x="60" y="62"/>
                      </a:lnTo>
                      <a:lnTo>
                        <a:pt x="59" y="61"/>
                      </a:lnTo>
                      <a:lnTo>
                        <a:pt x="57" y="61"/>
                      </a:lnTo>
                      <a:lnTo>
                        <a:pt x="55" y="61"/>
                      </a:lnTo>
                      <a:lnTo>
                        <a:pt x="53" y="61"/>
                      </a:lnTo>
                      <a:lnTo>
                        <a:pt x="52" y="60"/>
                      </a:lnTo>
                      <a:lnTo>
                        <a:pt x="50" y="61"/>
                      </a:lnTo>
                      <a:lnTo>
                        <a:pt x="48" y="61"/>
                      </a:lnTo>
                      <a:lnTo>
                        <a:pt x="47" y="61"/>
                      </a:lnTo>
                      <a:lnTo>
                        <a:pt x="45" y="61"/>
                      </a:lnTo>
                      <a:lnTo>
                        <a:pt x="44" y="62"/>
                      </a:lnTo>
                      <a:lnTo>
                        <a:pt x="42" y="63"/>
                      </a:lnTo>
                      <a:lnTo>
                        <a:pt x="41" y="63"/>
                      </a:lnTo>
                      <a:lnTo>
                        <a:pt x="39" y="64"/>
                      </a:lnTo>
                      <a:lnTo>
                        <a:pt x="38" y="65"/>
                      </a:lnTo>
                      <a:lnTo>
                        <a:pt x="37" y="66"/>
                      </a:lnTo>
                      <a:lnTo>
                        <a:pt x="36" y="67"/>
                      </a:lnTo>
                      <a:lnTo>
                        <a:pt x="35" y="68"/>
                      </a:lnTo>
                      <a:lnTo>
                        <a:pt x="34" y="71"/>
                      </a:lnTo>
                      <a:lnTo>
                        <a:pt x="33" y="72"/>
                      </a:lnTo>
                      <a:lnTo>
                        <a:pt x="31" y="74"/>
                      </a:lnTo>
                      <a:lnTo>
                        <a:pt x="30" y="76"/>
                      </a:lnTo>
                      <a:lnTo>
                        <a:pt x="30" y="77"/>
                      </a:lnTo>
                      <a:lnTo>
                        <a:pt x="29" y="79"/>
                      </a:lnTo>
                      <a:lnTo>
                        <a:pt x="29" y="81"/>
                      </a:lnTo>
                      <a:lnTo>
                        <a:pt x="28" y="83"/>
                      </a:lnTo>
                      <a:lnTo>
                        <a:pt x="28" y="85"/>
                      </a:lnTo>
                      <a:lnTo>
                        <a:pt x="28" y="88"/>
                      </a:lnTo>
                      <a:lnTo>
                        <a:pt x="28" y="90"/>
                      </a:lnTo>
                      <a:lnTo>
                        <a:pt x="28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37" name="Freeform 608"/>
                <p:cNvSpPr>
                  <a:spLocks/>
                </p:cNvSpPr>
                <p:nvPr/>
              </p:nvSpPr>
              <p:spPr bwMode="auto">
                <a:xfrm>
                  <a:off x="4250" y="1276"/>
                  <a:ext cx="49" cy="55"/>
                </a:xfrm>
                <a:custGeom>
                  <a:avLst/>
                  <a:gdLst>
                    <a:gd name="T0" fmla="*/ 9 w 98"/>
                    <a:gd name="T1" fmla="*/ 11 h 112"/>
                    <a:gd name="T2" fmla="*/ 9 w 98"/>
                    <a:gd name="T3" fmla="*/ 12 h 112"/>
                    <a:gd name="T4" fmla="*/ 8 w 98"/>
                    <a:gd name="T5" fmla="*/ 12 h 112"/>
                    <a:gd name="T6" fmla="*/ 8 w 98"/>
                    <a:gd name="T7" fmla="*/ 13 h 112"/>
                    <a:gd name="T8" fmla="*/ 7 w 98"/>
                    <a:gd name="T9" fmla="*/ 13 h 112"/>
                    <a:gd name="T10" fmla="*/ 7 w 98"/>
                    <a:gd name="T11" fmla="*/ 13 h 112"/>
                    <a:gd name="T12" fmla="*/ 6 w 98"/>
                    <a:gd name="T13" fmla="*/ 13 h 112"/>
                    <a:gd name="T14" fmla="*/ 5 w 98"/>
                    <a:gd name="T15" fmla="*/ 13 h 112"/>
                    <a:gd name="T16" fmla="*/ 5 w 98"/>
                    <a:gd name="T17" fmla="*/ 13 h 112"/>
                    <a:gd name="T18" fmla="*/ 4 w 98"/>
                    <a:gd name="T19" fmla="*/ 13 h 112"/>
                    <a:gd name="T20" fmla="*/ 3 w 98"/>
                    <a:gd name="T21" fmla="*/ 13 h 112"/>
                    <a:gd name="T22" fmla="*/ 3 w 98"/>
                    <a:gd name="T23" fmla="*/ 13 h 112"/>
                    <a:gd name="T24" fmla="*/ 2 w 98"/>
                    <a:gd name="T25" fmla="*/ 13 h 112"/>
                    <a:gd name="T26" fmla="*/ 2 w 98"/>
                    <a:gd name="T27" fmla="*/ 12 h 112"/>
                    <a:gd name="T28" fmla="*/ 1 w 98"/>
                    <a:gd name="T29" fmla="*/ 12 h 112"/>
                    <a:gd name="T30" fmla="*/ 1 w 98"/>
                    <a:gd name="T31" fmla="*/ 12 h 112"/>
                    <a:gd name="T32" fmla="*/ 1 w 98"/>
                    <a:gd name="T33" fmla="*/ 11 h 112"/>
                    <a:gd name="T34" fmla="*/ 1 w 98"/>
                    <a:gd name="T35" fmla="*/ 10 h 112"/>
                    <a:gd name="T36" fmla="*/ 0 w 98"/>
                    <a:gd name="T37" fmla="*/ 10 h 112"/>
                    <a:gd name="T38" fmla="*/ 0 w 98"/>
                    <a:gd name="T39" fmla="*/ 9 h 112"/>
                    <a:gd name="T40" fmla="*/ 0 w 98"/>
                    <a:gd name="T41" fmla="*/ 0 h 112"/>
                    <a:gd name="T42" fmla="*/ 4 w 98"/>
                    <a:gd name="T43" fmla="*/ 6 h 112"/>
                    <a:gd name="T44" fmla="*/ 4 w 98"/>
                    <a:gd name="T45" fmla="*/ 7 h 112"/>
                    <a:gd name="T46" fmla="*/ 4 w 98"/>
                    <a:gd name="T47" fmla="*/ 8 h 112"/>
                    <a:gd name="T48" fmla="*/ 4 w 98"/>
                    <a:gd name="T49" fmla="*/ 9 h 112"/>
                    <a:gd name="T50" fmla="*/ 4 w 98"/>
                    <a:gd name="T51" fmla="*/ 9 h 112"/>
                    <a:gd name="T52" fmla="*/ 4 w 98"/>
                    <a:gd name="T53" fmla="*/ 10 h 112"/>
                    <a:gd name="T54" fmla="*/ 4 w 98"/>
                    <a:gd name="T55" fmla="*/ 10 h 112"/>
                    <a:gd name="T56" fmla="*/ 5 w 98"/>
                    <a:gd name="T57" fmla="*/ 10 h 112"/>
                    <a:gd name="T58" fmla="*/ 5 w 98"/>
                    <a:gd name="T59" fmla="*/ 10 h 112"/>
                    <a:gd name="T60" fmla="*/ 5 w 98"/>
                    <a:gd name="T61" fmla="*/ 11 h 112"/>
                    <a:gd name="T62" fmla="*/ 5 w 98"/>
                    <a:gd name="T63" fmla="*/ 11 h 112"/>
                    <a:gd name="T64" fmla="*/ 6 w 98"/>
                    <a:gd name="T65" fmla="*/ 11 h 112"/>
                    <a:gd name="T66" fmla="*/ 6 w 98"/>
                    <a:gd name="T67" fmla="*/ 11 h 112"/>
                    <a:gd name="T68" fmla="*/ 7 w 98"/>
                    <a:gd name="T69" fmla="*/ 11 h 112"/>
                    <a:gd name="T70" fmla="*/ 7 w 98"/>
                    <a:gd name="T71" fmla="*/ 11 h 112"/>
                    <a:gd name="T72" fmla="*/ 7 w 98"/>
                    <a:gd name="T73" fmla="*/ 10 h 112"/>
                    <a:gd name="T74" fmla="*/ 8 w 98"/>
                    <a:gd name="T75" fmla="*/ 10 h 112"/>
                    <a:gd name="T76" fmla="*/ 8 w 98"/>
                    <a:gd name="T77" fmla="*/ 10 h 112"/>
                    <a:gd name="T78" fmla="*/ 8 w 98"/>
                    <a:gd name="T79" fmla="*/ 10 h 112"/>
                    <a:gd name="T80" fmla="*/ 9 w 98"/>
                    <a:gd name="T81" fmla="*/ 9 h 112"/>
                    <a:gd name="T82" fmla="*/ 9 w 98"/>
                    <a:gd name="T83" fmla="*/ 9 h 112"/>
                    <a:gd name="T84" fmla="*/ 9 w 98"/>
                    <a:gd name="T85" fmla="*/ 8 h 112"/>
                    <a:gd name="T86" fmla="*/ 9 w 98"/>
                    <a:gd name="T87" fmla="*/ 7 h 112"/>
                    <a:gd name="T88" fmla="*/ 9 w 98"/>
                    <a:gd name="T89" fmla="*/ 6 h 112"/>
                    <a:gd name="T90" fmla="*/ 9 w 98"/>
                    <a:gd name="T91" fmla="*/ 0 h 112"/>
                    <a:gd name="T92" fmla="*/ 9 w 98"/>
                    <a:gd name="T93" fmla="*/ 13 h 11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8"/>
                    <a:gd name="T142" fmla="*/ 0 h 112"/>
                    <a:gd name="T143" fmla="*/ 98 w 98"/>
                    <a:gd name="T144" fmla="*/ 112 h 112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8" h="112">
                      <a:moveTo>
                        <a:pt x="72" y="109"/>
                      </a:moveTo>
                      <a:lnTo>
                        <a:pt x="72" y="93"/>
                      </a:lnTo>
                      <a:lnTo>
                        <a:pt x="69" y="95"/>
                      </a:lnTo>
                      <a:lnTo>
                        <a:pt x="68" y="96"/>
                      </a:lnTo>
                      <a:lnTo>
                        <a:pt x="67" y="97"/>
                      </a:lnTo>
                      <a:lnTo>
                        <a:pt x="66" y="99"/>
                      </a:lnTo>
                      <a:lnTo>
                        <a:pt x="65" y="100"/>
                      </a:lnTo>
                      <a:lnTo>
                        <a:pt x="64" y="102"/>
                      </a:lnTo>
                      <a:lnTo>
                        <a:pt x="62" y="103"/>
                      </a:lnTo>
                      <a:lnTo>
                        <a:pt x="61" y="104"/>
                      </a:lnTo>
                      <a:lnTo>
                        <a:pt x="60" y="105"/>
                      </a:lnTo>
                      <a:lnTo>
                        <a:pt x="58" y="106"/>
                      </a:lnTo>
                      <a:lnTo>
                        <a:pt x="57" y="107"/>
                      </a:lnTo>
                      <a:lnTo>
                        <a:pt x="56" y="107"/>
                      </a:lnTo>
                      <a:lnTo>
                        <a:pt x="54" y="108"/>
                      </a:lnTo>
                      <a:lnTo>
                        <a:pt x="52" y="109"/>
                      </a:lnTo>
                      <a:lnTo>
                        <a:pt x="51" y="110"/>
                      </a:lnTo>
                      <a:lnTo>
                        <a:pt x="49" y="110"/>
                      </a:lnTo>
                      <a:lnTo>
                        <a:pt x="48" y="111"/>
                      </a:lnTo>
                      <a:lnTo>
                        <a:pt x="45" y="111"/>
                      </a:lnTo>
                      <a:lnTo>
                        <a:pt x="43" y="112"/>
                      </a:lnTo>
                      <a:lnTo>
                        <a:pt x="42" y="112"/>
                      </a:lnTo>
                      <a:lnTo>
                        <a:pt x="40" y="112"/>
                      </a:lnTo>
                      <a:lnTo>
                        <a:pt x="38" y="112"/>
                      </a:lnTo>
                      <a:lnTo>
                        <a:pt x="36" y="112"/>
                      </a:lnTo>
                      <a:lnTo>
                        <a:pt x="35" y="112"/>
                      </a:lnTo>
                      <a:lnTo>
                        <a:pt x="33" y="112"/>
                      </a:lnTo>
                      <a:lnTo>
                        <a:pt x="31" y="112"/>
                      </a:lnTo>
                      <a:lnTo>
                        <a:pt x="30" y="112"/>
                      </a:lnTo>
                      <a:lnTo>
                        <a:pt x="28" y="112"/>
                      </a:lnTo>
                      <a:lnTo>
                        <a:pt x="26" y="112"/>
                      </a:lnTo>
                      <a:lnTo>
                        <a:pt x="25" y="111"/>
                      </a:lnTo>
                      <a:lnTo>
                        <a:pt x="23" y="111"/>
                      </a:lnTo>
                      <a:lnTo>
                        <a:pt x="21" y="110"/>
                      </a:lnTo>
                      <a:lnTo>
                        <a:pt x="19" y="110"/>
                      </a:lnTo>
                      <a:lnTo>
                        <a:pt x="18" y="109"/>
                      </a:lnTo>
                      <a:lnTo>
                        <a:pt x="16" y="108"/>
                      </a:lnTo>
                      <a:lnTo>
                        <a:pt x="15" y="107"/>
                      </a:lnTo>
                      <a:lnTo>
                        <a:pt x="13" y="107"/>
                      </a:lnTo>
                      <a:lnTo>
                        <a:pt x="12" y="106"/>
                      </a:lnTo>
                      <a:lnTo>
                        <a:pt x="11" y="105"/>
                      </a:lnTo>
                      <a:lnTo>
                        <a:pt x="10" y="104"/>
                      </a:lnTo>
                      <a:lnTo>
                        <a:pt x="9" y="103"/>
                      </a:lnTo>
                      <a:lnTo>
                        <a:pt x="7" y="102"/>
                      </a:lnTo>
                      <a:lnTo>
                        <a:pt x="7" y="100"/>
                      </a:lnTo>
                      <a:lnTo>
                        <a:pt x="6" y="99"/>
                      </a:lnTo>
                      <a:lnTo>
                        <a:pt x="5" y="98"/>
                      </a:lnTo>
                      <a:lnTo>
                        <a:pt x="4" y="97"/>
                      </a:lnTo>
                      <a:lnTo>
                        <a:pt x="3" y="96"/>
                      </a:lnTo>
                      <a:lnTo>
                        <a:pt x="3" y="94"/>
                      </a:lnTo>
                      <a:lnTo>
                        <a:pt x="2" y="93"/>
                      </a:lnTo>
                      <a:lnTo>
                        <a:pt x="2" y="91"/>
                      </a:lnTo>
                      <a:lnTo>
                        <a:pt x="1" y="90"/>
                      </a:lnTo>
                      <a:lnTo>
                        <a:pt x="1" y="88"/>
                      </a:lnTo>
                      <a:lnTo>
                        <a:pt x="1" y="86"/>
                      </a:lnTo>
                      <a:lnTo>
                        <a:pt x="0" y="84"/>
                      </a:lnTo>
                      <a:lnTo>
                        <a:pt x="0" y="82"/>
                      </a:lnTo>
                      <a:lnTo>
                        <a:pt x="0" y="80"/>
                      </a:lnTo>
                      <a:lnTo>
                        <a:pt x="0" y="78"/>
                      </a:lnTo>
                      <a:lnTo>
                        <a:pt x="0" y="75"/>
                      </a:lnTo>
                      <a:lnTo>
                        <a:pt x="0" y="73"/>
                      </a:lnTo>
                      <a:lnTo>
                        <a:pt x="0" y="70"/>
                      </a:ln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8" y="50"/>
                      </a:lnTo>
                      <a:lnTo>
                        <a:pt x="28" y="55"/>
                      </a:lnTo>
                      <a:lnTo>
                        <a:pt x="28" y="58"/>
                      </a:lnTo>
                      <a:lnTo>
                        <a:pt x="28" y="61"/>
                      </a:lnTo>
                      <a:lnTo>
                        <a:pt x="28" y="64"/>
                      </a:lnTo>
                      <a:lnTo>
                        <a:pt x="28" y="67"/>
                      </a:lnTo>
                      <a:lnTo>
                        <a:pt x="28" y="69"/>
                      </a:lnTo>
                      <a:lnTo>
                        <a:pt x="28" y="71"/>
                      </a:lnTo>
                      <a:lnTo>
                        <a:pt x="28" y="73"/>
                      </a:lnTo>
                      <a:lnTo>
                        <a:pt x="29" y="75"/>
                      </a:lnTo>
                      <a:lnTo>
                        <a:pt x="29" y="76"/>
                      </a:lnTo>
                      <a:lnTo>
                        <a:pt x="29" y="79"/>
                      </a:lnTo>
                      <a:lnTo>
                        <a:pt x="30" y="79"/>
                      </a:lnTo>
                      <a:lnTo>
                        <a:pt x="30" y="80"/>
                      </a:lnTo>
                      <a:lnTo>
                        <a:pt x="30" y="81"/>
                      </a:lnTo>
                      <a:lnTo>
                        <a:pt x="30" y="82"/>
                      </a:lnTo>
                      <a:lnTo>
                        <a:pt x="31" y="83"/>
                      </a:lnTo>
                      <a:lnTo>
                        <a:pt x="31" y="84"/>
                      </a:lnTo>
                      <a:lnTo>
                        <a:pt x="32" y="85"/>
                      </a:lnTo>
                      <a:lnTo>
                        <a:pt x="33" y="86"/>
                      </a:lnTo>
                      <a:lnTo>
                        <a:pt x="34" y="87"/>
                      </a:lnTo>
                      <a:lnTo>
                        <a:pt x="35" y="87"/>
                      </a:lnTo>
                      <a:lnTo>
                        <a:pt x="35" y="88"/>
                      </a:lnTo>
                      <a:lnTo>
                        <a:pt x="36" y="88"/>
                      </a:lnTo>
                      <a:lnTo>
                        <a:pt x="37" y="89"/>
                      </a:lnTo>
                      <a:lnTo>
                        <a:pt x="38" y="89"/>
                      </a:lnTo>
                      <a:lnTo>
                        <a:pt x="39" y="90"/>
                      </a:lnTo>
                      <a:lnTo>
                        <a:pt x="40" y="90"/>
                      </a:lnTo>
                      <a:lnTo>
                        <a:pt x="41" y="90"/>
                      </a:lnTo>
                      <a:lnTo>
                        <a:pt x="42" y="90"/>
                      </a:lnTo>
                      <a:lnTo>
                        <a:pt x="43" y="90"/>
                      </a:lnTo>
                      <a:lnTo>
                        <a:pt x="44" y="90"/>
                      </a:lnTo>
                      <a:lnTo>
                        <a:pt x="45" y="90"/>
                      </a:lnTo>
                      <a:lnTo>
                        <a:pt x="47" y="90"/>
                      </a:lnTo>
                      <a:lnTo>
                        <a:pt x="48" y="90"/>
                      </a:lnTo>
                      <a:lnTo>
                        <a:pt x="49" y="90"/>
                      </a:lnTo>
                      <a:lnTo>
                        <a:pt x="50" y="90"/>
                      </a:lnTo>
                      <a:lnTo>
                        <a:pt x="51" y="90"/>
                      </a:lnTo>
                      <a:lnTo>
                        <a:pt x="52" y="89"/>
                      </a:lnTo>
                      <a:lnTo>
                        <a:pt x="53" y="89"/>
                      </a:lnTo>
                      <a:lnTo>
                        <a:pt x="54" y="89"/>
                      </a:lnTo>
                      <a:lnTo>
                        <a:pt x="55" y="88"/>
                      </a:lnTo>
                      <a:lnTo>
                        <a:pt x="56" y="88"/>
                      </a:lnTo>
                      <a:lnTo>
                        <a:pt x="57" y="87"/>
                      </a:lnTo>
                      <a:lnTo>
                        <a:pt x="59" y="86"/>
                      </a:lnTo>
                      <a:lnTo>
                        <a:pt x="60" y="85"/>
                      </a:lnTo>
                      <a:lnTo>
                        <a:pt x="61" y="84"/>
                      </a:lnTo>
                      <a:lnTo>
                        <a:pt x="62" y="84"/>
                      </a:lnTo>
                      <a:lnTo>
                        <a:pt x="63" y="83"/>
                      </a:lnTo>
                      <a:lnTo>
                        <a:pt x="64" y="82"/>
                      </a:lnTo>
                      <a:lnTo>
                        <a:pt x="64" y="81"/>
                      </a:lnTo>
                      <a:lnTo>
                        <a:pt x="65" y="81"/>
                      </a:lnTo>
                      <a:lnTo>
                        <a:pt x="65" y="80"/>
                      </a:lnTo>
                      <a:lnTo>
                        <a:pt x="66" y="79"/>
                      </a:lnTo>
                      <a:lnTo>
                        <a:pt x="66" y="78"/>
                      </a:lnTo>
                      <a:lnTo>
                        <a:pt x="67" y="76"/>
                      </a:lnTo>
                      <a:lnTo>
                        <a:pt x="67" y="75"/>
                      </a:lnTo>
                      <a:lnTo>
                        <a:pt x="67" y="74"/>
                      </a:lnTo>
                      <a:lnTo>
                        <a:pt x="67" y="72"/>
                      </a:lnTo>
                      <a:lnTo>
                        <a:pt x="68" y="71"/>
                      </a:lnTo>
                      <a:lnTo>
                        <a:pt x="68" y="69"/>
                      </a:lnTo>
                      <a:lnTo>
                        <a:pt x="68" y="66"/>
                      </a:lnTo>
                      <a:lnTo>
                        <a:pt x="68" y="64"/>
                      </a:lnTo>
                      <a:lnTo>
                        <a:pt x="68" y="61"/>
                      </a:lnTo>
                      <a:lnTo>
                        <a:pt x="68" y="58"/>
                      </a:lnTo>
                      <a:lnTo>
                        <a:pt x="68" y="55"/>
                      </a:lnTo>
                      <a:lnTo>
                        <a:pt x="68" y="50"/>
                      </a:lnTo>
                      <a:lnTo>
                        <a:pt x="69" y="46"/>
                      </a:lnTo>
                      <a:lnTo>
                        <a:pt x="69" y="0"/>
                      </a:lnTo>
                      <a:lnTo>
                        <a:pt x="98" y="0"/>
                      </a:lnTo>
                      <a:lnTo>
                        <a:pt x="98" y="109"/>
                      </a:lnTo>
                      <a:lnTo>
                        <a:pt x="72" y="10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38" name="Freeform 609"/>
                <p:cNvSpPr>
                  <a:spLocks/>
                </p:cNvSpPr>
                <p:nvPr/>
              </p:nvSpPr>
              <p:spPr bwMode="auto">
                <a:xfrm>
                  <a:off x="4309" y="1256"/>
                  <a:ext cx="32" cy="75"/>
                </a:xfrm>
                <a:custGeom>
                  <a:avLst/>
                  <a:gdLst>
                    <a:gd name="T0" fmla="*/ 8 w 64"/>
                    <a:gd name="T1" fmla="*/ 8 h 150"/>
                    <a:gd name="T2" fmla="*/ 6 w 64"/>
                    <a:gd name="T3" fmla="*/ 14 h 150"/>
                    <a:gd name="T4" fmla="*/ 5 w 64"/>
                    <a:gd name="T5" fmla="*/ 14 h 150"/>
                    <a:gd name="T6" fmla="*/ 5 w 64"/>
                    <a:gd name="T7" fmla="*/ 15 h 150"/>
                    <a:gd name="T8" fmla="*/ 5 w 64"/>
                    <a:gd name="T9" fmla="*/ 15 h 150"/>
                    <a:gd name="T10" fmla="*/ 5 w 64"/>
                    <a:gd name="T11" fmla="*/ 15 h 150"/>
                    <a:gd name="T12" fmla="*/ 5 w 64"/>
                    <a:gd name="T13" fmla="*/ 15 h 150"/>
                    <a:gd name="T14" fmla="*/ 6 w 64"/>
                    <a:gd name="T15" fmla="*/ 16 h 150"/>
                    <a:gd name="T16" fmla="*/ 6 w 64"/>
                    <a:gd name="T17" fmla="*/ 16 h 150"/>
                    <a:gd name="T18" fmla="*/ 6 w 64"/>
                    <a:gd name="T19" fmla="*/ 16 h 150"/>
                    <a:gd name="T20" fmla="*/ 6 w 64"/>
                    <a:gd name="T21" fmla="*/ 16 h 150"/>
                    <a:gd name="T22" fmla="*/ 6 w 64"/>
                    <a:gd name="T23" fmla="*/ 16 h 150"/>
                    <a:gd name="T24" fmla="*/ 6 w 64"/>
                    <a:gd name="T25" fmla="*/ 16 h 150"/>
                    <a:gd name="T26" fmla="*/ 6 w 64"/>
                    <a:gd name="T27" fmla="*/ 16 h 150"/>
                    <a:gd name="T28" fmla="*/ 6 w 64"/>
                    <a:gd name="T29" fmla="*/ 16 h 150"/>
                    <a:gd name="T30" fmla="*/ 6 w 64"/>
                    <a:gd name="T31" fmla="*/ 16 h 150"/>
                    <a:gd name="T32" fmla="*/ 6 w 64"/>
                    <a:gd name="T33" fmla="*/ 16 h 150"/>
                    <a:gd name="T34" fmla="*/ 6 w 64"/>
                    <a:gd name="T35" fmla="*/ 16 h 150"/>
                    <a:gd name="T36" fmla="*/ 6 w 64"/>
                    <a:gd name="T37" fmla="*/ 16 h 150"/>
                    <a:gd name="T38" fmla="*/ 7 w 64"/>
                    <a:gd name="T39" fmla="*/ 16 h 150"/>
                    <a:gd name="T40" fmla="*/ 7 w 64"/>
                    <a:gd name="T41" fmla="*/ 16 h 150"/>
                    <a:gd name="T42" fmla="*/ 7 w 64"/>
                    <a:gd name="T43" fmla="*/ 16 h 150"/>
                    <a:gd name="T44" fmla="*/ 7 w 64"/>
                    <a:gd name="T45" fmla="*/ 16 h 150"/>
                    <a:gd name="T46" fmla="*/ 7 w 64"/>
                    <a:gd name="T47" fmla="*/ 16 h 150"/>
                    <a:gd name="T48" fmla="*/ 8 w 64"/>
                    <a:gd name="T49" fmla="*/ 16 h 150"/>
                    <a:gd name="T50" fmla="*/ 8 w 64"/>
                    <a:gd name="T51" fmla="*/ 16 h 150"/>
                    <a:gd name="T52" fmla="*/ 8 w 64"/>
                    <a:gd name="T53" fmla="*/ 19 h 150"/>
                    <a:gd name="T54" fmla="*/ 8 w 64"/>
                    <a:gd name="T55" fmla="*/ 19 h 150"/>
                    <a:gd name="T56" fmla="*/ 7 w 64"/>
                    <a:gd name="T57" fmla="*/ 19 h 150"/>
                    <a:gd name="T58" fmla="*/ 7 w 64"/>
                    <a:gd name="T59" fmla="*/ 19 h 150"/>
                    <a:gd name="T60" fmla="*/ 6 w 64"/>
                    <a:gd name="T61" fmla="*/ 19 h 150"/>
                    <a:gd name="T62" fmla="*/ 6 w 64"/>
                    <a:gd name="T63" fmla="*/ 19 h 150"/>
                    <a:gd name="T64" fmla="*/ 5 w 64"/>
                    <a:gd name="T65" fmla="*/ 19 h 150"/>
                    <a:gd name="T66" fmla="*/ 5 w 64"/>
                    <a:gd name="T67" fmla="*/ 19 h 150"/>
                    <a:gd name="T68" fmla="*/ 5 w 64"/>
                    <a:gd name="T69" fmla="*/ 19 h 150"/>
                    <a:gd name="T70" fmla="*/ 4 w 64"/>
                    <a:gd name="T71" fmla="*/ 19 h 150"/>
                    <a:gd name="T72" fmla="*/ 4 w 64"/>
                    <a:gd name="T73" fmla="*/ 19 h 150"/>
                    <a:gd name="T74" fmla="*/ 4 w 64"/>
                    <a:gd name="T75" fmla="*/ 19 h 150"/>
                    <a:gd name="T76" fmla="*/ 3 w 64"/>
                    <a:gd name="T77" fmla="*/ 19 h 150"/>
                    <a:gd name="T78" fmla="*/ 3 w 64"/>
                    <a:gd name="T79" fmla="*/ 19 h 150"/>
                    <a:gd name="T80" fmla="*/ 3 w 64"/>
                    <a:gd name="T81" fmla="*/ 19 h 150"/>
                    <a:gd name="T82" fmla="*/ 3 w 64"/>
                    <a:gd name="T83" fmla="*/ 18 h 150"/>
                    <a:gd name="T84" fmla="*/ 3 w 64"/>
                    <a:gd name="T85" fmla="*/ 18 h 150"/>
                    <a:gd name="T86" fmla="*/ 3 w 64"/>
                    <a:gd name="T87" fmla="*/ 18 h 150"/>
                    <a:gd name="T88" fmla="*/ 2 w 64"/>
                    <a:gd name="T89" fmla="*/ 18 h 150"/>
                    <a:gd name="T90" fmla="*/ 2 w 64"/>
                    <a:gd name="T91" fmla="*/ 18 h 150"/>
                    <a:gd name="T92" fmla="*/ 2 w 64"/>
                    <a:gd name="T93" fmla="*/ 18 h 150"/>
                    <a:gd name="T94" fmla="*/ 2 w 64"/>
                    <a:gd name="T95" fmla="*/ 17 h 150"/>
                    <a:gd name="T96" fmla="*/ 2 w 64"/>
                    <a:gd name="T97" fmla="*/ 17 h 150"/>
                    <a:gd name="T98" fmla="*/ 2 w 64"/>
                    <a:gd name="T99" fmla="*/ 17 h 150"/>
                    <a:gd name="T100" fmla="*/ 2 w 64"/>
                    <a:gd name="T101" fmla="*/ 17 h 150"/>
                    <a:gd name="T102" fmla="*/ 2 w 64"/>
                    <a:gd name="T103" fmla="*/ 16 h 150"/>
                    <a:gd name="T104" fmla="*/ 2 w 64"/>
                    <a:gd name="T105" fmla="*/ 16 h 150"/>
                    <a:gd name="T106" fmla="*/ 2 w 64"/>
                    <a:gd name="T107" fmla="*/ 15 h 150"/>
                    <a:gd name="T108" fmla="*/ 2 w 64"/>
                    <a:gd name="T109" fmla="*/ 15 h 150"/>
                    <a:gd name="T110" fmla="*/ 2 w 64"/>
                    <a:gd name="T111" fmla="*/ 14 h 150"/>
                    <a:gd name="T112" fmla="*/ 2 w 64"/>
                    <a:gd name="T113" fmla="*/ 8 h 150"/>
                    <a:gd name="T114" fmla="*/ 0 w 64"/>
                    <a:gd name="T115" fmla="*/ 5 h 150"/>
                    <a:gd name="T116" fmla="*/ 2 w 64"/>
                    <a:gd name="T117" fmla="*/ 2 h 150"/>
                    <a:gd name="T118" fmla="*/ 6 w 64"/>
                    <a:gd name="T119" fmla="*/ 5 h 150"/>
                    <a:gd name="T120" fmla="*/ 8 w 64"/>
                    <a:gd name="T121" fmla="*/ 5 h 15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64"/>
                    <a:gd name="T184" fmla="*/ 0 h 150"/>
                    <a:gd name="T185" fmla="*/ 64 w 64"/>
                    <a:gd name="T186" fmla="*/ 150 h 15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64" h="150">
                      <a:moveTo>
                        <a:pt x="62" y="38"/>
                      </a:moveTo>
                      <a:lnTo>
                        <a:pt x="62" y="61"/>
                      </a:lnTo>
                      <a:lnTo>
                        <a:pt x="42" y="61"/>
                      </a:lnTo>
                      <a:lnTo>
                        <a:pt x="42" y="106"/>
                      </a:lnTo>
                      <a:lnTo>
                        <a:pt x="41" y="108"/>
                      </a:lnTo>
                      <a:lnTo>
                        <a:pt x="41" y="110"/>
                      </a:lnTo>
                      <a:lnTo>
                        <a:pt x="41" y="112"/>
                      </a:lnTo>
                      <a:lnTo>
                        <a:pt x="41" y="114"/>
                      </a:lnTo>
                      <a:lnTo>
                        <a:pt x="41" y="116"/>
                      </a:lnTo>
                      <a:lnTo>
                        <a:pt x="41" y="117"/>
                      </a:lnTo>
                      <a:lnTo>
                        <a:pt x="41" y="118"/>
                      </a:lnTo>
                      <a:lnTo>
                        <a:pt x="41" y="120"/>
                      </a:lnTo>
                      <a:lnTo>
                        <a:pt x="41" y="121"/>
                      </a:lnTo>
                      <a:lnTo>
                        <a:pt x="41" y="122"/>
                      </a:lnTo>
                      <a:lnTo>
                        <a:pt x="42" y="122"/>
                      </a:lnTo>
                      <a:lnTo>
                        <a:pt x="42" y="123"/>
                      </a:lnTo>
                      <a:lnTo>
                        <a:pt x="42" y="124"/>
                      </a:lnTo>
                      <a:lnTo>
                        <a:pt x="43" y="124"/>
                      </a:lnTo>
                      <a:lnTo>
                        <a:pt x="43" y="125"/>
                      </a:lnTo>
                      <a:lnTo>
                        <a:pt x="44" y="125"/>
                      </a:lnTo>
                      <a:lnTo>
                        <a:pt x="45" y="125"/>
                      </a:lnTo>
                      <a:lnTo>
                        <a:pt x="45" y="126"/>
                      </a:lnTo>
                      <a:lnTo>
                        <a:pt x="46" y="126"/>
                      </a:lnTo>
                      <a:lnTo>
                        <a:pt x="47" y="126"/>
                      </a:lnTo>
                      <a:lnTo>
                        <a:pt x="48" y="126"/>
                      </a:lnTo>
                      <a:lnTo>
                        <a:pt x="50" y="126"/>
                      </a:lnTo>
                      <a:lnTo>
                        <a:pt x="51" y="126"/>
                      </a:lnTo>
                      <a:lnTo>
                        <a:pt x="52" y="126"/>
                      </a:lnTo>
                      <a:lnTo>
                        <a:pt x="53" y="126"/>
                      </a:lnTo>
                      <a:lnTo>
                        <a:pt x="54" y="126"/>
                      </a:lnTo>
                      <a:lnTo>
                        <a:pt x="55" y="126"/>
                      </a:lnTo>
                      <a:lnTo>
                        <a:pt x="56" y="126"/>
                      </a:lnTo>
                      <a:lnTo>
                        <a:pt x="57" y="125"/>
                      </a:lnTo>
                      <a:lnTo>
                        <a:pt x="58" y="125"/>
                      </a:lnTo>
                      <a:lnTo>
                        <a:pt x="59" y="125"/>
                      </a:lnTo>
                      <a:lnTo>
                        <a:pt x="61" y="124"/>
                      </a:lnTo>
                      <a:lnTo>
                        <a:pt x="64" y="146"/>
                      </a:lnTo>
                      <a:lnTo>
                        <a:pt x="62" y="147"/>
                      </a:lnTo>
                      <a:lnTo>
                        <a:pt x="60" y="148"/>
                      </a:lnTo>
                      <a:lnTo>
                        <a:pt x="58" y="148"/>
                      </a:lnTo>
                      <a:lnTo>
                        <a:pt x="57" y="149"/>
                      </a:lnTo>
                      <a:lnTo>
                        <a:pt x="55" y="149"/>
                      </a:lnTo>
                      <a:lnTo>
                        <a:pt x="53" y="150"/>
                      </a:lnTo>
                      <a:lnTo>
                        <a:pt x="51" y="150"/>
                      </a:lnTo>
                      <a:lnTo>
                        <a:pt x="48" y="150"/>
                      </a:lnTo>
                      <a:lnTo>
                        <a:pt x="46" y="150"/>
                      </a:lnTo>
                      <a:lnTo>
                        <a:pt x="44" y="150"/>
                      </a:lnTo>
                      <a:lnTo>
                        <a:pt x="42" y="150"/>
                      </a:lnTo>
                      <a:lnTo>
                        <a:pt x="41" y="150"/>
                      </a:lnTo>
                      <a:lnTo>
                        <a:pt x="39" y="150"/>
                      </a:lnTo>
                      <a:lnTo>
                        <a:pt x="38" y="150"/>
                      </a:lnTo>
                      <a:lnTo>
                        <a:pt x="37" y="150"/>
                      </a:lnTo>
                      <a:lnTo>
                        <a:pt x="35" y="150"/>
                      </a:lnTo>
                      <a:lnTo>
                        <a:pt x="34" y="150"/>
                      </a:lnTo>
                      <a:lnTo>
                        <a:pt x="33" y="150"/>
                      </a:lnTo>
                      <a:lnTo>
                        <a:pt x="32" y="149"/>
                      </a:lnTo>
                      <a:lnTo>
                        <a:pt x="31" y="149"/>
                      </a:lnTo>
                      <a:lnTo>
                        <a:pt x="30" y="149"/>
                      </a:lnTo>
                      <a:lnTo>
                        <a:pt x="29" y="148"/>
                      </a:lnTo>
                      <a:lnTo>
                        <a:pt x="28" y="148"/>
                      </a:lnTo>
                      <a:lnTo>
                        <a:pt x="27" y="147"/>
                      </a:lnTo>
                      <a:lnTo>
                        <a:pt x="25" y="147"/>
                      </a:lnTo>
                      <a:lnTo>
                        <a:pt x="24" y="147"/>
                      </a:lnTo>
                      <a:lnTo>
                        <a:pt x="23" y="146"/>
                      </a:lnTo>
                      <a:lnTo>
                        <a:pt x="22" y="146"/>
                      </a:lnTo>
                      <a:lnTo>
                        <a:pt x="22" y="145"/>
                      </a:lnTo>
                      <a:lnTo>
                        <a:pt x="21" y="145"/>
                      </a:lnTo>
                      <a:lnTo>
                        <a:pt x="20" y="144"/>
                      </a:lnTo>
                      <a:lnTo>
                        <a:pt x="19" y="143"/>
                      </a:lnTo>
                      <a:lnTo>
                        <a:pt x="18" y="142"/>
                      </a:lnTo>
                      <a:lnTo>
                        <a:pt x="18" y="141"/>
                      </a:lnTo>
                      <a:lnTo>
                        <a:pt x="17" y="141"/>
                      </a:lnTo>
                      <a:lnTo>
                        <a:pt x="17" y="140"/>
                      </a:lnTo>
                      <a:lnTo>
                        <a:pt x="16" y="138"/>
                      </a:lnTo>
                      <a:lnTo>
                        <a:pt x="16" y="137"/>
                      </a:lnTo>
                      <a:lnTo>
                        <a:pt x="15" y="137"/>
                      </a:lnTo>
                      <a:lnTo>
                        <a:pt x="15" y="136"/>
                      </a:lnTo>
                      <a:lnTo>
                        <a:pt x="15" y="135"/>
                      </a:lnTo>
                      <a:lnTo>
                        <a:pt x="14" y="134"/>
                      </a:lnTo>
                      <a:lnTo>
                        <a:pt x="14" y="133"/>
                      </a:lnTo>
                      <a:lnTo>
                        <a:pt x="14" y="132"/>
                      </a:lnTo>
                      <a:lnTo>
                        <a:pt x="14" y="131"/>
                      </a:lnTo>
                      <a:lnTo>
                        <a:pt x="14" y="129"/>
                      </a:lnTo>
                      <a:lnTo>
                        <a:pt x="13" y="129"/>
                      </a:lnTo>
                      <a:lnTo>
                        <a:pt x="13" y="128"/>
                      </a:lnTo>
                      <a:lnTo>
                        <a:pt x="13" y="127"/>
                      </a:lnTo>
                      <a:lnTo>
                        <a:pt x="13" y="126"/>
                      </a:lnTo>
                      <a:lnTo>
                        <a:pt x="13" y="124"/>
                      </a:lnTo>
                      <a:lnTo>
                        <a:pt x="13" y="123"/>
                      </a:lnTo>
                      <a:lnTo>
                        <a:pt x="13" y="121"/>
                      </a:lnTo>
                      <a:lnTo>
                        <a:pt x="13" y="119"/>
                      </a:lnTo>
                      <a:lnTo>
                        <a:pt x="13" y="117"/>
                      </a:lnTo>
                      <a:lnTo>
                        <a:pt x="13" y="114"/>
                      </a:lnTo>
                      <a:lnTo>
                        <a:pt x="13" y="112"/>
                      </a:lnTo>
                      <a:lnTo>
                        <a:pt x="13" y="109"/>
                      </a:lnTo>
                      <a:lnTo>
                        <a:pt x="13" y="61"/>
                      </a:lnTo>
                      <a:lnTo>
                        <a:pt x="0" y="61"/>
                      </a:lnTo>
                      <a:lnTo>
                        <a:pt x="0" y="38"/>
                      </a:lnTo>
                      <a:lnTo>
                        <a:pt x="13" y="38"/>
                      </a:lnTo>
                      <a:lnTo>
                        <a:pt x="13" y="16"/>
                      </a:lnTo>
                      <a:lnTo>
                        <a:pt x="42" y="0"/>
                      </a:lnTo>
                      <a:lnTo>
                        <a:pt x="42" y="38"/>
                      </a:lnTo>
                      <a:lnTo>
                        <a:pt x="62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39" name="Freeform 610"/>
                <p:cNvSpPr>
                  <a:spLocks noEditPoints="1"/>
                </p:cNvSpPr>
                <p:nvPr/>
              </p:nvSpPr>
              <p:spPr bwMode="auto">
                <a:xfrm>
                  <a:off x="4349" y="1255"/>
                  <a:ext cx="15" cy="75"/>
                </a:xfrm>
                <a:custGeom>
                  <a:avLst/>
                  <a:gdLst>
                    <a:gd name="T0" fmla="*/ 0 w 29"/>
                    <a:gd name="T1" fmla="*/ 4 h 149"/>
                    <a:gd name="T2" fmla="*/ 0 w 29"/>
                    <a:gd name="T3" fmla="*/ 0 h 149"/>
                    <a:gd name="T4" fmla="*/ 4 w 29"/>
                    <a:gd name="T5" fmla="*/ 0 h 149"/>
                    <a:gd name="T6" fmla="*/ 4 w 29"/>
                    <a:gd name="T7" fmla="*/ 4 h 149"/>
                    <a:gd name="T8" fmla="*/ 0 w 29"/>
                    <a:gd name="T9" fmla="*/ 4 h 149"/>
                    <a:gd name="T10" fmla="*/ 0 w 29"/>
                    <a:gd name="T11" fmla="*/ 4 h 149"/>
                    <a:gd name="T12" fmla="*/ 0 w 29"/>
                    <a:gd name="T13" fmla="*/ 19 h 149"/>
                    <a:gd name="T14" fmla="*/ 0 w 29"/>
                    <a:gd name="T15" fmla="*/ 5 h 149"/>
                    <a:gd name="T16" fmla="*/ 4 w 29"/>
                    <a:gd name="T17" fmla="*/ 5 h 149"/>
                    <a:gd name="T18" fmla="*/ 4 w 29"/>
                    <a:gd name="T19" fmla="*/ 19 h 149"/>
                    <a:gd name="T20" fmla="*/ 0 w 29"/>
                    <a:gd name="T21" fmla="*/ 19 h 149"/>
                    <a:gd name="T22" fmla="*/ 0 w 29"/>
                    <a:gd name="T23" fmla="*/ 19 h 14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9"/>
                    <a:gd name="T37" fmla="*/ 0 h 149"/>
                    <a:gd name="T38" fmla="*/ 29 w 29"/>
                    <a:gd name="T39" fmla="*/ 149 h 14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9" h="149">
                      <a:moveTo>
                        <a:pt x="0" y="26"/>
                      </a:moveTo>
                      <a:lnTo>
                        <a:pt x="0" y="0"/>
                      </a:lnTo>
                      <a:lnTo>
                        <a:pt x="29" y="0"/>
                      </a:lnTo>
                      <a:lnTo>
                        <a:pt x="29" y="26"/>
                      </a:lnTo>
                      <a:lnTo>
                        <a:pt x="0" y="26"/>
                      </a:lnTo>
                      <a:close/>
                      <a:moveTo>
                        <a:pt x="0" y="149"/>
                      </a:moveTo>
                      <a:lnTo>
                        <a:pt x="0" y="40"/>
                      </a:lnTo>
                      <a:lnTo>
                        <a:pt x="29" y="40"/>
                      </a:lnTo>
                      <a:lnTo>
                        <a:pt x="29" y="149"/>
                      </a:lnTo>
                      <a:lnTo>
                        <a:pt x="0" y="1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40" name="Freeform 611"/>
                <p:cNvSpPr>
                  <a:spLocks noEditPoints="1"/>
                </p:cNvSpPr>
                <p:nvPr/>
              </p:nvSpPr>
              <p:spPr bwMode="auto">
                <a:xfrm>
                  <a:off x="4376" y="1275"/>
                  <a:ext cx="55" cy="56"/>
                </a:xfrm>
                <a:custGeom>
                  <a:avLst/>
                  <a:gdLst>
                    <a:gd name="T0" fmla="*/ 0 w 112"/>
                    <a:gd name="T1" fmla="*/ 6 h 114"/>
                    <a:gd name="T2" fmla="*/ 0 w 112"/>
                    <a:gd name="T3" fmla="*/ 5 h 114"/>
                    <a:gd name="T4" fmla="*/ 0 w 112"/>
                    <a:gd name="T5" fmla="*/ 3 h 114"/>
                    <a:gd name="T6" fmla="*/ 1 w 112"/>
                    <a:gd name="T7" fmla="*/ 2 h 114"/>
                    <a:gd name="T8" fmla="*/ 2 w 112"/>
                    <a:gd name="T9" fmla="*/ 1 h 114"/>
                    <a:gd name="T10" fmla="*/ 3 w 112"/>
                    <a:gd name="T11" fmla="*/ 1 h 114"/>
                    <a:gd name="T12" fmla="*/ 4 w 112"/>
                    <a:gd name="T13" fmla="*/ 0 h 114"/>
                    <a:gd name="T14" fmla="*/ 5 w 112"/>
                    <a:gd name="T15" fmla="*/ 0 h 114"/>
                    <a:gd name="T16" fmla="*/ 6 w 112"/>
                    <a:gd name="T17" fmla="*/ 0 h 114"/>
                    <a:gd name="T18" fmla="*/ 8 w 112"/>
                    <a:gd name="T19" fmla="*/ 0 h 114"/>
                    <a:gd name="T20" fmla="*/ 9 w 112"/>
                    <a:gd name="T21" fmla="*/ 0 h 114"/>
                    <a:gd name="T22" fmla="*/ 11 w 112"/>
                    <a:gd name="T23" fmla="*/ 1 h 114"/>
                    <a:gd name="T24" fmla="*/ 12 w 112"/>
                    <a:gd name="T25" fmla="*/ 3 h 114"/>
                    <a:gd name="T26" fmla="*/ 13 w 112"/>
                    <a:gd name="T27" fmla="*/ 4 h 114"/>
                    <a:gd name="T28" fmla="*/ 13 w 112"/>
                    <a:gd name="T29" fmla="*/ 6 h 114"/>
                    <a:gd name="T30" fmla="*/ 13 w 112"/>
                    <a:gd name="T31" fmla="*/ 8 h 114"/>
                    <a:gd name="T32" fmla="*/ 13 w 112"/>
                    <a:gd name="T33" fmla="*/ 10 h 114"/>
                    <a:gd name="T34" fmla="*/ 12 w 112"/>
                    <a:gd name="T35" fmla="*/ 11 h 114"/>
                    <a:gd name="T36" fmla="*/ 10 w 112"/>
                    <a:gd name="T37" fmla="*/ 13 h 114"/>
                    <a:gd name="T38" fmla="*/ 9 w 112"/>
                    <a:gd name="T39" fmla="*/ 13 h 114"/>
                    <a:gd name="T40" fmla="*/ 7 w 112"/>
                    <a:gd name="T41" fmla="*/ 14 h 114"/>
                    <a:gd name="T42" fmla="*/ 6 w 112"/>
                    <a:gd name="T43" fmla="*/ 14 h 114"/>
                    <a:gd name="T44" fmla="*/ 4 w 112"/>
                    <a:gd name="T45" fmla="*/ 13 h 114"/>
                    <a:gd name="T46" fmla="*/ 3 w 112"/>
                    <a:gd name="T47" fmla="*/ 13 h 114"/>
                    <a:gd name="T48" fmla="*/ 2 w 112"/>
                    <a:gd name="T49" fmla="*/ 13 h 114"/>
                    <a:gd name="T50" fmla="*/ 1 w 112"/>
                    <a:gd name="T51" fmla="*/ 12 h 114"/>
                    <a:gd name="T52" fmla="*/ 0 w 112"/>
                    <a:gd name="T53" fmla="*/ 11 h 114"/>
                    <a:gd name="T54" fmla="*/ 0 w 112"/>
                    <a:gd name="T55" fmla="*/ 10 h 114"/>
                    <a:gd name="T56" fmla="*/ 0 w 112"/>
                    <a:gd name="T57" fmla="*/ 8 h 114"/>
                    <a:gd name="T58" fmla="*/ 0 w 112"/>
                    <a:gd name="T59" fmla="*/ 7 h 114"/>
                    <a:gd name="T60" fmla="*/ 3 w 112"/>
                    <a:gd name="T61" fmla="*/ 7 h 114"/>
                    <a:gd name="T62" fmla="*/ 3 w 112"/>
                    <a:gd name="T63" fmla="*/ 8 h 114"/>
                    <a:gd name="T64" fmla="*/ 4 w 112"/>
                    <a:gd name="T65" fmla="*/ 9 h 114"/>
                    <a:gd name="T66" fmla="*/ 4 w 112"/>
                    <a:gd name="T67" fmla="*/ 10 h 114"/>
                    <a:gd name="T68" fmla="*/ 5 w 112"/>
                    <a:gd name="T69" fmla="*/ 10 h 114"/>
                    <a:gd name="T70" fmla="*/ 6 w 112"/>
                    <a:gd name="T71" fmla="*/ 11 h 114"/>
                    <a:gd name="T72" fmla="*/ 6 w 112"/>
                    <a:gd name="T73" fmla="*/ 11 h 114"/>
                    <a:gd name="T74" fmla="*/ 7 w 112"/>
                    <a:gd name="T75" fmla="*/ 11 h 114"/>
                    <a:gd name="T76" fmla="*/ 8 w 112"/>
                    <a:gd name="T77" fmla="*/ 10 h 114"/>
                    <a:gd name="T78" fmla="*/ 9 w 112"/>
                    <a:gd name="T79" fmla="*/ 10 h 114"/>
                    <a:gd name="T80" fmla="*/ 9 w 112"/>
                    <a:gd name="T81" fmla="*/ 9 h 114"/>
                    <a:gd name="T82" fmla="*/ 10 w 112"/>
                    <a:gd name="T83" fmla="*/ 8 h 114"/>
                    <a:gd name="T84" fmla="*/ 10 w 112"/>
                    <a:gd name="T85" fmla="*/ 7 h 114"/>
                    <a:gd name="T86" fmla="*/ 10 w 112"/>
                    <a:gd name="T87" fmla="*/ 5 h 114"/>
                    <a:gd name="T88" fmla="*/ 9 w 112"/>
                    <a:gd name="T89" fmla="*/ 5 h 114"/>
                    <a:gd name="T90" fmla="*/ 9 w 112"/>
                    <a:gd name="T91" fmla="*/ 4 h 114"/>
                    <a:gd name="T92" fmla="*/ 8 w 112"/>
                    <a:gd name="T93" fmla="*/ 3 h 114"/>
                    <a:gd name="T94" fmla="*/ 7 w 112"/>
                    <a:gd name="T95" fmla="*/ 3 h 114"/>
                    <a:gd name="T96" fmla="*/ 6 w 112"/>
                    <a:gd name="T97" fmla="*/ 2 h 114"/>
                    <a:gd name="T98" fmla="*/ 6 w 112"/>
                    <a:gd name="T99" fmla="*/ 3 h 114"/>
                    <a:gd name="T100" fmla="*/ 5 w 112"/>
                    <a:gd name="T101" fmla="*/ 3 h 114"/>
                    <a:gd name="T102" fmla="*/ 4 w 112"/>
                    <a:gd name="T103" fmla="*/ 4 h 114"/>
                    <a:gd name="T104" fmla="*/ 4 w 112"/>
                    <a:gd name="T105" fmla="*/ 5 h 114"/>
                    <a:gd name="T106" fmla="*/ 3 w 112"/>
                    <a:gd name="T107" fmla="*/ 6 h 114"/>
                    <a:gd name="T108" fmla="*/ 3 w 112"/>
                    <a:gd name="T109" fmla="*/ 7 h 11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12"/>
                    <a:gd name="T166" fmla="*/ 0 h 114"/>
                    <a:gd name="T167" fmla="*/ 112 w 112"/>
                    <a:gd name="T168" fmla="*/ 114 h 11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12" h="114">
                      <a:moveTo>
                        <a:pt x="0" y="55"/>
                      </a:moveTo>
                      <a:lnTo>
                        <a:pt x="0" y="53"/>
                      </a:lnTo>
                      <a:lnTo>
                        <a:pt x="0" y="51"/>
                      </a:lnTo>
                      <a:lnTo>
                        <a:pt x="0" y="49"/>
                      </a:lnTo>
                      <a:lnTo>
                        <a:pt x="0" y="46"/>
                      </a:lnTo>
                      <a:lnTo>
                        <a:pt x="1" y="44"/>
                      </a:lnTo>
                      <a:lnTo>
                        <a:pt x="1" y="42"/>
                      </a:lnTo>
                      <a:lnTo>
                        <a:pt x="2" y="40"/>
                      </a:lnTo>
                      <a:lnTo>
                        <a:pt x="2" y="38"/>
                      </a:lnTo>
                      <a:lnTo>
                        <a:pt x="3" y="36"/>
                      </a:lnTo>
                      <a:lnTo>
                        <a:pt x="4" y="34"/>
                      </a:lnTo>
                      <a:lnTo>
                        <a:pt x="5" y="31"/>
                      </a:lnTo>
                      <a:lnTo>
                        <a:pt x="6" y="28"/>
                      </a:lnTo>
                      <a:lnTo>
                        <a:pt x="7" y="26"/>
                      </a:lnTo>
                      <a:lnTo>
                        <a:pt x="8" y="24"/>
                      </a:lnTo>
                      <a:lnTo>
                        <a:pt x="9" y="22"/>
                      </a:lnTo>
                      <a:lnTo>
                        <a:pt x="12" y="20"/>
                      </a:lnTo>
                      <a:lnTo>
                        <a:pt x="13" y="19"/>
                      </a:lnTo>
                      <a:lnTo>
                        <a:pt x="15" y="17"/>
                      </a:lnTo>
                      <a:lnTo>
                        <a:pt x="16" y="15"/>
                      </a:lnTo>
                      <a:lnTo>
                        <a:pt x="18" y="14"/>
                      </a:lnTo>
                      <a:lnTo>
                        <a:pt x="20" y="12"/>
                      </a:lnTo>
                      <a:lnTo>
                        <a:pt x="22" y="11"/>
                      </a:lnTo>
                      <a:lnTo>
                        <a:pt x="24" y="10"/>
                      </a:lnTo>
                      <a:lnTo>
                        <a:pt x="26" y="7"/>
                      </a:lnTo>
                      <a:lnTo>
                        <a:pt x="28" y="6"/>
                      </a:lnTo>
                      <a:lnTo>
                        <a:pt x="30" y="5"/>
                      </a:lnTo>
                      <a:lnTo>
                        <a:pt x="32" y="4"/>
                      </a:lnTo>
                      <a:lnTo>
                        <a:pt x="34" y="4"/>
                      </a:lnTo>
                      <a:lnTo>
                        <a:pt x="38" y="3"/>
                      </a:lnTo>
                      <a:lnTo>
                        <a:pt x="40" y="2"/>
                      </a:lnTo>
                      <a:lnTo>
                        <a:pt x="42" y="2"/>
                      </a:lnTo>
                      <a:lnTo>
                        <a:pt x="45" y="1"/>
                      </a:lnTo>
                      <a:lnTo>
                        <a:pt x="47" y="1"/>
                      </a:lnTo>
                      <a:lnTo>
                        <a:pt x="50" y="1"/>
                      </a:lnTo>
                      <a:lnTo>
                        <a:pt x="52" y="1"/>
                      </a:lnTo>
                      <a:lnTo>
                        <a:pt x="55" y="0"/>
                      </a:lnTo>
                      <a:lnTo>
                        <a:pt x="58" y="1"/>
                      </a:lnTo>
                      <a:lnTo>
                        <a:pt x="63" y="1"/>
                      </a:lnTo>
                      <a:lnTo>
                        <a:pt x="67" y="1"/>
                      </a:lnTo>
                      <a:lnTo>
                        <a:pt x="71" y="2"/>
                      </a:lnTo>
                      <a:lnTo>
                        <a:pt x="74" y="3"/>
                      </a:lnTo>
                      <a:lnTo>
                        <a:pt x="77" y="4"/>
                      </a:lnTo>
                      <a:lnTo>
                        <a:pt x="80" y="6"/>
                      </a:lnTo>
                      <a:lnTo>
                        <a:pt x="85" y="7"/>
                      </a:lnTo>
                      <a:lnTo>
                        <a:pt x="87" y="10"/>
                      </a:lnTo>
                      <a:lnTo>
                        <a:pt x="90" y="12"/>
                      </a:lnTo>
                      <a:lnTo>
                        <a:pt x="93" y="14"/>
                      </a:lnTo>
                      <a:lnTo>
                        <a:pt x="96" y="16"/>
                      </a:lnTo>
                      <a:lnTo>
                        <a:pt x="98" y="19"/>
                      </a:lnTo>
                      <a:lnTo>
                        <a:pt x="100" y="22"/>
                      </a:lnTo>
                      <a:lnTo>
                        <a:pt x="102" y="25"/>
                      </a:lnTo>
                      <a:lnTo>
                        <a:pt x="104" y="28"/>
                      </a:lnTo>
                      <a:lnTo>
                        <a:pt x="105" y="31"/>
                      </a:lnTo>
                      <a:lnTo>
                        <a:pt x="108" y="35"/>
                      </a:lnTo>
                      <a:lnTo>
                        <a:pt x="109" y="39"/>
                      </a:lnTo>
                      <a:lnTo>
                        <a:pt x="110" y="42"/>
                      </a:lnTo>
                      <a:lnTo>
                        <a:pt x="111" y="45"/>
                      </a:lnTo>
                      <a:lnTo>
                        <a:pt x="111" y="49"/>
                      </a:lnTo>
                      <a:lnTo>
                        <a:pt x="111" y="53"/>
                      </a:lnTo>
                      <a:lnTo>
                        <a:pt x="112" y="57"/>
                      </a:lnTo>
                      <a:lnTo>
                        <a:pt x="111" y="61"/>
                      </a:lnTo>
                      <a:lnTo>
                        <a:pt x="111" y="65"/>
                      </a:lnTo>
                      <a:lnTo>
                        <a:pt x="111" y="69"/>
                      </a:lnTo>
                      <a:lnTo>
                        <a:pt x="110" y="73"/>
                      </a:lnTo>
                      <a:lnTo>
                        <a:pt x="109" y="76"/>
                      </a:lnTo>
                      <a:lnTo>
                        <a:pt x="108" y="81"/>
                      </a:lnTo>
                      <a:lnTo>
                        <a:pt x="105" y="84"/>
                      </a:lnTo>
                      <a:lnTo>
                        <a:pt x="104" y="87"/>
                      </a:lnTo>
                      <a:lnTo>
                        <a:pt x="102" y="90"/>
                      </a:lnTo>
                      <a:lnTo>
                        <a:pt x="100" y="93"/>
                      </a:lnTo>
                      <a:lnTo>
                        <a:pt x="98" y="96"/>
                      </a:lnTo>
                      <a:lnTo>
                        <a:pt x="96" y="98"/>
                      </a:lnTo>
                      <a:lnTo>
                        <a:pt x="93" y="101"/>
                      </a:lnTo>
                      <a:lnTo>
                        <a:pt x="90" y="104"/>
                      </a:lnTo>
                      <a:lnTo>
                        <a:pt x="87" y="106"/>
                      </a:lnTo>
                      <a:lnTo>
                        <a:pt x="84" y="108"/>
                      </a:lnTo>
                      <a:lnTo>
                        <a:pt x="80" y="109"/>
                      </a:lnTo>
                      <a:lnTo>
                        <a:pt x="77" y="111"/>
                      </a:lnTo>
                      <a:lnTo>
                        <a:pt x="74" y="112"/>
                      </a:lnTo>
                      <a:lnTo>
                        <a:pt x="70" y="113"/>
                      </a:lnTo>
                      <a:lnTo>
                        <a:pt x="67" y="114"/>
                      </a:lnTo>
                      <a:lnTo>
                        <a:pt x="63" y="114"/>
                      </a:lnTo>
                      <a:lnTo>
                        <a:pt x="58" y="114"/>
                      </a:lnTo>
                      <a:lnTo>
                        <a:pt x="55" y="114"/>
                      </a:lnTo>
                      <a:lnTo>
                        <a:pt x="52" y="114"/>
                      </a:lnTo>
                      <a:lnTo>
                        <a:pt x="50" y="114"/>
                      </a:lnTo>
                      <a:lnTo>
                        <a:pt x="48" y="114"/>
                      </a:lnTo>
                      <a:lnTo>
                        <a:pt x="45" y="114"/>
                      </a:lnTo>
                      <a:lnTo>
                        <a:pt x="43" y="113"/>
                      </a:lnTo>
                      <a:lnTo>
                        <a:pt x="41" y="113"/>
                      </a:lnTo>
                      <a:lnTo>
                        <a:pt x="39" y="112"/>
                      </a:lnTo>
                      <a:lnTo>
                        <a:pt x="36" y="112"/>
                      </a:lnTo>
                      <a:lnTo>
                        <a:pt x="33" y="111"/>
                      </a:lnTo>
                      <a:lnTo>
                        <a:pt x="31" y="110"/>
                      </a:lnTo>
                      <a:lnTo>
                        <a:pt x="29" y="109"/>
                      </a:lnTo>
                      <a:lnTo>
                        <a:pt x="27" y="108"/>
                      </a:lnTo>
                      <a:lnTo>
                        <a:pt x="24" y="107"/>
                      </a:lnTo>
                      <a:lnTo>
                        <a:pt x="22" y="106"/>
                      </a:lnTo>
                      <a:lnTo>
                        <a:pt x="20" y="105"/>
                      </a:lnTo>
                      <a:lnTo>
                        <a:pt x="18" y="102"/>
                      </a:lnTo>
                      <a:lnTo>
                        <a:pt x="17" y="101"/>
                      </a:lnTo>
                      <a:lnTo>
                        <a:pt x="15" y="99"/>
                      </a:lnTo>
                      <a:lnTo>
                        <a:pt x="13" y="98"/>
                      </a:lnTo>
                      <a:lnTo>
                        <a:pt x="12" y="96"/>
                      </a:lnTo>
                      <a:lnTo>
                        <a:pt x="9" y="94"/>
                      </a:lnTo>
                      <a:lnTo>
                        <a:pt x="8" y="92"/>
                      </a:lnTo>
                      <a:lnTo>
                        <a:pt x="7" y="90"/>
                      </a:lnTo>
                      <a:lnTo>
                        <a:pt x="6" y="88"/>
                      </a:lnTo>
                      <a:lnTo>
                        <a:pt x="5" y="86"/>
                      </a:lnTo>
                      <a:lnTo>
                        <a:pt x="4" y="84"/>
                      </a:lnTo>
                      <a:lnTo>
                        <a:pt x="3" y="82"/>
                      </a:lnTo>
                      <a:lnTo>
                        <a:pt x="2" y="78"/>
                      </a:lnTo>
                      <a:lnTo>
                        <a:pt x="2" y="76"/>
                      </a:lnTo>
                      <a:lnTo>
                        <a:pt x="1" y="73"/>
                      </a:lnTo>
                      <a:lnTo>
                        <a:pt x="1" y="71"/>
                      </a:lnTo>
                      <a:lnTo>
                        <a:pt x="0" y="68"/>
                      </a:lnTo>
                      <a:lnTo>
                        <a:pt x="0" y="65"/>
                      </a:lnTo>
                      <a:lnTo>
                        <a:pt x="0" y="62"/>
                      </a:lnTo>
                      <a:lnTo>
                        <a:pt x="0" y="59"/>
                      </a:lnTo>
                      <a:lnTo>
                        <a:pt x="0" y="55"/>
                      </a:lnTo>
                      <a:close/>
                      <a:moveTo>
                        <a:pt x="29" y="58"/>
                      </a:moveTo>
                      <a:lnTo>
                        <a:pt x="29" y="61"/>
                      </a:lnTo>
                      <a:lnTo>
                        <a:pt x="29" y="63"/>
                      </a:lnTo>
                      <a:lnTo>
                        <a:pt x="29" y="66"/>
                      </a:lnTo>
                      <a:lnTo>
                        <a:pt x="29" y="68"/>
                      </a:lnTo>
                      <a:lnTo>
                        <a:pt x="30" y="70"/>
                      </a:lnTo>
                      <a:lnTo>
                        <a:pt x="30" y="72"/>
                      </a:lnTo>
                      <a:lnTo>
                        <a:pt x="31" y="74"/>
                      </a:lnTo>
                      <a:lnTo>
                        <a:pt x="32" y="75"/>
                      </a:lnTo>
                      <a:lnTo>
                        <a:pt x="32" y="77"/>
                      </a:lnTo>
                      <a:lnTo>
                        <a:pt x="33" y="80"/>
                      </a:lnTo>
                      <a:lnTo>
                        <a:pt x="34" y="81"/>
                      </a:lnTo>
                      <a:lnTo>
                        <a:pt x="37" y="82"/>
                      </a:lnTo>
                      <a:lnTo>
                        <a:pt x="38" y="84"/>
                      </a:lnTo>
                      <a:lnTo>
                        <a:pt x="39" y="85"/>
                      </a:lnTo>
                      <a:lnTo>
                        <a:pt x="41" y="86"/>
                      </a:lnTo>
                      <a:lnTo>
                        <a:pt x="42" y="88"/>
                      </a:lnTo>
                      <a:lnTo>
                        <a:pt x="44" y="88"/>
                      </a:lnTo>
                      <a:lnTo>
                        <a:pt x="45" y="89"/>
                      </a:lnTo>
                      <a:lnTo>
                        <a:pt x="47" y="90"/>
                      </a:lnTo>
                      <a:lnTo>
                        <a:pt x="48" y="91"/>
                      </a:lnTo>
                      <a:lnTo>
                        <a:pt x="50" y="91"/>
                      </a:lnTo>
                      <a:lnTo>
                        <a:pt x="51" y="91"/>
                      </a:lnTo>
                      <a:lnTo>
                        <a:pt x="53" y="91"/>
                      </a:lnTo>
                      <a:lnTo>
                        <a:pt x="55" y="91"/>
                      </a:lnTo>
                      <a:lnTo>
                        <a:pt x="56" y="91"/>
                      </a:lnTo>
                      <a:lnTo>
                        <a:pt x="58" y="91"/>
                      </a:lnTo>
                      <a:lnTo>
                        <a:pt x="61" y="91"/>
                      </a:lnTo>
                      <a:lnTo>
                        <a:pt x="62" y="90"/>
                      </a:lnTo>
                      <a:lnTo>
                        <a:pt x="64" y="90"/>
                      </a:lnTo>
                      <a:lnTo>
                        <a:pt x="66" y="89"/>
                      </a:lnTo>
                      <a:lnTo>
                        <a:pt x="67" y="88"/>
                      </a:lnTo>
                      <a:lnTo>
                        <a:pt x="68" y="87"/>
                      </a:lnTo>
                      <a:lnTo>
                        <a:pt x="70" y="86"/>
                      </a:lnTo>
                      <a:lnTo>
                        <a:pt x="71" y="85"/>
                      </a:lnTo>
                      <a:lnTo>
                        <a:pt x="72" y="84"/>
                      </a:lnTo>
                      <a:lnTo>
                        <a:pt x="74" y="82"/>
                      </a:lnTo>
                      <a:lnTo>
                        <a:pt x="75" y="81"/>
                      </a:lnTo>
                      <a:lnTo>
                        <a:pt x="76" y="80"/>
                      </a:lnTo>
                      <a:lnTo>
                        <a:pt x="77" y="77"/>
                      </a:lnTo>
                      <a:lnTo>
                        <a:pt x="78" y="75"/>
                      </a:lnTo>
                      <a:lnTo>
                        <a:pt x="79" y="73"/>
                      </a:lnTo>
                      <a:lnTo>
                        <a:pt x="80" y="71"/>
                      </a:lnTo>
                      <a:lnTo>
                        <a:pt x="80" y="69"/>
                      </a:lnTo>
                      <a:lnTo>
                        <a:pt x="81" y="67"/>
                      </a:lnTo>
                      <a:lnTo>
                        <a:pt x="81" y="65"/>
                      </a:lnTo>
                      <a:lnTo>
                        <a:pt x="81" y="63"/>
                      </a:lnTo>
                      <a:lnTo>
                        <a:pt x="81" y="60"/>
                      </a:lnTo>
                      <a:lnTo>
                        <a:pt x="82" y="57"/>
                      </a:lnTo>
                      <a:lnTo>
                        <a:pt x="81" y="54"/>
                      </a:lnTo>
                      <a:lnTo>
                        <a:pt x="81" y="52"/>
                      </a:lnTo>
                      <a:lnTo>
                        <a:pt x="81" y="49"/>
                      </a:lnTo>
                      <a:lnTo>
                        <a:pt x="81" y="47"/>
                      </a:lnTo>
                      <a:lnTo>
                        <a:pt x="80" y="45"/>
                      </a:lnTo>
                      <a:lnTo>
                        <a:pt x="79" y="43"/>
                      </a:lnTo>
                      <a:lnTo>
                        <a:pt x="79" y="41"/>
                      </a:lnTo>
                      <a:lnTo>
                        <a:pt x="78" y="40"/>
                      </a:lnTo>
                      <a:lnTo>
                        <a:pt x="77" y="38"/>
                      </a:lnTo>
                      <a:lnTo>
                        <a:pt x="76" y="36"/>
                      </a:lnTo>
                      <a:lnTo>
                        <a:pt x="75" y="35"/>
                      </a:lnTo>
                      <a:lnTo>
                        <a:pt x="74" y="33"/>
                      </a:lnTo>
                      <a:lnTo>
                        <a:pt x="72" y="31"/>
                      </a:lnTo>
                      <a:lnTo>
                        <a:pt x="71" y="30"/>
                      </a:lnTo>
                      <a:lnTo>
                        <a:pt x="70" y="29"/>
                      </a:lnTo>
                      <a:lnTo>
                        <a:pt x="68" y="27"/>
                      </a:lnTo>
                      <a:lnTo>
                        <a:pt x="67" y="27"/>
                      </a:lnTo>
                      <a:lnTo>
                        <a:pt x="65" y="26"/>
                      </a:lnTo>
                      <a:lnTo>
                        <a:pt x="64" y="25"/>
                      </a:lnTo>
                      <a:lnTo>
                        <a:pt x="62" y="24"/>
                      </a:lnTo>
                      <a:lnTo>
                        <a:pt x="61" y="24"/>
                      </a:lnTo>
                      <a:lnTo>
                        <a:pt x="58" y="24"/>
                      </a:lnTo>
                      <a:lnTo>
                        <a:pt x="56" y="24"/>
                      </a:lnTo>
                      <a:lnTo>
                        <a:pt x="55" y="23"/>
                      </a:lnTo>
                      <a:lnTo>
                        <a:pt x="53" y="24"/>
                      </a:lnTo>
                      <a:lnTo>
                        <a:pt x="51" y="24"/>
                      </a:lnTo>
                      <a:lnTo>
                        <a:pt x="50" y="24"/>
                      </a:lnTo>
                      <a:lnTo>
                        <a:pt x="48" y="25"/>
                      </a:lnTo>
                      <a:lnTo>
                        <a:pt x="47" y="25"/>
                      </a:lnTo>
                      <a:lnTo>
                        <a:pt x="45" y="26"/>
                      </a:lnTo>
                      <a:lnTo>
                        <a:pt x="44" y="27"/>
                      </a:lnTo>
                      <a:lnTo>
                        <a:pt x="42" y="28"/>
                      </a:lnTo>
                      <a:lnTo>
                        <a:pt x="41" y="29"/>
                      </a:lnTo>
                      <a:lnTo>
                        <a:pt x="39" y="30"/>
                      </a:lnTo>
                      <a:lnTo>
                        <a:pt x="38" y="31"/>
                      </a:lnTo>
                      <a:lnTo>
                        <a:pt x="37" y="33"/>
                      </a:lnTo>
                      <a:lnTo>
                        <a:pt x="34" y="35"/>
                      </a:lnTo>
                      <a:lnTo>
                        <a:pt x="33" y="36"/>
                      </a:lnTo>
                      <a:lnTo>
                        <a:pt x="32" y="38"/>
                      </a:lnTo>
                      <a:lnTo>
                        <a:pt x="32" y="40"/>
                      </a:lnTo>
                      <a:lnTo>
                        <a:pt x="31" y="42"/>
                      </a:lnTo>
                      <a:lnTo>
                        <a:pt x="30" y="44"/>
                      </a:lnTo>
                      <a:lnTo>
                        <a:pt x="30" y="46"/>
                      </a:lnTo>
                      <a:lnTo>
                        <a:pt x="29" y="48"/>
                      </a:lnTo>
                      <a:lnTo>
                        <a:pt x="29" y="50"/>
                      </a:lnTo>
                      <a:lnTo>
                        <a:pt x="29" y="52"/>
                      </a:lnTo>
                      <a:lnTo>
                        <a:pt x="29" y="55"/>
                      </a:lnTo>
                      <a:lnTo>
                        <a:pt x="29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704" name="Freeform 612"/>
              <p:cNvSpPr>
                <a:spLocks/>
              </p:cNvSpPr>
              <p:nvPr/>
            </p:nvSpPr>
            <p:spPr bwMode="auto">
              <a:xfrm>
                <a:off x="4443" y="1275"/>
                <a:ext cx="49" cy="55"/>
              </a:xfrm>
              <a:custGeom>
                <a:avLst/>
                <a:gdLst>
                  <a:gd name="T0" fmla="*/ 8 w 99"/>
                  <a:gd name="T1" fmla="*/ 6 h 111"/>
                  <a:gd name="T2" fmla="*/ 8 w 99"/>
                  <a:gd name="T3" fmla="*/ 6 h 111"/>
                  <a:gd name="T4" fmla="*/ 8 w 99"/>
                  <a:gd name="T5" fmla="*/ 5 h 111"/>
                  <a:gd name="T6" fmla="*/ 8 w 99"/>
                  <a:gd name="T7" fmla="*/ 4 h 111"/>
                  <a:gd name="T8" fmla="*/ 8 w 99"/>
                  <a:gd name="T9" fmla="*/ 4 h 111"/>
                  <a:gd name="T10" fmla="*/ 8 w 99"/>
                  <a:gd name="T11" fmla="*/ 3 h 111"/>
                  <a:gd name="T12" fmla="*/ 8 w 99"/>
                  <a:gd name="T13" fmla="*/ 3 h 111"/>
                  <a:gd name="T14" fmla="*/ 7 w 99"/>
                  <a:gd name="T15" fmla="*/ 3 h 111"/>
                  <a:gd name="T16" fmla="*/ 7 w 99"/>
                  <a:gd name="T17" fmla="*/ 3 h 111"/>
                  <a:gd name="T18" fmla="*/ 7 w 99"/>
                  <a:gd name="T19" fmla="*/ 3 h 111"/>
                  <a:gd name="T20" fmla="*/ 7 w 99"/>
                  <a:gd name="T21" fmla="*/ 2 h 111"/>
                  <a:gd name="T22" fmla="*/ 6 w 99"/>
                  <a:gd name="T23" fmla="*/ 2 h 111"/>
                  <a:gd name="T24" fmla="*/ 6 w 99"/>
                  <a:gd name="T25" fmla="*/ 2 h 111"/>
                  <a:gd name="T26" fmla="*/ 6 w 99"/>
                  <a:gd name="T27" fmla="*/ 2 h 111"/>
                  <a:gd name="T28" fmla="*/ 5 w 99"/>
                  <a:gd name="T29" fmla="*/ 3 h 111"/>
                  <a:gd name="T30" fmla="*/ 5 w 99"/>
                  <a:gd name="T31" fmla="*/ 3 h 111"/>
                  <a:gd name="T32" fmla="*/ 4 w 99"/>
                  <a:gd name="T33" fmla="*/ 3 h 111"/>
                  <a:gd name="T34" fmla="*/ 4 w 99"/>
                  <a:gd name="T35" fmla="*/ 3 h 111"/>
                  <a:gd name="T36" fmla="*/ 4 w 99"/>
                  <a:gd name="T37" fmla="*/ 3 h 111"/>
                  <a:gd name="T38" fmla="*/ 3 w 99"/>
                  <a:gd name="T39" fmla="*/ 4 h 111"/>
                  <a:gd name="T40" fmla="*/ 3 w 99"/>
                  <a:gd name="T41" fmla="*/ 4 h 111"/>
                  <a:gd name="T42" fmla="*/ 3 w 99"/>
                  <a:gd name="T43" fmla="*/ 5 h 111"/>
                  <a:gd name="T44" fmla="*/ 3 w 99"/>
                  <a:gd name="T45" fmla="*/ 5 h 111"/>
                  <a:gd name="T46" fmla="*/ 3 w 99"/>
                  <a:gd name="T47" fmla="*/ 6 h 111"/>
                  <a:gd name="T48" fmla="*/ 3 w 99"/>
                  <a:gd name="T49" fmla="*/ 7 h 111"/>
                  <a:gd name="T50" fmla="*/ 0 w 99"/>
                  <a:gd name="T51" fmla="*/ 0 h 111"/>
                  <a:gd name="T52" fmla="*/ 3 w 99"/>
                  <a:gd name="T53" fmla="*/ 2 h 111"/>
                  <a:gd name="T54" fmla="*/ 4 w 99"/>
                  <a:gd name="T55" fmla="*/ 1 h 111"/>
                  <a:gd name="T56" fmla="*/ 5 w 99"/>
                  <a:gd name="T57" fmla="*/ 0 h 111"/>
                  <a:gd name="T58" fmla="*/ 6 w 99"/>
                  <a:gd name="T59" fmla="*/ 0 h 111"/>
                  <a:gd name="T60" fmla="*/ 7 w 99"/>
                  <a:gd name="T61" fmla="*/ 0 h 111"/>
                  <a:gd name="T62" fmla="*/ 8 w 99"/>
                  <a:gd name="T63" fmla="*/ 0 h 111"/>
                  <a:gd name="T64" fmla="*/ 9 w 99"/>
                  <a:gd name="T65" fmla="*/ 0 h 111"/>
                  <a:gd name="T66" fmla="*/ 9 w 99"/>
                  <a:gd name="T67" fmla="*/ 0 h 111"/>
                  <a:gd name="T68" fmla="*/ 10 w 99"/>
                  <a:gd name="T69" fmla="*/ 0 h 111"/>
                  <a:gd name="T70" fmla="*/ 10 w 99"/>
                  <a:gd name="T71" fmla="*/ 0 h 111"/>
                  <a:gd name="T72" fmla="*/ 10 w 99"/>
                  <a:gd name="T73" fmla="*/ 1 h 111"/>
                  <a:gd name="T74" fmla="*/ 11 w 99"/>
                  <a:gd name="T75" fmla="*/ 1 h 111"/>
                  <a:gd name="T76" fmla="*/ 11 w 99"/>
                  <a:gd name="T77" fmla="*/ 1 h 111"/>
                  <a:gd name="T78" fmla="*/ 11 w 99"/>
                  <a:gd name="T79" fmla="*/ 2 h 111"/>
                  <a:gd name="T80" fmla="*/ 11 w 99"/>
                  <a:gd name="T81" fmla="*/ 2 h 111"/>
                  <a:gd name="T82" fmla="*/ 12 w 99"/>
                  <a:gd name="T83" fmla="*/ 2 h 111"/>
                  <a:gd name="T84" fmla="*/ 12 w 99"/>
                  <a:gd name="T85" fmla="*/ 3 h 111"/>
                  <a:gd name="T86" fmla="*/ 12 w 99"/>
                  <a:gd name="T87" fmla="*/ 3 h 111"/>
                  <a:gd name="T88" fmla="*/ 12 w 99"/>
                  <a:gd name="T89" fmla="*/ 4 h 111"/>
                  <a:gd name="T90" fmla="*/ 12 w 99"/>
                  <a:gd name="T91" fmla="*/ 5 h 111"/>
                  <a:gd name="T92" fmla="*/ 12 w 99"/>
                  <a:gd name="T93" fmla="*/ 13 h 11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99"/>
                  <a:gd name="T142" fmla="*/ 0 h 111"/>
                  <a:gd name="T143" fmla="*/ 99 w 99"/>
                  <a:gd name="T144" fmla="*/ 111 h 11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99" h="111">
                    <a:moveTo>
                      <a:pt x="99" y="111"/>
                    </a:moveTo>
                    <a:lnTo>
                      <a:pt x="70" y="111"/>
                    </a:lnTo>
                    <a:lnTo>
                      <a:pt x="70" y="55"/>
                    </a:lnTo>
                    <a:lnTo>
                      <a:pt x="69" y="53"/>
                    </a:lnTo>
                    <a:lnTo>
                      <a:pt x="69" y="50"/>
                    </a:lnTo>
                    <a:lnTo>
                      <a:pt x="69" y="48"/>
                    </a:lnTo>
                    <a:lnTo>
                      <a:pt x="69" y="46"/>
                    </a:lnTo>
                    <a:lnTo>
                      <a:pt x="69" y="44"/>
                    </a:lnTo>
                    <a:lnTo>
                      <a:pt x="69" y="42"/>
                    </a:lnTo>
                    <a:lnTo>
                      <a:pt x="69" y="41"/>
                    </a:lnTo>
                    <a:lnTo>
                      <a:pt x="69" y="39"/>
                    </a:lnTo>
                    <a:lnTo>
                      <a:pt x="68" y="38"/>
                    </a:lnTo>
                    <a:lnTo>
                      <a:pt x="68" y="36"/>
                    </a:lnTo>
                    <a:lnTo>
                      <a:pt x="68" y="35"/>
                    </a:lnTo>
                    <a:lnTo>
                      <a:pt x="68" y="34"/>
                    </a:lnTo>
                    <a:lnTo>
                      <a:pt x="66" y="34"/>
                    </a:lnTo>
                    <a:lnTo>
                      <a:pt x="66" y="33"/>
                    </a:lnTo>
                    <a:lnTo>
                      <a:pt x="66" y="31"/>
                    </a:lnTo>
                    <a:lnTo>
                      <a:pt x="65" y="30"/>
                    </a:lnTo>
                    <a:lnTo>
                      <a:pt x="65" y="29"/>
                    </a:lnTo>
                    <a:lnTo>
                      <a:pt x="64" y="28"/>
                    </a:lnTo>
                    <a:lnTo>
                      <a:pt x="63" y="27"/>
                    </a:lnTo>
                    <a:lnTo>
                      <a:pt x="62" y="26"/>
                    </a:lnTo>
                    <a:lnTo>
                      <a:pt x="62" y="25"/>
                    </a:lnTo>
                    <a:lnTo>
                      <a:pt x="61" y="25"/>
                    </a:lnTo>
                    <a:lnTo>
                      <a:pt x="60" y="25"/>
                    </a:lnTo>
                    <a:lnTo>
                      <a:pt x="59" y="24"/>
                    </a:lnTo>
                    <a:lnTo>
                      <a:pt x="58" y="24"/>
                    </a:lnTo>
                    <a:lnTo>
                      <a:pt x="57" y="23"/>
                    </a:lnTo>
                    <a:lnTo>
                      <a:pt x="56" y="23"/>
                    </a:lnTo>
                    <a:lnTo>
                      <a:pt x="55" y="23"/>
                    </a:lnTo>
                    <a:lnTo>
                      <a:pt x="54" y="23"/>
                    </a:lnTo>
                    <a:lnTo>
                      <a:pt x="53" y="23"/>
                    </a:lnTo>
                    <a:lnTo>
                      <a:pt x="52" y="23"/>
                    </a:lnTo>
                    <a:lnTo>
                      <a:pt x="52" y="22"/>
                    </a:lnTo>
                    <a:lnTo>
                      <a:pt x="50" y="23"/>
                    </a:lnTo>
                    <a:lnTo>
                      <a:pt x="49" y="23"/>
                    </a:lnTo>
                    <a:lnTo>
                      <a:pt x="48" y="23"/>
                    </a:lnTo>
                    <a:lnTo>
                      <a:pt x="47" y="23"/>
                    </a:lnTo>
                    <a:lnTo>
                      <a:pt x="46" y="23"/>
                    </a:lnTo>
                    <a:lnTo>
                      <a:pt x="45" y="24"/>
                    </a:lnTo>
                    <a:lnTo>
                      <a:pt x="43" y="24"/>
                    </a:lnTo>
                    <a:lnTo>
                      <a:pt x="42" y="24"/>
                    </a:lnTo>
                    <a:lnTo>
                      <a:pt x="41" y="25"/>
                    </a:lnTo>
                    <a:lnTo>
                      <a:pt x="40" y="25"/>
                    </a:lnTo>
                    <a:lnTo>
                      <a:pt x="39" y="26"/>
                    </a:lnTo>
                    <a:lnTo>
                      <a:pt x="38" y="26"/>
                    </a:lnTo>
                    <a:lnTo>
                      <a:pt x="37" y="27"/>
                    </a:lnTo>
                    <a:lnTo>
                      <a:pt x="36" y="28"/>
                    </a:lnTo>
                    <a:lnTo>
                      <a:pt x="35" y="29"/>
                    </a:lnTo>
                    <a:lnTo>
                      <a:pt x="34" y="30"/>
                    </a:lnTo>
                    <a:lnTo>
                      <a:pt x="33" y="30"/>
                    </a:lnTo>
                    <a:lnTo>
                      <a:pt x="32" y="31"/>
                    </a:lnTo>
                    <a:lnTo>
                      <a:pt x="32" y="33"/>
                    </a:lnTo>
                    <a:lnTo>
                      <a:pt x="31" y="34"/>
                    </a:lnTo>
                    <a:lnTo>
                      <a:pt x="31" y="35"/>
                    </a:lnTo>
                    <a:lnTo>
                      <a:pt x="30" y="36"/>
                    </a:lnTo>
                    <a:lnTo>
                      <a:pt x="30" y="37"/>
                    </a:lnTo>
                    <a:lnTo>
                      <a:pt x="30" y="38"/>
                    </a:lnTo>
                    <a:lnTo>
                      <a:pt x="29" y="40"/>
                    </a:lnTo>
                    <a:lnTo>
                      <a:pt x="29" y="41"/>
                    </a:lnTo>
                    <a:lnTo>
                      <a:pt x="29" y="42"/>
                    </a:lnTo>
                    <a:lnTo>
                      <a:pt x="28" y="44"/>
                    </a:lnTo>
                    <a:lnTo>
                      <a:pt x="28" y="45"/>
                    </a:lnTo>
                    <a:lnTo>
                      <a:pt x="28" y="47"/>
                    </a:lnTo>
                    <a:lnTo>
                      <a:pt x="28" y="49"/>
                    </a:lnTo>
                    <a:lnTo>
                      <a:pt x="28" y="51"/>
                    </a:lnTo>
                    <a:lnTo>
                      <a:pt x="28" y="54"/>
                    </a:lnTo>
                    <a:lnTo>
                      <a:pt x="28" y="57"/>
                    </a:lnTo>
                    <a:lnTo>
                      <a:pt x="28" y="60"/>
                    </a:lnTo>
                    <a:lnTo>
                      <a:pt x="28" y="62"/>
                    </a:lnTo>
                    <a:lnTo>
                      <a:pt x="28" y="111"/>
                    </a:lnTo>
                    <a:lnTo>
                      <a:pt x="0" y="111"/>
                    </a:lnTo>
                    <a:lnTo>
                      <a:pt x="0" y="2"/>
                    </a:lnTo>
                    <a:lnTo>
                      <a:pt x="26" y="2"/>
                    </a:lnTo>
                    <a:lnTo>
                      <a:pt x="26" y="19"/>
                    </a:lnTo>
                    <a:lnTo>
                      <a:pt x="28" y="17"/>
                    </a:lnTo>
                    <a:lnTo>
                      <a:pt x="30" y="14"/>
                    </a:lnTo>
                    <a:lnTo>
                      <a:pt x="33" y="12"/>
                    </a:lnTo>
                    <a:lnTo>
                      <a:pt x="36" y="9"/>
                    </a:lnTo>
                    <a:lnTo>
                      <a:pt x="38" y="7"/>
                    </a:lnTo>
                    <a:lnTo>
                      <a:pt x="41" y="5"/>
                    </a:lnTo>
                    <a:lnTo>
                      <a:pt x="45" y="4"/>
                    </a:lnTo>
                    <a:lnTo>
                      <a:pt x="48" y="2"/>
                    </a:lnTo>
                    <a:lnTo>
                      <a:pt x="51" y="2"/>
                    </a:lnTo>
                    <a:lnTo>
                      <a:pt x="54" y="1"/>
                    </a:lnTo>
                    <a:lnTo>
                      <a:pt x="57" y="1"/>
                    </a:lnTo>
                    <a:lnTo>
                      <a:pt x="61" y="0"/>
                    </a:lnTo>
                    <a:lnTo>
                      <a:pt x="62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8" y="1"/>
                    </a:lnTo>
                    <a:lnTo>
                      <a:pt x="69" y="1"/>
                    </a:lnTo>
                    <a:lnTo>
                      <a:pt x="71" y="1"/>
                    </a:lnTo>
                    <a:lnTo>
                      <a:pt x="72" y="2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6" y="3"/>
                    </a:lnTo>
                    <a:lnTo>
                      <a:pt x="77" y="3"/>
                    </a:lnTo>
                    <a:lnTo>
                      <a:pt x="79" y="3"/>
                    </a:lnTo>
                    <a:lnTo>
                      <a:pt x="80" y="4"/>
                    </a:lnTo>
                    <a:lnTo>
                      <a:pt x="81" y="5"/>
                    </a:lnTo>
                    <a:lnTo>
                      <a:pt x="82" y="6"/>
                    </a:lnTo>
                    <a:lnTo>
                      <a:pt x="83" y="6"/>
                    </a:lnTo>
                    <a:lnTo>
                      <a:pt x="84" y="7"/>
                    </a:lnTo>
                    <a:lnTo>
                      <a:pt x="86" y="9"/>
                    </a:lnTo>
                    <a:lnTo>
                      <a:pt x="86" y="10"/>
                    </a:lnTo>
                    <a:lnTo>
                      <a:pt x="87" y="10"/>
                    </a:lnTo>
                    <a:lnTo>
                      <a:pt x="88" y="11"/>
                    </a:lnTo>
                    <a:lnTo>
                      <a:pt x="89" y="12"/>
                    </a:lnTo>
                    <a:lnTo>
                      <a:pt x="90" y="13"/>
                    </a:lnTo>
                    <a:lnTo>
                      <a:pt x="92" y="13"/>
                    </a:lnTo>
                    <a:lnTo>
                      <a:pt x="92" y="14"/>
                    </a:lnTo>
                    <a:lnTo>
                      <a:pt x="93" y="15"/>
                    </a:lnTo>
                    <a:lnTo>
                      <a:pt x="93" y="16"/>
                    </a:lnTo>
                    <a:lnTo>
                      <a:pt x="94" y="17"/>
                    </a:lnTo>
                    <a:lnTo>
                      <a:pt x="94" y="18"/>
                    </a:lnTo>
                    <a:lnTo>
                      <a:pt x="95" y="19"/>
                    </a:lnTo>
                    <a:lnTo>
                      <a:pt x="95" y="20"/>
                    </a:lnTo>
                    <a:lnTo>
                      <a:pt x="96" y="21"/>
                    </a:lnTo>
                    <a:lnTo>
                      <a:pt x="96" y="22"/>
                    </a:lnTo>
                    <a:lnTo>
                      <a:pt x="96" y="23"/>
                    </a:lnTo>
                    <a:lnTo>
                      <a:pt x="96" y="24"/>
                    </a:lnTo>
                    <a:lnTo>
                      <a:pt x="97" y="24"/>
                    </a:lnTo>
                    <a:lnTo>
                      <a:pt x="97" y="26"/>
                    </a:lnTo>
                    <a:lnTo>
                      <a:pt x="97" y="27"/>
                    </a:lnTo>
                    <a:lnTo>
                      <a:pt x="97" y="28"/>
                    </a:lnTo>
                    <a:lnTo>
                      <a:pt x="98" y="30"/>
                    </a:lnTo>
                    <a:lnTo>
                      <a:pt x="98" y="31"/>
                    </a:lnTo>
                    <a:lnTo>
                      <a:pt x="98" y="34"/>
                    </a:lnTo>
                    <a:lnTo>
                      <a:pt x="98" y="35"/>
                    </a:lnTo>
                    <a:lnTo>
                      <a:pt x="98" y="37"/>
                    </a:lnTo>
                    <a:lnTo>
                      <a:pt x="98" y="39"/>
                    </a:lnTo>
                    <a:lnTo>
                      <a:pt x="98" y="41"/>
                    </a:lnTo>
                    <a:lnTo>
                      <a:pt x="98" y="43"/>
                    </a:lnTo>
                    <a:lnTo>
                      <a:pt x="99" y="44"/>
                    </a:lnTo>
                    <a:lnTo>
                      <a:pt x="99" y="1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5" name="Freeform 613"/>
              <p:cNvSpPr>
                <a:spLocks noEditPoints="1"/>
              </p:cNvSpPr>
              <p:nvPr/>
            </p:nvSpPr>
            <p:spPr bwMode="auto">
              <a:xfrm>
                <a:off x="4533" y="1275"/>
                <a:ext cx="55" cy="56"/>
              </a:xfrm>
              <a:custGeom>
                <a:avLst/>
                <a:gdLst>
                  <a:gd name="T0" fmla="*/ 0 w 112"/>
                  <a:gd name="T1" fmla="*/ 6 h 114"/>
                  <a:gd name="T2" fmla="*/ 0 w 112"/>
                  <a:gd name="T3" fmla="*/ 5 h 114"/>
                  <a:gd name="T4" fmla="*/ 0 w 112"/>
                  <a:gd name="T5" fmla="*/ 3 h 114"/>
                  <a:gd name="T6" fmla="*/ 1 w 112"/>
                  <a:gd name="T7" fmla="*/ 2 h 114"/>
                  <a:gd name="T8" fmla="*/ 2 w 112"/>
                  <a:gd name="T9" fmla="*/ 1 h 114"/>
                  <a:gd name="T10" fmla="*/ 3 w 112"/>
                  <a:gd name="T11" fmla="*/ 1 h 114"/>
                  <a:gd name="T12" fmla="*/ 4 w 112"/>
                  <a:gd name="T13" fmla="*/ 0 h 114"/>
                  <a:gd name="T14" fmla="*/ 5 w 112"/>
                  <a:gd name="T15" fmla="*/ 0 h 114"/>
                  <a:gd name="T16" fmla="*/ 6 w 112"/>
                  <a:gd name="T17" fmla="*/ 0 h 114"/>
                  <a:gd name="T18" fmla="*/ 8 w 112"/>
                  <a:gd name="T19" fmla="*/ 0 h 114"/>
                  <a:gd name="T20" fmla="*/ 10 w 112"/>
                  <a:gd name="T21" fmla="*/ 0 h 114"/>
                  <a:gd name="T22" fmla="*/ 11 w 112"/>
                  <a:gd name="T23" fmla="*/ 1 h 114"/>
                  <a:gd name="T24" fmla="*/ 12 w 112"/>
                  <a:gd name="T25" fmla="*/ 3 h 114"/>
                  <a:gd name="T26" fmla="*/ 13 w 112"/>
                  <a:gd name="T27" fmla="*/ 4 h 114"/>
                  <a:gd name="T28" fmla="*/ 13 w 112"/>
                  <a:gd name="T29" fmla="*/ 6 h 114"/>
                  <a:gd name="T30" fmla="*/ 13 w 112"/>
                  <a:gd name="T31" fmla="*/ 8 h 114"/>
                  <a:gd name="T32" fmla="*/ 13 w 112"/>
                  <a:gd name="T33" fmla="*/ 10 h 114"/>
                  <a:gd name="T34" fmla="*/ 12 w 112"/>
                  <a:gd name="T35" fmla="*/ 11 h 114"/>
                  <a:gd name="T36" fmla="*/ 10 w 112"/>
                  <a:gd name="T37" fmla="*/ 13 h 114"/>
                  <a:gd name="T38" fmla="*/ 9 w 112"/>
                  <a:gd name="T39" fmla="*/ 13 h 114"/>
                  <a:gd name="T40" fmla="*/ 7 w 112"/>
                  <a:gd name="T41" fmla="*/ 14 h 114"/>
                  <a:gd name="T42" fmla="*/ 6 w 112"/>
                  <a:gd name="T43" fmla="*/ 14 h 114"/>
                  <a:gd name="T44" fmla="*/ 4 w 112"/>
                  <a:gd name="T45" fmla="*/ 13 h 114"/>
                  <a:gd name="T46" fmla="*/ 3 w 112"/>
                  <a:gd name="T47" fmla="*/ 13 h 114"/>
                  <a:gd name="T48" fmla="*/ 2 w 112"/>
                  <a:gd name="T49" fmla="*/ 13 h 114"/>
                  <a:gd name="T50" fmla="*/ 1 w 112"/>
                  <a:gd name="T51" fmla="*/ 12 h 114"/>
                  <a:gd name="T52" fmla="*/ 0 w 112"/>
                  <a:gd name="T53" fmla="*/ 11 h 114"/>
                  <a:gd name="T54" fmla="*/ 0 w 112"/>
                  <a:gd name="T55" fmla="*/ 10 h 114"/>
                  <a:gd name="T56" fmla="*/ 0 w 112"/>
                  <a:gd name="T57" fmla="*/ 8 h 114"/>
                  <a:gd name="T58" fmla="*/ 0 w 112"/>
                  <a:gd name="T59" fmla="*/ 7 h 114"/>
                  <a:gd name="T60" fmla="*/ 3 w 112"/>
                  <a:gd name="T61" fmla="*/ 7 h 114"/>
                  <a:gd name="T62" fmla="*/ 3 w 112"/>
                  <a:gd name="T63" fmla="*/ 8 h 114"/>
                  <a:gd name="T64" fmla="*/ 4 w 112"/>
                  <a:gd name="T65" fmla="*/ 9 h 114"/>
                  <a:gd name="T66" fmla="*/ 4 w 112"/>
                  <a:gd name="T67" fmla="*/ 10 h 114"/>
                  <a:gd name="T68" fmla="*/ 5 w 112"/>
                  <a:gd name="T69" fmla="*/ 10 h 114"/>
                  <a:gd name="T70" fmla="*/ 6 w 112"/>
                  <a:gd name="T71" fmla="*/ 11 h 114"/>
                  <a:gd name="T72" fmla="*/ 6 w 112"/>
                  <a:gd name="T73" fmla="*/ 11 h 114"/>
                  <a:gd name="T74" fmla="*/ 7 w 112"/>
                  <a:gd name="T75" fmla="*/ 11 h 114"/>
                  <a:gd name="T76" fmla="*/ 8 w 112"/>
                  <a:gd name="T77" fmla="*/ 10 h 114"/>
                  <a:gd name="T78" fmla="*/ 9 w 112"/>
                  <a:gd name="T79" fmla="*/ 10 h 114"/>
                  <a:gd name="T80" fmla="*/ 9 w 112"/>
                  <a:gd name="T81" fmla="*/ 9 h 114"/>
                  <a:gd name="T82" fmla="*/ 10 w 112"/>
                  <a:gd name="T83" fmla="*/ 8 h 114"/>
                  <a:gd name="T84" fmla="*/ 10 w 112"/>
                  <a:gd name="T85" fmla="*/ 7 h 114"/>
                  <a:gd name="T86" fmla="*/ 10 w 112"/>
                  <a:gd name="T87" fmla="*/ 5 h 114"/>
                  <a:gd name="T88" fmla="*/ 9 w 112"/>
                  <a:gd name="T89" fmla="*/ 5 h 114"/>
                  <a:gd name="T90" fmla="*/ 9 w 112"/>
                  <a:gd name="T91" fmla="*/ 4 h 114"/>
                  <a:gd name="T92" fmla="*/ 8 w 112"/>
                  <a:gd name="T93" fmla="*/ 3 h 114"/>
                  <a:gd name="T94" fmla="*/ 7 w 112"/>
                  <a:gd name="T95" fmla="*/ 3 h 114"/>
                  <a:gd name="T96" fmla="*/ 6 w 112"/>
                  <a:gd name="T97" fmla="*/ 2 h 114"/>
                  <a:gd name="T98" fmla="*/ 6 w 112"/>
                  <a:gd name="T99" fmla="*/ 3 h 114"/>
                  <a:gd name="T100" fmla="*/ 5 w 112"/>
                  <a:gd name="T101" fmla="*/ 3 h 114"/>
                  <a:gd name="T102" fmla="*/ 4 w 112"/>
                  <a:gd name="T103" fmla="*/ 4 h 114"/>
                  <a:gd name="T104" fmla="*/ 4 w 112"/>
                  <a:gd name="T105" fmla="*/ 5 h 114"/>
                  <a:gd name="T106" fmla="*/ 3 w 112"/>
                  <a:gd name="T107" fmla="*/ 6 h 114"/>
                  <a:gd name="T108" fmla="*/ 3 w 112"/>
                  <a:gd name="T109" fmla="*/ 7 h 11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2"/>
                  <a:gd name="T166" fmla="*/ 0 h 114"/>
                  <a:gd name="T167" fmla="*/ 112 w 112"/>
                  <a:gd name="T168" fmla="*/ 114 h 11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2" h="114">
                    <a:moveTo>
                      <a:pt x="0" y="55"/>
                    </a:moveTo>
                    <a:lnTo>
                      <a:pt x="0" y="53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0" y="46"/>
                    </a:lnTo>
                    <a:lnTo>
                      <a:pt x="1" y="44"/>
                    </a:lnTo>
                    <a:lnTo>
                      <a:pt x="1" y="42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3" y="36"/>
                    </a:lnTo>
                    <a:lnTo>
                      <a:pt x="4" y="34"/>
                    </a:lnTo>
                    <a:lnTo>
                      <a:pt x="5" y="31"/>
                    </a:lnTo>
                    <a:lnTo>
                      <a:pt x="6" y="28"/>
                    </a:lnTo>
                    <a:lnTo>
                      <a:pt x="7" y="26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5" y="17"/>
                    </a:lnTo>
                    <a:lnTo>
                      <a:pt x="16" y="15"/>
                    </a:lnTo>
                    <a:lnTo>
                      <a:pt x="18" y="14"/>
                    </a:lnTo>
                    <a:lnTo>
                      <a:pt x="20" y="12"/>
                    </a:lnTo>
                    <a:lnTo>
                      <a:pt x="22" y="11"/>
                    </a:lnTo>
                    <a:lnTo>
                      <a:pt x="24" y="10"/>
                    </a:lnTo>
                    <a:lnTo>
                      <a:pt x="26" y="7"/>
                    </a:lnTo>
                    <a:lnTo>
                      <a:pt x="28" y="6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8" y="3"/>
                    </a:lnTo>
                    <a:lnTo>
                      <a:pt x="40" y="2"/>
                    </a:lnTo>
                    <a:lnTo>
                      <a:pt x="42" y="2"/>
                    </a:lnTo>
                    <a:lnTo>
                      <a:pt x="45" y="1"/>
                    </a:lnTo>
                    <a:lnTo>
                      <a:pt x="47" y="1"/>
                    </a:lnTo>
                    <a:lnTo>
                      <a:pt x="50" y="1"/>
                    </a:lnTo>
                    <a:lnTo>
                      <a:pt x="52" y="1"/>
                    </a:lnTo>
                    <a:lnTo>
                      <a:pt x="55" y="0"/>
                    </a:lnTo>
                    <a:lnTo>
                      <a:pt x="59" y="1"/>
                    </a:lnTo>
                    <a:lnTo>
                      <a:pt x="63" y="1"/>
                    </a:lnTo>
                    <a:lnTo>
                      <a:pt x="67" y="1"/>
                    </a:lnTo>
                    <a:lnTo>
                      <a:pt x="71" y="2"/>
                    </a:lnTo>
                    <a:lnTo>
                      <a:pt x="74" y="3"/>
                    </a:lnTo>
                    <a:lnTo>
                      <a:pt x="77" y="4"/>
                    </a:lnTo>
                    <a:lnTo>
                      <a:pt x="81" y="6"/>
                    </a:lnTo>
                    <a:lnTo>
                      <a:pt x="85" y="7"/>
                    </a:lnTo>
                    <a:lnTo>
                      <a:pt x="87" y="10"/>
                    </a:lnTo>
                    <a:lnTo>
                      <a:pt x="90" y="12"/>
                    </a:lnTo>
                    <a:lnTo>
                      <a:pt x="93" y="14"/>
                    </a:lnTo>
                    <a:lnTo>
                      <a:pt x="96" y="16"/>
                    </a:lnTo>
                    <a:lnTo>
                      <a:pt x="98" y="19"/>
                    </a:lnTo>
                    <a:lnTo>
                      <a:pt x="100" y="22"/>
                    </a:lnTo>
                    <a:lnTo>
                      <a:pt x="102" y="25"/>
                    </a:lnTo>
                    <a:lnTo>
                      <a:pt x="105" y="28"/>
                    </a:lnTo>
                    <a:lnTo>
                      <a:pt x="106" y="31"/>
                    </a:lnTo>
                    <a:lnTo>
                      <a:pt x="108" y="35"/>
                    </a:lnTo>
                    <a:lnTo>
                      <a:pt x="109" y="39"/>
                    </a:lnTo>
                    <a:lnTo>
                      <a:pt x="110" y="42"/>
                    </a:lnTo>
                    <a:lnTo>
                      <a:pt x="111" y="45"/>
                    </a:lnTo>
                    <a:lnTo>
                      <a:pt x="111" y="49"/>
                    </a:lnTo>
                    <a:lnTo>
                      <a:pt x="111" y="53"/>
                    </a:lnTo>
                    <a:lnTo>
                      <a:pt x="112" y="57"/>
                    </a:lnTo>
                    <a:lnTo>
                      <a:pt x="111" y="61"/>
                    </a:lnTo>
                    <a:lnTo>
                      <a:pt x="111" y="65"/>
                    </a:lnTo>
                    <a:lnTo>
                      <a:pt x="111" y="69"/>
                    </a:lnTo>
                    <a:lnTo>
                      <a:pt x="110" y="73"/>
                    </a:lnTo>
                    <a:lnTo>
                      <a:pt x="109" y="76"/>
                    </a:lnTo>
                    <a:lnTo>
                      <a:pt x="108" y="81"/>
                    </a:lnTo>
                    <a:lnTo>
                      <a:pt x="106" y="84"/>
                    </a:lnTo>
                    <a:lnTo>
                      <a:pt x="105" y="87"/>
                    </a:lnTo>
                    <a:lnTo>
                      <a:pt x="102" y="90"/>
                    </a:lnTo>
                    <a:lnTo>
                      <a:pt x="100" y="93"/>
                    </a:lnTo>
                    <a:lnTo>
                      <a:pt x="98" y="96"/>
                    </a:lnTo>
                    <a:lnTo>
                      <a:pt x="96" y="98"/>
                    </a:lnTo>
                    <a:lnTo>
                      <a:pt x="93" y="101"/>
                    </a:lnTo>
                    <a:lnTo>
                      <a:pt x="90" y="104"/>
                    </a:lnTo>
                    <a:lnTo>
                      <a:pt x="87" y="106"/>
                    </a:lnTo>
                    <a:lnTo>
                      <a:pt x="84" y="108"/>
                    </a:lnTo>
                    <a:lnTo>
                      <a:pt x="81" y="109"/>
                    </a:lnTo>
                    <a:lnTo>
                      <a:pt x="77" y="111"/>
                    </a:lnTo>
                    <a:lnTo>
                      <a:pt x="74" y="112"/>
                    </a:lnTo>
                    <a:lnTo>
                      <a:pt x="70" y="113"/>
                    </a:lnTo>
                    <a:lnTo>
                      <a:pt x="67" y="114"/>
                    </a:lnTo>
                    <a:lnTo>
                      <a:pt x="63" y="114"/>
                    </a:lnTo>
                    <a:lnTo>
                      <a:pt x="59" y="114"/>
                    </a:lnTo>
                    <a:lnTo>
                      <a:pt x="55" y="114"/>
                    </a:lnTo>
                    <a:lnTo>
                      <a:pt x="52" y="114"/>
                    </a:lnTo>
                    <a:lnTo>
                      <a:pt x="50" y="114"/>
                    </a:lnTo>
                    <a:lnTo>
                      <a:pt x="48" y="114"/>
                    </a:lnTo>
                    <a:lnTo>
                      <a:pt x="45" y="114"/>
                    </a:lnTo>
                    <a:lnTo>
                      <a:pt x="43" y="113"/>
                    </a:lnTo>
                    <a:lnTo>
                      <a:pt x="41" y="113"/>
                    </a:lnTo>
                    <a:lnTo>
                      <a:pt x="39" y="112"/>
                    </a:lnTo>
                    <a:lnTo>
                      <a:pt x="36" y="112"/>
                    </a:lnTo>
                    <a:lnTo>
                      <a:pt x="34" y="111"/>
                    </a:lnTo>
                    <a:lnTo>
                      <a:pt x="31" y="110"/>
                    </a:lnTo>
                    <a:lnTo>
                      <a:pt x="29" y="109"/>
                    </a:lnTo>
                    <a:lnTo>
                      <a:pt x="27" y="108"/>
                    </a:lnTo>
                    <a:lnTo>
                      <a:pt x="24" y="107"/>
                    </a:lnTo>
                    <a:lnTo>
                      <a:pt x="22" y="106"/>
                    </a:lnTo>
                    <a:lnTo>
                      <a:pt x="20" y="105"/>
                    </a:lnTo>
                    <a:lnTo>
                      <a:pt x="18" y="102"/>
                    </a:lnTo>
                    <a:lnTo>
                      <a:pt x="17" y="101"/>
                    </a:lnTo>
                    <a:lnTo>
                      <a:pt x="15" y="99"/>
                    </a:lnTo>
                    <a:lnTo>
                      <a:pt x="13" y="98"/>
                    </a:lnTo>
                    <a:lnTo>
                      <a:pt x="12" y="96"/>
                    </a:lnTo>
                    <a:lnTo>
                      <a:pt x="10" y="94"/>
                    </a:lnTo>
                    <a:lnTo>
                      <a:pt x="9" y="92"/>
                    </a:lnTo>
                    <a:lnTo>
                      <a:pt x="7" y="90"/>
                    </a:lnTo>
                    <a:lnTo>
                      <a:pt x="6" y="88"/>
                    </a:lnTo>
                    <a:lnTo>
                      <a:pt x="5" y="86"/>
                    </a:lnTo>
                    <a:lnTo>
                      <a:pt x="4" y="84"/>
                    </a:lnTo>
                    <a:lnTo>
                      <a:pt x="3" y="82"/>
                    </a:lnTo>
                    <a:lnTo>
                      <a:pt x="2" y="78"/>
                    </a:lnTo>
                    <a:lnTo>
                      <a:pt x="2" y="76"/>
                    </a:lnTo>
                    <a:lnTo>
                      <a:pt x="1" y="73"/>
                    </a:lnTo>
                    <a:lnTo>
                      <a:pt x="1" y="71"/>
                    </a:lnTo>
                    <a:lnTo>
                      <a:pt x="0" y="68"/>
                    </a:lnTo>
                    <a:lnTo>
                      <a:pt x="0" y="65"/>
                    </a:lnTo>
                    <a:lnTo>
                      <a:pt x="0" y="62"/>
                    </a:lnTo>
                    <a:lnTo>
                      <a:pt x="0" y="59"/>
                    </a:lnTo>
                    <a:lnTo>
                      <a:pt x="0" y="55"/>
                    </a:lnTo>
                    <a:close/>
                    <a:moveTo>
                      <a:pt x="29" y="58"/>
                    </a:moveTo>
                    <a:lnTo>
                      <a:pt x="29" y="61"/>
                    </a:lnTo>
                    <a:lnTo>
                      <a:pt x="29" y="63"/>
                    </a:lnTo>
                    <a:lnTo>
                      <a:pt x="29" y="66"/>
                    </a:lnTo>
                    <a:lnTo>
                      <a:pt x="29" y="68"/>
                    </a:lnTo>
                    <a:lnTo>
                      <a:pt x="30" y="70"/>
                    </a:lnTo>
                    <a:lnTo>
                      <a:pt x="30" y="72"/>
                    </a:lnTo>
                    <a:lnTo>
                      <a:pt x="31" y="74"/>
                    </a:lnTo>
                    <a:lnTo>
                      <a:pt x="33" y="75"/>
                    </a:lnTo>
                    <a:lnTo>
                      <a:pt x="33" y="77"/>
                    </a:lnTo>
                    <a:lnTo>
                      <a:pt x="34" y="80"/>
                    </a:lnTo>
                    <a:lnTo>
                      <a:pt x="35" y="81"/>
                    </a:lnTo>
                    <a:lnTo>
                      <a:pt x="37" y="82"/>
                    </a:lnTo>
                    <a:lnTo>
                      <a:pt x="38" y="84"/>
                    </a:lnTo>
                    <a:lnTo>
                      <a:pt x="39" y="85"/>
                    </a:lnTo>
                    <a:lnTo>
                      <a:pt x="41" y="86"/>
                    </a:lnTo>
                    <a:lnTo>
                      <a:pt x="42" y="88"/>
                    </a:lnTo>
                    <a:lnTo>
                      <a:pt x="44" y="88"/>
                    </a:lnTo>
                    <a:lnTo>
                      <a:pt x="45" y="89"/>
                    </a:lnTo>
                    <a:lnTo>
                      <a:pt x="47" y="90"/>
                    </a:lnTo>
                    <a:lnTo>
                      <a:pt x="48" y="91"/>
                    </a:lnTo>
                    <a:lnTo>
                      <a:pt x="50" y="91"/>
                    </a:lnTo>
                    <a:lnTo>
                      <a:pt x="51" y="91"/>
                    </a:lnTo>
                    <a:lnTo>
                      <a:pt x="53" y="91"/>
                    </a:lnTo>
                    <a:lnTo>
                      <a:pt x="55" y="91"/>
                    </a:lnTo>
                    <a:lnTo>
                      <a:pt x="57" y="91"/>
                    </a:lnTo>
                    <a:lnTo>
                      <a:pt x="59" y="91"/>
                    </a:lnTo>
                    <a:lnTo>
                      <a:pt x="61" y="91"/>
                    </a:lnTo>
                    <a:lnTo>
                      <a:pt x="62" y="90"/>
                    </a:lnTo>
                    <a:lnTo>
                      <a:pt x="64" y="90"/>
                    </a:lnTo>
                    <a:lnTo>
                      <a:pt x="66" y="89"/>
                    </a:lnTo>
                    <a:lnTo>
                      <a:pt x="67" y="88"/>
                    </a:lnTo>
                    <a:lnTo>
                      <a:pt x="68" y="87"/>
                    </a:lnTo>
                    <a:lnTo>
                      <a:pt x="70" y="86"/>
                    </a:lnTo>
                    <a:lnTo>
                      <a:pt x="71" y="85"/>
                    </a:lnTo>
                    <a:lnTo>
                      <a:pt x="72" y="84"/>
                    </a:lnTo>
                    <a:lnTo>
                      <a:pt x="74" y="82"/>
                    </a:lnTo>
                    <a:lnTo>
                      <a:pt x="75" y="81"/>
                    </a:lnTo>
                    <a:lnTo>
                      <a:pt x="76" y="80"/>
                    </a:lnTo>
                    <a:lnTo>
                      <a:pt x="77" y="77"/>
                    </a:lnTo>
                    <a:lnTo>
                      <a:pt x="78" y="75"/>
                    </a:lnTo>
                    <a:lnTo>
                      <a:pt x="79" y="73"/>
                    </a:lnTo>
                    <a:lnTo>
                      <a:pt x="81" y="71"/>
                    </a:lnTo>
                    <a:lnTo>
                      <a:pt x="81" y="69"/>
                    </a:lnTo>
                    <a:lnTo>
                      <a:pt x="82" y="67"/>
                    </a:lnTo>
                    <a:lnTo>
                      <a:pt x="82" y="65"/>
                    </a:lnTo>
                    <a:lnTo>
                      <a:pt x="82" y="63"/>
                    </a:lnTo>
                    <a:lnTo>
                      <a:pt x="82" y="60"/>
                    </a:lnTo>
                    <a:lnTo>
                      <a:pt x="83" y="57"/>
                    </a:lnTo>
                    <a:lnTo>
                      <a:pt x="82" y="54"/>
                    </a:lnTo>
                    <a:lnTo>
                      <a:pt x="82" y="52"/>
                    </a:lnTo>
                    <a:lnTo>
                      <a:pt x="82" y="49"/>
                    </a:lnTo>
                    <a:lnTo>
                      <a:pt x="82" y="47"/>
                    </a:lnTo>
                    <a:lnTo>
                      <a:pt x="81" y="45"/>
                    </a:lnTo>
                    <a:lnTo>
                      <a:pt x="79" y="43"/>
                    </a:lnTo>
                    <a:lnTo>
                      <a:pt x="79" y="41"/>
                    </a:lnTo>
                    <a:lnTo>
                      <a:pt x="78" y="40"/>
                    </a:lnTo>
                    <a:lnTo>
                      <a:pt x="77" y="38"/>
                    </a:lnTo>
                    <a:lnTo>
                      <a:pt x="76" y="36"/>
                    </a:lnTo>
                    <a:lnTo>
                      <a:pt x="75" y="35"/>
                    </a:lnTo>
                    <a:lnTo>
                      <a:pt x="74" y="33"/>
                    </a:lnTo>
                    <a:lnTo>
                      <a:pt x="72" y="31"/>
                    </a:lnTo>
                    <a:lnTo>
                      <a:pt x="71" y="30"/>
                    </a:lnTo>
                    <a:lnTo>
                      <a:pt x="70" y="29"/>
                    </a:lnTo>
                    <a:lnTo>
                      <a:pt x="68" y="27"/>
                    </a:lnTo>
                    <a:lnTo>
                      <a:pt x="67" y="27"/>
                    </a:lnTo>
                    <a:lnTo>
                      <a:pt x="65" y="26"/>
                    </a:lnTo>
                    <a:lnTo>
                      <a:pt x="64" y="25"/>
                    </a:lnTo>
                    <a:lnTo>
                      <a:pt x="62" y="24"/>
                    </a:lnTo>
                    <a:lnTo>
                      <a:pt x="61" y="24"/>
                    </a:lnTo>
                    <a:lnTo>
                      <a:pt x="59" y="24"/>
                    </a:lnTo>
                    <a:lnTo>
                      <a:pt x="57" y="24"/>
                    </a:lnTo>
                    <a:lnTo>
                      <a:pt x="55" y="23"/>
                    </a:lnTo>
                    <a:lnTo>
                      <a:pt x="53" y="24"/>
                    </a:lnTo>
                    <a:lnTo>
                      <a:pt x="51" y="24"/>
                    </a:lnTo>
                    <a:lnTo>
                      <a:pt x="50" y="24"/>
                    </a:lnTo>
                    <a:lnTo>
                      <a:pt x="48" y="25"/>
                    </a:lnTo>
                    <a:lnTo>
                      <a:pt x="47" y="25"/>
                    </a:lnTo>
                    <a:lnTo>
                      <a:pt x="45" y="26"/>
                    </a:lnTo>
                    <a:lnTo>
                      <a:pt x="44" y="27"/>
                    </a:lnTo>
                    <a:lnTo>
                      <a:pt x="42" y="28"/>
                    </a:lnTo>
                    <a:lnTo>
                      <a:pt x="41" y="29"/>
                    </a:lnTo>
                    <a:lnTo>
                      <a:pt x="39" y="30"/>
                    </a:lnTo>
                    <a:lnTo>
                      <a:pt x="38" y="31"/>
                    </a:lnTo>
                    <a:lnTo>
                      <a:pt x="37" y="33"/>
                    </a:lnTo>
                    <a:lnTo>
                      <a:pt x="35" y="35"/>
                    </a:lnTo>
                    <a:lnTo>
                      <a:pt x="34" y="36"/>
                    </a:lnTo>
                    <a:lnTo>
                      <a:pt x="33" y="38"/>
                    </a:lnTo>
                    <a:lnTo>
                      <a:pt x="33" y="40"/>
                    </a:lnTo>
                    <a:lnTo>
                      <a:pt x="31" y="42"/>
                    </a:lnTo>
                    <a:lnTo>
                      <a:pt x="30" y="44"/>
                    </a:lnTo>
                    <a:lnTo>
                      <a:pt x="30" y="46"/>
                    </a:lnTo>
                    <a:lnTo>
                      <a:pt x="29" y="48"/>
                    </a:lnTo>
                    <a:lnTo>
                      <a:pt x="29" y="50"/>
                    </a:lnTo>
                    <a:lnTo>
                      <a:pt x="29" y="52"/>
                    </a:lnTo>
                    <a:lnTo>
                      <a:pt x="29" y="55"/>
                    </a:lnTo>
                    <a:lnTo>
                      <a:pt x="29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6" name="Freeform 614"/>
              <p:cNvSpPr>
                <a:spLocks/>
              </p:cNvSpPr>
              <p:nvPr/>
            </p:nvSpPr>
            <p:spPr bwMode="auto">
              <a:xfrm>
                <a:off x="4594" y="1254"/>
                <a:ext cx="37" cy="76"/>
              </a:xfrm>
              <a:custGeom>
                <a:avLst/>
                <a:gdLst>
                  <a:gd name="T0" fmla="*/ 2 w 74"/>
                  <a:gd name="T1" fmla="*/ 5 h 153"/>
                  <a:gd name="T2" fmla="*/ 2 w 74"/>
                  <a:gd name="T3" fmla="*/ 4 h 153"/>
                  <a:gd name="T4" fmla="*/ 2 w 74"/>
                  <a:gd name="T5" fmla="*/ 3 h 153"/>
                  <a:gd name="T6" fmla="*/ 2 w 74"/>
                  <a:gd name="T7" fmla="*/ 3 h 153"/>
                  <a:gd name="T8" fmla="*/ 3 w 74"/>
                  <a:gd name="T9" fmla="*/ 2 h 153"/>
                  <a:gd name="T10" fmla="*/ 3 w 74"/>
                  <a:gd name="T11" fmla="*/ 2 h 153"/>
                  <a:gd name="T12" fmla="*/ 3 w 74"/>
                  <a:gd name="T13" fmla="*/ 2 h 153"/>
                  <a:gd name="T14" fmla="*/ 3 w 74"/>
                  <a:gd name="T15" fmla="*/ 1 h 153"/>
                  <a:gd name="T16" fmla="*/ 3 w 74"/>
                  <a:gd name="T17" fmla="*/ 1 h 153"/>
                  <a:gd name="T18" fmla="*/ 3 w 74"/>
                  <a:gd name="T19" fmla="*/ 1 h 153"/>
                  <a:gd name="T20" fmla="*/ 3 w 74"/>
                  <a:gd name="T21" fmla="*/ 1 h 153"/>
                  <a:gd name="T22" fmla="*/ 3 w 74"/>
                  <a:gd name="T23" fmla="*/ 1 h 153"/>
                  <a:gd name="T24" fmla="*/ 4 w 74"/>
                  <a:gd name="T25" fmla="*/ 0 h 153"/>
                  <a:gd name="T26" fmla="*/ 4 w 74"/>
                  <a:gd name="T27" fmla="*/ 0 h 153"/>
                  <a:gd name="T28" fmla="*/ 5 w 74"/>
                  <a:gd name="T29" fmla="*/ 0 h 153"/>
                  <a:gd name="T30" fmla="*/ 5 w 74"/>
                  <a:gd name="T31" fmla="*/ 0 h 153"/>
                  <a:gd name="T32" fmla="*/ 5 w 74"/>
                  <a:gd name="T33" fmla="*/ 0 h 153"/>
                  <a:gd name="T34" fmla="*/ 6 w 74"/>
                  <a:gd name="T35" fmla="*/ 0 h 153"/>
                  <a:gd name="T36" fmla="*/ 6 w 74"/>
                  <a:gd name="T37" fmla="*/ 0 h 153"/>
                  <a:gd name="T38" fmla="*/ 7 w 74"/>
                  <a:gd name="T39" fmla="*/ 0 h 153"/>
                  <a:gd name="T40" fmla="*/ 7 w 74"/>
                  <a:gd name="T41" fmla="*/ 0 h 153"/>
                  <a:gd name="T42" fmla="*/ 8 w 74"/>
                  <a:gd name="T43" fmla="*/ 0 h 153"/>
                  <a:gd name="T44" fmla="*/ 8 w 74"/>
                  <a:gd name="T45" fmla="*/ 0 h 153"/>
                  <a:gd name="T46" fmla="*/ 9 w 74"/>
                  <a:gd name="T47" fmla="*/ 0 h 153"/>
                  <a:gd name="T48" fmla="*/ 9 w 74"/>
                  <a:gd name="T49" fmla="*/ 0 h 153"/>
                  <a:gd name="T50" fmla="*/ 9 w 74"/>
                  <a:gd name="T51" fmla="*/ 3 h 153"/>
                  <a:gd name="T52" fmla="*/ 9 w 74"/>
                  <a:gd name="T53" fmla="*/ 3 h 153"/>
                  <a:gd name="T54" fmla="*/ 9 w 74"/>
                  <a:gd name="T55" fmla="*/ 2 h 153"/>
                  <a:gd name="T56" fmla="*/ 8 w 74"/>
                  <a:gd name="T57" fmla="*/ 2 h 153"/>
                  <a:gd name="T58" fmla="*/ 8 w 74"/>
                  <a:gd name="T59" fmla="*/ 2 h 153"/>
                  <a:gd name="T60" fmla="*/ 8 w 74"/>
                  <a:gd name="T61" fmla="*/ 2 h 153"/>
                  <a:gd name="T62" fmla="*/ 7 w 74"/>
                  <a:gd name="T63" fmla="*/ 2 h 153"/>
                  <a:gd name="T64" fmla="*/ 7 w 74"/>
                  <a:gd name="T65" fmla="*/ 2 h 153"/>
                  <a:gd name="T66" fmla="*/ 7 w 74"/>
                  <a:gd name="T67" fmla="*/ 2 h 153"/>
                  <a:gd name="T68" fmla="*/ 7 w 74"/>
                  <a:gd name="T69" fmla="*/ 2 h 153"/>
                  <a:gd name="T70" fmla="*/ 6 w 74"/>
                  <a:gd name="T71" fmla="*/ 3 h 153"/>
                  <a:gd name="T72" fmla="*/ 6 w 74"/>
                  <a:gd name="T73" fmla="*/ 3 h 153"/>
                  <a:gd name="T74" fmla="*/ 6 w 74"/>
                  <a:gd name="T75" fmla="*/ 3 h 153"/>
                  <a:gd name="T76" fmla="*/ 6 w 74"/>
                  <a:gd name="T77" fmla="*/ 3 h 153"/>
                  <a:gd name="T78" fmla="*/ 6 w 74"/>
                  <a:gd name="T79" fmla="*/ 3 h 153"/>
                  <a:gd name="T80" fmla="*/ 6 w 74"/>
                  <a:gd name="T81" fmla="*/ 3 h 153"/>
                  <a:gd name="T82" fmla="*/ 6 w 74"/>
                  <a:gd name="T83" fmla="*/ 4 h 153"/>
                  <a:gd name="T84" fmla="*/ 6 w 74"/>
                  <a:gd name="T85" fmla="*/ 4 h 153"/>
                  <a:gd name="T86" fmla="*/ 6 w 74"/>
                  <a:gd name="T87" fmla="*/ 4 h 153"/>
                  <a:gd name="T88" fmla="*/ 9 w 74"/>
                  <a:gd name="T89" fmla="*/ 5 h 153"/>
                  <a:gd name="T90" fmla="*/ 6 w 74"/>
                  <a:gd name="T91" fmla="*/ 8 h 153"/>
                  <a:gd name="T92" fmla="*/ 2 w 74"/>
                  <a:gd name="T93" fmla="*/ 19 h 153"/>
                  <a:gd name="T94" fmla="*/ 0 w 74"/>
                  <a:gd name="T95" fmla="*/ 8 h 153"/>
                  <a:gd name="T96" fmla="*/ 0 w 74"/>
                  <a:gd name="T97" fmla="*/ 5 h 15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4"/>
                  <a:gd name="T148" fmla="*/ 0 h 153"/>
                  <a:gd name="T149" fmla="*/ 74 w 74"/>
                  <a:gd name="T150" fmla="*/ 153 h 15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4" h="153">
                    <a:moveTo>
                      <a:pt x="0" y="44"/>
                    </a:moveTo>
                    <a:lnTo>
                      <a:pt x="16" y="44"/>
                    </a:lnTo>
                    <a:lnTo>
                      <a:pt x="16" y="36"/>
                    </a:lnTo>
                    <a:lnTo>
                      <a:pt x="16" y="34"/>
                    </a:lnTo>
                    <a:lnTo>
                      <a:pt x="16" y="32"/>
                    </a:lnTo>
                    <a:lnTo>
                      <a:pt x="16" y="30"/>
                    </a:lnTo>
                    <a:lnTo>
                      <a:pt x="16" y="29"/>
                    </a:lnTo>
                    <a:lnTo>
                      <a:pt x="16" y="27"/>
                    </a:lnTo>
                    <a:lnTo>
                      <a:pt x="16" y="24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0"/>
                    </a:lnTo>
                    <a:lnTo>
                      <a:pt x="18" y="19"/>
                    </a:lnTo>
                    <a:lnTo>
                      <a:pt x="18" y="18"/>
                    </a:lnTo>
                    <a:lnTo>
                      <a:pt x="19" y="16"/>
                    </a:lnTo>
                    <a:lnTo>
                      <a:pt x="19" y="15"/>
                    </a:lnTo>
                    <a:lnTo>
                      <a:pt x="20" y="14"/>
                    </a:lnTo>
                    <a:lnTo>
                      <a:pt x="20" y="13"/>
                    </a:lnTo>
                    <a:lnTo>
                      <a:pt x="21" y="12"/>
                    </a:lnTo>
                    <a:lnTo>
                      <a:pt x="22" y="11"/>
                    </a:lnTo>
                    <a:lnTo>
                      <a:pt x="23" y="10"/>
                    </a:lnTo>
                    <a:lnTo>
                      <a:pt x="23" y="9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7" y="6"/>
                    </a:lnTo>
                    <a:lnTo>
                      <a:pt x="29" y="5"/>
                    </a:lnTo>
                    <a:lnTo>
                      <a:pt x="31" y="5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5" y="3"/>
                    </a:lnTo>
                    <a:lnTo>
                      <a:pt x="37" y="3"/>
                    </a:lnTo>
                    <a:lnTo>
                      <a:pt x="38" y="1"/>
                    </a:lnTo>
                    <a:lnTo>
                      <a:pt x="40" y="1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5" y="1"/>
                    </a:lnTo>
                    <a:lnTo>
                      <a:pt x="47" y="1"/>
                    </a:lnTo>
                    <a:lnTo>
                      <a:pt x="49" y="0"/>
                    </a:lnTo>
                    <a:lnTo>
                      <a:pt x="51" y="1"/>
                    </a:lnTo>
                    <a:lnTo>
                      <a:pt x="54" y="1"/>
                    </a:lnTo>
                    <a:lnTo>
                      <a:pt x="56" y="1"/>
                    </a:lnTo>
                    <a:lnTo>
                      <a:pt x="58" y="1"/>
                    </a:lnTo>
                    <a:lnTo>
                      <a:pt x="60" y="1"/>
                    </a:lnTo>
                    <a:lnTo>
                      <a:pt x="62" y="3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2" y="5"/>
                    </a:lnTo>
                    <a:lnTo>
                      <a:pt x="74" y="5"/>
                    </a:lnTo>
                    <a:lnTo>
                      <a:pt x="70" y="24"/>
                    </a:lnTo>
                    <a:lnTo>
                      <a:pt x="68" y="24"/>
                    </a:lnTo>
                    <a:lnTo>
                      <a:pt x="67" y="24"/>
                    </a:lnTo>
                    <a:lnTo>
                      <a:pt x="66" y="24"/>
                    </a:lnTo>
                    <a:lnTo>
                      <a:pt x="65" y="23"/>
                    </a:lnTo>
                    <a:lnTo>
                      <a:pt x="64" y="23"/>
                    </a:lnTo>
                    <a:lnTo>
                      <a:pt x="63" y="23"/>
                    </a:lnTo>
                    <a:lnTo>
                      <a:pt x="62" y="23"/>
                    </a:lnTo>
                    <a:lnTo>
                      <a:pt x="61" y="23"/>
                    </a:lnTo>
                    <a:lnTo>
                      <a:pt x="60" y="23"/>
                    </a:lnTo>
                    <a:lnTo>
                      <a:pt x="59" y="23"/>
                    </a:lnTo>
                    <a:lnTo>
                      <a:pt x="58" y="23"/>
                    </a:lnTo>
                    <a:lnTo>
                      <a:pt x="57" y="22"/>
                    </a:lnTo>
                    <a:lnTo>
                      <a:pt x="56" y="23"/>
                    </a:lnTo>
                    <a:lnTo>
                      <a:pt x="55" y="23"/>
                    </a:lnTo>
                    <a:lnTo>
                      <a:pt x="54" y="23"/>
                    </a:lnTo>
                    <a:lnTo>
                      <a:pt x="52" y="23"/>
                    </a:lnTo>
                    <a:lnTo>
                      <a:pt x="51" y="23"/>
                    </a:lnTo>
                    <a:lnTo>
                      <a:pt x="50" y="23"/>
                    </a:lnTo>
                    <a:lnTo>
                      <a:pt x="50" y="24"/>
                    </a:lnTo>
                    <a:lnTo>
                      <a:pt x="49" y="24"/>
                    </a:lnTo>
                    <a:lnTo>
                      <a:pt x="48" y="24"/>
                    </a:lnTo>
                    <a:lnTo>
                      <a:pt x="48" y="25"/>
                    </a:lnTo>
                    <a:lnTo>
                      <a:pt x="47" y="25"/>
                    </a:lnTo>
                    <a:lnTo>
                      <a:pt x="46" y="27"/>
                    </a:lnTo>
                    <a:lnTo>
                      <a:pt x="46" y="28"/>
                    </a:lnTo>
                    <a:lnTo>
                      <a:pt x="45" y="29"/>
                    </a:lnTo>
                    <a:lnTo>
                      <a:pt x="45" y="30"/>
                    </a:lnTo>
                    <a:lnTo>
                      <a:pt x="45" y="31"/>
                    </a:lnTo>
                    <a:lnTo>
                      <a:pt x="45" y="32"/>
                    </a:lnTo>
                    <a:lnTo>
                      <a:pt x="45" y="33"/>
                    </a:lnTo>
                    <a:lnTo>
                      <a:pt x="45" y="34"/>
                    </a:lnTo>
                    <a:lnTo>
                      <a:pt x="45" y="35"/>
                    </a:lnTo>
                    <a:lnTo>
                      <a:pt x="45" y="36"/>
                    </a:lnTo>
                    <a:lnTo>
                      <a:pt x="45" y="37"/>
                    </a:lnTo>
                    <a:lnTo>
                      <a:pt x="45" y="44"/>
                    </a:lnTo>
                    <a:lnTo>
                      <a:pt x="66" y="44"/>
                    </a:lnTo>
                    <a:lnTo>
                      <a:pt x="66" y="67"/>
                    </a:lnTo>
                    <a:lnTo>
                      <a:pt x="45" y="67"/>
                    </a:lnTo>
                    <a:lnTo>
                      <a:pt x="45" y="153"/>
                    </a:lnTo>
                    <a:lnTo>
                      <a:pt x="16" y="153"/>
                    </a:lnTo>
                    <a:lnTo>
                      <a:pt x="16" y="67"/>
                    </a:lnTo>
                    <a:lnTo>
                      <a:pt x="0" y="6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7" name="Freeform 615"/>
              <p:cNvSpPr>
                <a:spLocks/>
              </p:cNvSpPr>
              <p:nvPr/>
            </p:nvSpPr>
            <p:spPr bwMode="auto">
              <a:xfrm>
                <a:off x="4664" y="1256"/>
                <a:ext cx="53" cy="74"/>
              </a:xfrm>
              <a:custGeom>
                <a:avLst/>
                <a:gdLst>
                  <a:gd name="T0" fmla="*/ 0 w 106"/>
                  <a:gd name="T1" fmla="*/ 19 h 148"/>
                  <a:gd name="T2" fmla="*/ 0 w 106"/>
                  <a:gd name="T3" fmla="*/ 0 h 148"/>
                  <a:gd name="T4" fmla="*/ 4 w 106"/>
                  <a:gd name="T5" fmla="*/ 0 h 148"/>
                  <a:gd name="T6" fmla="*/ 4 w 106"/>
                  <a:gd name="T7" fmla="*/ 16 h 148"/>
                  <a:gd name="T8" fmla="*/ 14 w 106"/>
                  <a:gd name="T9" fmla="*/ 16 h 148"/>
                  <a:gd name="T10" fmla="*/ 14 w 106"/>
                  <a:gd name="T11" fmla="*/ 19 h 148"/>
                  <a:gd name="T12" fmla="*/ 0 w 106"/>
                  <a:gd name="T13" fmla="*/ 19 h 148"/>
                  <a:gd name="T14" fmla="*/ 0 w 106"/>
                  <a:gd name="T15" fmla="*/ 19 h 1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6"/>
                  <a:gd name="T25" fmla="*/ 0 h 148"/>
                  <a:gd name="T26" fmla="*/ 106 w 106"/>
                  <a:gd name="T27" fmla="*/ 148 h 14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6" h="148">
                    <a:moveTo>
                      <a:pt x="0" y="148"/>
                    </a:moveTo>
                    <a:lnTo>
                      <a:pt x="0" y="0"/>
                    </a:lnTo>
                    <a:lnTo>
                      <a:pt x="30" y="0"/>
                    </a:lnTo>
                    <a:lnTo>
                      <a:pt x="30" y="123"/>
                    </a:lnTo>
                    <a:lnTo>
                      <a:pt x="106" y="123"/>
                    </a:lnTo>
                    <a:lnTo>
                      <a:pt x="106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8" name="Freeform 616"/>
              <p:cNvSpPr>
                <a:spLocks noEditPoints="1"/>
              </p:cNvSpPr>
              <p:nvPr/>
            </p:nvSpPr>
            <p:spPr bwMode="auto">
              <a:xfrm>
                <a:off x="4728" y="1255"/>
                <a:ext cx="14" cy="75"/>
              </a:xfrm>
              <a:custGeom>
                <a:avLst/>
                <a:gdLst>
                  <a:gd name="T0" fmla="*/ 0 w 30"/>
                  <a:gd name="T1" fmla="*/ 4 h 149"/>
                  <a:gd name="T2" fmla="*/ 0 w 30"/>
                  <a:gd name="T3" fmla="*/ 0 h 149"/>
                  <a:gd name="T4" fmla="*/ 3 w 30"/>
                  <a:gd name="T5" fmla="*/ 0 h 149"/>
                  <a:gd name="T6" fmla="*/ 3 w 30"/>
                  <a:gd name="T7" fmla="*/ 4 h 149"/>
                  <a:gd name="T8" fmla="*/ 0 w 30"/>
                  <a:gd name="T9" fmla="*/ 4 h 149"/>
                  <a:gd name="T10" fmla="*/ 0 w 30"/>
                  <a:gd name="T11" fmla="*/ 4 h 149"/>
                  <a:gd name="T12" fmla="*/ 0 w 30"/>
                  <a:gd name="T13" fmla="*/ 19 h 149"/>
                  <a:gd name="T14" fmla="*/ 0 w 30"/>
                  <a:gd name="T15" fmla="*/ 5 h 149"/>
                  <a:gd name="T16" fmla="*/ 3 w 30"/>
                  <a:gd name="T17" fmla="*/ 5 h 149"/>
                  <a:gd name="T18" fmla="*/ 3 w 30"/>
                  <a:gd name="T19" fmla="*/ 19 h 149"/>
                  <a:gd name="T20" fmla="*/ 0 w 30"/>
                  <a:gd name="T21" fmla="*/ 19 h 149"/>
                  <a:gd name="T22" fmla="*/ 0 w 30"/>
                  <a:gd name="T23" fmla="*/ 19 h 1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"/>
                  <a:gd name="T37" fmla="*/ 0 h 149"/>
                  <a:gd name="T38" fmla="*/ 30 w 30"/>
                  <a:gd name="T39" fmla="*/ 149 h 14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" h="149">
                    <a:moveTo>
                      <a:pt x="0" y="26"/>
                    </a:moveTo>
                    <a:lnTo>
                      <a:pt x="0" y="0"/>
                    </a:lnTo>
                    <a:lnTo>
                      <a:pt x="30" y="0"/>
                    </a:lnTo>
                    <a:lnTo>
                      <a:pt x="30" y="26"/>
                    </a:lnTo>
                    <a:lnTo>
                      <a:pt x="0" y="26"/>
                    </a:lnTo>
                    <a:close/>
                    <a:moveTo>
                      <a:pt x="0" y="149"/>
                    </a:moveTo>
                    <a:lnTo>
                      <a:pt x="0" y="40"/>
                    </a:lnTo>
                    <a:lnTo>
                      <a:pt x="30" y="40"/>
                    </a:lnTo>
                    <a:lnTo>
                      <a:pt x="30" y="149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9" name="Freeform 617"/>
              <p:cNvSpPr>
                <a:spLocks noEditPoints="1"/>
              </p:cNvSpPr>
              <p:nvPr/>
            </p:nvSpPr>
            <p:spPr bwMode="auto">
              <a:xfrm>
                <a:off x="4754" y="1275"/>
                <a:ext cx="53" cy="77"/>
              </a:xfrm>
              <a:custGeom>
                <a:avLst/>
                <a:gdLst>
                  <a:gd name="T0" fmla="*/ 5 w 105"/>
                  <a:gd name="T1" fmla="*/ 15 h 156"/>
                  <a:gd name="T2" fmla="*/ 5 w 105"/>
                  <a:gd name="T3" fmla="*/ 16 h 156"/>
                  <a:gd name="T4" fmla="*/ 6 w 105"/>
                  <a:gd name="T5" fmla="*/ 16 h 156"/>
                  <a:gd name="T6" fmla="*/ 7 w 105"/>
                  <a:gd name="T7" fmla="*/ 16 h 156"/>
                  <a:gd name="T8" fmla="*/ 8 w 105"/>
                  <a:gd name="T9" fmla="*/ 16 h 156"/>
                  <a:gd name="T10" fmla="*/ 9 w 105"/>
                  <a:gd name="T11" fmla="*/ 16 h 156"/>
                  <a:gd name="T12" fmla="*/ 9 w 105"/>
                  <a:gd name="T13" fmla="*/ 16 h 156"/>
                  <a:gd name="T14" fmla="*/ 10 w 105"/>
                  <a:gd name="T15" fmla="*/ 15 h 156"/>
                  <a:gd name="T16" fmla="*/ 10 w 105"/>
                  <a:gd name="T17" fmla="*/ 14 h 156"/>
                  <a:gd name="T18" fmla="*/ 10 w 105"/>
                  <a:gd name="T19" fmla="*/ 14 h 156"/>
                  <a:gd name="T20" fmla="*/ 9 w 105"/>
                  <a:gd name="T21" fmla="*/ 12 h 156"/>
                  <a:gd name="T22" fmla="*/ 7 w 105"/>
                  <a:gd name="T23" fmla="*/ 13 h 156"/>
                  <a:gd name="T24" fmla="*/ 5 w 105"/>
                  <a:gd name="T25" fmla="*/ 13 h 156"/>
                  <a:gd name="T26" fmla="*/ 2 w 105"/>
                  <a:gd name="T27" fmla="*/ 12 h 156"/>
                  <a:gd name="T28" fmla="*/ 1 w 105"/>
                  <a:gd name="T29" fmla="*/ 10 h 156"/>
                  <a:gd name="T30" fmla="*/ 0 w 105"/>
                  <a:gd name="T31" fmla="*/ 8 h 156"/>
                  <a:gd name="T32" fmla="*/ 0 w 105"/>
                  <a:gd name="T33" fmla="*/ 5 h 156"/>
                  <a:gd name="T34" fmla="*/ 1 w 105"/>
                  <a:gd name="T35" fmla="*/ 2 h 156"/>
                  <a:gd name="T36" fmla="*/ 3 w 105"/>
                  <a:gd name="T37" fmla="*/ 1 h 156"/>
                  <a:gd name="T38" fmla="*/ 5 w 105"/>
                  <a:gd name="T39" fmla="*/ 0 h 156"/>
                  <a:gd name="T40" fmla="*/ 7 w 105"/>
                  <a:gd name="T41" fmla="*/ 0 h 156"/>
                  <a:gd name="T42" fmla="*/ 9 w 105"/>
                  <a:gd name="T43" fmla="*/ 1 h 156"/>
                  <a:gd name="T44" fmla="*/ 14 w 105"/>
                  <a:gd name="T45" fmla="*/ 12 h 156"/>
                  <a:gd name="T46" fmla="*/ 13 w 105"/>
                  <a:gd name="T47" fmla="*/ 14 h 156"/>
                  <a:gd name="T48" fmla="*/ 13 w 105"/>
                  <a:gd name="T49" fmla="*/ 16 h 156"/>
                  <a:gd name="T50" fmla="*/ 13 w 105"/>
                  <a:gd name="T51" fmla="*/ 17 h 156"/>
                  <a:gd name="T52" fmla="*/ 12 w 105"/>
                  <a:gd name="T53" fmla="*/ 17 h 156"/>
                  <a:gd name="T54" fmla="*/ 11 w 105"/>
                  <a:gd name="T55" fmla="*/ 18 h 156"/>
                  <a:gd name="T56" fmla="*/ 10 w 105"/>
                  <a:gd name="T57" fmla="*/ 19 h 156"/>
                  <a:gd name="T58" fmla="*/ 9 w 105"/>
                  <a:gd name="T59" fmla="*/ 19 h 156"/>
                  <a:gd name="T60" fmla="*/ 7 w 105"/>
                  <a:gd name="T61" fmla="*/ 19 h 156"/>
                  <a:gd name="T62" fmla="*/ 4 w 105"/>
                  <a:gd name="T63" fmla="*/ 19 h 156"/>
                  <a:gd name="T64" fmla="*/ 2 w 105"/>
                  <a:gd name="T65" fmla="*/ 18 h 156"/>
                  <a:gd name="T66" fmla="*/ 1 w 105"/>
                  <a:gd name="T67" fmla="*/ 16 h 156"/>
                  <a:gd name="T68" fmla="*/ 1 w 105"/>
                  <a:gd name="T69" fmla="*/ 15 h 156"/>
                  <a:gd name="T70" fmla="*/ 1 w 105"/>
                  <a:gd name="T71" fmla="*/ 14 h 156"/>
                  <a:gd name="T72" fmla="*/ 1 w 105"/>
                  <a:gd name="T73" fmla="*/ 14 h 156"/>
                  <a:gd name="T74" fmla="*/ 4 w 105"/>
                  <a:gd name="T75" fmla="*/ 7 h 156"/>
                  <a:gd name="T76" fmla="*/ 4 w 105"/>
                  <a:gd name="T77" fmla="*/ 9 h 156"/>
                  <a:gd name="T78" fmla="*/ 5 w 105"/>
                  <a:gd name="T79" fmla="*/ 10 h 156"/>
                  <a:gd name="T80" fmla="*/ 6 w 105"/>
                  <a:gd name="T81" fmla="*/ 10 h 156"/>
                  <a:gd name="T82" fmla="*/ 7 w 105"/>
                  <a:gd name="T83" fmla="*/ 10 h 156"/>
                  <a:gd name="T84" fmla="*/ 9 w 105"/>
                  <a:gd name="T85" fmla="*/ 10 h 156"/>
                  <a:gd name="T86" fmla="*/ 10 w 105"/>
                  <a:gd name="T87" fmla="*/ 9 h 156"/>
                  <a:gd name="T88" fmla="*/ 10 w 105"/>
                  <a:gd name="T89" fmla="*/ 8 h 156"/>
                  <a:gd name="T90" fmla="*/ 10 w 105"/>
                  <a:gd name="T91" fmla="*/ 6 h 156"/>
                  <a:gd name="T92" fmla="*/ 10 w 105"/>
                  <a:gd name="T93" fmla="*/ 4 h 156"/>
                  <a:gd name="T94" fmla="*/ 9 w 105"/>
                  <a:gd name="T95" fmla="*/ 3 h 156"/>
                  <a:gd name="T96" fmla="*/ 8 w 105"/>
                  <a:gd name="T97" fmla="*/ 2 h 156"/>
                  <a:gd name="T98" fmla="*/ 6 w 105"/>
                  <a:gd name="T99" fmla="*/ 2 h 156"/>
                  <a:gd name="T100" fmla="*/ 5 w 105"/>
                  <a:gd name="T101" fmla="*/ 3 h 156"/>
                  <a:gd name="T102" fmla="*/ 4 w 105"/>
                  <a:gd name="T103" fmla="*/ 4 h 156"/>
                  <a:gd name="T104" fmla="*/ 4 w 105"/>
                  <a:gd name="T105" fmla="*/ 5 h 15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05"/>
                  <a:gd name="T160" fmla="*/ 0 h 156"/>
                  <a:gd name="T161" fmla="*/ 105 w 105"/>
                  <a:gd name="T162" fmla="*/ 156 h 15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05" h="156">
                    <a:moveTo>
                      <a:pt x="3" y="118"/>
                    </a:moveTo>
                    <a:lnTo>
                      <a:pt x="36" y="122"/>
                    </a:lnTo>
                    <a:lnTo>
                      <a:pt x="36" y="123"/>
                    </a:lnTo>
                    <a:lnTo>
                      <a:pt x="36" y="124"/>
                    </a:lnTo>
                    <a:lnTo>
                      <a:pt x="36" y="125"/>
                    </a:lnTo>
                    <a:lnTo>
                      <a:pt x="36" y="126"/>
                    </a:lnTo>
                    <a:lnTo>
                      <a:pt x="37" y="128"/>
                    </a:lnTo>
                    <a:lnTo>
                      <a:pt x="37" y="129"/>
                    </a:lnTo>
                    <a:lnTo>
                      <a:pt x="38" y="130"/>
                    </a:lnTo>
                    <a:lnTo>
                      <a:pt x="39" y="131"/>
                    </a:lnTo>
                    <a:lnTo>
                      <a:pt x="40" y="131"/>
                    </a:lnTo>
                    <a:lnTo>
                      <a:pt x="40" y="132"/>
                    </a:lnTo>
                    <a:lnTo>
                      <a:pt x="41" y="132"/>
                    </a:lnTo>
                    <a:lnTo>
                      <a:pt x="41" y="133"/>
                    </a:lnTo>
                    <a:lnTo>
                      <a:pt x="42" y="133"/>
                    </a:lnTo>
                    <a:lnTo>
                      <a:pt x="44" y="133"/>
                    </a:lnTo>
                    <a:lnTo>
                      <a:pt x="45" y="134"/>
                    </a:lnTo>
                    <a:lnTo>
                      <a:pt x="46" y="134"/>
                    </a:lnTo>
                    <a:lnTo>
                      <a:pt x="47" y="134"/>
                    </a:lnTo>
                    <a:lnTo>
                      <a:pt x="48" y="134"/>
                    </a:lnTo>
                    <a:lnTo>
                      <a:pt x="50" y="134"/>
                    </a:lnTo>
                    <a:lnTo>
                      <a:pt x="51" y="134"/>
                    </a:lnTo>
                    <a:lnTo>
                      <a:pt x="53" y="134"/>
                    </a:lnTo>
                    <a:lnTo>
                      <a:pt x="54" y="134"/>
                    </a:lnTo>
                    <a:lnTo>
                      <a:pt x="56" y="134"/>
                    </a:lnTo>
                    <a:lnTo>
                      <a:pt x="58" y="134"/>
                    </a:lnTo>
                    <a:lnTo>
                      <a:pt x="59" y="134"/>
                    </a:lnTo>
                    <a:lnTo>
                      <a:pt x="61" y="134"/>
                    </a:lnTo>
                    <a:lnTo>
                      <a:pt x="62" y="133"/>
                    </a:lnTo>
                    <a:lnTo>
                      <a:pt x="63" y="133"/>
                    </a:lnTo>
                    <a:lnTo>
                      <a:pt x="65" y="133"/>
                    </a:lnTo>
                    <a:lnTo>
                      <a:pt x="66" y="132"/>
                    </a:lnTo>
                    <a:lnTo>
                      <a:pt x="68" y="132"/>
                    </a:lnTo>
                    <a:lnTo>
                      <a:pt x="69" y="131"/>
                    </a:lnTo>
                    <a:lnTo>
                      <a:pt x="70" y="130"/>
                    </a:lnTo>
                    <a:lnTo>
                      <a:pt x="71" y="130"/>
                    </a:lnTo>
                    <a:lnTo>
                      <a:pt x="71" y="129"/>
                    </a:lnTo>
                    <a:lnTo>
                      <a:pt x="72" y="129"/>
                    </a:lnTo>
                    <a:lnTo>
                      <a:pt x="72" y="128"/>
                    </a:lnTo>
                    <a:lnTo>
                      <a:pt x="73" y="128"/>
                    </a:lnTo>
                    <a:lnTo>
                      <a:pt x="73" y="126"/>
                    </a:lnTo>
                    <a:lnTo>
                      <a:pt x="74" y="126"/>
                    </a:lnTo>
                    <a:lnTo>
                      <a:pt x="74" y="125"/>
                    </a:lnTo>
                    <a:lnTo>
                      <a:pt x="75" y="125"/>
                    </a:lnTo>
                    <a:lnTo>
                      <a:pt x="75" y="124"/>
                    </a:lnTo>
                    <a:lnTo>
                      <a:pt x="76" y="123"/>
                    </a:lnTo>
                    <a:lnTo>
                      <a:pt x="76" y="122"/>
                    </a:lnTo>
                    <a:lnTo>
                      <a:pt x="76" y="121"/>
                    </a:lnTo>
                    <a:lnTo>
                      <a:pt x="76" y="120"/>
                    </a:lnTo>
                    <a:lnTo>
                      <a:pt x="76" y="119"/>
                    </a:lnTo>
                    <a:lnTo>
                      <a:pt x="76" y="118"/>
                    </a:lnTo>
                    <a:lnTo>
                      <a:pt x="76" y="117"/>
                    </a:lnTo>
                    <a:lnTo>
                      <a:pt x="76" y="116"/>
                    </a:lnTo>
                    <a:lnTo>
                      <a:pt x="76" y="115"/>
                    </a:lnTo>
                    <a:lnTo>
                      <a:pt x="76" y="113"/>
                    </a:lnTo>
                    <a:lnTo>
                      <a:pt x="76" y="112"/>
                    </a:lnTo>
                    <a:lnTo>
                      <a:pt x="77" y="110"/>
                    </a:lnTo>
                    <a:lnTo>
                      <a:pt x="77" y="94"/>
                    </a:lnTo>
                    <a:lnTo>
                      <a:pt x="74" y="97"/>
                    </a:lnTo>
                    <a:lnTo>
                      <a:pt x="72" y="99"/>
                    </a:lnTo>
                    <a:lnTo>
                      <a:pt x="70" y="102"/>
                    </a:lnTo>
                    <a:lnTo>
                      <a:pt x="66" y="104"/>
                    </a:lnTo>
                    <a:lnTo>
                      <a:pt x="64" y="106"/>
                    </a:lnTo>
                    <a:lnTo>
                      <a:pt x="61" y="108"/>
                    </a:lnTo>
                    <a:lnTo>
                      <a:pt x="59" y="109"/>
                    </a:lnTo>
                    <a:lnTo>
                      <a:pt x="56" y="110"/>
                    </a:lnTo>
                    <a:lnTo>
                      <a:pt x="53" y="111"/>
                    </a:lnTo>
                    <a:lnTo>
                      <a:pt x="50" y="111"/>
                    </a:lnTo>
                    <a:lnTo>
                      <a:pt x="47" y="111"/>
                    </a:lnTo>
                    <a:lnTo>
                      <a:pt x="45" y="111"/>
                    </a:lnTo>
                    <a:lnTo>
                      <a:pt x="40" y="111"/>
                    </a:lnTo>
                    <a:lnTo>
                      <a:pt x="37" y="111"/>
                    </a:lnTo>
                    <a:lnTo>
                      <a:pt x="33" y="110"/>
                    </a:lnTo>
                    <a:lnTo>
                      <a:pt x="30" y="110"/>
                    </a:lnTo>
                    <a:lnTo>
                      <a:pt x="27" y="109"/>
                    </a:lnTo>
                    <a:lnTo>
                      <a:pt x="24" y="107"/>
                    </a:lnTo>
                    <a:lnTo>
                      <a:pt x="22" y="106"/>
                    </a:lnTo>
                    <a:lnTo>
                      <a:pt x="18" y="104"/>
                    </a:lnTo>
                    <a:lnTo>
                      <a:pt x="15" y="101"/>
                    </a:lnTo>
                    <a:lnTo>
                      <a:pt x="13" y="99"/>
                    </a:lnTo>
                    <a:lnTo>
                      <a:pt x="11" y="96"/>
                    </a:lnTo>
                    <a:lnTo>
                      <a:pt x="9" y="93"/>
                    </a:lnTo>
                    <a:lnTo>
                      <a:pt x="7" y="91"/>
                    </a:lnTo>
                    <a:lnTo>
                      <a:pt x="6" y="89"/>
                    </a:lnTo>
                    <a:lnTo>
                      <a:pt x="5" y="86"/>
                    </a:lnTo>
                    <a:lnTo>
                      <a:pt x="3" y="83"/>
                    </a:lnTo>
                    <a:lnTo>
                      <a:pt x="3" y="81"/>
                    </a:lnTo>
                    <a:lnTo>
                      <a:pt x="2" y="77"/>
                    </a:lnTo>
                    <a:lnTo>
                      <a:pt x="1" y="74"/>
                    </a:lnTo>
                    <a:lnTo>
                      <a:pt x="0" y="71"/>
                    </a:lnTo>
                    <a:lnTo>
                      <a:pt x="0" y="68"/>
                    </a:lnTo>
                    <a:lnTo>
                      <a:pt x="0" y="64"/>
                    </a:lnTo>
                    <a:lnTo>
                      <a:pt x="0" y="61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0" y="48"/>
                    </a:lnTo>
                    <a:lnTo>
                      <a:pt x="0" y="44"/>
                    </a:lnTo>
                    <a:lnTo>
                      <a:pt x="1" y="40"/>
                    </a:lnTo>
                    <a:lnTo>
                      <a:pt x="2" y="37"/>
                    </a:lnTo>
                    <a:lnTo>
                      <a:pt x="3" y="33"/>
                    </a:lnTo>
                    <a:lnTo>
                      <a:pt x="4" y="29"/>
                    </a:lnTo>
                    <a:lnTo>
                      <a:pt x="5" y="26"/>
                    </a:lnTo>
                    <a:lnTo>
                      <a:pt x="6" y="23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2" y="15"/>
                    </a:lnTo>
                    <a:lnTo>
                      <a:pt x="14" y="13"/>
                    </a:lnTo>
                    <a:lnTo>
                      <a:pt x="16" y="11"/>
                    </a:lnTo>
                    <a:lnTo>
                      <a:pt x="18" y="9"/>
                    </a:lnTo>
                    <a:lnTo>
                      <a:pt x="22" y="7"/>
                    </a:lnTo>
                    <a:lnTo>
                      <a:pt x="24" y="5"/>
                    </a:lnTo>
                    <a:lnTo>
                      <a:pt x="27" y="4"/>
                    </a:lnTo>
                    <a:lnTo>
                      <a:pt x="30" y="3"/>
                    </a:lnTo>
                    <a:lnTo>
                      <a:pt x="33" y="2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1" y="1"/>
                    </a:lnTo>
                    <a:lnTo>
                      <a:pt x="46" y="0"/>
                    </a:lnTo>
                    <a:lnTo>
                      <a:pt x="49" y="1"/>
                    </a:lnTo>
                    <a:lnTo>
                      <a:pt x="52" y="1"/>
                    </a:lnTo>
                    <a:lnTo>
                      <a:pt x="55" y="2"/>
                    </a:lnTo>
                    <a:lnTo>
                      <a:pt x="58" y="2"/>
                    </a:lnTo>
                    <a:lnTo>
                      <a:pt x="60" y="3"/>
                    </a:lnTo>
                    <a:lnTo>
                      <a:pt x="63" y="5"/>
                    </a:lnTo>
                    <a:lnTo>
                      <a:pt x="66" y="6"/>
                    </a:lnTo>
                    <a:lnTo>
                      <a:pt x="69" y="9"/>
                    </a:lnTo>
                    <a:lnTo>
                      <a:pt x="72" y="11"/>
                    </a:lnTo>
                    <a:lnTo>
                      <a:pt x="74" y="13"/>
                    </a:lnTo>
                    <a:lnTo>
                      <a:pt x="76" y="16"/>
                    </a:lnTo>
                    <a:lnTo>
                      <a:pt x="79" y="18"/>
                    </a:lnTo>
                    <a:lnTo>
                      <a:pt x="79" y="2"/>
                    </a:lnTo>
                    <a:lnTo>
                      <a:pt x="105" y="2"/>
                    </a:lnTo>
                    <a:lnTo>
                      <a:pt x="105" y="100"/>
                    </a:lnTo>
                    <a:lnTo>
                      <a:pt x="104" y="104"/>
                    </a:lnTo>
                    <a:lnTo>
                      <a:pt x="104" y="107"/>
                    </a:lnTo>
                    <a:lnTo>
                      <a:pt x="104" y="110"/>
                    </a:lnTo>
                    <a:lnTo>
                      <a:pt x="104" y="113"/>
                    </a:lnTo>
                    <a:lnTo>
                      <a:pt x="104" y="115"/>
                    </a:lnTo>
                    <a:lnTo>
                      <a:pt x="104" y="117"/>
                    </a:lnTo>
                    <a:lnTo>
                      <a:pt x="103" y="119"/>
                    </a:lnTo>
                    <a:lnTo>
                      <a:pt x="103" y="122"/>
                    </a:lnTo>
                    <a:lnTo>
                      <a:pt x="103" y="123"/>
                    </a:lnTo>
                    <a:lnTo>
                      <a:pt x="102" y="125"/>
                    </a:lnTo>
                    <a:lnTo>
                      <a:pt x="102" y="128"/>
                    </a:lnTo>
                    <a:lnTo>
                      <a:pt x="102" y="129"/>
                    </a:lnTo>
                    <a:lnTo>
                      <a:pt x="101" y="131"/>
                    </a:lnTo>
                    <a:lnTo>
                      <a:pt x="100" y="132"/>
                    </a:lnTo>
                    <a:lnTo>
                      <a:pt x="100" y="134"/>
                    </a:lnTo>
                    <a:lnTo>
                      <a:pt x="99" y="135"/>
                    </a:lnTo>
                    <a:lnTo>
                      <a:pt x="99" y="136"/>
                    </a:lnTo>
                    <a:lnTo>
                      <a:pt x="98" y="138"/>
                    </a:lnTo>
                    <a:lnTo>
                      <a:pt x="97" y="139"/>
                    </a:lnTo>
                    <a:lnTo>
                      <a:pt x="97" y="140"/>
                    </a:lnTo>
                    <a:lnTo>
                      <a:pt x="96" y="141"/>
                    </a:lnTo>
                    <a:lnTo>
                      <a:pt x="95" y="142"/>
                    </a:lnTo>
                    <a:lnTo>
                      <a:pt x="94" y="143"/>
                    </a:lnTo>
                    <a:lnTo>
                      <a:pt x="94" y="144"/>
                    </a:lnTo>
                    <a:lnTo>
                      <a:pt x="92" y="145"/>
                    </a:lnTo>
                    <a:lnTo>
                      <a:pt x="90" y="146"/>
                    </a:lnTo>
                    <a:lnTo>
                      <a:pt x="89" y="147"/>
                    </a:lnTo>
                    <a:lnTo>
                      <a:pt x="88" y="148"/>
                    </a:lnTo>
                    <a:lnTo>
                      <a:pt x="87" y="148"/>
                    </a:lnTo>
                    <a:lnTo>
                      <a:pt x="86" y="149"/>
                    </a:lnTo>
                    <a:lnTo>
                      <a:pt x="84" y="150"/>
                    </a:lnTo>
                    <a:lnTo>
                      <a:pt x="83" y="150"/>
                    </a:lnTo>
                    <a:lnTo>
                      <a:pt x="82" y="152"/>
                    </a:lnTo>
                    <a:lnTo>
                      <a:pt x="80" y="152"/>
                    </a:lnTo>
                    <a:lnTo>
                      <a:pt x="79" y="153"/>
                    </a:lnTo>
                    <a:lnTo>
                      <a:pt x="78" y="153"/>
                    </a:lnTo>
                    <a:lnTo>
                      <a:pt x="76" y="154"/>
                    </a:lnTo>
                    <a:lnTo>
                      <a:pt x="74" y="154"/>
                    </a:lnTo>
                    <a:lnTo>
                      <a:pt x="73" y="155"/>
                    </a:lnTo>
                    <a:lnTo>
                      <a:pt x="71" y="155"/>
                    </a:lnTo>
                    <a:lnTo>
                      <a:pt x="69" y="155"/>
                    </a:lnTo>
                    <a:lnTo>
                      <a:pt x="66" y="156"/>
                    </a:lnTo>
                    <a:lnTo>
                      <a:pt x="64" y="156"/>
                    </a:lnTo>
                    <a:lnTo>
                      <a:pt x="62" y="156"/>
                    </a:lnTo>
                    <a:lnTo>
                      <a:pt x="60" y="156"/>
                    </a:lnTo>
                    <a:lnTo>
                      <a:pt x="58" y="156"/>
                    </a:lnTo>
                    <a:lnTo>
                      <a:pt x="56" y="156"/>
                    </a:lnTo>
                    <a:lnTo>
                      <a:pt x="54" y="156"/>
                    </a:lnTo>
                    <a:lnTo>
                      <a:pt x="49" y="156"/>
                    </a:lnTo>
                    <a:lnTo>
                      <a:pt x="45" y="156"/>
                    </a:lnTo>
                    <a:lnTo>
                      <a:pt x="40" y="156"/>
                    </a:lnTo>
                    <a:lnTo>
                      <a:pt x="36" y="155"/>
                    </a:lnTo>
                    <a:lnTo>
                      <a:pt x="33" y="155"/>
                    </a:lnTo>
                    <a:lnTo>
                      <a:pt x="29" y="154"/>
                    </a:lnTo>
                    <a:lnTo>
                      <a:pt x="26" y="153"/>
                    </a:lnTo>
                    <a:lnTo>
                      <a:pt x="24" y="152"/>
                    </a:lnTo>
                    <a:lnTo>
                      <a:pt x="21" y="150"/>
                    </a:lnTo>
                    <a:lnTo>
                      <a:pt x="18" y="149"/>
                    </a:lnTo>
                    <a:lnTo>
                      <a:pt x="15" y="148"/>
                    </a:lnTo>
                    <a:lnTo>
                      <a:pt x="14" y="146"/>
                    </a:lnTo>
                    <a:lnTo>
                      <a:pt x="12" y="145"/>
                    </a:lnTo>
                    <a:lnTo>
                      <a:pt x="10" y="143"/>
                    </a:lnTo>
                    <a:lnTo>
                      <a:pt x="9" y="142"/>
                    </a:lnTo>
                    <a:lnTo>
                      <a:pt x="7" y="140"/>
                    </a:lnTo>
                    <a:lnTo>
                      <a:pt x="6" y="138"/>
                    </a:lnTo>
                    <a:lnTo>
                      <a:pt x="5" y="136"/>
                    </a:lnTo>
                    <a:lnTo>
                      <a:pt x="4" y="134"/>
                    </a:lnTo>
                    <a:lnTo>
                      <a:pt x="4" y="132"/>
                    </a:lnTo>
                    <a:lnTo>
                      <a:pt x="3" y="130"/>
                    </a:lnTo>
                    <a:lnTo>
                      <a:pt x="3" y="128"/>
                    </a:lnTo>
                    <a:lnTo>
                      <a:pt x="3" y="125"/>
                    </a:lnTo>
                    <a:lnTo>
                      <a:pt x="3" y="122"/>
                    </a:lnTo>
                    <a:lnTo>
                      <a:pt x="2" y="122"/>
                    </a:lnTo>
                    <a:lnTo>
                      <a:pt x="2" y="121"/>
                    </a:lnTo>
                    <a:lnTo>
                      <a:pt x="2" y="120"/>
                    </a:lnTo>
                    <a:lnTo>
                      <a:pt x="2" y="119"/>
                    </a:lnTo>
                    <a:lnTo>
                      <a:pt x="3" y="118"/>
                    </a:lnTo>
                    <a:close/>
                    <a:moveTo>
                      <a:pt x="29" y="54"/>
                    </a:moveTo>
                    <a:lnTo>
                      <a:pt x="29" y="58"/>
                    </a:lnTo>
                    <a:lnTo>
                      <a:pt x="29" y="61"/>
                    </a:lnTo>
                    <a:lnTo>
                      <a:pt x="29" y="63"/>
                    </a:lnTo>
                    <a:lnTo>
                      <a:pt x="29" y="66"/>
                    </a:lnTo>
                    <a:lnTo>
                      <a:pt x="30" y="68"/>
                    </a:lnTo>
                    <a:lnTo>
                      <a:pt x="30" y="70"/>
                    </a:lnTo>
                    <a:lnTo>
                      <a:pt x="31" y="72"/>
                    </a:lnTo>
                    <a:lnTo>
                      <a:pt x="31" y="74"/>
                    </a:lnTo>
                    <a:lnTo>
                      <a:pt x="32" y="76"/>
                    </a:lnTo>
                    <a:lnTo>
                      <a:pt x="33" y="78"/>
                    </a:lnTo>
                    <a:lnTo>
                      <a:pt x="34" y="80"/>
                    </a:lnTo>
                    <a:lnTo>
                      <a:pt x="35" y="81"/>
                    </a:lnTo>
                    <a:lnTo>
                      <a:pt x="36" y="83"/>
                    </a:lnTo>
                    <a:lnTo>
                      <a:pt x="37" y="84"/>
                    </a:lnTo>
                    <a:lnTo>
                      <a:pt x="38" y="85"/>
                    </a:lnTo>
                    <a:lnTo>
                      <a:pt x="39" y="85"/>
                    </a:lnTo>
                    <a:lnTo>
                      <a:pt x="41" y="86"/>
                    </a:lnTo>
                    <a:lnTo>
                      <a:pt x="42" y="87"/>
                    </a:lnTo>
                    <a:lnTo>
                      <a:pt x="44" y="87"/>
                    </a:lnTo>
                    <a:lnTo>
                      <a:pt x="46" y="88"/>
                    </a:lnTo>
                    <a:lnTo>
                      <a:pt x="47" y="88"/>
                    </a:lnTo>
                    <a:lnTo>
                      <a:pt x="49" y="88"/>
                    </a:lnTo>
                    <a:lnTo>
                      <a:pt x="50" y="88"/>
                    </a:lnTo>
                    <a:lnTo>
                      <a:pt x="52" y="88"/>
                    </a:lnTo>
                    <a:lnTo>
                      <a:pt x="53" y="88"/>
                    </a:lnTo>
                    <a:lnTo>
                      <a:pt x="55" y="88"/>
                    </a:lnTo>
                    <a:lnTo>
                      <a:pt x="56" y="88"/>
                    </a:lnTo>
                    <a:lnTo>
                      <a:pt x="58" y="88"/>
                    </a:lnTo>
                    <a:lnTo>
                      <a:pt x="59" y="87"/>
                    </a:lnTo>
                    <a:lnTo>
                      <a:pt x="61" y="86"/>
                    </a:lnTo>
                    <a:lnTo>
                      <a:pt x="62" y="86"/>
                    </a:lnTo>
                    <a:lnTo>
                      <a:pt x="64" y="85"/>
                    </a:lnTo>
                    <a:lnTo>
                      <a:pt x="65" y="84"/>
                    </a:lnTo>
                    <a:lnTo>
                      <a:pt x="66" y="83"/>
                    </a:lnTo>
                    <a:lnTo>
                      <a:pt x="68" y="82"/>
                    </a:lnTo>
                    <a:lnTo>
                      <a:pt x="70" y="80"/>
                    </a:lnTo>
                    <a:lnTo>
                      <a:pt x="71" y="78"/>
                    </a:lnTo>
                    <a:lnTo>
                      <a:pt x="72" y="77"/>
                    </a:lnTo>
                    <a:lnTo>
                      <a:pt x="73" y="75"/>
                    </a:lnTo>
                    <a:lnTo>
                      <a:pt x="73" y="74"/>
                    </a:lnTo>
                    <a:lnTo>
                      <a:pt x="74" y="72"/>
                    </a:lnTo>
                    <a:lnTo>
                      <a:pt x="75" y="70"/>
                    </a:lnTo>
                    <a:lnTo>
                      <a:pt x="75" y="68"/>
                    </a:lnTo>
                    <a:lnTo>
                      <a:pt x="76" y="66"/>
                    </a:lnTo>
                    <a:lnTo>
                      <a:pt x="76" y="64"/>
                    </a:lnTo>
                    <a:lnTo>
                      <a:pt x="76" y="62"/>
                    </a:lnTo>
                    <a:lnTo>
                      <a:pt x="76" y="59"/>
                    </a:lnTo>
                    <a:lnTo>
                      <a:pt x="77" y="55"/>
                    </a:lnTo>
                    <a:lnTo>
                      <a:pt x="76" y="53"/>
                    </a:lnTo>
                    <a:lnTo>
                      <a:pt x="76" y="50"/>
                    </a:lnTo>
                    <a:lnTo>
                      <a:pt x="76" y="48"/>
                    </a:lnTo>
                    <a:lnTo>
                      <a:pt x="76" y="46"/>
                    </a:lnTo>
                    <a:lnTo>
                      <a:pt x="75" y="44"/>
                    </a:lnTo>
                    <a:lnTo>
                      <a:pt x="75" y="41"/>
                    </a:lnTo>
                    <a:lnTo>
                      <a:pt x="74" y="40"/>
                    </a:lnTo>
                    <a:lnTo>
                      <a:pt x="73" y="38"/>
                    </a:lnTo>
                    <a:lnTo>
                      <a:pt x="73" y="36"/>
                    </a:lnTo>
                    <a:lnTo>
                      <a:pt x="72" y="34"/>
                    </a:lnTo>
                    <a:lnTo>
                      <a:pt x="71" y="33"/>
                    </a:lnTo>
                    <a:lnTo>
                      <a:pt x="70" y="30"/>
                    </a:lnTo>
                    <a:lnTo>
                      <a:pt x="68" y="29"/>
                    </a:lnTo>
                    <a:lnTo>
                      <a:pt x="66" y="28"/>
                    </a:lnTo>
                    <a:lnTo>
                      <a:pt x="65" y="27"/>
                    </a:lnTo>
                    <a:lnTo>
                      <a:pt x="64" y="26"/>
                    </a:lnTo>
                    <a:lnTo>
                      <a:pt x="63" y="25"/>
                    </a:lnTo>
                    <a:lnTo>
                      <a:pt x="61" y="24"/>
                    </a:lnTo>
                    <a:lnTo>
                      <a:pt x="60" y="24"/>
                    </a:lnTo>
                    <a:lnTo>
                      <a:pt x="59" y="23"/>
                    </a:lnTo>
                    <a:lnTo>
                      <a:pt x="57" y="23"/>
                    </a:lnTo>
                    <a:lnTo>
                      <a:pt x="56" y="23"/>
                    </a:lnTo>
                    <a:lnTo>
                      <a:pt x="54" y="23"/>
                    </a:lnTo>
                    <a:lnTo>
                      <a:pt x="53" y="22"/>
                    </a:lnTo>
                    <a:lnTo>
                      <a:pt x="51" y="23"/>
                    </a:lnTo>
                    <a:lnTo>
                      <a:pt x="49" y="23"/>
                    </a:lnTo>
                    <a:lnTo>
                      <a:pt x="48" y="23"/>
                    </a:lnTo>
                    <a:lnTo>
                      <a:pt x="46" y="23"/>
                    </a:lnTo>
                    <a:lnTo>
                      <a:pt x="45" y="24"/>
                    </a:lnTo>
                    <a:lnTo>
                      <a:pt x="42" y="25"/>
                    </a:lnTo>
                    <a:lnTo>
                      <a:pt x="41" y="25"/>
                    </a:lnTo>
                    <a:lnTo>
                      <a:pt x="39" y="26"/>
                    </a:lnTo>
                    <a:lnTo>
                      <a:pt x="38" y="27"/>
                    </a:lnTo>
                    <a:lnTo>
                      <a:pt x="37" y="28"/>
                    </a:lnTo>
                    <a:lnTo>
                      <a:pt x="36" y="29"/>
                    </a:lnTo>
                    <a:lnTo>
                      <a:pt x="35" y="30"/>
                    </a:lnTo>
                    <a:lnTo>
                      <a:pt x="34" y="33"/>
                    </a:lnTo>
                    <a:lnTo>
                      <a:pt x="33" y="34"/>
                    </a:lnTo>
                    <a:lnTo>
                      <a:pt x="32" y="36"/>
                    </a:lnTo>
                    <a:lnTo>
                      <a:pt x="31" y="38"/>
                    </a:lnTo>
                    <a:lnTo>
                      <a:pt x="31" y="39"/>
                    </a:lnTo>
                    <a:lnTo>
                      <a:pt x="30" y="41"/>
                    </a:lnTo>
                    <a:lnTo>
                      <a:pt x="30" y="43"/>
                    </a:lnTo>
                    <a:lnTo>
                      <a:pt x="29" y="45"/>
                    </a:lnTo>
                    <a:lnTo>
                      <a:pt x="29" y="47"/>
                    </a:lnTo>
                    <a:lnTo>
                      <a:pt x="29" y="50"/>
                    </a:lnTo>
                    <a:lnTo>
                      <a:pt x="29" y="52"/>
                    </a:ln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0" name="Freeform 618"/>
              <p:cNvSpPr>
                <a:spLocks/>
              </p:cNvSpPr>
              <p:nvPr/>
            </p:nvSpPr>
            <p:spPr bwMode="auto">
              <a:xfrm>
                <a:off x="4821" y="1255"/>
                <a:ext cx="50" cy="75"/>
              </a:xfrm>
              <a:custGeom>
                <a:avLst/>
                <a:gdLst>
                  <a:gd name="T0" fmla="*/ 4 w 99"/>
                  <a:gd name="T1" fmla="*/ 7 h 149"/>
                  <a:gd name="T2" fmla="*/ 5 w 99"/>
                  <a:gd name="T3" fmla="*/ 6 h 149"/>
                  <a:gd name="T4" fmla="*/ 6 w 99"/>
                  <a:gd name="T5" fmla="*/ 6 h 149"/>
                  <a:gd name="T6" fmla="*/ 7 w 99"/>
                  <a:gd name="T7" fmla="*/ 5 h 149"/>
                  <a:gd name="T8" fmla="*/ 8 w 99"/>
                  <a:gd name="T9" fmla="*/ 5 h 149"/>
                  <a:gd name="T10" fmla="*/ 9 w 99"/>
                  <a:gd name="T11" fmla="*/ 5 h 149"/>
                  <a:gd name="T12" fmla="*/ 9 w 99"/>
                  <a:gd name="T13" fmla="*/ 5 h 149"/>
                  <a:gd name="T14" fmla="*/ 10 w 99"/>
                  <a:gd name="T15" fmla="*/ 6 h 149"/>
                  <a:gd name="T16" fmla="*/ 11 w 99"/>
                  <a:gd name="T17" fmla="*/ 6 h 149"/>
                  <a:gd name="T18" fmla="*/ 11 w 99"/>
                  <a:gd name="T19" fmla="*/ 6 h 149"/>
                  <a:gd name="T20" fmla="*/ 11 w 99"/>
                  <a:gd name="T21" fmla="*/ 6 h 149"/>
                  <a:gd name="T22" fmla="*/ 12 w 99"/>
                  <a:gd name="T23" fmla="*/ 7 h 149"/>
                  <a:gd name="T24" fmla="*/ 12 w 99"/>
                  <a:gd name="T25" fmla="*/ 7 h 149"/>
                  <a:gd name="T26" fmla="*/ 12 w 99"/>
                  <a:gd name="T27" fmla="*/ 7 h 149"/>
                  <a:gd name="T28" fmla="*/ 12 w 99"/>
                  <a:gd name="T29" fmla="*/ 8 h 149"/>
                  <a:gd name="T30" fmla="*/ 12 w 99"/>
                  <a:gd name="T31" fmla="*/ 8 h 149"/>
                  <a:gd name="T32" fmla="*/ 13 w 99"/>
                  <a:gd name="T33" fmla="*/ 9 h 149"/>
                  <a:gd name="T34" fmla="*/ 13 w 99"/>
                  <a:gd name="T35" fmla="*/ 9 h 149"/>
                  <a:gd name="T36" fmla="*/ 13 w 99"/>
                  <a:gd name="T37" fmla="*/ 10 h 149"/>
                  <a:gd name="T38" fmla="*/ 13 w 99"/>
                  <a:gd name="T39" fmla="*/ 11 h 149"/>
                  <a:gd name="T40" fmla="*/ 13 w 99"/>
                  <a:gd name="T41" fmla="*/ 19 h 149"/>
                  <a:gd name="T42" fmla="*/ 9 w 99"/>
                  <a:gd name="T43" fmla="*/ 12 h 149"/>
                  <a:gd name="T44" fmla="*/ 9 w 99"/>
                  <a:gd name="T45" fmla="*/ 11 h 149"/>
                  <a:gd name="T46" fmla="*/ 9 w 99"/>
                  <a:gd name="T47" fmla="*/ 10 h 149"/>
                  <a:gd name="T48" fmla="*/ 9 w 99"/>
                  <a:gd name="T49" fmla="*/ 10 h 149"/>
                  <a:gd name="T50" fmla="*/ 9 w 99"/>
                  <a:gd name="T51" fmla="*/ 9 h 149"/>
                  <a:gd name="T52" fmla="*/ 9 w 99"/>
                  <a:gd name="T53" fmla="*/ 9 h 149"/>
                  <a:gd name="T54" fmla="*/ 9 w 99"/>
                  <a:gd name="T55" fmla="*/ 9 h 149"/>
                  <a:gd name="T56" fmla="*/ 8 w 99"/>
                  <a:gd name="T57" fmla="*/ 8 h 149"/>
                  <a:gd name="T58" fmla="*/ 8 w 99"/>
                  <a:gd name="T59" fmla="*/ 8 h 149"/>
                  <a:gd name="T60" fmla="*/ 8 w 99"/>
                  <a:gd name="T61" fmla="*/ 8 h 149"/>
                  <a:gd name="T62" fmla="*/ 8 w 99"/>
                  <a:gd name="T63" fmla="*/ 8 h 149"/>
                  <a:gd name="T64" fmla="*/ 7 w 99"/>
                  <a:gd name="T65" fmla="*/ 8 h 149"/>
                  <a:gd name="T66" fmla="*/ 7 w 99"/>
                  <a:gd name="T67" fmla="*/ 8 h 149"/>
                  <a:gd name="T68" fmla="*/ 6 w 99"/>
                  <a:gd name="T69" fmla="*/ 8 h 149"/>
                  <a:gd name="T70" fmla="*/ 6 w 99"/>
                  <a:gd name="T71" fmla="*/ 8 h 149"/>
                  <a:gd name="T72" fmla="*/ 6 w 99"/>
                  <a:gd name="T73" fmla="*/ 8 h 149"/>
                  <a:gd name="T74" fmla="*/ 5 w 99"/>
                  <a:gd name="T75" fmla="*/ 8 h 149"/>
                  <a:gd name="T76" fmla="*/ 5 w 99"/>
                  <a:gd name="T77" fmla="*/ 9 h 149"/>
                  <a:gd name="T78" fmla="*/ 5 w 99"/>
                  <a:gd name="T79" fmla="*/ 9 h 149"/>
                  <a:gd name="T80" fmla="*/ 4 w 99"/>
                  <a:gd name="T81" fmla="*/ 10 h 149"/>
                  <a:gd name="T82" fmla="*/ 4 w 99"/>
                  <a:gd name="T83" fmla="*/ 10 h 149"/>
                  <a:gd name="T84" fmla="*/ 4 w 99"/>
                  <a:gd name="T85" fmla="*/ 10 h 149"/>
                  <a:gd name="T86" fmla="*/ 4 w 99"/>
                  <a:gd name="T87" fmla="*/ 11 h 149"/>
                  <a:gd name="T88" fmla="*/ 4 w 99"/>
                  <a:gd name="T89" fmla="*/ 12 h 149"/>
                  <a:gd name="T90" fmla="*/ 4 w 99"/>
                  <a:gd name="T91" fmla="*/ 19 h 149"/>
                  <a:gd name="T92" fmla="*/ 4 w 99"/>
                  <a:gd name="T93" fmla="*/ 0 h 1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99"/>
                  <a:gd name="T142" fmla="*/ 0 h 149"/>
                  <a:gd name="T143" fmla="*/ 99 w 99"/>
                  <a:gd name="T144" fmla="*/ 149 h 14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99" h="149">
                    <a:moveTo>
                      <a:pt x="28" y="0"/>
                    </a:moveTo>
                    <a:lnTo>
                      <a:pt x="28" y="55"/>
                    </a:lnTo>
                    <a:lnTo>
                      <a:pt x="31" y="53"/>
                    </a:lnTo>
                    <a:lnTo>
                      <a:pt x="33" y="51"/>
                    </a:lnTo>
                    <a:lnTo>
                      <a:pt x="35" y="48"/>
                    </a:lnTo>
                    <a:lnTo>
                      <a:pt x="38" y="47"/>
                    </a:lnTo>
                    <a:lnTo>
                      <a:pt x="40" y="44"/>
                    </a:lnTo>
                    <a:lnTo>
                      <a:pt x="43" y="42"/>
                    </a:lnTo>
                    <a:lnTo>
                      <a:pt x="46" y="41"/>
                    </a:lnTo>
                    <a:lnTo>
                      <a:pt x="49" y="40"/>
                    </a:lnTo>
                    <a:lnTo>
                      <a:pt x="51" y="39"/>
                    </a:lnTo>
                    <a:lnTo>
                      <a:pt x="55" y="39"/>
                    </a:lnTo>
                    <a:lnTo>
                      <a:pt x="58" y="39"/>
                    </a:lnTo>
                    <a:lnTo>
                      <a:pt x="62" y="38"/>
                    </a:lnTo>
                    <a:lnTo>
                      <a:pt x="63" y="39"/>
                    </a:lnTo>
                    <a:lnTo>
                      <a:pt x="65" y="39"/>
                    </a:lnTo>
                    <a:lnTo>
                      <a:pt x="66" y="39"/>
                    </a:lnTo>
                    <a:lnTo>
                      <a:pt x="68" y="39"/>
                    </a:lnTo>
                    <a:lnTo>
                      <a:pt x="69" y="39"/>
                    </a:lnTo>
                    <a:lnTo>
                      <a:pt x="71" y="40"/>
                    </a:lnTo>
                    <a:lnTo>
                      <a:pt x="72" y="40"/>
                    </a:lnTo>
                    <a:lnTo>
                      <a:pt x="74" y="40"/>
                    </a:lnTo>
                    <a:lnTo>
                      <a:pt x="75" y="41"/>
                    </a:lnTo>
                    <a:lnTo>
                      <a:pt x="76" y="41"/>
                    </a:lnTo>
                    <a:lnTo>
                      <a:pt x="78" y="42"/>
                    </a:lnTo>
                    <a:lnTo>
                      <a:pt x="80" y="42"/>
                    </a:lnTo>
                    <a:lnTo>
                      <a:pt x="81" y="43"/>
                    </a:lnTo>
                    <a:lnTo>
                      <a:pt x="82" y="44"/>
                    </a:lnTo>
                    <a:lnTo>
                      <a:pt x="83" y="44"/>
                    </a:lnTo>
                    <a:lnTo>
                      <a:pt x="84" y="45"/>
                    </a:lnTo>
                    <a:lnTo>
                      <a:pt x="85" y="47"/>
                    </a:lnTo>
                    <a:lnTo>
                      <a:pt x="87" y="47"/>
                    </a:lnTo>
                    <a:lnTo>
                      <a:pt x="87" y="48"/>
                    </a:lnTo>
                    <a:lnTo>
                      <a:pt x="88" y="49"/>
                    </a:lnTo>
                    <a:lnTo>
                      <a:pt x="89" y="50"/>
                    </a:lnTo>
                    <a:lnTo>
                      <a:pt x="90" y="51"/>
                    </a:lnTo>
                    <a:lnTo>
                      <a:pt x="91" y="52"/>
                    </a:lnTo>
                    <a:lnTo>
                      <a:pt x="92" y="52"/>
                    </a:lnTo>
                    <a:lnTo>
                      <a:pt x="92" y="53"/>
                    </a:lnTo>
                    <a:lnTo>
                      <a:pt x="93" y="54"/>
                    </a:lnTo>
                    <a:lnTo>
                      <a:pt x="93" y="55"/>
                    </a:lnTo>
                    <a:lnTo>
                      <a:pt x="94" y="56"/>
                    </a:lnTo>
                    <a:lnTo>
                      <a:pt x="94" y="57"/>
                    </a:lnTo>
                    <a:lnTo>
                      <a:pt x="95" y="58"/>
                    </a:lnTo>
                    <a:lnTo>
                      <a:pt x="95" y="59"/>
                    </a:lnTo>
                    <a:lnTo>
                      <a:pt x="96" y="60"/>
                    </a:lnTo>
                    <a:lnTo>
                      <a:pt x="96" y="61"/>
                    </a:lnTo>
                    <a:lnTo>
                      <a:pt x="96" y="62"/>
                    </a:lnTo>
                    <a:lnTo>
                      <a:pt x="96" y="63"/>
                    </a:lnTo>
                    <a:lnTo>
                      <a:pt x="97" y="64"/>
                    </a:lnTo>
                    <a:lnTo>
                      <a:pt x="97" y="66"/>
                    </a:lnTo>
                    <a:lnTo>
                      <a:pt x="97" y="67"/>
                    </a:lnTo>
                    <a:lnTo>
                      <a:pt x="97" y="68"/>
                    </a:lnTo>
                    <a:lnTo>
                      <a:pt x="98" y="71"/>
                    </a:lnTo>
                    <a:lnTo>
                      <a:pt x="98" y="72"/>
                    </a:lnTo>
                    <a:lnTo>
                      <a:pt x="98" y="74"/>
                    </a:lnTo>
                    <a:lnTo>
                      <a:pt x="98" y="76"/>
                    </a:lnTo>
                    <a:lnTo>
                      <a:pt x="98" y="78"/>
                    </a:lnTo>
                    <a:lnTo>
                      <a:pt x="98" y="79"/>
                    </a:lnTo>
                    <a:lnTo>
                      <a:pt x="98" y="81"/>
                    </a:lnTo>
                    <a:lnTo>
                      <a:pt x="98" y="83"/>
                    </a:lnTo>
                    <a:lnTo>
                      <a:pt x="99" y="85"/>
                    </a:lnTo>
                    <a:lnTo>
                      <a:pt x="99" y="149"/>
                    </a:lnTo>
                    <a:lnTo>
                      <a:pt x="70" y="149"/>
                    </a:lnTo>
                    <a:lnTo>
                      <a:pt x="70" y="92"/>
                    </a:lnTo>
                    <a:lnTo>
                      <a:pt x="69" y="90"/>
                    </a:lnTo>
                    <a:lnTo>
                      <a:pt x="69" y="87"/>
                    </a:lnTo>
                    <a:lnTo>
                      <a:pt x="69" y="85"/>
                    </a:lnTo>
                    <a:lnTo>
                      <a:pt x="69" y="83"/>
                    </a:lnTo>
                    <a:lnTo>
                      <a:pt x="69" y="81"/>
                    </a:lnTo>
                    <a:lnTo>
                      <a:pt x="69" y="79"/>
                    </a:lnTo>
                    <a:lnTo>
                      <a:pt x="69" y="77"/>
                    </a:lnTo>
                    <a:lnTo>
                      <a:pt x="69" y="76"/>
                    </a:lnTo>
                    <a:lnTo>
                      <a:pt x="69" y="74"/>
                    </a:lnTo>
                    <a:lnTo>
                      <a:pt x="69" y="73"/>
                    </a:lnTo>
                    <a:lnTo>
                      <a:pt x="69" y="72"/>
                    </a:lnTo>
                    <a:lnTo>
                      <a:pt x="69" y="71"/>
                    </a:lnTo>
                    <a:lnTo>
                      <a:pt x="68" y="71"/>
                    </a:lnTo>
                    <a:lnTo>
                      <a:pt x="68" y="69"/>
                    </a:lnTo>
                    <a:lnTo>
                      <a:pt x="67" y="68"/>
                    </a:lnTo>
                    <a:lnTo>
                      <a:pt x="67" y="67"/>
                    </a:lnTo>
                    <a:lnTo>
                      <a:pt x="66" y="67"/>
                    </a:lnTo>
                    <a:lnTo>
                      <a:pt x="66" y="66"/>
                    </a:lnTo>
                    <a:lnTo>
                      <a:pt x="65" y="66"/>
                    </a:lnTo>
                    <a:lnTo>
                      <a:pt x="65" y="65"/>
                    </a:lnTo>
                    <a:lnTo>
                      <a:pt x="64" y="65"/>
                    </a:lnTo>
                    <a:lnTo>
                      <a:pt x="64" y="64"/>
                    </a:lnTo>
                    <a:lnTo>
                      <a:pt x="63" y="64"/>
                    </a:lnTo>
                    <a:lnTo>
                      <a:pt x="63" y="63"/>
                    </a:lnTo>
                    <a:lnTo>
                      <a:pt x="62" y="63"/>
                    </a:lnTo>
                    <a:lnTo>
                      <a:pt x="61" y="63"/>
                    </a:lnTo>
                    <a:lnTo>
                      <a:pt x="60" y="62"/>
                    </a:lnTo>
                    <a:lnTo>
                      <a:pt x="59" y="62"/>
                    </a:lnTo>
                    <a:lnTo>
                      <a:pt x="58" y="61"/>
                    </a:lnTo>
                    <a:lnTo>
                      <a:pt x="57" y="61"/>
                    </a:lnTo>
                    <a:lnTo>
                      <a:pt x="56" y="61"/>
                    </a:lnTo>
                    <a:lnTo>
                      <a:pt x="55" y="61"/>
                    </a:lnTo>
                    <a:lnTo>
                      <a:pt x="54" y="61"/>
                    </a:lnTo>
                    <a:lnTo>
                      <a:pt x="52" y="61"/>
                    </a:lnTo>
                    <a:lnTo>
                      <a:pt x="52" y="60"/>
                    </a:lnTo>
                    <a:lnTo>
                      <a:pt x="50" y="61"/>
                    </a:lnTo>
                    <a:lnTo>
                      <a:pt x="49" y="61"/>
                    </a:lnTo>
                    <a:lnTo>
                      <a:pt x="48" y="61"/>
                    </a:lnTo>
                    <a:lnTo>
                      <a:pt x="47" y="61"/>
                    </a:lnTo>
                    <a:lnTo>
                      <a:pt x="46" y="61"/>
                    </a:lnTo>
                    <a:lnTo>
                      <a:pt x="45" y="61"/>
                    </a:lnTo>
                    <a:lnTo>
                      <a:pt x="44" y="62"/>
                    </a:lnTo>
                    <a:lnTo>
                      <a:pt x="43" y="62"/>
                    </a:lnTo>
                    <a:lnTo>
                      <a:pt x="42" y="62"/>
                    </a:lnTo>
                    <a:lnTo>
                      <a:pt x="41" y="63"/>
                    </a:lnTo>
                    <a:lnTo>
                      <a:pt x="40" y="63"/>
                    </a:lnTo>
                    <a:lnTo>
                      <a:pt x="39" y="64"/>
                    </a:lnTo>
                    <a:lnTo>
                      <a:pt x="38" y="65"/>
                    </a:lnTo>
                    <a:lnTo>
                      <a:pt x="37" y="66"/>
                    </a:lnTo>
                    <a:lnTo>
                      <a:pt x="36" y="67"/>
                    </a:lnTo>
                    <a:lnTo>
                      <a:pt x="35" y="67"/>
                    </a:lnTo>
                    <a:lnTo>
                      <a:pt x="34" y="68"/>
                    </a:lnTo>
                    <a:lnTo>
                      <a:pt x="34" y="69"/>
                    </a:lnTo>
                    <a:lnTo>
                      <a:pt x="33" y="71"/>
                    </a:lnTo>
                    <a:lnTo>
                      <a:pt x="33" y="72"/>
                    </a:lnTo>
                    <a:lnTo>
                      <a:pt x="32" y="73"/>
                    </a:lnTo>
                    <a:lnTo>
                      <a:pt x="32" y="74"/>
                    </a:lnTo>
                    <a:lnTo>
                      <a:pt x="32" y="75"/>
                    </a:lnTo>
                    <a:lnTo>
                      <a:pt x="31" y="77"/>
                    </a:lnTo>
                    <a:lnTo>
                      <a:pt x="31" y="78"/>
                    </a:lnTo>
                    <a:lnTo>
                      <a:pt x="30" y="79"/>
                    </a:lnTo>
                    <a:lnTo>
                      <a:pt x="30" y="80"/>
                    </a:lnTo>
                    <a:lnTo>
                      <a:pt x="30" y="82"/>
                    </a:lnTo>
                    <a:lnTo>
                      <a:pt x="28" y="83"/>
                    </a:lnTo>
                    <a:lnTo>
                      <a:pt x="28" y="85"/>
                    </a:lnTo>
                    <a:lnTo>
                      <a:pt x="28" y="87"/>
                    </a:lnTo>
                    <a:lnTo>
                      <a:pt x="28" y="88"/>
                    </a:lnTo>
                    <a:lnTo>
                      <a:pt x="28" y="90"/>
                    </a:lnTo>
                    <a:lnTo>
                      <a:pt x="28" y="92"/>
                    </a:lnTo>
                    <a:lnTo>
                      <a:pt x="28" y="95"/>
                    </a:lnTo>
                    <a:lnTo>
                      <a:pt x="28" y="149"/>
                    </a:lnTo>
                    <a:lnTo>
                      <a:pt x="0" y="149"/>
                    </a:lnTo>
                    <a:lnTo>
                      <a:pt x="0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1" name="Freeform 619"/>
              <p:cNvSpPr>
                <a:spLocks/>
              </p:cNvSpPr>
              <p:nvPr/>
            </p:nvSpPr>
            <p:spPr bwMode="auto">
              <a:xfrm>
                <a:off x="4880" y="1256"/>
                <a:ext cx="31" cy="75"/>
              </a:xfrm>
              <a:custGeom>
                <a:avLst/>
                <a:gdLst>
                  <a:gd name="T0" fmla="*/ 7 w 64"/>
                  <a:gd name="T1" fmla="*/ 8 h 150"/>
                  <a:gd name="T2" fmla="*/ 5 w 64"/>
                  <a:gd name="T3" fmla="*/ 14 h 150"/>
                  <a:gd name="T4" fmla="*/ 5 w 64"/>
                  <a:gd name="T5" fmla="*/ 14 h 150"/>
                  <a:gd name="T6" fmla="*/ 5 w 64"/>
                  <a:gd name="T7" fmla="*/ 15 h 150"/>
                  <a:gd name="T8" fmla="*/ 5 w 64"/>
                  <a:gd name="T9" fmla="*/ 15 h 150"/>
                  <a:gd name="T10" fmla="*/ 5 w 64"/>
                  <a:gd name="T11" fmla="*/ 15 h 150"/>
                  <a:gd name="T12" fmla="*/ 5 w 64"/>
                  <a:gd name="T13" fmla="*/ 15 h 150"/>
                  <a:gd name="T14" fmla="*/ 5 w 64"/>
                  <a:gd name="T15" fmla="*/ 16 h 150"/>
                  <a:gd name="T16" fmla="*/ 5 w 64"/>
                  <a:gd name="T17" fmla="*/ 16 h 150"/>
                  <a:gd name="T18" fmla="*/ 5 w 64"/>
                  <a:gd name="T19" fmla="*/ 16 h 150"/>
                  <a:gd name="T20" fmla="*/ 5 w 64"/>
                  <a:gd name="T21" fmla="*/ 16 h 150"/>
                  <a:gd name="T22" fmla="*/ 5 w 64"/>
                  <a:gd name="T23" fmla="*/ 16 h 150"/>
                  <a:gd name="T24" fmla="*/ 5 w 64"/>
                  <a:gd name="T25" fmla="*/ 16 h 150"/>
                  <a:gd name="T26" fmla="*/ 5 w 64"/>
                  <a:gd name="T27" fmla="*/ 16 h 150"/>
                  <a:gd name="T28" fmla="*/ 5 w 64"/>
                  <a:gd name="T29" fmla="*/ 16 h 150"/>
                  <a:gd name="T30" fmla="*/ 5 w 64"/>
                  <a:gd name="T31" fmla="*/ 16 h 150"/>
                  <a:gd name="T32" fmla="*/ 5 w 64"/>
                  <a:gd name="T33" fmla="*/ 16 h 150"/>
                  <a:gd name="T34" fmla="*/ 5 w 64"/>
                  <a:gd name="T35" fmla="*/ 16 h 150"/>
                  <a:gd name="T36" fmla="*/ 5 w 64"/>
                  <a:gd name="T37" fmla="*/ 16 h 150"/>
                  <a:gd name="T38" fmla="*/ 6 w 64"/>
                  <a:gd name="T39" fmla="*/ 16 h 150"/>
                  <a:gd name="T40" fmla="*/ 6 w 64"/>
                  <a:gd name="T41" fmla="*/ 16 h 150"/>
                  <a:gd name="T42" fmla="*/ 6 w 64"/>
                  <a:gd name="T43" fmla="*/ 16 h 150"/>
                  <a:gd name="T44" fmla="*/ 6 w 64"/>
                  <a:gd name="T45" fmla="*/ 16 h 150"/>
                  <a:gd name="T46" fmla="*/ 6 w 64"/>
                  <a:gd name="T47" fmla="*/ 16 h 150"/>
                  <a:gd name="T48" fmla="*/ 7 w 64"/>
                  <a:gd name="T49" fmla="*/ 16 h 150"/>
                  <a:gd name="T50" fmla="*/ 7 w 64"/>
                  <a:gd name="T51" fmla="*/ 16 h 150"/>
                  <a:gd name="T52" fmla="*/ 7 w 64"/>
                  <a:gd name="T53" fmla="*/ 19 h 150"/>
                  <a:gd name="T54" fmla="*/ 7 w 64"/>
                  <a:gd name="T55" fmla="*/ 19 h 150"/>
                  <a:gd name="T56" fmla="*/ 6 w 64"/>
                  <a:gd name="T57" fmla="*/ 19 h 150"/>
                  <a:gd name="T58" fmla="*/ 6 w 64"/>
                  <a:gd name="T59" fmla="*/ 19 h 150"/>
                  <a:gd name="T60" fmla="*/ 5 w 64"/>
                  <a:gd name="T61" fmla="*/ 19 h 150"/>
                  <a:gd name="T62" fmla="*/ 5 w 64"/>
                  <a:gd name="T63" fmla="*/ 19 h 150"/>
                  <a:gd name="T64" fmla="*/ 4 w 64"/>
                  <a:gd name="T65" fmla="*/ 19 h 150"/>
                  <a:gd name="T66" fmla="*/ 4 w 64"/>
                  <a:gd name="T67" fmla="*/ 19 h 150"/>
                  <a:gd name="T68" fmla="*/ 4 w 64"/>
                  <a:gd name="T69" fmla="*/ 19 h 150"/>
                  <a:gd name="T70" fmla="*/ 4 w 64"/>
                  <a:gd name="T71" fmla="*/ 19 h 150"/>
                  <a:gd name="T72" fmla="*/ 3 w 64"/>
                  <a:gd name="T73" fmla="*/ 19 h 150"/>
                  <a:gd name="T74" fmla="*/ 3 w 64"/>
                  <a:gd name="T75" fmla="*/ 19 h 150"/>
                  <a:gd name="T76" fmla="*/ 3 w 64"/>
                  <a:gd name="T77" fmla="*/ 19 h 150"/>
                  <a:gd name="T78" fmla="*/ 2 w 64"/>
                  <a:gd name="T79" fmla="*/ 19 h 150"/>
                  <a:gd name="T80" fmla="*/ 2 w 64"/>
                  <a:gd name="T81" fmla="*/ 19 h 150"/>
                  <a:gd name="T82" fmla="*/ 2 w 64"/>
                  <a:gd name="T83" fmla="*/ 18 h 150"/>
                  <a:gd name="T84" fmla="*/ 2 w 64"/>
                  <a:gd name="T85" fmla="*/ 18 h 150"/>
                  <a:gd name="T86" fmla="*/ 2 w 64"/>
                  <a:gd name="T87" fmla="*/ 18 h 150"/>
                  <a:gd name="T88" fmla="*/ 2 w 64"/>
                  <a:gd name="T89" fmla="*/ 18 h 150"/>
                  <a:gd name="T90" fmla="*/ 2 w 64"/>
                  <a:gd name="T91" fmla="*/ 18 h 150"/>
                  <a:gd name="T92" fmla="*/ 1 w 64"/>
                  <a:gd name="T93" fmla="*/ 18 h 150"/>
                  <a:gd name="T94" fmla="*/ 1 w 64"/>
                  <a:gd name="T95" fmla="*/ 17 h 150"/>
                  <a:gd name="T96" fmla="*/ 1 w 64"/>
                  <a:gd name="T97" fmla="*/ 17 h 150"/>
                  <a:gd name="T98" fmla="*/ 1 w 64"/>
                  <a:gd name="T99" fmla="*/ 17 h 150"/>
                  <a:gd name="T100" fmla="*/ 1 w 64"/>
                  <a:gd name="T101" fmla="*/ 17 h 150"/>
                  <a:gd name="T102" fmla="*/ 1 w 64"/>
                  <a:gd name="T103" fmla="*/ 16 h 150"/>
                  <a:gd name="T104" fmla="*/ 1 w 64"/>
                  <a:gd name="T105" fmla="*/ 16 h 150"/>
                  <a:gd name="T106" fmla="*/ 1 w 64"/>
                  <a:gd name="T107" fmla="*/ 15 h 150"/>
                  <a:gd name="T108" fmla="*/ 1 w 64"/>
                  <a:gd name="T109" fmla="*/ 15 h 150"/>
                  <a:gd name="T110" fmla="*/ 1 w 64"/>
                  <a:gd name="T111" fmla="*/ 14 h 150"/>
                  <a:gd name="T112" fmla="*/ 1 w 64"/>
                  <a:gd name="T113" fmla="*/ 8 h 150"/>
                  <a:gd name="T114" fmla="*/ 0 w 64"/>
                  <a:gd name="T115" fmla="*/ 5 h 150"/>
                  <a:gd name="T116" fmla="*/ 1 w 64"/>
                  <a:gd name="T117" fmla="*/ 2 h 150"/>
                  <a:gd name="T118" fmla="*/ 5 w 64"/>
                  <a:gd name="T119" fmla="*/ 5 h 150"/>
                  <a:gd name="T120" fmla="*/ 7 w 64"/>
                  <a:gd name="T121" fmla="*/ 5 h 15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4"/>
                  <a:gd name="T184" fmla="*/ 0 h 150"/>
                  <a:gd name="T185" fmla="*/ 64 w 64"/>
                  <a:gd name="T186" fmla="*/ 150 h 15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4" h="150">
                    <a:moveTo>
                      <a:pt x="62" y="38"/>
                    </a:moveTo>
                    <a:lnTo>
                      <a:pt x="62" y="61"/>
                    </a:lnTo>
                    <a:lnTo>
                      <a:pt x="42" y="61"/>
                    </a:lnTo>
                    <a:lnTo>
                      <a:pt x="42" y="106"/>
                    </a:lnTo>
                    <a:lnTo>
                      <a:pt x="41" y="108"/>
                    </a:lnTo>
                    <a:lnTo>
                      <a:pt x="41" y="110"/>
                    </a:lnTo>
                    <a:lnTo>
                      <a:pt x="41" y="112"/>
                    </a:lnTo>
                    <a:lnTo>
                      <a:pt x="41" y="114"/>
                    </a:lnTo>
                    <a:lnTo>
                      <a:pt x="41" y="116"/>
                    </a:lnTo>
                    <a:lnTo>
                      <a:pt x="41" y="117"/>
                    </a:lnTo>
                    <a:lnTo>
                      <a:pt x="41" y="118"/>
                    </a:lnTo>
                    <a:lnTo>
                      <a:pt x="41" y="120"/>
                    </a:lnTo>
                    <a:lnTo>
                      <a:pt x="41" y="121"/>
                    </a:lnTo>
                    <a:lnTo>
                      <a:pt x="41" y="122"/>
                    </a:lnTo>
                    <a:lnTo>
                      <a:pt x="42" y="122"/>
                    </a:lnTo>
                    <a:lnTo>
                      <a:pt x="42" y="123"/>
                    </a:lnTo>
                    <a:lnTo>
                      <a:pt x="42" y="124"/>
                    </a:lnTo>
                    <a:lnTo>
                      <a:pt x="43" y="124"/>
                    </a:lnTo>
                    <a:lnTo>
                      <a:pt x="43" y="125"/>
                    </a:lnTo>
                    <a:lnTo>
                      <a:pt x="44" y="125"/>
                    </a:lnTo>
                    <a:lnTo>
                      <a:pt x="45" y="125"/>
                    </a:lnTo>
                    <a:lnTo>
                      <a:pt x="45" y="126"/>
                    </a:lnTo>
                    <a:lnTo>
                      <a:pt x="46" y="126"/>
                    </a:lnTo>
                    <a:lnTo>
                      <a:pt x="47" y="126"/>
                    </a:lnTo>
                    <a:lnTo>
                      <a:pt x="48" y="126"/>
                    </a:lnTo>
                    <a:lnTo>
                      <a:pt x="49" y="126"/>
                    </a:lnTo>
                    <a:lnTo>
                      <a:pt x="50" y="126"/>
                    </a:lnTo>
                    <a:lnTo>
                      <a:pt x="51" y="126"/>
                    </a:lnTo>
                    <a:lnTo>
                      <a:pt x="52" y="126"/>
                    </a:lnTo>
                    <a:lnTo>
                      <a:pt x="53" y="126"/>
                    </a:lnTo>
                    <a:lnTo>
                      <a:pt x="54" y="126"/>
                    </a:lnTo>
                    <a:lnTo>
                      <a:pt x="56" y="126"/>
                    </a:lnTo>
                    <a:lnTo>
                      <a:pt x="57" y="125"/>
                    </a:lnTo>
                    <a:lnTo>
                      <a:pt x="58" y="125"/>
                    </a:lnTo>
                    <a:lnTo>
                      <a:pt x="59" y="125"/>
                    </a:lnTo>
                    <a:lnTo>
                      <a:pt x="61" y="124"/>
                    </a:lnTo>
                    <a:lnTo>
                      <a:pt x="64" y="146"/>
                    </a:lnTo>
                    <a:lnTo>
                      <a:pt x="62" y="147"/>
                    </a:lnTo>
                    <a:lnTo>
                      <a:pt x="60" y="148"/>
                    </a:lnTo>
                    <a:lnTo>
                      <a:pt x="58" y="148"/>
                    </a:lnTo>
                    <a:lnTo>
                      <a:pt x="57" y="149"/>
                    </a:lnTo>
                    <a:lnTo>
                      <a:pt x="54" y="149"/>
                    </a:lnTo>
                    <a:lnTo>
                      <a:pt x="52" y="150"/>
                    </a:lnTo>
                    <a:lnTo>
                      <a:pt x="50" y="150"/>
                    </a:lnTo>
                    <a:lnTo>
                      <a:pt x="48" y="150"/>
                    </a:lnTo>
                    <a:lnTo>
                      <a:pt x="46" y="150"/>
                    </a:lnTo>
                    <a:lnTo>
                      <a:pt x="44" y="150"/>
                    </a:lnTo>
                    <a:lnTo>
                      <a:pt x="42" y="150"/>
                    </a:lnTo>
                    <a:lnTo>
                      <a:pt x="41" y="150"/>
                    </a:lnTo>
                    <a:lnTo>
                      <a:pt x="39" y="150"/>
                    </a:lnTo>
                    <a:lnTo>
                      <a:pt x="38" y="150"/>
                    </a:lnTo>
                    <a:lnTo>
                      <a:pt x="37" y="150"/>
                    </a:lnTo>
                    <a:lnTo>
                      <a:pt x="35" y="150"/>
                    </a:lnTo>
                    <a:lnTo>
                      <a:pt x="34" y="150"/>
                    </a:lnTo>
                    <a:lnTo>
                      <a:pt x="33" y="150"/>
                    </a:lnTo>
                    <a:lnTo>
                      <a:pt x="32" y="149"/>
                    </a:lnTo>
                    <a:lnTo>
                      <a:pt x="30" y="149"/>
                    </a:lnTo>
                    <a:lnTo>
                      <a:pt x="29" y="149"/>
                    </a:lnTo>
                    <a:lnTo>
                      <a:pt x="28" y="148"/>
                    </a:lnTo>
                    <a:lnTo>
                      <a:pt x="27" y="148"/>
                    </a:lnTo>
                    <a:lnTo>
                      <a:pt x="26" y="147"/>
                    </a:lnTo>
                    <a:lnTo>
                      <a:pt x="25" y="147"/>
                    </a:lnTo>
                    <a:lnTo>
                      <a:pt x="24" y="147"/>
                    </a:lnTo>
                    <a:lnTo>
                      <a:pt x="23" y="146"/>
                    </a:lnTo>
                    <a:lnTo>
                      <a:pt x="22" y="146"/>
                    </a:lnTo>
                    <a:lnTo>
                      <a:pt x="22" y="145"/>
                    </a:lnTo>
                    <a:lnTo>
                      <a:pt x="21" y="145"/>
                    </a:lnTo>
                    <a:lnTo>
                      <a:pt x="20" y="144"/>
                    </a:lnTo>
                    <a:lnTo>
                      <a:pt x="19" y="143"/>
                    </a:lnTo>
                    <a:lnTo>
                      <a:pt x="18" y="142"/>
                    </a:lnTo>
                    <a:lnTo>
                      <a:pt x="18" y="141"/>
                    </a:lnTo>
                    <a:lnTo>
                      <a:pt x="17" y="141"/>
                    </a:lnTo>
                    <a:lnTo>
                      <a:pt x="17" y="140"/>
                    </a:lnTo>
                    <a:lnTo>
                      <a:pt x="16" y="138"/>
                    </a:lnTo>
                    <a:lnTo>
                      <a:pt x="16" y="137"/>
                    </a:lnTo>
                    <a:lnTo>
                      <a:pt x="15" y="137"/>
                    </a:lnTo>
                    <a:lnTo>
                      <a:pt x="15" y="136"/>
                    </a:lnTo>
                    <a:lnTo>
                      <a:pt x="15" y="135"/>
                    </a:lnTo>
                    <a:lnTo>
                      <a:pt x="14" y="134"/>
                    </a:lnTo>
                    <a:lnTo>
                      <a:pt x="14" y="133"/>
                    </a:lnTo>
                    <a:lnTo>
                      <a:pt x="14" y="132"/>
                    </a:lnTo>
                    <a:lnTo>
                      <a:pt x="14" y="131"/>
                    </a:lnTo>
                    <a:lnTo>
                      <a:pt x="14" y="129"/>
                    </a:lnTo>
                    <a:lnTo>
                      <a:pt x="13" y="129"/>
                    </a:lnTo>
                    <a:lnTo>
                      <a:pt x="13" y="128"/>
                    </a:lnTo>
                    <a:lnTo>
                      <a:pt x="13" y="127"/>
                    </a:lnTo>
                    <a:lnTo>
                      <a:pt x="13" y="126"/>
                    </a:lnTo>
                    <a:lnTo>
                      <a:pt x="13" y="124"/>
                    </a:lnTo>
                    <a:lnTo>
                      <a:pt x="13" y="123"/>
                    </a:lnTo>
                    <a:lnTo>
                      <a:pt x="13" y="121"/>
                    </a:lnTo>
                    <a:lnTo>
                      <a:pt x="13" y="119"/>
                    </a:lnTo>
                    <a:lnTo>
                      <a:pt x="13" y="117"/>
                    </a:lnTo>
                    <a:lnTo>
                      <a:pt x="13" y="114"/>
                    </a:lnTo>
                    <a:lnTo>
                      <a:pt x="13" y="112"/>
                    </a:lnTo>
                    <a:lnTo>
                      <a:pt x="13" y="109"/>
                    </a:lnTo>
                    <a:lnTo>
                      <a:pt x="13" y="61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13" y="38"/>
                    </a:lnTo>
                    <a:lnTo>
                      <a:pt x="13" y="16"/>
                    </a:lnTo>
                    <a:lnTo>
                      <a:pt x="42" y="0"/>
                    </a:lnTo>
                    <a:lnTo>
                      <a:pt x="42" y="38"/>
                    </a:lnTo>
                    <a:lnTo>
                      <a:pt x="6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2" name="Freeform 620"/>
              <p:cNvSpPr>
                <a:spLocks/>
              </p:cNvSpPr>
              <p:nvPr/>
            </p:nvSpPr>
            <p:spPr bwMode="auto">
              <a:xfrm>
                <a:off x="4920" y="1275"/>
                <a:ext cx="50" cy="55"/>
              </a:xfrm>
              <a:custGeom>
                <a:avLst/>
                <a:gdLst>
                  <a:gd name="T0" fmla="*/ 9 w 99"/>
                  <a:gd name="T1" fmla="*/ 6 h 111"/>
                  <a:gd name="T2" fmla="*/ 9 w 99"/>
                  <a:gd name="T3" fmla="*/ 6 h 111"/>
                  <a:gd name="T4" fmla="*/ 9 w 99"/>
                  <a:gd name="T5" fmla="*/ 5 h 111"/>
                  <a:gd name="T6" fmla="*/ 9 w 99"/>
                  <a:gd name="T7" fmla="*/ 4 h 111"/>
                  <a:gd name="T8" fmla="*/ 9 w 99"/>
                  <a:gd name="T9" fmla="*/ 4 h 111"/>
                  <a:gd name="T10" fmla="*/ 9 w 99"/>
                  <a:gd name="T11" fmla="*/ 3 h 111"/>
                  <a:gd name="T12" fmla="*/ 9 w 99"/>
                  <a:gd name="T13" fmla="*/ 3 h 111"/>
                  <a:gd name="T14" fmla="*/ 8 w 99"/>
                  <a:gd name="T15" fmla="*/ 3 h 111"/>
                  <a:gd name="T16" fmla="*/ 8 w 99"/>
                  <a:gd name="T17" fmla="*/ 3 h 111"/>
                  <a:gd name="T18" fmla="*/ 8 w 99"/>
                  <a:gd name="T19" fmla="*/ 3 h 111"/>
                  <a:gd name="T20" fmla="*/ 8 w 99"/>
                  <a:gd name="T21" fmla="*/ 2 h 111"/>
                  <a:gd name="T22" fmla="*/ 7 w 99"/>
                  <a:gd name="T23" fmla="*/ 2 h 111"/>
                  <a:gd name="T24" fmla="*/ 7 w 99"/>
                  <a:gd name="T25" fmla="*/ 2 h 111"/>
                  <a:gd name="T26" fmla="*/ 6 w 99"/>
                  <a:gd name="T27" fmla="*/ 2 h 111"/>
                  <a:gd name="T28" fmla="*/ 6 w 99"/>
                  <a:gd name="T29" fmla="*/ 3 h 111"/>
                  <a:gd name="T30" fmla="*/ 6 w 99"/>
                  <a:gd name="T31" fmla="*/ 3 h 111"/>
                  <a:gd name="T32" fmla="*/ 5 w 99"/>
                  <a:gd name="T33" fmla="*/ 3 h 111"/>
                  <a:gd name="T34" fmla="*/ 5 w 99"/>
                  <a:gd name="T35" fmla="*/ 3 h 111"/>
                  <a:gd name="T36" fmla="*/ 4 w 99"/>
                  <a:gd name="T37" fmla="*/ 3 h 111"/>
                  <a:gd name="T38" fmla="*/ 4 w 99"/>
                  <a:gd name="T39" fmla="*/ 4 h 111"/>
                  <a:gd name="T40" fmla="*/ 4 w 99"/>
                  <a:gd name="T41" fmla="*/ 4 h 111"/>
                  <a:gd name="T42" fmla="*/ 4 w 99"/>
                  <a:gd name="T43" fmla="*/ 5 h 111"/>
                  <a:gd name="T44" fmla="*/ 4 w 99"/>
                  <a:gd name="T45" fmla="*/ 5 h 111"/>
                  <a:gd name="T46" fmla="*/ 4 w 99"/>
                  <a:gd name="T47" fmla="*/ 6 h 111"/>
                  <a:gd name="T48" fmla="*/ 4 w 99"/>
                  <a:gd name="T49" fmla="*/ 7 h 111"/>
                  <a:gd name="T50" fmla="*/ 0 w 99"/>
                  <a:gd name="T51" fmla="*/ 0 h 111"/>
                  <a:gd name="T52" fmla="*/ 4 w 99"/>
                  <a:gd name="T53" fmla="*/ 2 h 111"/>
                  <a:gd name="T54" fmla="*/ 5 w 99"/>
                  <a:gd name="T55" fmla="*/ 1 h 111"/>
                  <a:gd name="T56" fmla="*/ 6 w 99"/>
                  <a:gd name="T57" fmla="*/ 0 h 111"/>
                  <a:gd name="T58" fmla="*/ 7 w 99"/>
                  <a:gd name="T59" fmla="*/ 0 h 111"/>
                  <a:gd name="T60" fmla="*/ 8 w 99"/>
                  <a:gd name="T61" fmla="*/ 0 h 111"/>
                  <a:gd name="T62" fmla="*/ 9 w 99"/>
                  <a:gd name="T63" fmla="*/ 0 h 111"/>
                  <a:gd name="T64" fmla="*/ 9 w 99"/>
                  <a:gd name="T65" fmla="*/ 0 h 111"/>
                  <a:gd name="T66" fmla="*/ 10 w 99"/>
                  <a:gd name="T67" fmla="*/ 0 h 111"/>
                  <a:gd name="T68" fmla="*/ 10 w 99"/>
                  <a:gd name="T69" fmla="*/ 0 h 111"/>
                  <a:gd name="T70" fmla="*/ 11 w 99"/>
                  <a:gd name="T71" fmla="*/ 0 h 111"/>
                  <a:gd name="T72" fmla="*/ 11 w 99"/>
                  <a:gd name="T73" fmla="*/ 1 h 111"/>
                  <a:gd name="T74" fmla="*/ 12 w 99"/>
                  <a:gd name="T75" fmla="*/ 1 h 111"/>
                  <a:gd name="T76" fmla="*/ 12 w 99"/>
                  <a:gd name="T77" fmla="*/ 1 h 111"/>
                  <a:gd name="T78" fmla="*/ 12 w 99"/>
                  <a:gd name="T79" fmla="*/ 2 h 111"/>
                  <a:gd name="T80" fmla="*/ 12 w 99"/>
                  <a:gd name="T81" fmla="*/ 2 h 111"/>
                  <a:gd name="T82" fmla="*/ 12 w 99"/>
                  <a:gd name="T83" fmla="*/ 2 h 111"/>
                  <a:gd name="T84" fmla="*/ 13 w 99"/>
                  <a:gd name="T85" fmla="*/ 3 h 111"/>
                  <a:gd name="T86" fmla="*/ 13 w 99"/>
                  <a:gd name="T87" fmla="*/ 3 h 111"/>
                  <a:gd name="T88" fmla="*/ 13 w 99"/>
                  <a:gd name="T89" fmla="*/ 4 h 111"/>
                  <a:gd name="T90" fmla="*/ 13 w 99"/>
                  <a:gd name="T91" fmla="*/ 5 h 111"/>
                  <a:gd name="T92" fmla="*/ 13 w 99"/>
                  <a:gd name="T93" fmla="*/ 13 h 11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99"/>
                  <a:gd name="T142" fmla="*/ 0 h 111"/>
                  <a:gd name="T143" fmla="*/ 99 w 99"/>
                  <a:gd name="T144" fmla="*/ 111 h 11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99" h="111">
                    <a:moveTo>
                      <a:pt x="99" y="111"/>
                    </a:moveTo>
                    <a:lnTo>
                      <a:pt x="70" y="111"/>
                    </a:lnTo>
                    <a:lnTo>
                      <a:pt x="70" y="55"/>
                    </a:lnTo>
                    <a:lnTo>
                      <a:pt x="68" y="53"/>
                    </a:lnTo>
                    <a:lnTo>
                      <a:pt x="68" y="50"/>
                    </a:lnTo>
                    <a:lnTo>
                      <a:pt x="68" y="48"/>
                    </a:lnTo>
                    <a:lnTo>
                      <a:pt x="68" y="46"/>
                    </a:lnTo>
                    <a:lnTo>
                      <a:pt x="68" y="44"/>
                    </a:lnTo>
                    <a:lnTo>
                      <a:pt x="68" y="42"/>
                    </a:lnTo>
                    <a:lnTo>
                      <a:pt x="68" y="41"/>
                    </a:lnTo>
                    <a:lnTo>
                      <a:pt x="68" y="39"/>
                    </a:lnTo>
                    <a:lnTo>
                      <a:pt x="67" y="38"/>
                    </a:lnTo>
                    <a:lnTo>
                      <a:pt x="67" y="36"/>
                    </a:lnTo>
                    <a:lnTo>
                      <a:pt x="67" y="35"/>
                    </a:lnTo>
                    <a:lnTo>
                      <a:pt x="67" y="34"/>
                    </a:lnTo>
                    <a:lnTo>
                      <a:pt x="66" y="34"/>
                    </a:lnTo>
                    <a:lnTo>
                      <a:pt x="66" y="33"/>
                    </a:lnTo>
                    <a:lnTo>
                      <a:pt x="66" y="31"/>
                    </a:lnTo>
                    <a:lnTo>
                      <a:pt x="65" y="30"/>
                    </a:lnTo>
                    <a:lnTo>
                      <a:pt x="65" y="29"/>
                    </a:lnTo>
                    <a:lnTo>
                      <a:pt x="64" y="28"/>
                    </a:lnTo>
                    <a:lnTo>
                      <a:pt x="63" y="27"/>
                    </a:lnTo>
                    <a:lnTo>
                      <a:pt x="62" y="26"/>
                    </a:lnTo>
                    <a:lnTo>
                      <a:pt x="62" y="25"/>
                    </a:lnTo>
                    <a:lnTo>
                      <a:pt x="61" y="25"/>
                    </a:lnTo>
                    <a:lnTo>
                      <a:pt x="60" y="25"/>
                    </a:lnTo>
                    <a:lnTo>
                      <a:pt x="59" y="24"/>
                    </a:lnTo>
                    <a:lnTo>
                      <a:pt x="58" y="24"/>
                    </a:lnTo>
                    <a:lnTo>
                      <a:pt x="57" y="23"/>
                    </a:lnTo>
                    <a:lnTo>
                      <a:pt x="56" y="23"/>
                    </a:lnTo>
                    <a:lnTo>
                      <a:pt x="55" y="23"/>
                    </a:lnTo>
                    <a:lnTo>
                      <a:pt x="54" y="23"/>
                    </a:lnTo>
                    <a:lnTo>
                      <a:pt x="53" y="23"/>
                    </a:lnTo>
                    <a:lnTo>
                      <a:pt x="52" y="23"/>
                    </a:lnTo>
                    <a:lnTo>
                      <a:pt x="52" y="22"/>
                    </a:lnTo>
                    <a:lnTo>
                      <a:pt x="50" y="23"/>
                    </a:lnTo>
                    <a:lnTo>
                      <a:pt x="49" y="23"/>
                    </a:lnTo>
                    <a:lnTo>
                      <a:pt x="48" y="23"/>
                    </a:lnTo>
                    <a:lnTo>
                      <a:pt x="47" y="23"/>
                    </a:lnTo>
                    <a:lnTo>
                      <a:pt x="46" y="23"/>
                    </a:lnTo>
                    <a:lnTo>
                      <a:pt x="44" y="24"/>
                    </a:lnTo>
                    <a:lnTo>
                      <a:pt x="43" y="24"/>
                    </a:lnTo>
                    <a:lnTo>
                      <a:pt x="42" y="24"/>
                    </a:lnTo>
                    <a:lnTo>
                      <a:pt x="41" y="25"/>
                    </a:lnTo>
                    <a:lnTo>
                      <a:pt x="40" y="25"/>
                    </a:lnTo>
                    <a:lnTo>
                      <a:pt x="39" y="26"/>
                    </a:lnTo>
                    <a:lnTo>
                      <a:pt x="38" y="26"/>
                    </a:lnTo>
                    <a:lnTo>
                      <a:pt x="37" y="27"/>
                    </a:lnTo>
                    <a:lnTo>
                      <a:pt x="36" y="28"/>
                    </a:lnTo>
                    <a:lnTo>
                      <a:pt x="35" y="29"/>
                    </a:lnTo>
                    <a:lnTo>
                      <a:pt x="34" y="30"/>
                    </a:lnTo>
                    <a:lnTo>
                      <a:pt x="33" y="30"/>
                    </a:lnTo>
                    <a:lnTo>
                      <a:pt x="32" y="31"/>
                    </a:lnTo>
                    <a:lnTo>
                      <a:pt x="32" y="33"/>
                    </a:lnTo>
                    <a:lnTo>
                      <a:pt x="31" y="34"/>
                    </a:lnTo>
                    <a:lnTo>
                      <a:pt x="31" y="35"/>
                    </a:lnTo>
                    <a:lnTo>
                      <a:pt x="30" y="36"/>
                    </a:lnTo>
                    <a:lnTo>
                      <a:pt x="30" y="37"/>
                    </a:lnTo>
                    <a:lnTo>
                      <a:pt x="30" y="38"/>
                    </a:lnTo>
                    <a:lnTo>
                      <a:pt x="29" y="40"/>
                    </a:lnTo>
                    <a:lnTo>
                      <a:pt x="29" y="41"/>
                    </a:lnTo>
                    <a:lnTo>
                      <a:pt x="29" y="42"/>
                    </a:lnTo>
                    <a:lnTo>
                      <a:pt x="28" y="44"/>
                    </a:lnTo>
                    <a:lnTo>
                      <a:pt x="28" y="45"/>
                    </a:lnTo>
                    <a:lnTo>
                      <a:pt x="28" y="47"/>
                    </a:lnTo>
                    <a:lnTo>
                      <a:pt x="28" y="49"/>
                    </a:lnTo>
                    <a:lnTo>
                      <a:pt x="28" y="51"/>
                    </a:lnTo>
                    <a:lnTo>
                      <a:pt x="28" y="54"/>
                    </a:lnTo>
                    <a:lnTo>
                      <a:pt x="28" y="57"/>
                    </a:lnTo>
                    <a:lnTo>
                      <a:pt x="28" y="60"/>
                    </a:lnTo>
                    <a:lnTo>
                      <a:pt x="28" y="62"/>
                    </a:lnTo>
                    <a:lnTo>
                      <a:pt x="28" y="111"/>
                    </a:lnTo>
                    <a:lnTo>
                      <a:pt x="0" y="111"/>
                    </a:lnTo>
                    <a:lnTo>
                      <a:pt x="0" y="2"/>
                    </a:lnTo>
                    <a:lnTo>
                      <a:pt x="26" y="2"/>
                    </a:lnTo>
                    <a:lnTo>
                      <a:pt x="26" y="19"/>
                    </a:lnTo>
                    <a:lnTo>
                      <a:pt x="28" y="17"/>
                    </a:lnTo>
                    <a:lnTo>
                      <a:pt x="30" y="14"/>
                    </a:lnTo>
                    <a:lnTo>
                      <a:pt x="33" y="12"/>
                    </a:lnTo>
                    <a:lnTo>
                      <a:pt x="36" y="9"/>
                    </a:lnTo>
                    <a:lnTo>
                      <a:pt x="38" y="7"/>
                    </a:lnTo>
                    <a:lnTo>
                      <a:pt x="41" y="5"/>
                    </a:lnTo>
                    <a:lnTo>
                      <a:pt x="44" y="4"/>
                    </a:lnTo>
                    <a:lnTo>
                      <a:pt x="48" y="2"/>
                    </a:lnTo>
                    <a:lnTo>
                      <a:pt x="51" y="2"/>
                    </a:lnTo>
                    <a:lnTo>
                      <a:pt x="54" y="1"/>
                    </a:lnTo>
                    <a:lnTo>
                      <a:pt x="57" y="1"/>
                    </a:lnTo>
                    <a:lnTo>
                      <a:pt x="61" y="0"/>
                    </a:lnTo>
                    <a:lnTo>
                      <a:pt x="62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71" y="1"/>
                    </a:lnTo>
                    <a:lnTo>
                      <a:pt x="72" y="2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6" y="3"/>
                    </a:lnTo>
                    <a:lnTo>
                      <a:pt x="77" y="3"/>
                    </a:lnTo>
                    <a:lnTo>
                      <a:pt x="79" y="3"/>
                    </a:lnTo>
                    <a:lnTo>
                      <a:pt x="80" y="4"/>
                    </a:lnTo>
                    <a:lnTo>
                      <a:pt x="81" y="5"/>
                    </a:lnTo>
                    <a:lnTo>
                      <a:pt x="82" y="6"/>
                    </a:lnTo>
                    <a:lnTo>
                      <a:pt x="83" y="6"/>
                    </a:lnTo>
                    <a:lnTo>
                      <a:pt x="84" y="7"/>
                    </a:lnTo>
                    <a:lnTo>
                      <a:pt x="86" y="9"/>
                    </a:lnTo>
                    <a:lnTo>
                      <a:pt x="86" y="10"/>
                    </a:lnTo>
                    <a:lnTo>
                      <a:pt x="87" y="10"/>
                    </a:lnTo>
                    <a:lnTo>
                      <a:pt x="88" y="11"/>
                    </a:lnTo>
                    <a:lnTo>
                      <a:pt x="89" y="12"/>
                    </a:lnTo>
                    <a:lnTo>
                      <a:pt x="90" y="13"/>
                    </a:lnTo>
                    <a:lnTo>
                      <a:pt x="91" y="13"/>
                    </a:lnTo>
                    <a:lnTo>
                      <a:pt x="91" y="14"/>
                    </a:lnTo>
                    <a:lnTo>
                      <a:pt x="92" y="15"/>
                    </a:lnTo>
                    <a:lnTo>
                      <a:pt x="92" y="16"/>
                    </a:lnTo>
                    <a:lnTo>
                      <a:pt x="94" y="17"/>
                    </a:lnTo>
                    <a:lnTo>
                      <a:pt x="94" y="18"/>
                    </a:lnTo>
                    <a:lnTo>
                      <a:pt x="95" y="19"/>
                    </a:lnTo>
                    <a:lnTo>
                      <a:pt x="95" y="20"/>
                    </a:lnTo>
                    <a:lnTo>
                      <a:pt x="96" y="21"/>
                    </a:lnTo>
                    <a:lnTo>
                      <a:pt x="96" y="22"/>
                    </a:lnTo>
                    <a:lnTo>
                      <a:pt x="96" y="23"/>
                    </a:lnTo>
                    <a:lnTo>
                      <a:pt x="96" y="24"/>
                    </a:lnTo>
                    <a:lnTo>
                      <a:pt x="97" y="24"/>
                    </a:lnTo>
                    <a:lnTo>
                      <a:pt x="97" y="26"/>
                    </a:lnTo>
                    <a:lnTo>
                      <a:pt x="97" y="27"/>
                    </a:lnTo>
                    <a:lnTo>
                      <a:pt x="97" y="28"/>
                    </a:lnTo>
                    <a:lnTo>
                      <a:pt x="98" y="30"/>
                    </a:lnTo>
                    <a:lnTo>
                      <a:pt x="98" y="31"/>
                    </a:lnTo>
                    <a:lnTo>
                      <a:pt x="98" y="34"/>
                    </a:lnTo>
                    <a:lnTo>
                      <a:pt x="98" y="35"/>
                    </a:lnTo>
                    <a:lnTo>
                      <a:pt x="98" y="37"/>
                    </a:lnTo>
                    <a:lnTo>
                      <a:pt x="98" y="39"/>
                    </a:lnTo>
                    <a:lnTo>
                      <a:pt x="98" y="41"/>
                    </a:lnTo>
                    <a:lnTo>
                      <a:pt x="98" y="43"/>
                    </a:lnTo>
                    <a:lnTo>
                      <a:pt x="99" y="44"/>
                    </a:lnTo>
                    <a:lnTo>
                      <a:pt x="99" y="1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3" name="Freeform 621"/>
              <p:cNvSpPr>
                <a:spLocks noEditPoints="1"/>
              </p:cNvSpPr>
              <p:nvPr/>
            </p:nvSpPr>
            <p:spPr bwMode="auto">
              <a:xfrm>
                <a:off x="4984" y="1255"/>
                <a:ext cx="15" cy="75"/>
              </a:xfrm>
              <a:custGeom>
                <a:avLst/>
                <a:gdLst>
                  <a:gd name="T0" fmla="*/ 0 w 29"/>
                  <a:gd name="T1" fmla="*/ 4 h 149"/>
                  <a:gd name="T2" fmla="*/ 0 w 29"/>
                  <a:gd name="T3" fmla="*/ 0 h 149"/>
                  <a:gd name="T4" fmla="*/ 4 w 29"/>
                  <a:gd name="T5" fmla="*/ 0 h 149"/>
                  <a:gd name="T6" fmla="*/ 4 w 29"/>
                  <a:gd name="T7" fmla="*/ 4 h 149"/>
                  <a:gd name="T8" fmla="*/ 0 w 29"/>
                  <a:gd name="T9" fmla="*/ 4 h 149"/>
                  <a:gd name="T10" fmla="*/ 0 w 29"/>
                  <a:gd name="T11" fmla="*/ 4 h 149"/>
                  <a:gd name="T12" fmla="*/ 0 w 29"/>
                  <a:gd name="T13" fmla="*/ 19 h 149"/>
                  <a:gd name="T14" fmla="*/ 0 w 29"/>
                  <a:gd name="T15" fmla="*/ 5 h 149"/>
                  <a:gd name="T16" fmla="*/ 4 w 29"/>
                  <a:gd name="T17" fmla="*/ 5 h 149"/>
                  <a:gd name="T18" fmla="*/ 4 w 29"/>
                  <a:gd name="T19" fmla="*/ 19 h 149"/>
                  <a:gd name="T20" fmla="*/ 0 w 29"/>
                  <a:gd name="T21" fmla="*/ 19 h 149"/>
                  <a:gd name="T22" fmla="*/ 0 w 29"/>
                  <a:gd name="T23" fmla="*/ 19 h 1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9"/>
                  <a:gd name="T37" fmla="*/ 0 h 149"/>
                  <a:gd name="T38" fmla="*/ 29 w 29"/>
                  <a:gd name="T39" fmla="*/ 149 h 14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9" h="149">
                    <a:moveTo>
                      <a:pt x="0" y="26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26"/>
                    </a:lnTo>
                    <a:lnTo>
                      <a:pt x="0" y="26"/>
                    </a:lnTo>
                    <a:close/>
                    <a:moveTo>
                      <a:pt x="0" y="149"/>
                    </a:moveTo>
                    <a:lnTo>
                      <a:pt x="0" y="40"/>
                    </a:lnTo>
                    <a:lnTo>
                      <a:pt x="29" y="40"/>
                    </a:lnTo>
                    <a:lnTo>
                      <a:pt x="29" y="149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4" name="Freeform 622"/>
              <p:cNvSpPr>
                <a:spLocks/>
              </p:cNvSpPr>
              <p:nvPr/>
            </p:nvSpPr>
            <p:spPr bwMode="auto">
              <a:xfrm>
                <a:off x="5014" y="1275"/>
                <a:ext cx="49" cy="55"/>
              </a:xfrm>
              <a:custGeom>
                <a:avLst/>
                <a:gdLst>
                  <a:gd name="T0" fmla="*/ 8 w 100"/>
                  <a:gd name="T1" fmla="*/ 6 h 111"/>
                  <a:gd name="T2" fmla="*/ 8 w 100"/>
                  <a:gd name="T3" fmla="*/ 6 h 111"/>
                  <a:gd name="T4" fmla="*/ 8 w 100"/>
                  <a:gd name="T5" fmla="*/ 5 h 111"/>
                  <a:gd name="T6" fmla="*/ 8 w 100"/>
                  <a:gd name="T7" fmla="*/ 4 h 111"/>
                  <a:gd name="T8" fmla="*/ 8 w 100"/>
                  <a:gd name="T9" fmla="*/ 4 h 111"/>
                  <a:gd name="T10" fmla="*/ 8 w 100"/>
                  <a:gd name="T11" fmla="*/ 3 h 111"/>
                  <a:gd name="T12" fmla="*/ 8 w 100"/>
                  <a:gd name="T13" fmla="*/ 3 h 111"/>
                  <a:gd name="T14" fmla="*/ 7 w 100"/>
                  <a:gd name="T15" fmla="*/ 3 h 111"/>
                  <a:gd name="T16" fmla="*/ 7 w 100"/>
                  <a:gd name="T17" fmla="*/ 3 h 111"/>
                  <a:gd name="T18" fmla="*/ 7 w 100"/>
                  <a:gd name="T19" fmla="*/ 3 h 111"/>
                  <a:gd name="T20" fmla="*/ 7 w 100"/>
                  <a:gd name="T21" fmla="*/ 2 h 111"/>
                  <a:gd name="T22" fmla="*/ 6 w 100"/>
                  <a:gd name="T23" fmla="*/ 2 h 111"/>
                  <a:gd name="T24" fmla="*/ 6 w 100"/>
                  <a:gd name="T25" fmla="*/ 2 h 111"/>
                  <a:gd name="T26" fmla="*/ 6 w 100"/>
                  <a:gd name="T27" fmla="*/ 2 h 111"/>
                  <a:gd name="T28" fmla="*/ 5 w 100"/>
                  <a:gd name="T29" fmla="*/ 3 h 111"/>
                  <a:gd name="T30" fmla="*/ 5 w 100"/>
                  <a:gd name="T31" fmla="*/ 3 h 111"/>
                  <a:gd name="T32" fmla="*/ 4 w 100"/>
                  <a:gd name="T33" fmla="*/ 3 h 111"/>
                  <a:gd name="T34" fmla="*/ 4 w 100"/>
                  <a:gd name="T35" fmla="*/ 3 h 111"/>
                  <a:gd name="T36" fmla="*/ 4 w 100"/>
                  <a:gd name="T37" fmla="*/ 3 h 111"/>
                  <a:gd name="T38" fmla="*/ 4 w 100"/>
                  <a:gd name="T39" fmla="*/ 4 h 111"/>
                  <a:gd name="T40" fmla="*/ 3 w 100"/>
                  <a:gd name="T41" fmla="*/ 4 h 111"/>
                  <a:gd name="T42" fmla="*/ 3 w 100"/>
                  <a:gd name="T43" fmla="*/ 5 h 111"/>
                  <a:gd name="T44" fmla="*/ 3 w 100"/>
                  <a:gd name="T45" fmla="*/ 5 h 111"/>
                  <a:gd name="T46" fmla="*/ 3 w 100"/>
                  <a:gd name="T47" fmla="*/ 6 h 111"/>
                  <a:gd name="T48" fmla="*/ 3 w 100"/>
                  <a:gd name="T49" fmla="*/ 7 h 111"/>
                  <a:gd name="T50" fmla="*/ 0 w 100"/>
                  <a:gd name="T51" fmla="*/ 0 h 111"/>
                  <a:gd name="T52" fmla="*/ 3 w 100"/>
                  <a:gd name="T53" fmla="*/ 2 h 111"/>
                  <a:gd name="T54" fmla="*/ 4 w 100"/>
                  <a:gd name="T55" fmla="*/ 1 h 111"/>
                  <a:gd name="T56" fmla="*/ 5 w 100"/>
                  <a:gd name="T57" fmla="*/ 0 h 111"/>
                  <a:gd name="T58" fmla="*/ 6 w 100"/>
                  <a:gd name="T59" fmla="*/ 0 h 111"/>
                  <a:gd name="T60" fmla="*/ 7 w 100"/>
                  <a:gd name="T61" fmla="*/ 0 h 111"/>
                  <a:gd name="T62" fmla="*/ 8 w 100"/>
                  <a:gd name="T63" fmla="*/ 0 h 111"/>
                  <a:gd name="T64" fmla="*/ 8 w 100"/>
                  <a:gd name="T65" fmla="*/ 0 h 111"/>
                  <a:gd name="T66" fmla="*/ 9 w 100"/>
                  <a:gd name="T67" fmla="*/ 0 h 111"/>
                  <a:gd name="T68" fmla="*/ 10 w 100"/>
                  <a:gd name="T69" fmla="*/ 0 h 111"/>
                  <a:gd name="T70" fmla="*/ 10 w 100"/>
                  <a:gd name="T71" fmla="*/ 0 h 111"/>
                  <a:gd name="T72" fmla="*/ 10 w 100"/>
                  <a:gd name="T73" fmla="*/ 1 h 111"/>
                  <a:gd name="T74" fmla="*/ 11 w 100"/>
                  <a:gd name="T75" fmla="*/ 1 h 111"/>
                  <a:gd name="T76" fmla="*/ 11 w 100"/>
                  <a:gd name="T77" fmla="*/ 1 h 111"/>
                  <a:gd name="T78" fmla="*/ 11 w 100"/>
                  <a:gd name="T79" fmla="*/ 2 h 111"/>
                  <a:gd name="T80" fmla="*/ 11 w 100"/>
                  <a:gd name="T81" fmla="*/ 2 h 111"/>
                  <a:gd name="T82" fmla="*/ 11 w 100"/>
                  <a:gd name="T83" fmla="*/ 2 h 111"/>
                  <a:gd name="T84" fmla="*/ 12 w 100"/>
                  <a:gd name="T85" fmla="*/ 3 h 111"/>
                  <a:gd name="T86" fmla="*/ 12 w 100"/>
                  <a:gd name="T87" fmla="*/ 3 h 111"/>
                  <a:gd name="T88" fmla="*/ 12 w 100"/>
                  <a:gd name="T89" fmla="*/ 4 h 111"/>
                  <a:gd name="T90" fmla="*/ 12 w 100"/>
                  <a:gd name="T91" fmla="*/ 5 h 111"/>
                  <a:gd name="T92" fmla="*/ 12 w 100"/>
                  <a:gd name="T93" fmla="*/ 13 h 11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00"/>
                  <a:gd name="T142" fmla="*/ 0 h 111"/>
                  <a:gd name="T143" fmla="*/ 100 w 100"/>
                  <a:gd name="T144" fmla="*/ 111 h 11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00" h="111">
                    <a:moveTo>
                      <a:pt x="100" y="111"/>
                    </a:moveTo>
                    <a:lnTo>
                      <a:pt x="70" y="111"/>
                    </a:lnTo>
                    <a:lnTo>
                      <a:pt x="70" y="55"/>
                    </a:lnTo>
                    <a:lnTo>
                      <a:pt x="69" y="53"/>
                    </a:lnTo>
                    <a:lnTo>
                      <a:pt x="69" y="50"/>
                    </a:lnTo>
                    <a:lnTo>
                      <a:pt x="69" y="48"/>
                    </a:lnTo>
                    <a:lnTo>
                      <a:pt x="69" y="46"/>
                    </a:lnTo>
                    <a:lnTo>
                      <a:pt x="69" y="44"/>
                    </a:lnTo>
                    <a:lnTo>
                      <a:pt x="69" y="42"/>
                    </a:lnTo>
                    <a:lnTo>
                      <a:pt x="69" y="41"/>
                    </a:lnTo>
                    <a:lnTo>
                      <a:pt x="69" y="39"/>
                    </a:lnTo>
                    <a:lnTo>
                      <a:pt x="68" y="38"/>
                    </a:lnTo>
                    <a:lnTo>
                      <a:pt x="68" y="36"/>
                    </a:lnTo>
                    <a:lnTo>
                      <a:pt x="68" y="35"/>
                    </a:lnTo>
                    <a:lnTo>
                      <a:pt x="68" y="34"/>
                    </a:lnTo>
                    <a:lnTo>
                      <a:pt x="67" y="34"/>
                    </a:lnTo>
                    <a:lnTo>
                      <a:pt x="67" y="33"/>
                    </a:lnTo>
                    <a:lnTo>
                      <a:pt x="67" y="31"/>
                    </a:lnTo>
                    <a:lnTo>
                      <a:pt x="66" y="30"/>
                    </a:lnTo>
                    <a:lnTo>
                      <a:pt x="66" y="29"/>
                    </a:lnTo>
                    <a:lnTo>
                      <a:pt x="65" y="28"/>
                    </a:lnTo>
                    <a:lnTo>
                      <a:pt x="64" y="27"/>
                    </a:lnTo>
                    <a:lnTo>
                      <a:pt x="63" y="26"/>
                    </a:lnTo>
                    <a:lnTo>
                      <a:pt x="63" y="25"/>
                    </a:lnTo>
                    <a:lnTo>
                      <a:pt x="62" y="25"/>
                    </a:lnTo>
                    <a:lnTo>
                      <a:pt x="61" y="25"/>
                    </a:lnTo>
                    <a:lnTo>
                      <a:pt x="60" y="24"/>
                    </a:lnTo>
                    <a:lnTo>
                      <a:pt x="59" y="24"/>
                    </a:lnTo>
                    <a:lnTo>
                      <a:pt x="58" y="23"/>
                    </a:lnTo>
                    <a:lnTo>
                      <a:pt x="57" y="23"/>
                    </a:lnTo>
                    <a:lnTo>
                      <a:pt x="56" y="23"/>
                    </a:lnTo>
                    <a:lnTo>
                      <a:pt x="55" y="23"/>
                    </a:lnTo>
                    <a:lnTo>
                      <a:pt x="54" y="23"/>
                    </a:lnTo>
                    <a:lnTo>
                      <a:pt x="53" y="23"/>
                    </a:lnTo>
                    <a:lnTo>
                      <a:pt x="53" y="22"/>
                    </a:lnTo>
                    <a:lnTo>
                      <a:pt x="51" y="23"/>
                    </a:lnTo>
                    <a:lnTo>
                      <a:pt x="49" y="23"/>
                    </a:lnTo>
                    <a:lnTo>
                      <a:pt x="48" y="23"/>
                    </a:lnTo>
                    <a:lnTo>
                      <a:pt x="47" y="23"/>
                    </a:lnTo>
                    <a:lnTo>
                      <a:pt x="46" y="23"/>
                    </a:lnTo>
                    <a:lnTo>
                      <a:pt x="45" y="24"/>
                    </a:lnTo>
                    <a:lnTo>
                      <a:pt x="44" y="24"/>
                    </a:lnTo>
                    <a:lnTo>
                      <a:pt x="43" y="24"/>
                    </a:lnTo>
                    <a:lnTo>
                      <a:pt x="42" y="25"/>
                    </a:lnTo>
                    <a:lnTo>
                      <a:pt x="41" y="25"/>
                    </a:lnTo>
                    <a:lnTo>
                      <a:pt x="40" y="26"/>
                    </a:lnTo>
                    <a:lnTo>
                      <a:pt x="39" y="26"/>
                    </a:lnTo>
                    <a:lnTo>
                      <a:pt x="38" y="27"/>
                    </a:lnTo>
                    <a:lnTo>
                      <a:pt x="37" y="28"/>
                    </a:lnTo>
                    <a:lnTo>
                      <a:pt x="36" y="29"/>
                    </a:lnTo>
                    <a:lnTo>
                      <a:pt x="35" y="30"/>
                    </a:lnTo>
                    <a:lnTo>
                      <a:pt x="34" y="30"/>
                    </a:lnTo>
                    <a:lnTo>
                      <a:pt x="33" y="31"/>
                    </a:lnTo>
                    <a:lnTo>
                      <a:pt x="33" y="33"/>
                    </a:lnTo>
                    <a:lnTo>
                      <a:pt x="32" y="34"/>
                    </a:lnTo>
                    <a:lnTo>
                      <a:pt x="32" y="35"/>
                    </a:lnTo>
                    <a:lnTo>
                      <a:pt x="31" y="36"/>
                    </a:lnTo>
                    <a:lnTo>
                      <a:pt x="31" y="37"/>
                    </a:lnTo>
                    <a:lnTo>
                      <a:pt x="31" y="38"/>
                    </a:lnTo>
                    <a:lnTo>
                      <a:pt x="30" y="40"/>
                    </a:lnTo>
                    <a:lnTo>
                      <a:pt x="30" y="41"/>
                    </a:lnTo>
                    <a:lnTo>
                      <a:pt x="30" y="42"/>
                    </a:lnTo>
                    <a:lnTo>
                      <a:pt x="29" y="44"/>
                    </a:lnTo>
                    <a:lnTo>
                      <a:pt x="29" y="45"/>
                    </a:lnTo>
                    <a:lnTo>
                      <a:pt x="29" y="47"/>
                    </a:lnTo>
                    <a:lnTo>
                      <a:pt x="29" y="49"/>
                    </a:lnTo>
                    <a:lnTo>
                      <a:pt x="29" y="51"/>
                    </a:lnTo>
                    <a:lnTo>
                      <a:pt x="29" y="54"/>
                    </a:lnTo>
                    <a:lnTo>
                      <a:pt x="29" y="57"/>
                    </a:lnTo>
                    <a:lnTo>
                      <a:pt x="29" y="60"/>
                    </a:lnTo>
                    <a:lnTo>
                      <a:pt x="29" y="62"/>
                    </a:lnTo>
                    <a:lnTo>
                      <a:pt x="29" y="111"/>
                    </a:lnTo>
                    <a:lnTo>
                      <a:pt x="0" y="111"/>
                    </a:lnTo>
                    <a:lnTo>
                      <a:pt x="0" y="2"/>
                    </a:lnTo>
                    <a:lnTo>
                      <a:pt x="26" y="2"/>
                    </a:lnTo>
                    <a:lnTo>
                      <a:pt x="26" y="19"/>
                    </a:lnTo>
                    <a:lnTo>
                      <a:pt x="29" y="17"/>
                    </a:lnTo>
                    <a:lnTo>
                      <a:pt x="31" y="14"/>
                    </a:lnTo>
                    <a:lnTo>
                      <a:pt x="34" y="12"/>
                    </a:lnTo>
                    <a:lnTo>
                      <a:pt x="37" y="9"/>
                    </a:lnTo>
                    <a:lnTo>
                      <a:pt x="39" y="7"/>
                    </a:lnTo>
                    <a:lnTo>
                      <a:pt x="42" y="5"/>
                    </a:lnTo>
                    <a:lnTo>
                      <a:pt x="45" y="4"/>
                    </a:lnTo>
                    <a:lnTo>
                      <a:pt x="48" y="2"/>
                    </a:lnTo>
                    <a:lnTo>
                      <a:pt x="52" y="2"/>
                    </a:lnTo>
                    <a:lnTo>
                      <a:pt x="55" y="1"/>
                    </a:lnTo>
                    <a:lnTo>
                      <a:pt x="58" y="1"/>
                    </a:lnTo>
                    <a:lnTo>
                      <a:pt x="62" y="0"/>
                    </a:lnTo>
                    <a:lnTo>
                      <a:pt x="63" y="1"/>
                    </a:lnTo>
                    <a:lnTo>
                      <a:pt x="65" y="1"/>
                    </a:lnTo>
                    <a:lnTo>
                      <a:pt x="66" y="1"/>
                    </a:lnTo>
                    <a:lnTo>
                      <a:pt x="68" y="1"/>
                    </a:lnTo>
                    <a:lnTo>
                      <a:pt x="69" y="1"/>
                    </a:lnTo>
                    <a:lnTo>
                      <a:pt x="71" y="1"/>
                    </a:lnTo>
                    <a:lnTo>
                      <a:pt x="72" y="2"/>
                    </a:lnTo>
                    <a:lnTo>
                      <a:pt x="75" y="2"/>
                    </a:lnTo>
                    <a:lnTo>
                      <a:pt x="76" y="2"/>
                    </a:lnTo>
                    <a:lnTo>
                      <a:pt x="77" y="3"/>
                    </a:lnTo>
                    <a:lnTo>
                      <a:pt x="78" y="3"/>
                    </a:lnTo>
                    <a:lnTo>
                      <a:pt x="80" y="3"/>
                    </a:lnTo>
                    <a:lnTo>
                      <a:pt x="81" y="4"/>
                    </a:lnTo>
                    <a:lnTo>
                      <a:pt x="82" y="5"/>
                    </a:lnTo>
                    <a:lnTo>
                      <a:pt x="83" y="6"/>
                    </a:lnTo>
                    <a:lnTo>
                      <a:pt x="84" y="6"/>
                    </a:lnTo>
                    <a:lnTo>
                      <a:pt x="85" y="7"/>
                    </a:lnTo>
                    <a:lnTo>
                      <a:pt x="87" y="9"/>
                    </a:lnTo>
                    <a:lnTo>
                      <a:pt x="87" y="10"/>
                    </a:lnTo>
                    <a:lnTo>
                      <a:pt x="88" y="10"/>
                    </a:lnTo>
                    <a:lnTo>
                      <a:pt x="89" y="11"/>
                    </a:lnTo>
                    <a:lnTo>
                      <a:pt x="90" y="12"/>
                    </a:lnTo>
                    <a:lnTo>
                      <a:pt x="91" y="13"/>
                    </a:lnTo>
                    <a:lnTo>
                      <a:pt x="92" y="13"/>
                    </a:lnTo>
                    <a:lnTo>
                      <a:pt x="92" y="14"/>
                    </a:lnTo>
                    <a:lnTo>
                      <a:pt x="93" y="15"/>
                    </a:lnTo>
                    <a:lnTo>
                      <a:pt x="93" y="16"/>
                    </a:lnTo>
                    <a:lnTo>
                      <a:pt x="94" y="17"/>
                    </a:lnTo>
                    <a:lnTo>
                      <a:pt x="94" y="18"/>
                    </a:lnTo>
                    <a:lnTo>
                      <a:pt x="95" y="19"/>
                    </a:lnTo>
                    <a:lnTo>
                      <a:pt x="95" y="20"/>
                    </a:lnTo>
                    <a:lnTo>
                      <a:pt x="96" y="21"/>
                    </a:lnTo>
                    <a:lnTo>
                      <a:pt x="96" y="22"/>
                    </a:lnTo>
                    <a:lnTo>
                      <a:pt x="96" y="23"/>
                    </a:lnTo>
                    <a:lnTo>
                      <a:pt x="96" y="24"/>
                    </a:lnTo>
                    <a:lnTo>
                      <a:pt x="97" y="24"/>
                    </a:lnTo>
                    <a:lnTo>
                      <a:pt x="97" y="26"/>
                    </a:lnTo>
                    <a:lnTo>
                      <a:pt x="97" y="27"/>
                    </a:lnTo>
                    <a:lnTo>
                      <a:pt x="97" y="28"/>
                    </a:lnTo>
                    <a:lnTo>
                      <a:pt x="99" y="30"/>
                    </a:lnTo>
                    <a:lnTo>
                      <a:pt x="99" y="31"/>
                    </a:lnTo>
                    <a:lnTo>
                      <a:pt x="99" y="34"/>
                    </a:lnTo>
                    <a:lnTo>
                      <a:pt x="99" y="35"/>
                    </a:lnTo>
                    <a:lnTo>
                      <a:pt x="99" y="37"/>
                    </a:lnTo>
                    <a:lnTo>
                      <a:pt x="99" y="39"/>
                    </a:lnTo>
                    <a:lnTo>
                      <a:pt x="99" y="41"/>
                    </a:lnTo>
                    <a:lnTo>
                      <a:pt x="99" y="43"/>
                    </a:lnTo>
                    <a:lnTo>
                      <a:pt x="100" y="44"/>
                    </a:lnTo>
                    <a:lnTo>
                      <a:pt x="100" y="1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5" name="Freeform 623"/>
              <p:cNvSpPr>
                <a:spLocks noEditPoints="1"/>
              </p:cNvSpPr>
              <p:nvPr/>
            </p:nvSpPr>
            <p:spPr bwMode="auto">
              <a:xfrm>
                <a:off x="5075" y="1275"/>
                <a:ext cx="52" cy="77"/>
              </a:xfrm>
              <a:custGeom>
                <a:avLst/>
                <a:gdLst>
                  <a:gd name="T0" fmla="*/ 4 w 105"/>
                  <a:gd name="T1" fmla="*/ 15 h 156"/>
                  <a:gd name="T2" fmla="*/ 4 w 105"/>
                  <a:gd name="T3" fmla="*/ 16 h 156"/>
                  <a:gd name="T4" fmla="*/ 5 w 105"/>
                  <a:gd name="T5" fmla="*/ 16 h 156"/>
                  <a:gd name="T6" fmla="*/ 6 w 105"/>
                  <a:gd name="T7" fmla="*/ 16 h 156"/>
                  <a:gd name="T8" fmla="*/ 7 w 105"/>
                  <a:gd name="T9" fmla="*/ 16 h 156"/>
                  <a:gd name="T10" fmla="*/ 8 w 105"/>
                  <a:gd name="T11" fmla="*/ 16 h 156"/>
                  <a:gd name="T12" fmla="*/ 9 w 105"/>
                  <a:gd name="T13" fmla="*/ 16 h 156"/>
                  <a:gd name="T14" fmla="*/ 9 w 105"/>
                  <a:gd name="T15" fmla="*/ 15 h 156"/>
                  <a:gd name="T16" fmla="*/ 9 w 105"/>
                  <a:gd name="T17" fmla="*/ 14 h 156"/>
                  <a:gd name="T18" fmla="*/ 9 w 105"/>
                  <a:gd name="T19" fmla="*/ 14 h 156"/>
                  <a:gd name="T20" fmla="*/ 8 w 105"/>
                  <a:gd name="T21" fmla="*/ 12 h 156"/>
                  <a:gd name="T22" fmla="*/ 6 w 105"/>
                  <a:gd name="T23" fmla="*/ 13 h 156"/>
                  <a:gd name="T24" fmla="*/ 4 w 105"/>
                  <a:gd name="T25" fmla="*/ 13 h 156"/>
                  <a:gd name="T26" fmla="*/ 1 w 105"/>
                  <a:gd name="T27" fmla="*/ 12 h 156"/>
                  <a:gd name="T28" fmla="*/ 0 w 105"/>
                  <a:gd name="T29" fmla="*/ 10 h 156"/>
                  <a:gd name="T30" fmla="*/ 0 w 105"/>
                  <a:gd name="T31" fmla="*/ 8 h 156"/>
                  <a:gd name="T32" fmla="*/ 0 w 105"/>
                  <a:gd name="T33" fmla="*/ 5 h 156"/>
                  <a:gd name="T34" fmla="*/ 0 w 105"/>
                  <a:gd name="T35" fmla="*/ 2 h 156"/>
                  <a:gd name="T36" fmla="*/ 2 w 105"/>
                  <a:gd name="T37" fmla="*/ 1 h 156"/>
                  <a:gd name="T38" fmla="*/ 4 w 105"/>
                  <a:gd name="T39" fmla="*/ 0 h 156"/>
                  <a:gd name="T40" fmla="*/ 6 w 105"/>
                  <a:gd name="T41" fmla="*/ 0 h 156"/>
                  <a:gd name="T42" fmla="*/ 9 w 105"/>
                  <a:gd name="T43" fmla="*/ 1 h 156"/>
                  <a:gd name="T44" fmla="*/ 13 w 105"/>
                  <a:gd name="T45" fmla="*/ 12 h 156"/>
                  <a:gd name="T46" fmla="*/ 13 w 105"/>
                  <a:gd name="T47" fmla="*/ 14 h 156"/>
                  <a:gd name="T48" fmla="*/ 12 w 105"/>
                  <a:gd name="T49" fmla="*/ 16 h 156"/>
                  <a:gd name="T50" fmla="*/ 12 w 105"/>
                  <a:gd name="T51" fmla="*/ 17 h 156"/>
                  <a:gd name="T52" fmla="*/ 11 w 105"/>
                  <a:gd name="T53" fmla="*/ 17 h 156"/>
                  <a:gd name="T54" fmla="*/ 10 w 105"/>
                  <a:gd name="T55" fmla="*/ 18 h 156"/>
                  <a:gd name="T56" fmla="*/ 9 w 105"/>
                  <a:gd name="T57" fmla="*/ 19 h 156"/>
                  <a:gd name="T58" fmla="*/ 8 w 105"/>
                  <a:gd name="T59" fmla="*/ 19 h 156"/>
                  <a:gd name="T60" fmla="*/ 6 w 105"/>
                  <a:gd name="T61" fmla="*/ 19 h 156"/>
                  <a:gd name="T62" fmla="*/ 3 w 105"/>
                  <a:gd name="T63" fmla="*/ 19 h 156"/>
                  <a:gd name="T64" fmla="*/ 1 w 105"/>
                  <a:gd name="T65" fmla="*/ 18 h 156"/>
                  <a:gd name="T66" fmla="*/ 0 w 105"/>
                  <a:gd name="T67" fmla="*/ 16 h 156"/>
                  <a:gd name="T68" fmla="*/ 0 w 105"/>
                  <a:gd name="T69" fmla="*/ 15 h 156"/>
                  <a:gd name="T70" fmla="*/ 0 w 105"/>
                  <a:gd name="T71" fmla="*/ 14 h 156"/>
                  <a:gd name="T72" fmla="*/ 0 w 105"/>
                  <a:gd name="T73" fmla="*/ 14 h 156"/>
                  <a:gd name="T74" fmla="*/ 3 w 105"/>
                  <a:gd name="T75" fmla="*/ 7 h 156"/>
                  <a:gd name="T76" fmla="*/ 4 w 105"/>
                  <a:gd name="T77" fmla="*/ 9 h 156"/>
                  <a:gd name="T78" fmla="*/ 4 w 105"/>
                  <a:gd name="T79" fmla="*/ 10 h 156"/>
                  <a:gd name="T80" fmla="*/ 5 w 105"/>
                  <a:gd name="T81" fmla="*/ 10 h 156"/>
                  <a:gd name="T82" fmla="*/ 7 w 105"/>
                  <a:gd name="T83" fmla="*/ 10 h 156"/>
                  <a:gd name="T84" fmla="*/ 8 w 105"/>
                  <a:gd name="T85" fmla="*/ 10 h 156"/>
                  <a:gd name="T86" fmla="*/ 9 w 105"/>
                  <a:gd name="T87" fmla="*/ 9 h 156"/>
                  <a:gd name="T88" fmla="*/ 9 w 105"/>
                  <a:gd name="T89" fmla="*/ 8 h 156"/>
                  <a:gd name="T90" fmla="*/ 9 w 105"/>
                  <a:gd name="T91" fmla="*/ 6 h 156"/>
                  <a:gd name="T92" fmla="*/ 9 w 105"/>
                  <a:gd name="T93" fmla="*/ 4 h 156"/>
                  <a:gd name="T94" fmla="*/ 8 w 105"/>
                  <a:gd name="T95" fmla="*/ 3 h 156"/>
                  <a:gd name="T96" fmla="*/ 7 w 105"/>
                  <a:gd name="T97" fmla="*/ 2 h 156"/>
                  <a:gd name="T98" fmla="*/ 6 w 105"/>
                  <a:gd name="T99" fmla="*/ 2 h 156"/>
                  <a:gd name="T100" fmla="*/ 4 w 105"/>
                  <a:gd name="T101" fmla="*/ 3 h 156"/>
                  <a:gd name="T102" fmla="*/ 4 w 105"/>
                  <a:gd name="T103" fmla="*/ 4 h 156"/>
                  <a:gd name="T104" fmla="*/ 3 w 105"/>
                  <a:gd name="T105" fmla="*/ 5 h 15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05"/>
                  <a:gd name="T160" fmla="*/ 0 h 156"/>
                  <a:gd name="T161" fmla="*/ 105 w 105"/>
                  <a:gd name="T162" fmla="*/ 156 h 15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05" h="156">
                    <a:moveTo>
                      <a:pt x="3" y="118"/>
                    </a:moveTo>
                    <a:lnTo>
                      <a:pt x="36" y="122"/>
                    </a:lnTo>
                    <a:lnTo>
                      <a:pt x="36" y="123"/>
                    </a:lnTo>
                    <a:lnTo>
                      <a:pt x="36" y="124"/>
                    </a:lnTo>
                    <a:lnTo>
                      <a:pt x="36" y="125"/>
                    </a:lnTo>
                    <a:lnTo>
                      <a:pt x="36" y="126"/>
                    </a:lnTo>
                    <a:lnTo>
                      <a:pt x="37" y="128"/>
                    </a:lnTo>
                    <a:lnTo>
                      <a:pt x="37" y="129"/>
                    </a:lnTo>
                    <a:lnTo>
                      <a:pt x="38" y="130"/>
                    </a:lnTo>
                    <a:lnTo>
                      <a:pt x="39" y="131"/>
                    </a:lnTo>
                    <a:lnTo>
                      <a:pt x="40" y="131"/>
                    </a:lnTo>
                    <a:lnTo>
                      <a:pt x="40" y="132"/>
                    </a:lnTo>
                    <a:lnTo>
                      <a:pt x="41" y="132"/>
                    </a:lnTo>
                    <a:lnTo>
                      <a:pt x="41" y="133"/>
                    </a:lnTo>
                    <a:lnTo>
                      <a:pt x="42" y="133"/>
                    </a:lnTo>
                    <a:lnTo>
                      <a:pt x="43" y="133"/>
                    </a:lnTo>
                    <a:lnTo>
                      <a:pt x="44" y="134"/>
                    </a:lnTo>
                    <a:lnTo>
                      <a:pt x="45" y="134"/>
                    </a:lnTo>
                    <a:lnTo>
                      <a:pt x="46" y="134"/>
                    </a:lnTo>
                    <a:lnTo>
                      <a:pt x="48" y="134"/>
                    </a:lnTo>
                    <a:lnTo>
                      <a:pt x="50" y="134"/>
                    </a:lnTo>
                    <a:lnTo>
                      <a:pt x="51" y="134"/>
                    </a:lnTo>
                    <a:lnTo>
                      <a:pt x="53" y="134"/>
                    </a:lnTo>
                    <a:lnTo>
                      <a:pt x="54" y="134"/>
                    </a:lnTo>
                    <a:lnTo>
                      <a:pt x="56" y="134"/>
                    </a:lnTo>
                    <a:lnTo>
                      <a:pt x="58" y="134"/>
                    </a:lnTo>
                    <a:lnTo>
                      <a:pt x="59" y="134"/>
                    </a:lnTo>
                    <a:lnTo>
                      <a:pt x="61" y="134"/>
                    </a:lnTo>
                    <a:lnTo>
                      <a:pt x="62" y="133"/>
                    </a:lnTo>
                    <a:lnTo>
                      <a:pt x="63" y="133"/>
                    </a:lnTo>
                    <a:lnTo>
                      <a:pt x="65" y="133"/>
                    </a:lnTo>
                    <a:lnTo>
                      <a:pt x="66" y="132"/>
                    </a:lnTo>
                    <a:lnTo>
                      <a:pt x="67" y="132"/>
                    </a:lnTo>
                    <a:lnTo>
                      <a:pt x="68" y="131"/>
                    </a:lnTo>
                    <a:lnTo>
                      <a:pt x="69" y="130"/>
                    </a:lnTo>
                    <a:lnTo>
                      <a:pt x="70" y="130"/>
                    </a:lnTo>
                    <a:lnTo>
                      <a:pt x="70" y="129"/>
                    </a:lnTo>
                    <a:lnTo>
                      <a:pt x="72" y="129"/>
                    </a:lnTo>
                    <a:lnTo>
                      <a:pt x="72" y="128"/>
                    </a:lnTo>
                    <a:lnTo>
                      <a:pt x="73" y="128"/>
                    </a:lnTo>
                    <a:lnTo>
                      <a:pt x="73" y="126"/>
                    </a:lnTo>
                    <a:lnTo>
                      <a:pt x="74" y="126"/>
                    </a:lnTo>
                    <a:lnTo>
                      <a:pt x="74" y="125"/>
                    </a:lnTo>
                    <a:lnTo>
                      <a:pt x="75" y="125"/>
                    </a:lnTo>
                    <a:lnTo>
                      <a:pt x="75" y="124"/>
                    </a:lnTo>
                    <a:lnTo>
                      <a:pt x="76" y="123"/>
                    </a:lnTo>
                    <a:lnTo>
                      <a:pt x="76" y="122"/>
                    </a:lnTo>
                    <a:lnTo>
                      <a:pt x="76" y="121"/>
                    </a:lnTo>
                    <a:lnTo>
                      <a:pt x="76" y="120"/>
                    </a:lnTo>
                    <a:lnTo>
                      <a:pt x="76" y="119"/>
                    </a:lnTo>
                    <a:lnTo>
                      <a:pt x="76" y="118"/>
                    </a:lnTo>
                    <a:lnTo>
                      <a:pt x="76" y="117"/>
                    </a:lnTo>
                    <a:lnTo>
                      <a:pt x="76" y="116"/>
                    </a:lnTo>
                    <a:lnTo>
                      <a:pt x="76" y="115"/>
                    </a:lnTo>
                    <a:lnTo>
                      <a:pt x="76" y="113"/>
                    </a:lnTo>
                    <a:lnTo>
                      <a:pt x="76" y="112"/>
                    </a:lnTo>
                    <a:lnTo>
                      <a:pt x="77" y="110"/>
                    </a:lnTo>
                    <a:lnTo>
                      <a:pt x="77" y="94"/>
                    </a:lnTo>
                    <a:lnTo>
                      <a:pt x="74" y="97"/>
                    </a:lnTo>
                    <a:lnTo>
                      <a:pt x="72" y="99"/>
                    </a:lnTo>
                    <a:lnTo>
                      <a:pt x="69" y="102"/>
                    </a:lnTo>
                    <a:lnTo>
                      <a:pt x="66" y="104"/>
                    </a:lnTo>
                    <a:lnTo>
                      <a:pt x="64" y="106"/>
                    </a:lnTo>
                    <a:lnTo>
                      <a:pt x="61" y="108"/>
                    </a:lnTo>
                    <a:lnTo>
                      <a:pt x="59" y="109"/>
                    </a:lnTo>
                    <a:lnTo>
                      <a:pt x="56" y="110"/>
                    </a:lnTo>
                    <a:lnTo>
                      <a:pt x="53" y="111"/>
                    </a:lnTo>
                    <a:lnTo>
                      <a:pt x="50" y="111"/>
                    </a:lnTo>
                    <a:lnTo>
                      <a:pt x="46" y="111"/>
                    </a:lnTo>
                    <a:lnTo>
                      <a:pt x="44" y="111"/>
                    </a:lnTo>
                    <a:lnTo>
                      <a:pt x="40" y="111"/>
                    </a:lnTo>
                    <a:lnTo>
                      <a:pt x="37" y="111"/>
                    </a:lnTo>
                    <a:lnTo>
                      <a:pt x="33" y="110"/>
                    </a:lnTo>
                    <a:lnTo>
                      <a:pt x="30" y="110"/>
                    </a:lnTo>
                    <a:lnTo>
                      <a:pt x="27" y="109"/>
                    </a:lnTo>
                    <a:lnTo>
                      <a:pt x="24" y="107"/>
                    </a:lnTo>
                    <a:lnTo>
                      <a:pt x="21" y="106"/>
                    </a:lnTo>
                    <a:lnTo>
                      <a:pt x="18" y="104"/>
                    </a:lnTo>
                    <a:lnTo>
                      <a:pt x="15" y="101"/>
                    </a:lnTo>
                    <a:lnTo>
                      <a:pt x="13" y="99"/>
                    </a:lnTo>
                    <a:lnTo>
                      <a:pt x="11" y="96"/>
                    </a:lnTo>
                    <a:lnTo>
                      <a:pt x="9" y="93"/>
                    </a:lnTo>
                    <a:lnTo>
                      <a:pt x="7" y="91"/>
                    </a:lnTo>
                    <a:lnTo>
                      <a:pt x="6" y="89"/>
                    </a:lnTo>
                    <a:lnTo>
                      <a:pt x="5" y="86"/>
                    </a:lnTo>
                    <a:lnTo>
                      <a:pt x="3" y="83"/>
                    </a:lnTo>
                    <a:lnTo>
                      <a:pt x="3" y="81"/>
                    </a:lnTo>
                    <a:lnTo>
                      <a:pt x="2" y="77"/>
                    </a:lnTo>
                    <a:lnTo>
                      <a:pt x="1" y="74"/>
                    </a:lnTo>
                    <a:lnTo>
                      <a:pt x="0" y="71"/>
                    </a:lnTo>
                    <a:lnTo>
                      <a:pt x="0" y="68"/>
                    </a:lnTo>
                    <a:lnTo>
                      <a:pt x="0" y="64"/>
                    </a:lnTo>
                    <a:lnTo>
                      <a:pt x="0" y="61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0" y="48"/>
                    </a:lnTo>
                    <a:lnTo>
                      <a:pt x="0" y="44"/>
                    </a:lnTo>
                    <a:lnTo>
                      <a:pt x="1" y="40"/>
                    </a:lnTo>
                    <a:lnTo>
                      <a:pt x="2" y="37"/>
                    </a:lnTo>
                    <a:lnTo>
                      <a:pt x="3" y="33"/>
                    </a:lnTo>
                    <a:lnTo>
                      <a:pt x="4" y="29"/>
                    </a:lnTo>
                    <a:lnTo>
                      <a:pt x="5" y="26"/>
                    </a:lnTo>
                    <a:lnTo>
                      <a:pt x="6" y="23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2" y="15"/>
                    </a:lnTo>
                    <a:lnTo>
                      <a:pt x="14" y="13"/>
                    </a:lnTo>
                    <a:lnTo>
                      <a:pt x="16" y="11"/>
                    </a:lnTo>
                    <a:lnTo>
                      <a:pt x="18" y="9"/>
                    </a:lnTo>
                    <a:lnTo>
                      <a:pt x="21" y="7"/>
                    </a:lnTo>
                    <a:lnTo>
                      <a:pt x="24" y="5"/>
                    </a:lnTo>
                    <a:lnTo>
                      <a:pt x="27" y="4"/>
                    </a:lnTo>
                    <a:lnTo>
                      <a:pt x="30" y="3"/>
                    </a:lnTo>
                    <a:lnTo>
                      <a:pt x="33" y="2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1" y="1"/>
                    </a:lnTo>
                    <a:lnTo>
                      <a:pt x="45" y="0"/>
                    </a:lnTo>
                    <a:lnTo>
                      <a:pt x="49" y="1"/>
                    </a:lnTo>
                    <a:lnTo>
                      <a:pt x="52" y="1"/>
                    </a:lnTo>
                    <a:lnTo>
                      <a:pt x="55" y="2"/>
                    </a:lnTo>
                    <a:lnTo>
                      <a:pt x="58" y="2"/>
                    </a:lnTo>
                    <a:lnTo>
                      <a:pt x="60" y="3"/>
                    </a:lnTo>
                    <a:lnTo>
                      <a:pt x="63" y="5"/>
                    </a:lnTo>
                    <a:lnTo>
                      <a:pt x="66" y="6"/>
                    </a:lnTo>
                    <a:lnTo>
                      <a:pt x="68" y="9"/>
                    </a:lnTo>
                    <a:lnTo>
                      <a:pt x="72" y="11"/>
                    </a:lnTo>
                    <a:lnTo>
                      <a:pt x="74" y="13"/>
                    </a:lnTo>
                    <a:lnTo>
                      <a:pt x="76" y="16"/>
                    </a:lnTo>
                    <a:lnTo>
                      <a:pt x="79" y="18"/>
                    </a:lnTo>
                    <a:lnTo>
                      <a:pt x="79" y="2"/>
                    </a:lnTo>
                    <a:lnTo>
                      <a:pt x="105" y="2"/>
                    </a:lnTo>
                    <a:lnTo>
                      <a:pt x="105" y="100"/>
                    </a:lnTo>
                    <a:lnTo>
                      <a:pt x="104" y="104"/>
                    </a:lnTo>
                    <a:lnTo>
                      <a:pt x="104" y="107"/>
                    </a:lnTo>
                    <a:lnTo>
                      <a:pt x="104" y="110"/>
                    </a:lnTo>
                    <a:lnTo>
                      <a:pt x="104" y="113"/>
                    </a:lnTo>
                    <a:lnTo>
                      <a:pt x="104" y="115"/>
                    </a:lnTo>
                    <a:lnTo>
                      <a:pt x="104" y="117"/>
                    </a:lnTo>
                    <a:lnTo>
                      <a:pt x="103" y="119"/>
                    </a:lnTo>
                    <a:lnTo>
                      <a:pt x="103" y="122"/>
                    </a:lnTo>
                    <a:lnTo>
                      <a:pt x="103" y="123"/>
                    </a:lnTo>
                    <a:lnTo>
                      <a:pt x="102" y="125"/>
                    </a:lnTo>
                    <a:lnTo>
                      <a:pt x="102" y="128"/>
                    </a:lnTo>
                    <a:lnTo>
                      <a:pt x="102" y="129"/>
                    </a:lnTo>
                    <a:lnTo>
                      <a:pt x="101" y="131"/>
                    </a:lnTo>
                    <a:lnTo>
                      <a:pt x="100" y="132"/>
                    </a:lnTo>
                    <a:lnTo>
                      <a:pt x="100" y="134"/>
                    </a:lnTo>
                    <a:lnTo>
                      <a:pt x="99" y="135"/>
                    </a:lnTo>
                    <a:lnTo>
                      <a:pt x="99" y="136"/>
                    </a:lnTo>
                    <a:lnTo>
                      <a:pt x="98" y="138"/>
                    </a:lnTo>
                    <a:lnTo>
                      <a:pt x="97" y="139"/>
                    </a:lnTo>
                    <a:lnTo>
                      <a:pt x="97" y="140"/>
                    </a:lnTo>
                    <a:lnTo>
                      <a:pt x="96" y="141"/>
                    </a:lnTo>
                    <a:lnTo>
                      <a:pt x="94" y="142"/>
                    </a:lnTo>
                    <a:lnTo>
                      <a:pt x="93" y="143"/>
                    </a:lnTo>
                    <a:lnTo>
                      <a:pt x="93" y="144"/>
                    </a:lnTo>
                    <a:lnTo>
                      <a:pt x="91" y="145"/>
                    </a:lnTo>
                    <a:lnTo>
                      <a:pt x="90" y="146"/>
                    </a:lnTo>
                    <a:lnTo>
                      <a:pt x="89" y="147"/>
                    </a:lnTo>
                    <a:lnTo>
                      <a:pt x="88" y="148"/>
                    </a:lnTo>
                    <a:lnTo>
                      <a:pt x="87" y="148"/>
                    </a:lnTo>
                    <a:lnTo>
                      <a:pt x="86" y="149"/>
                    </a:lnTo>
                    <a:lnTo>
                      <a:pt x="84" y="150"/>
                    </a:lnTo>
                    <a:lnTo>
                      <a:pt x="83" y="150"/>
                    </a:lnTo>
                    <a:lnTo>
                      <a:pt x="82" y="152"/>
                    </a:lnTo>
                    <a:lnTo>
                      <a:pt x="80" y="152"/>
                    </a:lnTo>
                    <a:lnTo>
                      <a:pt x="79" y="153"/>
                    </a:lnTo>
                    <a:lnTo>
                      <a:pt x="78" y="153"/>
                    </a:lnTo>
                    <a:lnTo>
                      <a:pt x="76" y="154"/>
                    </a:lnTo>
                    <a:lnTo>
                      <a:pt x="74" y="154"/>
                    </a:lnTo>
                    <a:lnTo>
                      <a:pt x="73" y="155"/>
                    </a:lnTo>
                    <a:lnTo>
                      <a:pt x="70" y="155"/>
                    </a:lnTo>
                    <a:lnTo>
                      <a:pt x="68" y="155"/>
                    </a:lnTo>
                    <a:lnTo>
                      <a:pt x="66" y="156"/>
                    </a:lnTo>
                    <a:lnTo>
                      <a:pt x="64" y="156"/>
                    </a:lnTo>
                    <a:lnTo>
                      <a:pt x="62" y="156"/>
                    </a:lnTo>
                    <a:lnTo>
                      <a:pt x="60" y="156"/>
                    </a:lnTo>
                    <a:lnTo>
                      <a:pt x="58" y="156"/>
                    </a:lnTo>
                    <a:lnTo>
                      <a:pt x="56" y="156"/>
                    </a:lnTo>
                    <a:lnTo>
                      <a:pt x="54" y="156"/>
                    </a:lnTo>
                    <a:lnTo>
                      <a:pt x="49" y="156"/>
                    </a:lnTo>
                    <a:lnTo>
                      <a:pt x="44" y="156"/>
                    </a:lnTo>
                    <a:lnTo>
                      <a:pt x="40" y="156"/>
                    </a:lnTo>
                    <a:lnTo>
                      <a:pt x="36" y="155"/>
                    </a:lnTo>
                    <a:lnTo>
                      <a:pt x="33" y="155"/>
                    </a:lnTo>
                    <a:lnTo>
                      <a:pt x="29" y="154"/>
                    </a:lnTo>
                    <a:lnTo>
                      <a:pt x="26" y="153"/>
                    </a:lnTo>
                    <a:lnTo>
                      <a:pt x="24" y="152"/>
                    </a:lnTo>
                    <a:lnTo>
                      <a:pt x="20" y="150"/>
                    </a:lnTo>
                    <a:lnTo>
                      <a:pt x="18" y="149"/>
                    </a:lnTo>
                    <a:lnTo>
                      <a:pt x="15" y="148"/>
                    </a:lnTo>
                    <a:lnTo>
                      <a:pt x="14" y="146"/>
                    </a:lnTo>
                    <a:lnTo>
                      <a:pt x="12" y="145"/>
                    </a:lnTo>
                    <a:lnTo>
                      <a:pt x="10" y="143"/>
                    </a:lnTo>
                    <a:lnTo>
                      <a:pt x="9" y="142"/>
                    </a:lnTo>
                    <a:lnTo>
                      <a:pt x="7" y="140"/>
                    </a:lnTo>
                    <a:lnTo>
                      <a:pt x="6" y="138"/>
                    </a:lnTo>
                    <a:lnTo>
                      <a:pt x="5" y="136"/>
                    </a:lnTo>
                    <a:lnTo>
                      <a:pt x="4" y="134"/>
                    </a:lnTo>
                    <a:lnTo>
                      <a:pt x="4" y="132"/>
                    </a:lnTo>
                    <a:lnTo>
                      <a:pt x="3" y="130"/>
                    </a:lnTo>
                    <a:lnTo>
                      <a:pt x="3" y="128"/>
                    </a:lnTo>
                    <a:lnTo>
                      <a:pt x="3" y="125"/>
                    </a:lnTo>
                    <a:lnTo>
                      <a:pt x="3" y="122"/>
                    </a:lnTo>
                    <a:lnTo>
                      <a:pt x="2" y="122"/>
                    </a:lnTo>
                    <a:lnTo>
                      <a:pt x="2" y="121"/>
                    </a:lnTo>
                    <a:lnTo>
                      <a:pt x="2" y="120"/>
                    </a:lnTo>
                    <a:lnTo>
                      <a:pt x="2" y="119"/>
                    </a:lnTo>
                    <a:lnTo>
                      <a:pt x="3" y="118"/>
                    </a:lnTo>
                    <a:close/>
                    <a:moveTo>
                      <a:pt x="29" y="54"/>
                    </a:moveTo>
                    <a:lnTo>
                      <a:pt x="29" y="58"/>
                    </a:lnTo>
                    <a:lnTo>
                      <a:pt x="29" y="61"/>
                    </a:lnTo>
                    <a:lnTo>
                      <a:pt x="29" y="63"/>
                    </a:lnTo>
                    <a:lnTo>
                      <a:pt x="29" y="66"/>
                    </a:lnTo>
                    <a:lnTo>
                      <a:pt x="30" y="68"/>
                    </a:lnTo>
                    <a:lnTo>
                      <a:pt x="30" y="70"/>
                    </a:lnTo>
                    <a:lnTo>
                      <a:pt x="31" y="72"/>
                    </a:lnTo>
                    <a:lnTo>
                      <a:pt x="31" y="74"/>
                    </a:lnTo>
                    <a:lnTo>
                      <a:pt x="32" y="76"/>
                    </a:lnTo>
                    <a:lnTo>
                      <a:pt x="33" y="78"/>
                    </a:lnTo>
                    <a:lnTo>
                      <a:pt x="34" y="80"/>
                    </a:lnTo>
                    <a:lnTo>
                      <a:pt x="35" y="81"/>
                    </a:lnTo>
                    <a:lnTo>
                      <a:pt x="36" y="83"/>
                    </a:lnTo>
                    <a:lnTo>
                      <a:pt x="37" y="84"/>
                    </a:lnTo>
                    <a:lnTo>
                      <a:pt x="38" y="85"/>
                    </a:lnTo>
                    <a:lnTo>
                      <a:pt x="39" y="85"/>
                    </a:lnTo>
                    <a:lnTo>
                      <a:pt x="41" y="86"/>
                    </a:lnTo>
                    <a:lnTo>
                      <a:pt x="42" y="87"/>
                    </a:lnTo>
                    <a:lnTo>
                      <a:pt x="43" y="87"/>
                    </a:lnTo>
                    <a:lnTo>
                      <a:pt x="45" y="88"/>
                    </a:lnTo>
                    <a:lnTo>
                      <a:pt x="46" y="88"/>
                    </a:lnTo>
                    <a:lnTo>
                      <a:pt x="49" y="88"/>
                    </a:lnTo>
                    <a:lnTo>
                      <a:pt x="50" y="88"/>
                    </a:lnTo>
                    <a:lnTo>
                      <a:pt x="52" y="88"/>
                    </a:lnTo>
                    <a:lnTo>
                      <a:pt x="53" y="88"/>
                    </a:lnTo>
                    <a:lnTo>
                      <a:pt x="55" y="88"/>
                    </a:lnTo>
                    <a:lnTo>
                      <a:pt x="56" y="88"/>
                    </a:lnTo>
                    <a:lnTo>
                      <a:pt x="58" y="88"/>
                    </a:lnTo>
                    <a:lnTo>
                      <a:pt x="59" y="87"/>
                    </a:lnTo>
                    <a:lnTo>
                      <a:pt x="61" y="86"/>
                    </a:lnTo>
                    <a:lnTo>
                      <a:pt x="62" y="86"/>
                    </a:lnTo>
                    <a:lnTo>
                      <a:pt x="64" y="85"/>
                    </a:lnTo>
                    <a:lnTo>
                      <a:pt x="65" y="84"/>
                    </a:lnTo>
                    <a:lnTo>
                      <a:pt x="66" y="83"/>
                    </a:lnTo>
                    <a:lnTo>
                      <a:pt x="67" y="82"/>
                    </a:lnTo>
                    <a:lnTo>
                      <a:pt x="69" y="80"/>
                    </a:lnTo>
                    <a:lnTo>
                      <a:pt x="70" y="78"/>
                    </a:lnTo>
                    <a:lnTo>
                      <a:pt x="72" y="77"/>
                    </a:lnTo>
                    <a:lnTo>
                      <a:pt x="73" y="75"/>
                    </a:lnTo>
                    <a:lnTo>
                      <a:pt x="73" y="74"/>
                    </a:lnTo>
                    <a:lnTo>
                      <a:pt x="74" y="72"/>
                    </a:lnTo>
                    <a:lnTo>
                      <a:pt x="75" y="70"/>
                    </a:lnTo>
                    <a:lnTo>
                      <a:pt x="75" y="68"/>
                    </a:lnTo>
                    <a:lnTo>
                      <a:pt x="76" y="66"/>
                    </a:lnTo>
                    <a:lnTo>
                      <a:pt x="76" y="64"/>
                    </a:lnTo>
                    <a:lnTo>
                      <a:pt x="76" y="62"/>
                    </a:lnTo>
                    <a:lnTo>
                      <a:pt x="76" y="59"/>
                    </a:lnTo>
                    <a:lnTo>
                      <a:pt x="77" y="55"/>
                    </a:lnTo>
                    <a:lnTo>
                      <a:pt x="76" y="53"/>
                    </a:lnTo>
                    <a:lnTo>
                      <a:pt x="76" y="50"/>
                    </a:lnTo>
                    <a:lnTo>
                      <a:pt x="76" y="48"/>
                    </a:lnTo>
                    <a:lnTo>
                      <a:pt x="76" y="46"/>
                    </a:lnTo>
                    <a:lnTo>
                      <a:pt x="75" y="44"/>
                    </a:lnTo>
                    <a:lnTo>
                      <a:pt x="75" y="41"/>
                    </a:lnTo>
                    <a:lnTo>
                      <a:pt x="74" y="40"/>
                    </a:lnTo>
                    <a:lnTo>
                      <a:pt x="73" y="38"/>
                    </a:lnTo>
                    <a:lnTo>
                      <a:pt x="73" y="36"/>
                    </a:lnTo>
                    <a:lnTo>
                      <a:pt x="72" y="34"/>
                    </a:lnTo>
                    <a:lnTo>
                      <a:pt x="70" y="33"/>
                    </a:lnTo>
                    <a:lnTo>
                      <a:pt x="69" y="30"/>
                    </a:lnTo>
                    <a:lnTo>
                      <a:pt x="67" y="29"/>
                    </a:lnTo>
                    <a:lnTo>
                      <a:pt x="66" y="28"/>
                    </a:lnTo>
                    <a:lnTo>
                      <a:pt x="65" y="27"/>
                    </a:lnTo>
                    <a:lnTo>
                      <a:pt x="64" y="26"/>
                    </a:lnTo>
                    <a:lnTo>
                      <a:pt x="63" y="25"/>
                    </a:lnTo>
                    <a:lnTo>
                      <a:pt x="61" y="24"/>
                    </a:lnTo>
                    <a:lnTo>
                      <a:pt x="60" y="24"/>
                    </a:lnTo>
                    <a:lnTo>
                      <a:pt x="59" y="23"/>
                    </a:lnTo>
                    <a:lnTo>
                      <a:pt x="57" y="23"/>
                    </a:lnTo>
                    <a:lnTo>
                      <a:pt x="56" y="23"/>
                    </a:lnTo>
                    <a:lnTo>
                      <a:pt x="54" y="23"/>
                    </a:lnTo>
                    <a:lnTo>
                      <a:pt x="53" y="22"/>
                    </a:lnTo>
                    <a:lnTo>
                      <a:pt x="51" y="23"/>
                    </a:lnTo>
                    <a:lnTo>
                      <a:pt x="49" y="23"/>
                    </a:lnTo>
                    <a:lnTo>
                      <a:pt x="48" y="23"/>
                    </a:lnTo>
                    <a:lnTo>
                      <a:pt x="45" y="23"/>
                    </a:lnTo>
                    <a:lnTo>
                      <a:pt x="44" y="24"/>
                    </a:lnTo>
                    <a:lnTo>
                      <a:pt x="42" y="25"/>
                    </a:lnTo>
                    <a:lnTo>
                      <a:pt x="41" y="25"/>
                    </a:lnTo>
                    <a:lnTo>
                      <a:pt x="39" y="26"/>
                    </a:lnTo>
                    <a:lnTo>
                      <a:pt x="38" y="27"/>
                    </a:lnTo>
                    <a:lnTo>
                      <a:pt x="37" y="28"/>
                    </a:lnTo>
                    <a:lnTo>
                      <a:pt x="36" y="29"/>
                    </a:lnTo>
                    <a:lnTo>
                      <a:pt x="35" y="30"/>
                    </a:lnTo>
                    <a:lnTo>
                      <a:pt x="34" y="33"/>
                    </a:lnTo>
                    <a:lnTo>
                      <a:pt x="33" y="34"/>
                    </a:lnTo>
                    <a:lnTo>
                      <a:pt x="32" y="36"/>
                    </a:lnTo>
                    <a:lnTo>
                      <a:pt x="31" y="38"/>
                    </a:lnTo>
                    <a:lnTo>
                      <a:pt x="31" y="39"/>
                    </a:lnTo>
                    <a:lnTo>
                      <a:pt x="30" y="41"/>
                    </a:lnTo>
                    <a:lnTo>
                      <a:pt x="30" y="43"/>
                    </a:lnTo>
                    <a:lnTo>
                      <a:pt x="29" y="45"/>
                    </a:lnTo>
                    <a:lnTo>
                      <a:pt x="29" y="47"/>
                    </a:lnTo>
                    <a:lnTo>
                      <a:pt x="29" y="50"/>
                    </a:lnTo>
                    <a:lnTo>
                      <a:pt x="29" y="52"/>
                    </a:ln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6" name="Freeform 624"/>
              <p:cNvSpPr>
                <a:spLocks/>
              </p:cNvSpPr>
              <p:nvPr/>
            </p:nvSpPr>
            <p:spPr bwMode="auto">
              <a:xfrm>
                <a:off x="5171" y="1255"/>
                <a:ext cx="51" cy="75"/>
              </a:xfrm>
              <a:custGeom>
                <a:avLst/>
                <a:gdLst>
                  <a:gd name="T0" fmla="*/ 0 w 103"/>
                  <a:gd name="T1" fmla="*/ 19 h 149"/>
                  <a:gd name="T2" fmla="*/ 0 w 103"/>
                  <a:gd name="T3" fmla="*/ 0 h 149"/>
                  <a:gd name="T4" fmla="*/ 12 w 103"/>
                  <a:gd name="T5" fmla="*/ 0 h 149"/>
                  <a:gd name="T6" fmla="*/ 12 w 103"/>
                  <a:gd name="T7" fmla="*/ 4 h 149"/>
                  <a:gd name="T8" fmla="*/ 3 w 103"/>
                  <a:gd name="T9" fmla="*/ 4 h 149"/>
                  <a:gd name="T10" fmla="*/ 3 w 103"/>
                  <a:gd name="T11" fmla="*/ 8 h 149"/>
                  <a:gd name="T12" fmla="*/ 11 w 103"/>
                  <a:gd name="T13" fmla="*/ 8 h 149"/>
                  <a:gd name="T14" fmla="*/ 11 w 103"/>
                  <a:gd name="T15" fmla="*/ 11 h 149"/>
                  <a:gd name="T16" fmla="*/ 3 w 103"/>
                  <a:gd name="T17" fmla="*/ 11 h 149"/>
                  <a:gd name="T18" fmla="*/ 3 w 103"/>
                  <a:gd name="T19" fmla="*/ 19 h 149"/>
                  <a:gd name="T20" fmla="*/ 0 w 103"/>
                  <a:gd name="T21" fmla="*/ 19 h 149"/>
                  <a:gd name="T22" fmla="*/ 0 w 103"/>
                  <a:gd name="T23" fmla="*/ 19 h 1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3"/>
                  <a:gd name="T37" fmla="*/ 0 h 149"/>
                  <a:gd name="T38" fmla="*/ 103 w 103"/>
                  <a:gd name="T39" fmla="*/ 149 h 14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3" h="149">
                    <a:moveTo>
                      <a:pt x="0" y="149"/>
                    </a:moveTo>
                    <a:lnTo>
                      <a:pt x="0" y="0"/>
                    </a:lnTo>
                    <a:lnTo>
                      <a:pt x="103" y="0"/>
                    </a:lnTo>
                    <a:lnTo>
                      <a:pt x="103" y="25"/>
                    </a:lnTo>
                    <a:lnTo>
                      <a:pt x="30" y="25"/>
                    </a:lnTo>
                    <a:lnTo>
                      <a:pt x="30" y="60"/>
                    </a:lnTo>
                    <a:lnTo>
                      <a:pt x="93" y="60"/>
                    </a:lnTo>
                    <a:lnTo>
                      <a:pt x="93" y="85"/>
                    </a:lnTo>
                    <a:lnTo>
                      <a:pt x="30" y="85"/>
                    </a:lnTo>
                    <a:lnTo>
                      <a:pt x="30" y="149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7" name="Freeform 625"/>
              <p:cNvSpPr>
                <a:spLocks noEditPoints="1"/>
              </p:cNvSpPr>
              <p:nvPr/>
            </p:nvSpPr>
            <p:spPr bwMode="auto">
              <a:xfrm>
                <a:off x="5235" y="1255"/>
                <a:ext cx="15" cy="75"/>
              </a:xfrm>
              <a:custGeom>
                <a:avLst/>
                <a:gdLst>
                  <a:gd name="T0" fmla="*/ 0 w 29"/>
                  <a:gd name="T1" fmla="*/ 4 h 149"/>
                  <a:gd name="T2" fmla="*/ 0 w 29"/>
                  <a:gd name="T3" fmla="*/ 0 h 149"/>
                  <a:gd name="T4" fmla="*/ 4 w 29"/>
                  <a:gd name="T5" fmla="*/ 0 h 149"/>
                  <a:gd name="T6" fmla="*/ 4 w 29"/>
                  <a:gd name="T7" fmla="*/ 4 h 149"/>
                  <a:gd name="T8" fmla="*/ 0 w 29"/>
                  <a:gd name="T9" fmla="*/ 4 h 149"/>
                  <a:gd name="T10" fmla="*/ 0 w 29"/>
                  <a:gd name="T11" fmla="*/ 4 h 149"/>
                  <a:gd name="T12" fmla="*/ 0 w 29"/>
                  <a:gd name="T13" fmla="*/ 19 h 149"/>
                  <a:gd name="T14" fmla="*/ 0 w 29"/>
                  <a:gd name="T15" fmla="*/ 5 h 149"/>
                  <a:gd name="T16" fmla="*/ 4 w 29"/>
                  <a:gd name="T17" fmla="*/ 5 h 149"/>
                  <a:gd name="T18" fmla="*/ 4 w 29"/>
                  <a:gd name="T19" fmla="*/ 19 h 149"/>
                  <a:gd name="T20" fmla="*/ 0 w 29"/>
                  <a:gd name="T21" fmla="*/ 19 h 149"/>
                  <a:gd name="T22" fmla="*/ 0 w 29"/>
                  <a:gd name="T23" fmla="*/ 19 h 1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9"/>
                  <a:gd name="T37" fmla="*/ 0 h 149"/>
                  <a:gd name="T38" fmla="*/ 29 w 29"/>
                  <a:gd name="T39" fmla="*/ 149 h 14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9" h="149">
                    <a:moveTo>
                      <a:pt x="0" y="26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26"/>
                    </a:lnTo>
                    <a:lnTo>
                      <a:pt x="0" y="26"/>
                    </a:lnTo>
                    <a:close/>
                    <a:moveTo>
                      <a:pt x="0" y="149"/>
                    </a:moveTo>
                    <a:lnTo>
                      <a:pt x="0" y="40"/>
                    </a:lnTo>
                    <a:lnTo>
                      <a:pt x="29" y="40"/>
                    </a:lnTo>
                    <a:lnTo>
                      <a:pt x="29" y="149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8" name="Freeform 626"/>
              <p:cNvSpPr>
                <a:spLocks/>
              </p:cNvSpPr>
              <p:nvPr/>
            </p:nvSpPr>
            <p:spPr bwMode="auto">
              <a:xfrm>
                <a:off x="5264" y="1275"/>
                <a:ext cx="35" cy="55"/>
              </a:xfrm>
              <a:custGeom>
                <a:avLst/>
                <a:gdLst>
                  <a:gd name="T0" fmla="*/ 0 w 70"/>
                  <a:gd name="T1" fmla="*/ 13 h 111"/>
                  <a:gd name="T2" fmla="*/ 4 w 70"/>
                  <a:gd name="T3" fmla="*/ 0 h 111"/>
                  <a:gd name="T4" fmla="*/ 4 w 70"/>
                  <a:gd name="T5" fmla="*/ 2 h 111"/>
                  <a:gd name="T6" fmla="*/ 4 w 70"/>
                  <a:gd name="T7" fmla="*/ 1 h 111"/>
                  <a:gd name="T8" fmla="*/ 4 w 70"/>
                  <a:gd name="T9" fmla="*/ 1 h 111"/>
                  <a:gd name="T10" fmla="*/ 5 w 70"/>
                  <a:gd name="T11" fmla="*/ 1 h 111"/>
                  <a:gd name="T12" fmla="*/ 5 w 70"/>
                  <a:gd name="T13" fmla="*/ 0 h 111"/>
                  <a:gd name="T14" fmla="*/ 5 w 70"/>
                  <a:gd name="T15" fmla="*/ 0 h 111"/>
                  <a:gd name="T16" fmla="*/ 5 w 70"/>
                  <a:gd name="T17" fmla="*/ 0 h 111"/>
                  <a:gd name="T18" fmla="*/ 5 w 70"/>
                  <a:gd name="T19" fmla="*/ 0 h 111"/>
                  <a:gd name="T20" fmla="*/ 6 w 70"/>
                  <a:gd name="T21" fmla="*/ 0 h 111"/>
                  <a:gd name="T22" fmla="*/ 6 w 70"/>
                  <a:gd name="T23" fmla="*/ 0 h 111"/>
                  <a:gd name="T24" fmla="*/ 6 w 70"/>
                  <a:gd name="T25" fmla="*/ 0 h 111"/>
                  <a:gd name="T26" fmla="*/ 6 w 70"/>
                  <a:gd name="T27" fmla="*/ 0 h 111"/>
                  <a:gd name="T28" fmla="*/ 7 w 70"/>
                  <a:gd name="T29" fmla="*/ 0 h 111"/>
                  <a:gd name="T30" fmla="*/ 7 w 70"/>
                  <a:gd name="T31" fmla="*/ 0 h 111"/>
                  <a:gd name="T32" fmla="*/ 8 w 70"/>
                  <a:gd name="T33" fmla="*/ 0 h 111"/>
                  <a:gd name="T34" fmla="*/ 8 w 70"/>
                  <a:gd name="T35" fmla="*/ 0 h 111"/>
                  <a:gd name="T36" fmla="*/ 9 w 70"/>
                  <a:gd name="T37" fmla="*/ 0 h 111"/>
                  <a:gd name="T38" fmla="*/ 9 w 70"/>
                  <a:gd name="T39" fmla="*/ 0 h 111"/>
                  <a:gd name="T40" fmla="*/ 8 w 70"/>
                  <a:gd name="T41" fmla="*/ 3 h 111"/>
                  <a:gd name="T42" fmla="*/ 8 w 70"/>
                  <a:gd name="T43" fmla="*/ 3 h 111"/>
                  <a:gd name="T44" fmla="*/ 7 w 70"/>
                  <a:gd name="T45" fmla="*/ 3 h 111"/>
                  <a:gd name="T46" fmla="*/ 7 w 70"/>
                  <a:gd name="T47" fmla="*/ 3 h 111"/>
                  <a:gd name="T48" fmla="*/ 7 w 70"/>
                  <a:gd name="T49" fmla="*/ 3 h 111"/>
                  <a:gd name="T50" fmla="*/ 7 w 70"/>
                  <a:gd name="T51" fmla="*/ 3 h 111"/>
                  <a:gd name="T52" fmla="*/ 6 w 70"/>
                  <a:gd name="T53" fmla="*/ 3 h 111"/>
                  <a:gd name="T54" fmla="*/ 6 w 70"/>
                  <a:gd name="T55" fmla="*/ 3 h 111"/>
                  <a:gd name="T56" fmla="*/ 6 w 70"/>
                  <a:gd name="T57" fmla="*/ 3 h 111"/>
                  <a:gd name="T58" fmla="*/ 6 w 70"/>
                  <a:gd name="T59" fmla="*/ 3 h 111"/>
                  <a:gd name="T60" fmla="*/ 5 w 70"/>
                  <a:gd name="T61" fmla="*/ 3 h 111"/>
                  <a:gd name="T62" fmla="*/ 5 w 70"/>
                  <a:gd name="T63" fmla="*/ 3 h 111"/>
                  <a:gd name="T64" fmla="*/ 5 w 70"/>
                  <a:gd name="T65" fmla="*/ 3 h 111"/>
                  <a:gd name="T66" fmla="*/ 5 w 70"/>
                  <a:gd name="T67" fmla="*/ 3 h 111"/>
                  <a:gd name="T68" fmla="*/ 5 w 70"/>
                  <a:gd name="T69" fmla="*/ 4 h 111"/>
                  <a:gd name="T70" fmla="*/ 5 w 70"/>
                  <a:gd name="T71" fmla="*/ 4 h 111"/>
                  <a:gd name="T72" fmla="*/ 5 w 70"/>
                  <a:gd name="T73" fmla="*/ 4 h 111"/>
                  <a:gd name="T74" fmla="*/ 4 w 70"/>
                  <a:gd name="T75" fmla="*/ 5 h 111"/>
                  <a:gd name="T76" fmla="*/ 4 w 70"/>
                  <a:gd name="T77" fmla="*/ 5 h 111"/>
                  <a:gd name="T78" fmla="*/ 4 w 70"/>
                  <a:gd name="T79" fmla="*/ 5 h 111"/>
                  <a:gd name="T80" fmla="*/ 4 w 70"/>
                  <a:gd name="T81" fmla="*/ 6 h 111"/>
                  <a:gd name="T82" fmla="*/ 4 w 70"/>
                  <a:gd name="T83" fmla="*/ 6 h 111"/>
                  <a:gd name="T84" fmla="*/ 4 w 70"/>
                  <a:gd name="T85" fmla="*/ 7 h 111"/>
                  <a:gd name="T86" fmla="*/ 4 w 70"/>
                  <a:gd name="T87" fmla="*/ 8 h 111"/>
                  <a:gd name="T88" fmla="*/ 4 w 70"/>
                  <a:gd name="T89" fmla="*/ 9 h 111"/>
                  <a:gd name="T90" fmla="*/ 4 w 70"/>
                  <a:gd name="T91" fmla="*/ 13 h 11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0"/>
                  <a:gd name="T139" fmla="*/ 0 h 111"/>
                  <a:gd name="T140" fmla="*/ 70 w 70"/>
                  <a:gd name="T141" fmla="*/ 111 h 11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0" h="111">
                    <a:moveTo>
                      <a:pt x="28" y="111"/>
                    </a:moveTo>
                    <a:lnTo>
                      <a:pt x="0" y="111"/>
                    </a:lnTo>
                    <a:lnTo>
                      <a:pt x="0" y="2"/>
                    </a:lnTo>
                    <a:lnTo>
                      <a:pt x="26" y="2"/>
                    </a:lnTo>
                    <a:lnTo>
                      <a:pt x="26" y="18"/>
                    </a:lnTo>
                    <a:lnTo>
                      <a:pt x="27" y="17"/>
                    </a:lnTo>
                    <a:lnTo>
                      <a:pt x="28" y="15"/>
                    </a:lnTo>
                    <a:lnTo>
                      <a:pt x="30" y="14"/>
                    </a:lnTo>
                    <a:lnTo>
                      <a:pt x="31" y="12"/>
                    </a:lnTo>
                    <a:lnTo>
                      <a:pt x="32" y="11"/>
                    </a:lnTo>
                    <a:lnTo>
                      <a:pt x="33" y="10"/>
                    </a:lnTo>
                    <a:lnTo>
                      <a:pt x="34" y="9"/>
                    </a:lnTo>
                    <a:lnTo>
                      <a:pt x="35" y="7"/>
                    </a:lnTo>
                    <a:lnTo>
                      <a:pt x="36" y="6"/>
                    </a:lnTo>
                    <a:lnTo>
                      <a:pt x="37" y="5"/>
                    </a:lnTo>
                    <a:lnTo>
                      <a:pt x="38" y="4"/>
                    </a:lnTo>
                    <a:lnTo>
                      <a:pt x="39" y="3"/>
                    </a:lnTo>
                    <a:lnTo>
                      <a:pt x="40" y="3"/>
                    </a:lnTo>
                    <a:lnTo>
                      <a:pt x="41" y="2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1" y="0"/>
                    </a:lnTo>
                    <a:lnTo>
                      <a:pt x="52" y="1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61" y="2"/>
                    </a:lnTo>
                    <a:lnTo>
                      <a:pt x="62" y="2"/>
                    </a:lnTo>
                    <a:lnTo>
                      <a:pt x="64" y="3"/>
                    </a:lnTo>
                    <a:lnTo>
                      <a:pt x="65" y="3"/>
                    </a:lnTo>
                    <a:lnTo>
                      <a:pt x="67" y="4"/>
                    </a:lnTo>
                    <a:lnTo>
                      <a:pt x="68" y="5"/>
                    </a:lnTo>
                    <a:lnTo>
                      <a:pt x="70" y="5"/>
                    </a:lnTo>
                    <a:lnTo>
                      <a:pt x="62" y="30"/>
                    </a:lnTo>
                    <a:lnTo>
                      <a:pt x="60" y="30"/>
                    </a:lnTo>
                    <a:lnTo>
                      <a:pt x="59" y="29"/>
                    </a:lnTo>
                    <a:lnTo>
                      <a:pt x="58" y="29"/>
                    </a:lnTo>
                    <a:lnTo>
                      <a:pt x="57" y="28"/>
                    </a:lnTo>
                    <a:lnTo>
                      <a:pt x="56" y="28"/>
                    </a:lnTo>
                    <a:lnTo>
                      <a:pt x="55" y="27"/>
                    </a:lnTo>
                    <a:lnTo>
                      <a:pt x="54" y="27"/>
                    </a:lnTo>
                    <a:lnTo>
                      <a:pt x="52" y="27"/>
                    </a:lnTo>
                    <a:lnTo>
                      <a:pt x="51" y="27"/>
                    </a:lnTo>
                    <a:lnTo>
                      <a:pt x="50" y="27"/>
                    </a:lnTo>
                    <a:lnTo>
                      <a:pt x="49" y="27"/>
                    </a:lnTo>
                    <a:lnTo>
                      <a:pt x="48" y="26"/>
                    </a:lnTo>
                    <a:lnTo>
                      <a:pt x="47" y="27"/>
                    </a:lnTo>
                    <a:lnTo>
                      <a:pt x="46" y="27"/>
                    </a:lnTo>
                    <a:lnTo>
                      <a:pt x="45" y="27"/>
                    </a:lnTo>
                    <a:lnTo>
                      <a:pt x="44" y="27"/>
                    </a:lnTo>
                    <a:lnTo>
                      <a:pt x="43" y="27"/>
                    </a:lnTo>
                    <a:lnTo>
                      <a:pt x="42" y="27"/>
                    </a:lnTo>
                    <a:lnTo>
                      <a:pt x="41" y="28"/>
                    </a:lnTo>
                    <a:lnTo>
                      <a:pt x="40" y="28"/>
                    </a:lnTo>
                    <a:lnTo>
                      <a:pt x="39" y="29"/>
                    </a:lnTo>
                    <a:lnTo>
                      <a:pt x="38" y="29"/>
                    </a:lnTo>
                    <a:lnTo>
                      <a:pt x="37" y="30"/>
                    </a:lnTo>
                    <a:lnTo>
                      <a:pt x="36" y="31"/>
                    </a:lnTo>
                    <a:lnTo>
                      <a:pt x="35" y="33"/>
                    </a:lnTo>
                    <a:lnTo>
                      <a:pt x="35" y="34"/>
                    </a:lnTo>
                    <a:lnTo>
                      <a:pt x="34" y="35"/>
                    </a:lnTo>
                    <a:lnTo>
                      <a:pt x="34" y="36"/>
                    </a:lnTo>
                    <a:lnTo>
                      <a:pt x="33" y="37"/>
                    </a:lnTo>
                    <a:lnTo>
                      <a:pt x="33" y="38"/>
                    </a:lnTo>
                    <a:lnTo>
                      <a:pt x="32" y="40"/>
                    </a:lnTo>
                    <a:lnTo>
                      <a:pt x="32" y="41"/>
                    </a:lnTo>
                    <a:lnTo>
                      <a:pt x="32" y="42"/>
                    </a:lnTo>
                    <a:lnTo>
                      <a:pt x="31" y="44"/>
                    </a:lnTo>
                    <a:lnTo>
                      <a:pt x="31" y="46"/>
                    </a:lnTo>
                    <a:lnTo>
                      <a:pt x="30" y="48"/>
                    </a:lnTo>
                    <a:lnTo>
                      <a:pt x="30" y="50"/>
                    </a:lnTo>
                    <a:lnTo>
                      <a:pt x="30" y="52"/>
                    </a:lnTo>
                    <a:lnTo>
                      <a:pt x="28" y="55"/>
                    </a:lnTo>
                    <a:lnTo>
                      <a:pt x="28" y="59"/>
                    </a:lnTo>
                    <a:lnTo>
                      <a:pt x="28" y="62"/>
                    </a:lnTo>
                    <a:lnTo>
                      <a:pt x="28" y="66"/>
                    </a:lnTo>
                    <a:lnTo>
                      <a:pt x="28" y="69"/>
                    </a:lnTo>
                    <a:lnTo>
                      <a:pt x="28" y="73"/>
                    </a:lnTo>
                    <a:lnTo>
                      <a:pt x="28" y="77"/>
                    </a:lnTo>
                    <a:lnTo>
                      <a:pt x="28" y="1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9" name="Freeform 627"/>
              <p:cNvSpPr>
                <a:spLocks noEditPoints="1"/>
              </p:cNvSpPr>
              <p:nvPr/>
            </p:nvSpPr>
            <p:spPr bwMode="auto">
              <a:xfrm>
                <a:off x="5301" y="1275"/>
                <a:ext cx="50" cy="56"/>
              </a:xfrm>
              <a:custGeom>
                <a:avLst/>
                <a:gdLst>
                  <a:gd name="T0" fmla="*/ 12 w 102"/>
                  <a:gd name="T1" fmla="*/ 10 h 114"/>
                  <a:gd name="T2" fmla="*/ 11 w 102"/>
                  <a:gd name="T3" fmla="*/ 11 h 114"/>
                  <a:gd name="T4" fmla="*/ 10 w 102"/>
                  <a:gd name="T5" fmla="*/ 12 h 114"/>
                  <a:gd name="T6" fmla="*/ 9 w 102"/>
                  <a:gd name="T7" fmla="*/ 13 h 114"/>
                  <a:gd name="T8" fmla="*/ 8 w 102"/>
                  <a:gd name="T9" fmla="*/ 14 h 114"/>
                  <a:gd name="T10" fmla="*/ 7 w 102"/>
                  <a:gd name="T11" fmla="*/ 14 h 114"/>
                  <a:gd name="T12" fmla="*/ 5 w 102"/>
                  <a:gd name="T13" fmla="*/ 14 h 114"/>
                  <a:gd name="T14" fmla="*/ 3 w 102"/>
                  <a:gd name="T15" fmla="*/ 13 h 114"/>
                  <a:gd name="T16" fmla="*/ 1 w 102"/>
                  <a:gd name="T17" fmla="*/ 12 h 114"/>
                  <a:gd name="T18" fmla="*/ 0 w 102"/>
                  <a:gd name="T19" fmla="*/ 11 h 114"/>
                  <a:gd name="T20" fmla="*/ 0 w 102"/>
                  <a:gd name="T21" fmla="*/ 9 h 114"/>
                  <a:gd name="T22" fmla="*/ 0 w 102"/>
                  <a:gd name="T23" fmla="*/ 8 h 114"/>
                  <a:gd name="T24" fmla="*/ 0 w 102"/>
                  <a:gd name="T25" fmla="*/ 6 h 114"/>
                  <a:gd name="T26" fmla="*/ 0 w 102"/>
                  <a:gd name="T27" fmla="*/ 4 h 114"/>
                  <a:gd name="T28" fmla="*/ 1 w 102"/>
                  <a:gd name="T29" fmla="*/ 2 h 114"/>
                  <a:gd name="T30" fmla="*/ 2 w 102"/>
                  <a:gd name="T31" fmla="*/ 1 h 114"/>
                  <a:gd name="T32" fmla="*/ 3 w 102"/>
                  <a:gd name="T33" fmla="*/ 0 h 114"/>
                  <a:gd name="T34" fmla="*/ 5 w 102"/>
                  <a:gd name="T35" fmla="*/ 0 h 114"/>
                  <a:gd name="T36" fmla="*/ 7 w 102"/>
                  <a:gd name="T37" fmla="*/ 0 h 114"/>
                  <a:gd name="T38" fmla="*/ 8 w 102"/>
                  <a:gd name="T39" fmla="*/ 0 h 114"/>
                  <a:gd name="T40" fmla="*/ 10 w 102"/>
                  <a:gd name="T41" fmla="*/ 1 h 114"/>
                  <a:gd name="T42" fmla="*/ 11 w 102"/>
                  <a:gd name="T43" fmla="*/ 2 h 114"/>
                  <a:gd name="T44" fmla="*/ 12 w 102"/>
                  <a:gd name="T45" fmla="*/ 4 h 114"/>
                  <a:gd name="T46" fmla="*/ 12 w 102"/>
                  <a:gd name="T47" fmla="*/ 6 h 114"/>
                  <a:gd name="T48" fmla="*/ 3 w 102"/>
                  <a:gd name="T49" fmla="*/ 8 h 114"/>
                  <a:gd name="T50" fmla="*/ 3 w 102"/>
                  <a:gd name="T51" fmla="*/ 9 h 114"/>
                  <a:gd name="T52" fmla="*/ 4 w 102"/>
                  <a:gd name="T53" fmla="*/ 10 h 114"/>
                  <a:gd name="T54" fmla="*/ 4 w 102"/>
                  <a:gd name="T55" fmla="*/ 10 h 114"/>
                  <a:gd name="T56" fmla="*/ 5 w 102"/>
                  <a:gd name="T57" fmla="*/ 11 h 114"/>
                  <a:gd name="T58" fmla="*/ 6 w 102"/>
                  <a:gd name="T59" fmla="*/ 11 h 114"/>
                  <a:gd name="T60" fmla="*/ 6 w 102"/>
                  <a:gd name="T61" fmla="*/ 11 h 114"/>
                  <a:gd name="T62" fmla="*/ 7 w 102"/>
                  <a:gd name="T63" fmla="*/ 11 h 114"/>
                  <a:gd name="T64" fmla="*/ 7 w 102"/>
                  <a:gd name="T65" fmla="*/ 11 h 114"/>
                  <a:gd name="T66" fmla="*/ 7 w 102"/>
                  <a:gd name="T67" fmla="*/ 11 h 114"/>
                  <a:gd name="T68" fmla="*/ 8 w 102"/>
                  <a:gd name="T69" fmla="*/ 10 h 114"/>
                  <a:gd name="T70" fmla="*/ 8 w 102"/>
                  <a:gd name="T71" fmla="*/ 10 h 114"/>
                  <a:gd name="T72" fmla="*/ 8 w 102"/>
                  <a:gd name="T73" fmla="*/ 9 h 114"/>
                  <a:gd name="T74" fmla="*/ 8 w 102"/>
                  <a:gd name="T75" fmla="*/ 5 h 114"/>
                  <a:gd name="T76" fmla="*/ 8 w 102"/>
                  <a:gd name="T77" fmla="*/ 4 h 114"/>
                  <a:gd name="T78" fmla="*/ 8 w 102"/>
                  <a:gd name="T79" fmla="*/ 4 h 114"/>
                  <a:gd name="T80" fmla="*/ 7 w 102"/>
                  <a:gd name="T81" fmla="*/ 3 h 114"/>
                  <a:gd name="T82" fmla="*/ 7 w 102"/>
                  <a:gd name="T83" fmla="*/ 3 h 114"/>
                  <a:gd name="T84" fmla="*/ 6 w 102"/>
                  <a:gd name="T85" fmla="*/ 2 h 114"/>
                  <a:gd name="T86" fmla="*/ 6 w 102"/>
                  <a:gd name="T87" fmla="*/ 2 h 114"/>
                  <a:gd name="T88" fmla="*/ 5 w 102"/>
                  <a:gd name="T89" fmla="*/ 3 h 114"/>
                  <a:gd name="T90" fmla="*/ 4 w 102"/>
                  <a:gd name="T91" fmla="*/ 3 h 114"/>
                  <a:gd name="T92" fmla="*/ 4 w 102"/>
                  <a:gd name="T93" fmla="*/ 4 h 114"/>
                  <a:gd name="T94" fmla="*/ 3 w 102"/>
                  <a:gd name="T95" fmla="*/ 4 h 114"/>
                  <a:gd name="T96" fmla="*/ 3 w 102"/>
                  <a:gd name="T97" fmla="*/ 5 h 114"/>
                  <a:gd name="T98" fmla="*/ 9 w 102"/>
                  <a:gd name="T99" fmla="*/ 6 h 11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2"/>
                  <a:gd name="T151" fmla="*/ 0 h 114"/>
                  <a:gd name="T152" fmla="*/ 102 w 102"/>
                  <a:gd name="T153" fmla="*/ 114 h 11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2" h="114">
                    <a:moveTo>
                      <a:pt x="71" y="77"/>
                    </a:moveTo>
                    <a:lnTo>
                      <a:pt x="101" y="82"/>
                    </a:lnTo>
                    <a:lnTo>
                      <a:pt x="99" y="85"/>
                    </a:lnTo>
                    <a:lnTo>
                      <a:pt x="97" y="87"/>
                    </a:lnTo>
                    <a:lnTo>
                      <a:pt x="96" y="90"/>
                    </a:lnTo>
                    <a:lnTo>
                      <a:pt x="95" y="92"/>
                    </a:lnTo>
                    <a:lnTo>
                      <a:pt x="94" y="94"/>
                    </a:lnTo>
                    <a:lnTo>
                      <a:pt x="92" y="96"/>
                    </a:lnTo>
                    <a:lnTo>
                      <a:pt x="91" y="98"/>
                    </a:lnTo>
                    <a:lnTo>
                      <a:pt x="89" y="99"/>
                    </a:lnTo>
                    <a:lnTo>
                      <a:pt x="88" y="101"/>
                    </a:lnTo>
                    <a:lnTo>
                      <a:pt x="86" y="104"/>
                    </a:lnTo>
                    <a:lnTo>
                      <a:pt x="84" y="105"/>
                    </a:lnTo>
                    <a:lnTo>
                      <a:pt x="83" y="106"/>
                    </a:lnTo>
                    <a:lnTo>
                      <a:pt x="80" y="108"/>
                    </a:lnTo>
                    <a:lnTo>
                      <a:pt x="78" y="109"/>
                    </a:lnTo>
                    <a:lnTo>
                      <a:pt x="76" y="110"/>
                    </a:lnTo>
                    <a:lnTo>
                      <a:pt x="73" y="111"/>
                    </a:lnTo>
                    <a:lnTo>
                      <a:pt x="71" y="112"/>
                    </a:lnTo>
                    <a:lnTo>
                      <a:pt x="68" y="113"/>
                    </a:lnTo>
                    <a:lnTo>
                      <a:pt x="66" y="113"/>
                    </a:lnTo>
                    <a:lnTo>
                      <a:pt x="63" y="114"/>
                    </a:lnTo>
                    <a:lnTo>
                      <a:pt x="61" y="114"/>
                    </a:lnTo>
                    <a:lnTo>
                      <a:pt x="58" y="114"/>
                    </a:lnTo>
                    <a:lnTo>
                      <a:pt x="55" y="114"/>
                    </a:lnTo>
                    <a:lnTo>
                      <a:pt x="53" y="114"/>
                    </a:lnTo>
                    <a:lnTo>
                      <a:pt x="47" y="114"/>
                    </a:lnTo>
                    <a:lnTo>
                      <a:pt x="43" y="114"/>
                    </a:lnTo>
                    <a:lnTo>
                      <a:pt x="39" y="113"/>
                    </a:lnTo>
                    <a:lnTo>
                      <a:pt x="35" y="112"/>
                    </a:lnTo>
                    <a:lnTo>
                      <a:pt x="31" y="111"/>
                    </a:lnTo>
                    <a:lnTo>
                      <a:pt x="28" y="110"/>
                    </a:lnTo>
                    <a:lnTo>
                      <a:pt x="24" y="108"/>
                    </a:lnTo>
                    <a:lnTo>
                      <a:pt x="21" y="106"/>
                    </a:lnTo>
                    <a:lnTo>
                      <a:pt x="18" y="104"/>
                    </a:lnTo>
                    <a:lnTo>
                      <a:pt x="15" y="101"/>
                    </a:lnTo>
                    <a:lnTo>
                      <a:pt x="13" y="98"/>
                    </a:lnTo>
                    <a:lnTo>
                      <a:pt x="11" y="95"/>
                    </a:lnTo>
                    <a:lnTo>
                      <a:pt x="9" y="93"/>
                    </a:lnTo>
                    <a:lnTo>
                      <a:pt x="7" y="91"/>
                    </a:lnTo>
                    <a:lnTo>
                      <a:pt x="6" y="88"/>
                    </a:lnTo>
                    <a:lnTo>
                      <a:pt x="5" y="85"/>
                    </a:lnTo>
                    <a:lnTo>
                      <a:pt x="4" y="82"/>
                    </a:lnTo>
                    <a:lnTo>
                      <a:pt x="2" y="78"/>
                    </a:lnTo>
                    <a:lnTo>
                      <a:pt x="1" y="75"/>
                    </a:lnTo>
                    <a:lnTo>
                      <a:pt x="1" y="72"/>
                    </a:lnTo>
                    <a:lnTo>
                      <a:pt x="0" y="69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0" y="58"/>
                    </a:lnTo>
                    <a:lnTo>
                      <a:pt x="0" y="53"/>
                    </a:lnTo>
                    <a:lnTo>
                      <a:pt x="0" y="49"/>
                    </a:lnTo>
                    <a:lnTo>
                      <a:pt x="0" y="46"/>
                    </a:lnTo>
                    <a:lnTo>
                      <a:pt x="1" y="42"/>
                    </a:lnTo>
                    <a:lnTo>
                      <a:pt x="2" y="38"/>
                    </a:lnTo>
                    <a:lnTo>
                      <a:pt x="4" y="35"/>
                    </a:lnTo>
                    <a:lnTo>
                      <a:pt x="5" y="31"/>
                    </a:lnTo>
                    <a:lnTo>
                      <a:pt x="6" y="28"/>
                    </a:lnTo>
                    <a:lnTo>
                      <a:pt x="8" y="25"/>
                    </a:lnTo>
                    <a:lnTo>
                      <a:pt x="10" y="22"/>
                    </a:lnTo>
                    <a:lnTo>
                      <a:pt x="11" y="19"/>
                    </a:lnTo>
                    <a:lnTo>
                      <a:pt x="14" y="16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7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3" y="3"/>
                    </a:lnTo>
                    <a:lnTo>
                      <a:pt x="36" y="2"/>
                    </a:lnTo>
                    <a:lnTo>
                      <a:pt x="39" y="1"/>
                    </a:lnTo>
                    <a:lnTo>
                      <a:pt x="43" y="1"/>
                    </a:lnTo>
                    <a:lnTo>
                      <a:pt x="46" y="1"/>
                    </a:lnTo>
                    <a:lnTo>
                      <a:pt x="51" y="0"/>
                    </a:lnTo>
                    <a:lnTo>
                      <a:pt x="54" y="1"/>
                    </a:lnTo>
                    <a:lnTo>
                      <a:pt x="58" y="1"/>
                    </a:lnTo>
                    <a:lnTo>
                      <a:pt x="61" y="1"/>
                    </a:lnTo>
                    <a:lnTo>
                      <a:pt x="65" y="2"/>
                    </a:lnTo>
                    <a:lnTo>
                      <a:pt x="68" y="3"/>
                    </a:lnTo>
                    <a:lnTo>
                      <a:pt x="71" y="4"/>
                    </a:lnTo>
                    <a:lnTo>
                      <a:pt x="75" y="6"/>
                    </a:lnTo>
                    <a:lnTo>
                      <a:pt x="78" y="7"/>
                    </a:lnTo>
                    <a:lnTo>
                      <a:pt x="80" y="10"/>
                    </a:lnTo>
                    <a:lnTo>
                      <a:pt x="83" y="12"/>
                    </a:lnTo>
                    <a:lnTo>
                      <a:pt x="85" y="14"/>
                    </a:lnTo>
                    <a:lnTo>
                      <a:pt x="88" y="16"/>
                    </a:lnTo>
                    <a:lnTo>
                      <a:pt x="90" y="19"/>
                    </a:lnTo>
                    <a:lnTo>
                      <a:pt x="92" y="22"/>
                    </a:lnTo>
                    <a:lnTo>
                      <a:pt x="94" y="25"/>
                    </a:lnTo>
                    <a:lnTo>
                      <a:pt x="95" y="29"/>
                    </a:lnTo>
                    <a:lnTo>
                      <a:pt x="97" y="33"/>
                    </a:lnTo>
                    <a:lnTo>
                      <a:pt x="99" y="37"/>
                    </a:lnTo>
                    <a:lnTo>
                      <a:pt x="100" y="41"/>
                    </a:lnTo>
                    <a:lnTo>
                      <a:pt x="101" y="46"/>
                    </a:lnTo>
                    <a:lnTo>
                      <a:pt x="101" y="50"/>
                    </a:lnTo>
                    <a:lnTo>
                      <a:pt x="101" y="55"/>
                    </a:lnTo>
                    <a:lnTo>
                      <a:pt x="102" y="60"/>
                    </a:lnTo>
                    <a:lnTo>
                      <a:pt x="102" y="65"/>
                    </a:lnTo>
                    <a:lnTo>
                      <a:pt x="30" y="65"/>
                    </a:lnTo>
                    <a:lnTo>
                      <a:pt x="30" y="68"/>
                    </a:lnTo>
                    <a:lnTo>
                      <a:pt x="30" y="70"/>
                    </a:lnTo>
                    <a:lnTo>
                      <a:pt x="30" y="72"/>
                    </a:lnTo>
                    <a:lnTo>
                      <a:pt x="30" y="74"/>
                    </a:lnTo>
                    <a:lnTo>
                      <a:pt x="31" y="75"/>
                    </a:lnTo>
                    <a:lnTo>
                      <a:pt x="31" y="77"/>
                    </a:lnTo>
                    <a:lnTo>
                      <a:pt x="32" y="80"/>
                    </a:lnTo>
                    <a:lnTo>
                      <a:pt x="33" y="81"/>
                    </a:lnTo>
                    <a:lnTo>
                      <a:pt x="33" y="83"/>
                    </a:lnTo>
                    <a:lnTo>
                      <a:pt x="34" y="84"/>
                    </a:lnTo>
                    <a:lnTo>
                      <a:pt x="35" y="85"/>
                    </a:lnTo>
                    <a:lnTo>
                      <a:pt x="37" y="86"/>
                    </a:lnTo>
                    <a:lnTo>
                      <a:pt x="38" y="87"/>
                    </a:lnTo>
                    <a:lnTo>
                      <a:pt x="39" y="88"/>
                    </a:lnTo>
                    <a:lnTo>
                      <a:pt x="40" y="89"/>
                    </a:lnTo>
                    <a:lnTo>
                      <a:pt x="41" y="90"/>
                    </a:lnTo>
                    <a:lnTo>
                      <a:pt x="42" y="90"/>
                    </a:lnTo>
                    <a:lnTo>
                      <a:pt x="44" y="91"/>
                    </a:lnTo>
                    <a:lnTo>
                      <a:pt x="45" y="91"/>
                    </a:lnTo>
                    <a:lnTo>
                      <a:pt x="46" y="92"/>
                    </a:lnTo>
                    <a:lnTo>
                      <a:pt x="48" y="92"/>
                    </a:lnTo>
                    <a:lnTo>
                      <a:pt x="49" y="92"/>
                    </a:lnTo>
                    <a:lnTo>
                      <a:pt x="52" y="92"/>
                    </a:lnTo>
                    <a:lnTo>
                      <a:pt x="54" y="92"/>
                    </a:lnTo>
                    <a:lnTo>
                      <a:pt x="55" y="92"/>
                    </a:lnTo>
                    <a:lnTo>
                      <a:pt x="56" y="92"/>
                    </a:lnTo>
                    <a:lnTo>
                      <a:pt x="57" y="92"/>
                    </a:lnTo>
                    <a:lnTo>
                      <a:pt x="58" y="92"/>
                    </a:lnTo>
                    <a:lnTo>
                      <a:pt x="59" y="92"/>
                    </a:lnTo>
                    <a:lnTo>
                      <a:pt x="60" y="91"/>
                    </a:lnTo>
                    <a:lnTo>
                      <a:pt x="61" y="91"/>
                    </a:lnTo>
                    <a:lnTo>
                      <a:pt x="62" y="90"/>
                    </a:lnTo>
                    <a:lnTo>
                      <a:pt x="63" y="90"/>
                    </a:lnTo>
                    <a:lnTo>
                      <a:pt x="64" y="89"/>
                    </a:lnTo>
                    <a:lnTo>
                      <a:pt x="65" y="88"/>
                    </a:lnTo>
                    <a:lnTo>
                      <a:pt x="66" y="87"/>
                    </a:lnTo>
                    <a:lnTo>
                      <a:pt x="67" y="86"/>
                    </a:lnTo>
                    <a:lnTo>
                      <a:pt x="68" y="85"/>
                    </a:lnTo>
                    <a:lnTo>
                      <a:pt x="68" y="84"/>
                    </a:lnTo>
                    <a:lnTo>
                      <a:pt x="69" y="83"/>
                    </a:lnTo>
                    <a:lnTo>
                      <a:pt x="69" y="82"/>
                    </a:lnTo>
                    <a:lnTo>
                      <a:pt x="70" y="81"/>
                    </a:lnTo>
                    <a:lnTo>
                      <a:pt x="70" y="80"/>
                    </a:lnTo>
                    <a:lnTo>
                      <a:pt x="71" y="77"/>
                    </a:lnTo>
                    <a:close/>
                    <a:moveTo>
                      <a:pt x="73" y="48"/>
                    </a:moveTo>
                    <a:lnTo>
                      <a:pt x="72" y="47"/>
                    </a:lnTo>
                    <a:lnTo>
                      <a:pt x="72" y="45"/>
                    </a:lnTo>
                    <a:lnTo>
                      <a:pt x="72" y="43"/>
                    </a:lnTo>
                    <a:lnTo>
                      <a:pt x="71" y="41"/>
                    </a:lnTo>
                    <a:lnTo>
                      <a:pt x="71" y="40"/>
                    </a:lnTo>
                    <a:lnTo>
                      <a:pt x="70" y="38"/>
                    </a:lnTo>
                    <a:lnTo>
                      <a:pt x="70" y="37"/>
                    </a:lnTo>
                    <a:lnTo>
                      <a:pt x="69" y="35"/>
                    </a:lnTo>
                    <a:lnTo>
                      <a:pt x="69" y="34"/>
                    </a:lnTo>
                    <a:lnTo>
                      <a:pt x="68" y="33"/>
                    </a:lnTo>
                    <a:lnTo>
                      <a:pt x="67" y="31"/>
                    </a:lnTo>
                    <a:lnTo>
                      <a:pt x="67" y="29"/>
                    </a:lnTo>
                    <a:lnTo>
                      <a:pt x="65" y="28"/>
                    </a:lnTo>
                    <a:lnTo>
                      <a:pt x="64" y="27"/>
                    </a:lnTo>
                    <a:lnTo>
                      <a:pt x="63" y="26"/>
                    </a:lnTo>
                    <a:lnTo>
                      <a:pt x="62" y="26"/>
                    </a:lnTo>
                    <a:lnTo>
                      <a:pt x="61" y="25"/>
                    </a:lnTo>
                    <a:lnTo>
                      <a:pt x="60" y="24"/>
                    </a:lnTo>
                    <a:lnTo>
                      <a:pt x="58" y="24"/>
                    </a:lnTo>
                    <a:lnTo>
                      <a:pt x="57" y="23"/>
                    </a:lnTo>
                    <a:lnTo>
                      <a:pt x="56" y="23"/>
                    </a:lnTo>
                    <a:lnTo>
                      <a:pt x="54" y="23"/>
                    </a:lnTo>
                    <a:lnTo>
                      <a:pt x="53" y="23"/>
                    </a:lnTo>
                    <a:lnTo>
                      <a:pt x="52" y="22"/>
                    </a:lnTo>
                    <a:lnTo>
                      <a:pt x="49" y="23"/>
                    </a:lnTo>
                    <a:lnTo>
                      <a:pt x="48" y="23"/>
                    </a:lnTo>
                    <a:lnTo>
                      <a:pt x="46" y="23"/>
                    </a:lnTo>
                    <a:lnTo>
                      <a:pt x="45" y="23"/>
                    </a:lnTo>
                    <a:lnTo>
                      <a:pt x="44" y="24"/>
                    </a:lnTo>
                    <a:lnTo>
                      <a:pt x="42" y="24"/>
                    </a:lnTo>
                    <a:lnTo>
                      <a:pt x="41" y="25"/>
                    </a:lnTo>
                    <a:lnTo>
                      <a:pt x="40" y="26"/>
                    </a:lnTo>
                    <a:lnTo>
                      <a:pt x="39" y="26"/>
                    </a:lnTo>
                    <a:lnTo>
                      <a:pt x="38" y="27"/>
                    </a:lnTo>
                    <a:lnTo>
                      <a:pt x="37" y="28"/>
                    </a:lnTo>
                    <a:lnTo>
                      <a:pt x="37" y="29"/>
                    </a:lnTo>
                    <a:lnTo>
                      <a:pt x="35" y="31"/>
                    </a:lnTo>
                    <a:lnTo>
                      <a:pt x="34" y="33"/>
                    </a:lnTo>
                    <a:lnTo>
                      <a:pt x="33" y="34"/>
                    </a:lnTo>
                    <a:lnTo>
                      <a:pt x="33" y="35"/>
                    </a:lnTo>
                    <a:lnTo>
                      <a:pt x="32" y="37"/>
                    </a:lnTo>
                    <a:lnTo>
                      <a:pt x="31" y="38"/>
                    </a:lnTo>
                    <a:lnTo>
                      <a:pt x="31" y="40"/>
                    </a:lnTo>
                    <a:lnTo>
                      <a:pt x="31" y="41"/>
                    </a:lnTo>
                    <a:lnTo>
                      <a:pt x="30" y="43"/>
                    </a:lnTo>
                    <a:lnTo>
                      <a:pt x="30" y="45"/>
                    </a:lnTo>
                    <a:lnTo>
                      <a:pt x="30" y="47"/>
                    </a:lnTo>
                    <a:lnTo>
                      <a:pt x="31" y="48"/>
                    </a:lnTo>
                    <a:lnTo>
                      <a:pt x="73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0" name="Freeform 628"/>
              <p:cNvSpPr>
                <a:spLocks/>
              </p:cNvSpPr>
              <p:nvPr/>
            </p:nvSpPr>
            <p:spPr bwMode="auto">
              <a:xfrm>
                <a:off x="5358" y="1275"/>
                <a:ext cx="51" cy="56"/>
              </a:xfrm>
              <a:custGeom>
                <a:avLst/>
                <a:gdLst>
                  <a:gd name="T0" fmla="*/ 4 w 102"/>
                  <a:gd name="T1" fmla="*/ 10 h 114"/>
                  <a:gd name="T2" fmla="*/ 5 w 102"/>
                  <a:gd name="T3" fmla="*/ 10 h 114"/>
                  <a:gd name="T4" fmla="*/ 5 w 102"/>
                  <a:gd name="T5" fmla="*/ 11 h 114"/>
                  <a:gd name="T6" fmla="*/ 6 w 102"/>
                  <a:gd name="T7" fmla="*/ 11 h 114"/>
                  <a:gd name="T8" fmla="*/ 7 w 102"/>
                  <a:gd name="T9" fmla="*/ 11 h 114"/>
                  <a:gd name="T10" fmla="*/ 8 w 102"/>
                  <a:gd name="T11" fmla="*/ 11 h 114"/>
                  <a:gd name="T12" fmla="*/ 9 w 102"/>
                  <a:gd name="T13" fmla="*/ 11 h 114"/>
                  <a:gd name="T14" fmla="*/ 9 w 102"/>
                  <a:gd name="T15" fmla="*/ 11 h 114"/>
                  <a:gd name="T16" fmla="*/ 9 w 102"/>
                  <a:gd name="T17" fmla="*/ 10 h 114"/>
                  <a:gd name="T18" fmla="*/ 10 w 102"/>
                  <a:gd name="T19" fmla="*/ 10 h 114"/>
                  <a:gd name="T20" fmla="*/ 9 w 102"/>
                  <a:gd name="T21" fmla="*/ 9 h 114"/>
                  <a:gd name="T22" fmla="*/ 9 w 102"/>
                  <a:gd name="T23" fmla="*/ 9 h 114"/>
                  <a:gd name="T24" fmla="*/ 9 w 102"/>
                  <a:gd name="T25" fmla="*/ 9 h 114"/>
                  <a:gd name="T26" fmla="*/ 9 w 102"/>
                  <a:gd name="T27" fmla="*/ 9 h 114"/>
                  <a:gd name="T28" fmla="*/ 7 w 102"/>
                  <a:gd name="T29" fmla="*/ 8 h 114"/>
                  <a:gd name="T30" fmla="*/ 5 w 102"/>
                  <a:gd name="T31" fmla="*/ 8 h 114"/>
                  <a:gd name="T32" fmla="*/ 3 w 102"/>
                  <a:gd name="T33" fmla="*/ 7 h 114"/>
                  <a:gd name="T34" fmla="*/ 2 w 102"/>
                  <a:gd name="T35" fmla="*/ 6 h 114"/>
                  <a:gd name="T36" fmla="*/ 1 w 102"/>
                  <a:gd name="T37" fmla="*/ 5 h 114"/>
                  <a:gd name="T38" fmla="*/ 1 w 102"/>
                  <a:gd name="T39" fmla="*/ 3 h 114"/>
                  <a:gd name="T40" fmla="*/ 1 w 102"/>
                  <a:gd name="T41" fmla="*/ 2 h 114"/>
                  <a:gd name="T42" fmla="*/ 2 w 102"/>
                  <a:gd name="T43" fmla="*/ 1 h 114"/>
                  <a:gd name="T44" fmla="*/ 4 w 102"/>
                  <a:gd name="T45" fmla="*/ 0 h 114"/>
                  <a:gd name="T46" fmla="*/ 6 w 102"/>
                  <a:gd name="T47" fmla="*/ 0 h 114"/>
                  <a:gd name="T48" fmla="*/ 8 w 102"/>
                  <a:gd name="T49" fmla="*/ 0 h 114"/>
                  <a:gd name="T50" fmla="*/ 10 w 102"/>
                  <a:gd name="T51" fmla="*/ 0 h 114"/>
                  <a:gd name="T52" fmla="*/ 11 w 102"/>
                  <a:gd name="T53" fmla="*/ 1 h 114"/>
                  <a:gd name="T54" fmla="*/ 12 w 102"/>
                  <a:gd name="T55" fmla="*/ 2 h 114"/>
                  <a:gd name="T56" fmla="*/ 13 w 102"/>
                  <a:gd name="T57" fmla="*/ 3 h 114"/>
                  <a:gd name="T58" fmla="*/ 9 w 102"/>
                  <a:gd name="T59" fmla="*/ 4 h 114"/>
                  <a:gd name="T60" fmla="*/ 9 w 102"/>
                  <a:gd name="T61" fmla="*/ 3 h 114"/>
                  <a:gd name="T62" fmla="*/ 8 w 102"/>
                  <a:gd name="T63" fmla="*/ 3 h 114"/>
                  <a:gd name="T64" fmla="*/ 8 w 102"/>
                  <a:gd name="T65" fmla="*/ 2 h 114"/>
                  <a:gd name="T66" fmla="*/ 7 w 102"/>
                  <a:gd name="T67" fmla="*/ 2 h 114"/>
                  <a:gd name="T68" fmla="*/ 6 w 102"/>
                  <a:gd name="T69" fmla="*/ 2 h 114"/>
                  <a:gd name="T70" fmla="*/ 5 w 102"/>
                  <a:gd name="T71" fmla="*/ 2 h 114"/>
                  <a:gd name="T72" fmla="*/ 5 w 102"/>
                  <a:gd name="T73" fmla="*/ 3 h 114"/>
                  <a:gd name="T74" fmla="*/ 4 w 102"/>
                  <a:gd name="T75" fmla="*/ 3 h 114"/>
                  <a:gd name="T76" fmla="*/ 4 w 102"/>
                  <a:gd name="T77" fmla="*/ 3 h 114"/>
                  <a:gd name="T78" fmla="*/ 4 w 102"/>
                  <a:gd name="T79" fmla="*/ 4 h 114"/>
                  <a:gd name="T80" fmla="*/ 5 w 102"/>
                  <a:gd name="T81" fmla="*/ 4 h 114"/>
                  <a:gd name="T82" fmla="*/ 5 w 102"/>
                  <a:gd name="T83" fmla="*/ 4 h 114"/>
                  <a:gd name="T84" fmla="*/ 6 w 102"/>
                  <a:gd name="T85" fmla="*/ 5 h 114"/>
                  <a:gd name="T86" fmla="*/ 8 w 102"/>
                  <a:gd name="T87" fmla="*/ 5 h 114"/>
                  <a:gd name="T88" fmla="*/ 10 w 102"/>
                  <a:gd name="T89" fmla="*/ 6 h 114"/>
                  <a:gd name="T90" fmla="*/ 12 w 102"/>
                  <a:gd name="T91" fmla="*/ 6 h 114"/>
                  <a:gd name="T92" fmla="*/ 13 w 102"/>
                  <a:gd name="T93" fmla="*/ 7 h 114"/>
                  <a:gd name="T94" fmla="*/ 13 w 102"/>
                  <a:gd name="T95" fmla="*/ 8 h 114"/>
                  <a:gd name="T96" fmla="*/ 13 w 102"/>
                  <a:gd name="T97" fmla="*/ 10 h 114"/>
                  <a:gd name="T98" fmla="*/ 13 w 102"/>
                  <a:gd name="T99" fmla="*/ 11 h 114"/>
                  <a:gd name="T100" fmla="*/ 12 w 102"/>
                  <a:gd name="T101" fmla="*/ 12 h 114"/>
                  <a:gd name="T102" fmla="*/ 10 w 102"/>
                  <a:gd name="T103" fmla="*/ 13 h 114"/>
                  <a:gd name="T104" fmla="*/ 8 w 102"/>
                  <a:gd name="T105" fmla="*/ 14 h 114"/>
                  <a:gd name="T106" fmla="*/ 6 w 102"/>
                  <a:gd name="T107" fmla="*/ 14 h 114"/>
                  <a:gd name="T108" fmla="*/ 4 w 102"/>
                  <a:gd name="T109" fmla="*/ 13 h 114"/>
                  <a:gd name="T110" fmla="*/ 2 w 102"/>
                  <a:gd name="T111" fmla="*/ 13 h 114"/>
                  <a:gd name="T112" fmla="*/ 1 w 102"/>
                  <a:gd name="T113" fmla="*/ 11 h 114"/>
                  <a:gd name="T114" fmla="*/ 0 w 102"/>
                  <a:gd name="T115" fmla="*/ 10 h 11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02"/>
                  <a:gd name="T175" fmla="*/ 0 h 114"/>
                  <a:gd name="T176" fmla="*/ 102 w 102"/>
                  <a:gd name="T177" fmla="*/ 114 h 11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02" h="114">
                    <a:moveTo>
                      <a:pt x="0" y="81"/>
                    </a:moveTo>
                    <a:lnTo>
                      <a:pt x="29" y="76"/>
                    </a:lnTo>
                    <a:lnTo>
                      <a:pt x="29" y="78"/>
                    </a:lnTo>
                    <a:lnTo>
                      <a:pt x="29" y="80"/>
                    </a:lnTo>
                    <a:lnTo>
                      <a:pt x="29" y="81"/>
                    </a:lnTo>
                    <a:lnTo>
                      <a:pt x="30" y="82"/>
                    </a:lnTo>
                    <a:lnTo>
                      <a:pt x="30" y="83"/>
                    </a:lnTo>
                    <a:lnTo>
                      <a:pt x="32" y="85"/>
                    </a:lnTo>
                    <a:lnTo>
                      <a:pt x="33" y="86"/>
                    </a:lnTo>
                    <a:lnTo>
                      <a:pt x="34" y="87"/>
                    </a:lnTo>
                    <a:lnTo>
                      <a:pt x="35" y="88"/>
                    </a:lnTo>
                    <a:lnTo>
                      <a:pt x="36" y="89"/>
                    </a:lnTo>
                    <a:lnTo>
                      <a:pt x="37" y="89"/>
                    </a:lnTo>
                    <a:lnTo>
                      <a:pt x="37" y="90"/>
                    </a:lnTo>
                    <a:lnTo>
                      <a:pt x="38" y="91"/>
                    </a:lnTo>
                    <a:lnTo>
                      <a:pt x="39" y="91"/>
                    </a:lnTo>
                    <a:lnTo>
                      <a:pt x="40" y="92"/>
                    </a:lnTo>
                    <a:lnTo>
                      <a:pt x="42" y="92"/>
                    </a:lnTo>
                    <a:lnTo>
                      <a:pt x="43" y="93"/>
                    </a:lnTo>
                    <a:lnTo>
                      <a:pt x="44" y="93"/>
                    </a:lnTo>
                    <a:lnTo>
                      <a:pt x="45" y="93"/>
                    </a:lnTo>
                    <a:lnTo>
                      <a:pt x="47" y="93"/>
                    </a:lnTo>
                    <a:lnTo>
                      <a:pt x="48" y="93"/>
                    </a:lnTo>
                    <a:lnTo>
                      <a:pt x="50" y="93"/>
                    </a:lnTo>
                    <a:lnTo>
                      <a:pt x="52" y="93"/>
                    </a:lnTo>
                    <a:lnTo>
                      <a:pt x="53" y="93"/>
                    </a:lnTo>
                    <a:lnTo>
                      <a:pt x="56" y="93"/>
                    </a:lnTo>
                    <a:lnTo>
                      <a:pt x="58" y="93"/>
                    </a:lnTo>
                    <a:lnTo>
                      <a:pt x="59" y="93"/>
                    </a:lnTo>
                    <a:lnTo>
                      <a:pt x="61" y="93"/>
                    </a:lnTo>
                    <a:lnTo>
                      <a:pt x="62" y="92"/>
                    </a:lnTo>
                    <a:lnTo>
                      <a:pt x="63" y="92"/>
                    </a:lnTo>
                    <a:lnTo>
                      <a:pt x="65" y="92"/>
                    </a:lnTo>
                    <a:lnTo>
                      <a:pt x="66" y="91"/>
                    </a:lnTo>
                    <a:lnTo>
                      <a:pt x="67" y="91"/>
                    </a:lnTo>
                    <a:lnTo>
                      <a:pt x="68" y="90"/>
                    </a:lnTo>
                    <a:lnTo>
                      <a:pt x="69" y="89"/>
                    </a:lnTo>
                    <a:lnTo>
                      <a:pt x="70" y="89"/>
                    </a:lnTo>
                    <a:lnTo>
                      <a:pt x="70" y="88"/>
                    </a:lnTo>
                    <a:lnTo>
                      <a:pt x="71" y="88"/>
                    </a:lnTo>
                    <a:lnTo>
                      <a:pt x="71" y="87"/>
                    </a:lnTo>
                    <a:lnTo>
                      <a:pt x="72" y="87"/>
                    </a:lnTo>
                    <a:lnTo>
                      <a:pt x="72" y="86"/>
                    </a:lnTo>
                    <a:lnTo>
                      <a:pt x="72" y="85"/>
                    </a:lnTo>
                    <a:lnTo>
                      <a:pt x="72" y="84"/>
                    </a:lnTo>
                    <a:lnTo>
                      <a:pt x="72" y="83"/>
                    </a:lnTo>
                    <a:lnTo>
                      <a:pt x="73" y="82"/>
                    </a:lnTo>
                    <a:lnTo>
                      <a:pt x="72" y="82"/>
                    </a:lnTo>
                    <a:lnTo>
                      <a:pt x="72" y="81"/>
                    </a:lnTo>
                    <a:lnTo>
                      <a:pt x="72" y="80"/>
                    </a:lnTo>
                    <a:lnTo>
                      <a:pt x="72" y="78"/>
                    </a:lnTo>
                    <a:lnTo>
                      <a:pt x="71" y="78"/>
                    </a:lnTo>
                    <a:lnTo>
                      <a:pt x="71" y="77"/>
                    </a:lnTo>
                    <a:lnTo>
                      <a:pt x="71" y="76"/>
                    </a:lnTo>
                    <a:lnTo>
                      <a:pt x="70" y="76"/>
                    </a:lnTo>
                    <a:lnTo>
                      <a:pt x="69" y="75"/>
                    </a:lnTo>
                    <a:lnTo>
                      <a:pt x="68" y="75"/>
                    </a:lnTo>
                    <a:lnTo>
                      <a:pt x="67" y="74"/>
                    </a:lnTo>
                    <a:lnTo>
                      <a:pt x="66" y="74"/>
                    </a:lnTo>
                    <a:lnTo>
                      <a:pt x="65" y="73"/>
                    </a:lnTo>
                    <a:lnTo>
                      <a:pt x="64" y="73"/>
                    </a:lnTo>
                    <a:lnTo>
                      <a:pt x="63" y="73"/>
                    </a:lnTo>
                    <a:lnTo>
                      <a:pt x="62" y="72"/>
                    </a:lnTo>
                    <a:lnTo>
                      <a:pt x="56" y="71"/>
                    </a:lnTo>
                    <a:lnTo>
                      <a:pt x="50" y="70"/>
                    </a:lnTo>
                    <a:lnTo>
                      <a:pt x="45" y="69"/>
                    </a:lnTo>
                    <a:lnTo>
                      <a:pt x="41" y="68"/>
                    </a:lnTo>
                    <a:lnTo>
                      <a:pt x="37" y="67"/>
                    </a:lnTo>
                    <a:lnTo>
                      <a:pt x="33" y="66"/>
                    </a:lnTo>
                    <a:lnTo>
                      <a:pt x="28" y="65"/>
                    </a:lnTo>
                    <a:lnTo>
                      <a:pt x="25" y="64"/>
                    </a:lnTo>
                    <a:lnTo>
                      <a:pt x="23" y="63"/>
                    </a:lnTo>
                    <a:lnTo>
                      <a:pt x="20" y="62"/>
                    </a:lnTo>
                    <a:lnTo>
                      <a:pt x="18" y="61"/>
                    </a:lnTo>
                    <a:lnTo>
                      <a:pt x="17" y="59"/>
                    </a:lnTo>
                    <a:lnTo>
                      <a:pt x="15" y="58"/>
                    </a:lnTo>
                    <a:lnTo>
                      <a:pt x="13" y="55"/>
                    </a:lnTo>
                    <a:lnTo>
                      <a:pt x="11" y="54"/>
                    </a:lnTo>
                    <a:lnTo>
                      <a:pt x="10" y="52"/>
                    </a:lnTo>
                    <a:lnTo>
                      <a:pt x="9" y="50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5" y="44"/>
                    </a:lnTo>
                    <a:lnTo>
                      <a:pt x="4" y="42"/>
                    </a:lnTo>
                    <a:lnTo>
                      <a:pt x="4" y="39"/>
                    </a:lnTo>
                    <a:lnTo>
                      <a:pt x="4" y="37"/>
                    </a:lnTo>
                    <a:lnTo>
                      <a:pt x="4" y="34"/>
                    </a:lnTo>
                    <a:lnTo>
                      <a:pt x="4" y="31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5" y="25"/>
                    </a:lnTo>
                    <a:lnTo>
                      <a:pt x="5" y="23"/>
                    </a:lnTo>
                    <a:lnTo>
                      <a:pt x="6" y="21"/>
                    </a:lnTo>
                    <a:lnTo>
                      <a:pt x="8" y="19"/>
                    </a:lnTo>
                    <a:lnTo>
                      <a:pt x="9" y="17"/>
                    </a:lnTo>
                    <a:lnTo>
                      <a:pt x="11" y="16"/>
                    </a:lnTo>
                    <a:lnTo>
                      <a:pt x="12" y="14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7" y="9"/>
                    </a:lnTo>
                    <a:lnTo>
                      <a:pt x="19" y="7"/>
                    </a:lnTo>
                    <a:lnTo>
                      <a:pt x="21" y="6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9" y="3"/>
                    </a:lnTo>
                    <a:lnTo>
                      <a:pt x="33" y="2"/>
                    </a:lnTo>
                    <a:lnTo>
                      <a:pt x="36" y="1"/>
                    </a:lnTo>
                    <a:lnTo>
                      <a:pt x="39" y="1"/>
                    </a:lnTo>
                    <a:lnTo>
                      <a:pt x="42" y="1"/>
                    </a:lnTo>
                    <a:lnTo>
                      <a:pt x="46" y="1"/>
                    </a:lnTo>
                    <a:lnTo>
                      <a:pt x="50" y="0"/>
                    </a:lnTo>
                    <a:lnTo>
                      <a:pt x="53" y="1"/>
                    </a:lnTo>
                    <a:lnTo>
                      <a:pt x="57" y="1"/>
                    </a:lnTo>
                    <a:lnTo>
                      <a:pt x="60" y="1"/>
                    </a:lnTo>
                    <a:lnTo>
                      <a:pt x="63" y="1"/>
                    </a:lnTo>
                    <a:lnTo>
                      <a:pt x="66" y="2"/>
                    </a:lnTo>
                    <a:lnTo>
                      <a:pt x="69" y="2"/>
                    </a:lnTo>
                    <a:lnTo>
                      <a:pt x="72" y="3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0" y="5"/>
                    </a:lnTo>
                    <a:lnTo>
                      <a:pt x="82" y="6"/>
                    </a:lnTo>
                    <a:lnTo>
                      <a:pt x="84" y="7"/>
                    </a:lnTo>
                    <a:lnTo>
                      <a:pt x="85" y="10"/>
                    </a:lnTo>
                    <a:lnTo>
                      <a:pt x="87" y="11"/>
                    </a:lnTo>
                    <a:lnTo>
                      <a:pt x="88" y="12"/>
                    </a:lnTo>
                    <a:lnTo>
                      <a:pt x="90" y="14"/>
                    </a:lnTo>
                    <a:lnTo>
                      <a:pt x="91" y="16"/>
                    </a:lnTo>
                    <a:lnTo>
                      <a:pt x="92" y="17"/>
                    </a:lnTo>
                    <a:lnTo>
                      <a:pt x="93" y="19"/>
                    </a:lnTo>
                    <a:lnTo>
                      <a:pt x="94" y="21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7" y="27"/>
                    </a:lnTo>
                    <a:lnTo>
                      <a:pt x="98" y="29"/>
                    </a:lnTo>
                    <a:lnTo>
                      <a:pt x="71" y="35"/>
                    </a:lnTo>
                    <a:lnTo>
                      <a:pt x="70" y="35"/>
                    </a:lnTo>
                    <a:lnTo>
                      <a:pt x="70" y="34"/>
                    </a:lnTo>
                    <a:lnTo>
                      <a:pt x="69" y="33"/>
                    </a:lnTo>
                    <a:lnTo>
                      <a:pt x="69" y="31"/>
                    </a:lnTo>
                    <a:lnTo>
                      <a:pt x="68" y="30"/>
                    </a:lnTo>
                    <a:lnTo>
                      <a:pt x="68" y="29"/>
                    </a:lnTo>
                    <a:lnTo>
                      <a:pt x="67" y="28"/>
                    </a:lnTo>
                    <a:lnTo>
                      <a:pt x="67" y="27"/>
                    </a:lnTo>
                    <a:lnTo>
                      <a:pt x="66" y="27"/>
                    </a:lnTo>
                    <a:lnTo>
                      <a:pt x="66" y="26"/>
                    </a:lnTo>
                    <a:lnTo>
                      <a:pt x="65" y="25"/>
                    </a:lnTo>
                    <a:lnTo>
                      <a:pt x="65" y="24"/>
                    </a:lnTo>
                    <a:lnTo>
                      <a:pt x="64" y="24"/>
                    </a:lnTo>
                    <a:lnTo>
                      <a:pt x="63" y="24"/>
                    </a:lnTo>
                    <a:lnTo>
                      <a:pt x="62" y="23"/>
                    </a:lnTo>
                    <a:lnTo>
                      <a:pt x="61" y="23"/>
                    </a:lnTo>
                    <a:lnTo>
                      <a:pt x="60" y="23"/>
                    </a:lnTo>
                    <a:lnTo>
                      <a:pt x="58" y="22"/>
                    </a:lnTo>
                    <a:lnTo>
                      <a:pt x="57" y="22"/>
                    </a:lnTo>
                    <a:lnTo>
                      <a:pt x="56" y="22"/>
                    </a:lnTo>
                    <a:lnTo>
                      <a:pt x="54" y="22"/>
                    </a:lnTo>
                    <a:lnTo>
                      <a:pt x="52" y="22"/>
                    </a:lnTo>
                    <a:lnTo>
                      <a:pt x="51" y="22"/>
                    </a:lnTo>
                    <a:lnTo>
                      <a:pt x="50" y="21"/>
                    </a:lnTo>
                    <a:lnTo>
                      <a:pt x="48" y="22"/>
                    </a:lnTo>
                    <a:lnTo>
                      <a:pt x="46" y="22"/>
                    </a:lnTo>
                    <a:lnTo>
                      <a:pt x="44" y="22"/>
                    </a:lnTo>
                    <a:lnTo>
                      <a:pt x="43" y="22"/>
                    </a:lnTo>
                    <a:lnTo>
                      <a:pt x="41" y="22"/>
                    </a:lnTo>
                    <a:lnTo>
                      <a:pt x="40" y="22"/>
                    </a:lnTo>
                    <a:lnTo>
                      <a:pt x="39" y="23"/>
                    </a:lnTo>
                    <a:lnTo>
                      <a:pt x="37" y="23"/>
                    </a:lnTo>
                    <a:lnTo>
                      <a:pt x="36" y="23"/>
                    </a:lnTo>
                    <a:lnTo>
                      <a:pt x="35" y="24"/>
                    </a:lnTo>
                    <a:lnTo>
                      <a:pt x="34" y="24"/>
                    </a:lnTo>
                    <a:lnTo>
                      <a:pt x="33" y="25"/>
                    </a:lnTo>
                    <a:lnTo>
                      <a:pt x="32" y="26"/>
                    </a:lnTo>
                    <a:lnTo>
                      <a:pt x="32" y="27"/>
                    </a:lnTo>
                    <a:lnTo>
                      <a:pt x="30" y="27"/>
                    </a:lnTo>
                    <a:lnTo>
                      <a:pt x="30" y="28"/>
                    </a:lnTo>
                    <a:lnTo>
                      <a:pt x="30" y="29"/>
                    </a:lnTo>
                    <a:lnTo>
                      <a:pt x="30" y="30"/>
                    </a:lnTo>
                    <a:lnTo>
                      <a:pt x="30" y="31"/>
                    </a:lnTo>
                    <a:lnTo>
                      <a:pt x="30" y="33"/>
                    </a:lnTo>
                    <a:lnTo>
                      <a:pt x="30" y="34"/>
                    </a:lnTo>
                    <a:lnTo>
                      <a:pt x="32" y="35"/>
                    </a:lnTo>
                    <a:lnTo>
                      <a:pt x="33" y="36"/>
                    </a:lnTo>
                    <a:lnTo>
                      <a:pt x="34" y="36"/>
                    </a:lnTo>
                    <a:lnTo>
                      <a:pt x="34" y="37"/>
                    </a:lnTo>
                    <a:lnTo>
                      <a:pt x="35" y="37"/>
                    </a:lnTo>
                    <a:lnTo>
                      <a:pt x="37" y="38"/>
                    </a:lnTo>
                    <a:lnTo>
                      <a:pt x="38" y="38"/>
                    </a:lnTo>
                    <a:lnTo>
                      <a:pt x="40" y="39"/>
                    </a:lnTo>
                    <a:lnTo>
                      <a:pt x="42" y="39"/>
                    </a:lnTo>
                    <a:lnTo>
                      <a:pt x="44" y="40"/>
                    </a:lnTo>
                    <a:lnTo>
                      <a:pt x="47" y="41"/>
                    </a:lnTo>
                    <a:lnTo>
                      <a:pt x="50" y="41"/>
                    </a:lnTo>
                    <a:lnTo>
                      <a:pt x="53" y="42"/>
                    </a:lnTo>
                    <a:lnTo>
                      <a:pt x="57" y="43"/>
                    </a:lnTo>
                    <a:lnTo>
                      <a:pt x="61" y="43"/>
                    </a:lnTo>
                    <a:lnTo>
                      <a:pt x="64" y="44"/>
                    </a:lnTo>
                    <a:lnTo>
                      <a:pt x="67" y="45"/>
                    </a:lnTo>
                    <a:lnTo>
                      <a:pt x="71" y="46"/>
                    </a:lnTo>
                    <a:lnTo>
                      <a:pt x="74" y="47"/>
                    </a:lnTo>
                    <a:lnTo>
                      <a:pt x="77" y="48"/>
                    </a:lnTo>
                    <a:lnTo>
                      <a:pt x="80" y="49"/>
                    </a:lnTo>
                    <a:lnTo>
                      <a:pt x="83" y="50"/>
                    </a:lnTo>
                    <a:lnTo>
                      <a:pt x="85" y="52"/>
                    </a:lnTo>
                    <a:lnTo>
                      <a:pt x="87" y="53"/>
                    </a:lnTo>
                    <a:lnTo>
                      <a:pt x="89" y="54"/>
                    </a:lnTo>
                    <a:lnTo>
                      <a:pt x="91" y="55"/>
                    </a:lnTo>
                    <a:lnTo>
                      <a:pt x="93" y="57"/>
                    </a:lnTo>
                    <a:lnTo>
                      <a:pt x="94" y="59"/>
                    </a:lnTo>
                    <a:lnTo>
                      <a:pt x="95" y="60"/>
                    </a:lnTo>
                    <a:lnTo>
                      <a:pt x="96" y="61"/>
                    </a:lnTo>
                    <a:lnTo>
                      <a:pt x="98" y="63"/>
                    </a:lnTo>
                    <a:lnTo>
                      <a:pt x="98" y="64"/>
                    </a:lnTo>
                    <a:lnTo>
                      <a:pt x="99" y="66"/>
                    </a:lnTo>
                    <a:lnTo>
                      <a:pt x="100" y="68"/>
                    </a:lnTo>
                    <a:lnTo>
                      <a:pt x="101" y="70"/>
                    </a:lnTo>
                    <a:lnTo>
                      <a:pt x="101" y="71"/>
                    </a:lnTo>
                    <a:lnTo>
                      <a:pt x="101" y="73"/>
                    </a:lnTo>
                    <a:lnTo>
                      <a:pt x="101" y="75"/>
                    </a:lnTo>
                    <a:lnTo>
                      <a:pt x="102" y="77"/>
                    </a:lnTo>
                    <a:lnTo>
                      <a:pt x="101" y="81"/>
                    </a:lnTo>
                    <a:lnTo>
                      <a:pt x="101" y="83"/>
                    </a:lnTo>
                    <a:lnTo>
                      <a:pt x="101" y="86"/>
                    </a:lnTo>
                    <a:lnTo>
                      <a:pt x="100" y="88"/>
                    </a:lnTo>
                    <a:lnTo>
                      <a:pt x="99" y="90"/>
                    </a:lnTo>
                    <a:lnTo>
                      <a:pt x="98" y="92"/>
                    </a:lnTo>
                    <a:lnTo>
                      <a:pt x="97" y="94"/>
                    </a:lnTo>
                    <a:lnTo>
                      <a:pt x="96" y="96"/>
                    </a:lnTo>
                    <a:lnTo>
                      <a:pt x="95" y="98"/>
                    </a:lnTo>
                    <a:lnTo>
                      <a:pt x="93" y="100"/>
                    </a:lnTo>
                    <a:lnTo>
                      <a:pt x="91" y="102"/>
                    </a:lnTo>
                    <a:lnTo>
                      <a:pt x="90" y="104"/>
                    </a:lnTo>
                    <a:lnTo>
                      <a:pt x="87" y="106"/>
                    </a:lnTo>
                    <a:lnTo>
                      <a:pt x="85" y="108"/>
                    </a:lnTo>
                    <a:lnTo>
                      <a:pt x="82" y="109"/>
                    </a:lnTo>
                    <a:lnTo>
                      <a:pt x="80" y="110"/>
                    </a:lnTo>
                    <a:lnTo>
                      <a:pt x="76" y="111"/>
                    </a:lnTo>
                    <a:lnTo>
                      <a:pt x="73" y="112"/>
                    </a:lnTo>
                    <a:lnTo>
                      <a:pt x="70" y="113"/>
                    </a:lnTo>
                    <a:lnTo>
                      <a:pt x="67" y="113"/>
                    </a:lnTo>
                    <a:lnTo>
                      <a:pt x="63" y="114"/>
                    </a:lnTo>
                    <a:lnTo>
                      <a:pt x="60" y="114"/>
                    </a:lnTo>
                    <a:lnTo>
                      <a:pt x="56" y="114"/>
                    </a:lnTo>
                    <a:lnTo>
                      <a:pt x="52" y="114"/>
                    </a:lnTo>
                    <a:lnTo>
                      <a:pt x="48" y="114"/>
                    </a:lnTo>
                    <a:lnTo>
                      <a:pt x="45" y="114"/>
                    </a:lnTo>
                    <a:lnTo>
                      <a:pt x="41" y="114"/>
                    </a:lnTo>
                    <a:lnTo>
                      <a:pt x="38" y="114"/>
                    </a:lnTo>
                    <a:lnTo>
                      <a:pt x="35" y="113"/>
                    </a:lnTo>
                    <a:lnTo>
                      <a:pt x="32" y="112"/>
                    </a:lnTo>
                    <a:lnTo>
                      <a:pt x="29" y="112"/>
                    </a:lnTo>
                    <a:lnTo>
                      <a:pt x="26" y="111"/>
                    </a:lnTo>
                    <a:lnTo>
                      <a:pt x="23" y="110"/>
                    </a:lnTo>
                    <a:lnTo>
                      <a:pt x="21" y="109"/>
                    </a:lnTo>
                    <a:lnTo>
                      <a:pt x="19" y="108"/>
                    </a:lnTo>
                    <a:lnTo>
                      <a:pt x="17" y="106"/>
                    </a:lnTo>
                    <a:lnTo>
                      <a:pt x="15" y="105"/>
                    </a:lnTo>
                    <a:lnTo>
                      <a:pt x="13" y="102"/>
                    </a:lnTo>
                    <a:lnTo>
                      <a:pt x="11" y="101"/>
                    </a:lnTo>
                    <a:lnTo>
                      <a:pt x="9" y="99"/>
                    </a:lnTo>
                    <a:lnTo>
                      <a:pt x="8" y="97"/>
                    </a:lnTo>
                    <a:lnTo>
                      <a:pt x="5" y="95"/>
                    </a:lnTo>
                    <a:lnTo>
                      <a:pt x="4" y="93"/>
                    </a:lnTo>
                    <a:lnTo>
                      <a:pt x="3" y="91"/>
                    </a:lnTo>
                    <a:lnTo>
                      <a:pt x="2" y="89"/>
                    </a:lnTo>
                    <a:lnTo>
                      <a:pt x="1" y="86"/>
                    </a:lnTo>
                    <a:lnTo>
                      <a:pt x="0" y="84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1" name="Freeform 629"/>
              <p:cNvSpPr>
                <a:spLocks noEditPoints="1"/>
              </p:cNvSpPr>
              <p:nvPr/>
            </p:nvSpPr>
            <p:spPr bwMode="auto">
              <a:xfrm>
                <a:off x="3819" y="1359"/>
                <a:ext cx="15" cy="75"/>
              </a:xfrm>
              <a:custGeom>
                <a:avLst/>
                <a:gdLst>
                  <a:gd name="T0" fmla="*/ 0 w 29"/>
                  <a:gd name="T1" fmla="*/ 4 h 150"/>
                  <a:gd name="T2" fmla="*/ 0 w 29"/>
                  <a:gd name="T3" fmla="*/ 0 h 150"/>
                  <a:gd name="T4" fmla="*/ 4 w 29"/>
                  <a:gd name="T5" fmla="*/ 0 h 150"/>
                  <a:gd name="T6" fmla="*/ 4 w 29"/>
                  <a:gd name="T7" fmla="*/ 4 h 150"/>
                  <a:gd name="T8" fmla="*/ 0 w 29"/>
                  <a:gd name="T9" fmla="*/ 4 h 150"/>
                  <a:gd name="T10" fmla="*/ 0 w 29"/>
                  <a:gd name="T11" fmla="*/ 4 h 150"/>
                  <a:gd name="T12" fmla="*/ 0 w 29"/>
                  <a:gd name="T13" fmla="*/ 19 h 150"/>
                  <a:gd name="T14" fmla="*/ 0 w 29"/>
                  <a:gd name="T15" fmla="*/ 5 h 150"/>
                  <a:gd name="T16" fmla="*/ 4 w 29"/>
                  <a:gd name="T17" fmla="*/ 5 h 150"/>
                  <a:gd name="T18" fmla="*/ 4 w 29"/>
                  <a:gd name="T19" fmla="*/ 19 h 150"/>
                  <a:gd name="T20" fmla="*/ 0 w 29"/>
                  <a:gd name="T21" fmla="*/ 19 h 150"/>
                  <a:gd name="T22" fmla="*/ 0 w 29"/>
                  <a:gd name="T23" fmla="*/ 19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9"/>
                  <a:gd name="T37" fmla="*/ 0 h 150"/>
                  <a:gd name="T38" fmla="*/ 29 w 29"/>
                  <a:gd name="T39" fmla="*/ 150 h 15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9" h="150">
                    <a:moveTo>
                      <a:pt x="0" y="26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26"/>
                    </a:lnTo>
                    <a:lnTo>
                      <a:pt x="0" y="26"/>
                    </a:lnTo>
                    <a:close/>
                    <a:moveTo>
                      <a:pt x="0" y="150"/>
                    </a:moveTo>
                    <a:lnTo>
                      <a:pt x="0" y="41"/>
                    </a:lnTo>
                    <a:lnTo>
                      <a:pt x="29" y="41"/>
                    </a:lnTo>
                    <a:lnTo>
                      <a:pt x="29" y="150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2" name="Freeform 630"/>
              <p:cNvSpPr>
                <a:spLocks/>
              </p:cNvSpPr>
              <p:nvPr/>
            </p:nvSpPr>
            <p:spPr bwMode="auto">
              <a:xfrm>
                <a:off x="3848" y="1378"/>
                <a:ext cx="50" cy="56"/>
              </a:xfrm>
              <a:custGeom>
                <a:avLst/>
                <a:gdLst>
                  <a:gd name="T0" fmla="*/ 9 w 99"/>
                  <a:gd name="T1" fmla="*/ 7 h 111"/>
                  <a:gd name="T2" fmla="*/ 9 w 99"/>
                  <a:gd name="T3" fmla="*/ 6 h 111"/>
                  <a:gd name="T4" fmla="*/ 9 w 99"/>
                  <a:gd name="T5" fmla="*/ 6 h 111"/>
                  <a:gd name="T6" fmla="*/ 9 w 99"/>
                  <a:gd name="T7" fmla="*/ 5 h 111"/>
                  <a:gd name="T8" fmla="*/ 9 w 99"/>
                  <a:gd name="T9" fmla="*/ 5 h 111"/>
                  <a:gd name="T10" fmla="*/ 9 w 99"/>
                  <a:gd name="T11" fmla="*/ 4 h 111"/>
                  <a:gd name="T12" fmla="*/ 9 w 99"/>
                  <a:gd name="T13" fmla="*/ 4 h 111"/>
                  <a:gd name="T14" fmla="*/ 8 w 99"/>
                  <a:gd name="T15" fmla="*/ 4 h 111"/>
                  <a:gd name="T16" fmla="*/ 8 w 99"/>
                  <a:gd name="T17" fmla="*/ 4 h 111"/>
                  <a:gd name="T18" fmla="*/ 8 w 99"/>
                  <a:gd name="T19" fmla="*/ 3 h 111"/>
                  <a:gd name="T20" fmla="*/ 8 w 99"/>
                  <a:gd name="T21" fmla="*/ 3 h 111"/>
                  <a:gd name="T22" fmla="*/ 7 w 99"/>
                  <a:gd name="T23" fmla="*/ 3 h 111"/>
                  <a:gd name="T24" fmla="*/ 7 w 99"/>
                  <a:gd name="T25" fmla="*/ 3 h 111"/>
                  <a:gd name="T26" fmla="*/ 6 w 99"/>
                  <a:gd name="T27" fmla="*/ 3 h 111"/>
                  <a:gd name="T28" fmla="*/ 6 w 99"/>
                  <a:gd name="T29" fmla="*/ 3 h 111"/>
                  <a:gd name="T30" fmla="*/ 6 w 99"/>
                  <a:gd name="T31" fmla="*/ 4 h 111"/>
                  <a:gd name="T32" fmla="*/ 5 w 99"/>
                  <a:gd name="T33" fmla="*/ 4 h 111"/>
                  <a:gd name="T34" fmla="*/ 5 w 99"/>
                  <a:gd name="T35" fmla="*/ 4 h 111"/>
                  <a:gd name="T36" fmla="*/ 4 w 99"/>
                  <a:gd name="T37" fmla="*/ 4 h 111"/>
                  <a:gd name="T38" fmla="*/ 4 w 99"/>
                  <a:gd name="T39" fmla="*/ 5 h 111"/>
                  <a:gd name="T40" fmla="*/ 4 w 99"/>
                  <a:gd name="T41" fmla="*/ 5 h 111"/>
                  <a:gd name="T42" fmla="*/ 4 w 99"/>
                  <a:gd name="T43" fmla="*/ 6 h 111"/>
                  <a:gd name="T44" fmla="*/ 4 w 99"/>
                  <a:gd name="T45" fmla="*/ 6 h 111"/>
                  <a:gd name="T46" fmla="*/ 4 w 99"/>
                  <a:gd name="T47" fmla="*/ 7 h 111"/>
                  <a:gd name="T48" fmla="*/ 4 w 99"/>
                  <a:gd name="T49" fmla="*/ 8 h 111"/>
                  <a:gd name="T50" fmla="*/ 0 w 99"/>
                  <a:gd name="T51" fmla="*/ 1 h 111"/>
                  <a:gd name="T52" fmla="*/ 4 w 99"/>
                  <a:gd name="T53" fmla="*/ 3 h 111"/>
                  <a:gd name="T54" fmla="*/ 5 w 99"/>
                  <a:gd name="T55" fmla="*/ 1 h 111"/>
                  <a:gd name="T56" fmla="*/ 6 w 99"/>
                  <a:gd name="T57" fmla="*/ 1 h 111"/>
                  <a:gd name="T58" fmla="*/ 7 w 99"/>
                  <a:gd name="T59" fmla="*/ 1 h 111"/>
                  <a:gd name="T60" fmla="*/ 8 w 99"/>
                  <a:gd name="T61" fmla="*/ 1 h 111"/>
                  <a:gd name="T62" fmla="*/ 9 w 99"/>
                  <a:gd name="T63" fmla="*/ 1 h 111"/>
                  <a:gd name="T64" fmla="*/ 9 w 99"/>
                  <a:gd name="T65" fmla="*/ 1 h 111"/>
                  <a:gd name="T66" fmla="*/ 10 w 99"/>
                  <a:gd name="T67" fmla="*/ 1 h 111"/>
                  <a:gd name="T68" fmla="*/ 10 w 99"/>
                  <a:gd name="T69" fmla="*/ 1 h 111"/>
                  <a:gd name="T70" fmla="*/ 11 w 99"/>
                  <a:gd name="T71" fmla="*/ 1 h 111"/>
                  <a:gd name="T72" fmla="*/ 11 w 99"/>
                  <a:gd name="T73" fmla="*/ 2 h 111"/>
                  <a:gd name="T74" fmla="*/ 12 w 99"/>
                  <a:gd name="T75" fmla="*/ 2 h 111"/>
                  <a:gd name="T76" fmla="*/ 12 w 99"/>
                  <a:gd name="T77" fmla="*/ 2 h 111"/>
                  <a:gd name="T78" fmla="*/ 12 w 99"/>
                  <a:gd name="T79" fmla="*/ 3 h 111"/>
                  <a:gd name="T80" fmla="*/ 12 w 99"/>
                  <a:gd name="T81" fmla="*/ 3 h 111"/>
                  <a:gd name="T82" fmla="*/ 12 w 99"/>
                  <a:gd name="T83" fmla="*/ 3 h 111"/>
                  <a:gd name="T84" fmla="*/ 13 w 99"/>
                  <a:gd name="T85" fmla="*/ 4 h 111"/>
                  <a:gd name="T86" fmla="*/ 13 w 99"/>
                  <a:gd name="T87" fmla="*/ 4 h 111"/>
                  <a:gd name="T88" fmla="*/ 13 w 99"/>
                  <a:gd name="T89" fmla="*/ 5 h 111"/>
                  <a:gd name="T90" fmla="*/ 13 w 99"/>
                  <a:gd name="T91" fmla="*/ 6 h 111"/>
                  <a:gd name="T92" fmla="*/ 13 w 99"/>
                  <a:gd name="T93" fmla="*/ 14 h 11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99"/>
                  <a:gd name="T142" fmla="*/ 0 h 111"/>
                  <a:gd name="T143" fmla="*/ 99 w 99"/>
                  <a:gd name="T144" fmla="*/ 111 h 11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99" h="111">
                    <a:moveTo>
                      <a:pt x="99" y="111"/>
                    </a:moveTo>
                    <a:lnTo>
                      <a:pt x="70" y="111"/>
                    </a:lnTo>
                    <a:lnTo>
                      <a:pt x="70" y="55"/>
                    </a:lnTo>
                    <a:lnTo>
                      <a:pt x="69" y="53"/>
                    </a:lnTo>
                    <a:lnTo>
                      <a:pt x="69" y="50"/>
                    </a:lnTo>
                    <a:lnTo>
                      <a:pt x="69" y="48"/>
                    </a:lnTo>
                    <a:lnTo>
                      <a:pt x="69" y="46"/>
                    </a:lnTo>
                    <a:lnTo>
                      <a:pt x="69" y="44"/>
                    </a:lnTo>
                    <a:lnTo>
                      <a:pt x="69" y="42"/>
                    </a:lnTo>
                    <a:lnTo>
                      <a:pt x="69" y="41"/>
                    </a:lnTo>
                    <a:lnTo>
                      <a:pt x="69" y="39"/>
                    </a:lnTo>
                    <a:lnTo>
                      <a:pt x="68" y="37"/>
                    </a:lnTo>
                    <a:lnTo>
                      <a:pt x="68" y="35"/>
                    </a:lnTo>
                    <a:lnTo>
                      <a:pt x="68" y="34"/>
                    </a:lnTo>
                    <a:lnTo>
                      <a:pt x="68" y="33"/>
                    </a:lnTo>
                    <a:lnTo>
                      <a:pt x="67" y="33"/>
                    </a:lnTo>
                    <a:lnTo>
                      <a:pt x="67" y="32"/>
                    </a:lnTo>
                    <a:lnTo>
                      <a:pt x="67" y="31"/>
                    </a:lnTo>
                    <a:lnTo>
                      <a:pt x="66" y="30"/>
                    </a:lnTo>
                    <a:lnTo>
                      <a:pt x="66" y="29"/>
                    </a:lnTo>
                    <a:lnTo>
                      <a:pt x="65" y="28"/>
                    </a:lnTo>
                    <a:lnTo>
                      <a:pt x="64" y="27"/>
                    </a:lnTo>
                    <a:lnTo>
                      <a:pt x="63" y="26"/>
                    </a:lnTo>
                    <a:lnTo>
                      <a:pt x="63" y="25"/>
                    </a:lnTo>
                    <a:lnTo>
                      <a:pt x="62" y="25"/>
                    </a:lnTo>
                    <a:lnTo>
                      <a:pt x="60" y="25"/>
                    </a:lnTo>
                    <a:lnTo>
                      <a:pt x="59" y="24"/>
                    </a:lnTo>
                    <a:lnTo>
                      <a:pt x="58" y="24"/>
                    </a:lnTo>
                    <a:lnTo>
                      <a:pt x="57" y="23"/>
                    </a:lnTo>
                    <a:lnTo>
                      <a:pt x="56" y="23"/>
                    </a:lnTo>
                    <a:lnTo>
                      <a:pt x="55" y="23"/>
                    </a:lnTo>
                    <a:lnTo>
                      <a:pt x="54" y="23"/>
                    </a:lnTo>
                    <a:lnTo>
                      <a:pt x="53" y="23"/>
                    </a:lnTo>
                    <a:lnTo>
                      <a:pt x="52" y="23"/>
                    </a:lnTo>
                    <a:lnTo>
                      <a:pt x="52" y="22"/>
                    </a:lnTo>
                    <a:lnTo>
                      <a:pt x="50" y="23"/>
                    </a:lnTo>
                    <a:lnTo>
                      <a:pt x="49" y="23"/>
                    </a:lnTo>
                    <a:lnTo>
                      <a:pt x="48" y="23"/>
                    </a:lnTo>
                    <a:lnTo>
                      <a:pt x="47" y="23"/>
                    </a:lnTo>
                    <a:lnTo>
                      <a:pt x="46" y="23"/>
                    </a:lnTo>
                    <a:lnTo>
                      <a:pt x="45" y="24"/>
                    </a:lnTo>
                    <a:lnTo>
                      <a:pt x="44" y="24"/>
                    </a:lnTo>
                    <a:lnTo>
                      <a:pt x="43" y="24"/>
                    </a:lnTo>
                    <a:lnTo>
                      <a:pt x="42" y="25"/>
                    </a:lnTo>
                    <a:lnTo>
                      <a:pt x="41" y="25"/>
                    </a:lnTo>
                    <a:lnTo>
                      <a:pt x="40" y="26"/>
                    </a:lnTo>
                    <a:lnTo>
                      <a:pt x="39" y="26"/>
                    </a:lnTo>
                    <a:lnTo>
                      <a:pt x="38" y="27"/>
                    </a:lnTo>
                    <a:lnTo>
                      <a:pt x="36" y="28"/>
                    </a:lnTo>
                    <a:lnTo>
                      <a:pt x="35" y="29"/>
                    </a:lnTo>
                    <a:lnTo>
                      <a:pt x="34" y="30"/>
                    </a:lnTo>
                    <a:lnTo>
                      <a:pt x="33" y="30"/>
                    </a:lnTo>
                    <a:lnTo>
                      <a:pt x="32" y="31"/>
                    </a:lnTo>
                    <a:lnTo>
                      <a:pt x="32" y="32"/>
                    </a:lnTo>
                    <a:lnTo>
                      <a:pt x="31" y="33"/>
                    </a:lnTo>
                    <a:lnTo>
                      <a:pt x="31" y="34"/>
                    </a:lnTo>
                    <a:lnTo>
                      <a:pt x="30" y="35"/>
                    </a:lnTo>
                    <a:lnTo>
                      <a:pt x="30" y="36"/>
                    </a:lnTo>
                    <a:lnTo>
                      <a:pt x="30" y="37"/>
                    </a:lnTo>
                    <a:lnTo>
                      <a:pt x="29" y="40"/>
                    </a:lnTo>
                    <a:lnTo>
                      <a:pt x="29" y="41"/>
                    </a:lnTo>
                    <a:lnTo>
                      <a:pt x="29" y="42"/>
                    </a:lnTo>
                    <a:lnTo>
                      <a:pt x="28" y="44"/>
                    </a:lnTo>
                    <a:lnTo>
                      <a:pt x="28" y="45"/>
                    </a:lnTo>
                    <a:lnTo>
                      <a:pt x="28" y="47"/>
                    </a:lnTo>
                    <a:lnTo>
                      <a:pt x="28" y="49"/>
                    </a:lnTo>
                    <a:lnTo>
                      <a:pt x="28" y="51"/>
                    </a:lnTo>
                    <a:lnTo>
                      <a:pt x="28" y="54"/>
                    </a:lnTo>
                    <a:lnTo>
                      <a:pt x="28" y="56"/>
                    </a:lnTo>
                    <a:lnTo>
                      <a:pt x="28" y="59"/>
                    </a:lnTo>
                    <a:lnTo>
                      <a:pt x="28" y="61"/>
                    </a:lnTo>
                    <a:lnTo>
                      <a:pt x="28" y="111"/>
                    </a:lnTo>
                    <a:lnTo>
                      <a:pt x="0" y="111"/>
                    </a:lnTo>
                    <a:lnTo>
                      <a:pt x="0" y="2"/>
                    </a:lnTo>
                    <a:lnTo>
                      <a:pt x="26" y="2"/>
                    </a:lnTo>
                    <a:lnTo>
                      <a:pt x="26" y="19"/>
                    </a:lnTo>
                    <a:lnTo>
                      <a:pt x="28" y="17"/>
                    </a:lnTo>
                    <a:lnTo>
                      <a:pt x="30" y="13"/>
                    </a:lnTo>
                    <a:lnTo>
                      <a:pt x="33" y="11"/>
                    </a:lnTo>
                    <a:lnTo>
                      <a:pt x="36" y="8"/>
                    </a:lnTo>
                    <a:lnTo>
                      <a:pt x="39" y="7"/>
                    </a:lnTo>
                    <a:lnTo>
                      <a:pt x="42" y="5"/>
                    </a:lnTo>
                    <a:lnTo>
                      <a:pt x="45" y="4"/>
                    </a:lnTo>
                    <a:lnTo>
                      <a:pt x="48" y="2"/>
                    </a:lnTo>
                    <a:lnTo>
                      <a:pt x="51" y="2"/>
                    </a:lnTo>
                    <a:lnTo>
                      <a:pt x="54" y="1"/>
                    </a:lnTo>
                    <a:lnTo>
                      <a:pt x="57" y="1"/>
                    </a:lnTo>
                    <a:lnTo>
                      <a:pt x="62" y="0"/>
                    </a:lnTo>
                    <a:lnTo>
                      <a:pt x="63" y="1"/>
                    </a:lnTo>
                    <a:lnTo>
                      <a:pt x="65" y="1"/>
                    </a:lnTo>
                    <a:lnTo>
                      <a:pt x="66" y="1"/>
                    </a:lnTo>
                    <a:lnTo>
                      <a:pt x="68" y="1"/>
                    </a:lnTo>
                    <a:lnTo>
                      <a:pt x="69" y="1"/>
                    </a:lnTo>
                    <a:lnTo>
                      <a:pt x="71" y="1"/>
                    </a:lnTo>
                    <a:lnTo>
                      <a:pt x="72" y="2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6" y="3"/>
                    </a:lnTo>
                    <a:lnTo>
                      <a:pt x="77" y="3"/>
                    </a:lnTo>
                    <a:lnTo>
                      <a:pt x="79" y="3"/>
                    </a:lnTo>
                    <a:lnTo>
                      <a:pt x="80" y="4"/>
                    </a:lnTo>
                    <a:lnTo>
                      <a:pt x="81" y="5"/>
                    </a:lnTo>
                    <a:lnTo>
                      <a:pt x="82" y="6"/>
                    </a:lnTo>
                    <a:lnTo>
                      <a:pt x="83" y="6"/>
                    </a:lnTo>
                    <a:lnTo>
                      <a:pt x="84" y="7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9"/>
                    </a:lnTo>
                    <a:lnTo>
                      <a:pt x="89" y="10"/>
                    </a:lnTo>
                    <a:lnTo>
                      <a:pt x="90" y="11"/>
                    </a:lnTo>
                    <a:lnTo>
                      <a:pt x="91" y="12"/>
                    </a:lnTo>
                    <a:lnTo>
                      <a:pt x="92" y="12"/>
                    </a:lnTo>
                    <a:lnTo>
                      <a:pt x="92" y="13"/>
                    </a:lnTo>
                    <a:lnTo>
                      <a:pt x="93" y="15"/>
                    </a:lnTo>
                    <a:lnTo>
                      <a:pt x="93" y="16"/>
                    </a:lnTo>
                    <a:lnTo>
                      <a:pt x="94" y="17"/>
                    </a:lnTo>
                    <a:lnTo>
                      <a:pt x="94" y="18"/>
                    </a:lnTo>
                    <a:lnTo>
                      <a:pt x="95" y="19"/>
                    </a:lnTo>
                    <a:lnTo>
                      <a:pt x="95" y="20"/>
                    </a:lnTo>
                    <a:lnTo>
                      <a:pt x="96" y="21"/>
                    </a:lnTo>
                    <a:lnTo>
                      <a:pt x="96" y="22"/>
                    </a:lnTo>
                    <a:lnTo>
                      <a:pt x="96" y="23"/>
                    </a:lnTo>
                    <a:lnTo>
                      <a:pt x="96" y="24"/>
                    </a:lnTo>
                    <a:lnTo>
                      <a:pt x="97" y="24"/>
                    </a:lnTo>
                    <a:lnTo>
                      <a:pt x="97" y="26"/>
                    </a:lnTo>
                    <a:lnTo>
                      <a:pt x="97" y="27"/>
                    </a:lnTo>
                    <a:lnTo>
                      <a:pt x="97" y="28"/>
                    </a:lnTo>
                    <a:lnTo>
                      <a:pt x="98" y="30"/>
                    </a:lnTo>
                    <a:lnTo>
                      <a:pt x="98" y="31"/>
                    </a:lnTo>
                    <a:lnTo>
                      <a:pt x="98" y="33"/>
                    </a:lnTo>
                    <a:lnTo>
                      <a:pt x="98" y="34"/>
                    </a:lnTo>
                    <a:lnTo>
                      <a:pt x="98" y="36"/>
                    </a:lnTo>
                    <a:lnTo>
                      <a:pt x="98" y="39"/>
                    </a:lnTo>
                    <a:lnTo>
                      <a:pt x="98" y="41"/>
                    </a:lnTo>
                    <a:lnTo>
                      <a:pt x="98" y="43"/>
                    </a:lnTo>
                    <a:lnTo>
                      <a:pt x="99" y="44"/>
                    </a:lnTo>
                    <a:lnTo>
                      <a:pt x="99" y="1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3" name="Freeform 631"/>
              <p:cNvSpPr>
                <a:spLocks noEditPoints="1"/>
              </p:cNvSpPr>
              <p:nvPr/>
            </p:nvSpPr>
            <p:spPr bwMode="auto">
              <a:xfrm>
                <a:off x="3934" y="1359"/>
                <a:ext cx="75" cy="75"/>
              </a:xfrm>
              <a:custGeom>
                <a:avLst/>
                <a:gdLst>
                  <a:gd name="T0" fmla="*/ 19 w 150"/>
                  <a:gd name="T1" fmla="*/ 19 h 150"/>
                  <a:gd name="T2" fmla="*/ 15 w 150"/>
                  <a:gd name="T3" fmla="*/ 19 h 150"/>
                  <a:gd name="T4" fmla="*/ 13 w 150"/>
                  <a:gd name="T5" fmla="*/ 15 h 150"/>
                  <a:gd name="T6" fmla="*/ 6 w 150"/>
                  <a:gd name="T7" fmla="*/ 15 h 150"/>
                  <a:gd name="T8" fmla="*/ 4 w 150"/>
                  <a:gd name="T9" fmla="*/ 19 h 150"/>
                  <a:gd name="T10" fmla="*/ 0 w 150"/>
                  <a:gd name="T11" fmla="*/ 19 h 150"/>
                  <a:gd name="T12" fmla="*/ 8 w 150"/>
                  <a:gd name="T13" fmla="*/ 0 h 150"/>
                  <a:gd name="T14" fmla="*/ 12 w 150"/>
                  <a:gd name="T15" fmla="*/ 0 h 150"/>
                  <a:gd name="T16" fmla="*/ 19 w 150"/>
                  <a:gd name="T17" fmla="*/ 19 h 150"/>
                  <a:gd name="T18" fmla="*/ 19 w 150"/>
                  <a:gd name="T19" fmla="*/ 19 h 150"/>
                  <a:gd name="T20" fmla="*/ 12 w 150"/>
                  <a:gd name="T21" fmla="*/ 12 h 150"/>
                  <a:gd name="T22" fmla="*/ 10 w 150"/>
                  <a:gd name="T23" fmla="*/ 5 h 150"/>
                  <a:gd name="T24" fmla="*/ 7 w 150"/>
                  <a:gd name="T25" fmla="*/ 12 h 150"/>
                  <a:gd name="T26" fmla="*/ 12 w 150"/>
                  <a:gd name="T27" fmla="*/ 12 h 150"/>
                  <a:gd name="T28" fmla="*/ 12 w 150"/>
                  <a:gd name="T29" fmla="*/ 12 h 15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0"/>
                  <a:gd name="T46" fmla="*/ 0 h 150"/>
                  <a:gd name="T47" fmla="*/ 150 w 150"/>
                  <a:gd name="T48" fmla="*/ 150 h 15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0" h="150">
                    <a:moveTo>
                      <a:pt x="150" y="150"/>
                    </a:moveTo>
                    <a:lnTo>
                      <a:pt x="117" y="150"/>
                    </a:lnTo>
                    <a:lnTo>
                      <a:pt x="104" y="116"/>
                    </a:lnTo>
                    <a:lnTo>
                      <a:pt x="44" y="116"/>
                    </a:lnTo>
                    <a:lnTo>
                      <a:pt x="31" y="150"/>
                    </a:lnTo>
                    <a:lnTo>
                      <a:pt x="0" y="150"/>
                    </a:lnTo>
                    <a:lnTo>
                      <a:pt x="58" y="0"/>
                    </a:lnTo>
                    <a:lnTo>
                      <a:pt x="90" y="0"/>
                    </a:lnTo>
                    <a:lnTo>
                      <a:pt x="150" y="150"/>
                    </a:lnTo>
                    <a:close/>
                    <a:moveTo>
                      <a:pt x="95" y="90"/>
                    </a:moveTo>
                    <a:lnTo>
                      <a:pt x="73" y="35"/>
                    </a:lnTo>
                    <a:lnTo>
                      <a:pt x="53" y="90"/>
                    </a:lnTo>
                    <a:lnTo>
                      <a:pt x="95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4" name="Freeform 632"/>
              <p:cNvSpPr>
                <a:spLocks/>
              </p:cNvSpPr>
              <p:nvPr/>
            </p:nvSpPr>
            <p:spPr bwMode="auto">
              <a:xfrm>
                <a:off x="4011" y="1359"/>
                <a:ext cx="60" cy="75"/>
              </a:xfrm>
              <a:custGeom>
                <a:avLst/>
                <a:gdLst>
                  <a:gd name="T0" fmla="*/ 0 w 121"/>
                  <a:gd name="T1" fmla="*/ 19 h 150"/>
                  <a:gd name="T2" fmla="*/ 0 w 121"/>
                  <a:gd name="T3" fmla="*/ 16 h 150"/>
                  <a:gd name="T4" fmla="*/ 9 w 121"/>
                  <a:gd name="T5" fmla="*/ 3 h 150"/>
                  <a:gd name="T6" fmla="*/ 1 w 121"/>
                  <a:gd name="T7" fmla="*/ 3 h 150"/>
                  <a:gd name="T8" fmla="*/ 1 w 121"/>
                  <a:gd name="T9" fmla="*/ 0 h 150"/>
                  <a:gd name="T10" fmla="*/ 14 w 121"/>
                  <a:gd name="T11" fmla="*/ 0 h 150"/>
                  <a:gd name="T12" fmla="*/ 14 w 121"/>
                  <a:gd name="T13" fmla="*/ 3 h 150"/>
                  <a:gd name="T14" fmla="*/ 4 w 121"/>
                  <a:gd name="T15" fmla="*/ 16 h 150"/>
                  <a:gd name="T16" fmla="*/ 15 w 121"/>
                  <a:gd name="T17" fmla="*/ 16 h 150"/>
                  <a:gd name="T18" fmla="*/ 15 w 121"/>
                  <a:gd name="T19" fmla="*/ 19 h 150"/>
                  <a:gd name="T20" fmla="*/ 0 w 121"/>
                  <a:gd name="T21" fmla="*/ 19 h 150"/>
                  <a:gd name="T22" fmla="*/ 0 w 121"/>
                  <a:gd name="T23" fmla="*/ 19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1"/>
                  <a:gd name="T37" fmla="*/ 0 h 150"/>
                  <a:gd name="T38" fmla="*/ 121 w 121"/>
                  <a:gd name="T39" fmla="*/ 150 h 15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1" h="150">
                    <a:moveTo>
                      <a:pt x="0" y="150"/>
                    </a:moveTo>
                    <a:lnTo>
                      <a:pt x="0" y="122"/>
                    </a:lnTo>
                    <a:lnTo>
                      <a:pt x="78" y="25"/>
                    </a:lnTo>
                    <a:lnTo>
                      <a:pt x="8" y="25"/>
                    </a:lnTo>
                    <a:lnTo>
                      <a:pt x="8" y="0"/>
                    </a:lnTo>
                    <a:lnTo>
                      <a:pt x="117" y="0"/>
                    </a:lnTo>
                    <a:lnTo>
                      <a:pt x="117" y="23"/>
                    </a:lnTo>
                    <a:lnTo>
                      <a:pt x="35" y="124"/>
                    </a:lnTo>
                    <a:lnTo>
                      <a:pt x="121" y="124"/>
                    </a:lnTo>
                    <a:lnTo>
                      <a:pt x="121" y="150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5" name="Freeform 633"/>
              <p:cNvSpPr>
                <a:spLocks noEditPoints="1"/>
              </p:cNvSpPr>
              <p:nvPr/>
            </p:nvSpPr>
            <p:spPr bwMode="auto">
              <a:xfrm>
                <a:off x="4106" y="1378"/>
                <a:ext cx="51" cy="57"/>
              </a:xfrm>
              <a:custGeom>
                <a:avLst/>
                <a:gdLst>
                  <a:gd name="T0" fmla="*/ 1 w 101"/>
                  <a:gd name="T1" fmla="*/ 3 h 114"/>
                  <a:gd name="T2" fmla="*/ 2 w 101"/>
                  <a:gd name="T3" fmla="*/ 2 h 114"/>
                  <a:gd name="T4" fmla="*/ 4 w 101"/>
                  <a:gd name="T5" fmla="*/ 1 h 114"/>
                  <a:gd name="T6" fmla="*/ 6 w 101"/>
                  <a:gd name="T7" fmla="*/ 1 h 114"/>
                  <a:gd name="T8" fmla="*/ 8 w 101"/>
                  <a:gd name="T9" fmla="*/ 1 h 114"/>
                  <a:gd name="T10" fmla="*/ 10 w 101"/>
                  <a:gd name="T11" fmla="*/ 1 h 114"/>
                  <a:gd name="T12" fmla="*/ 11 w 101"/>
                  <a:gd name="T13" fmla="*/ 1 h 114"/>
                  <a:gd name="T14" fmla="*/ 12 w 101"/>
                  <a:gd name="T15" fmla="*/ 2 h 114"/>
                  <a:gd name="T16" fmla="*/ 12 w 101"/>
                  <a:gd name="T17" fmla="*/ 3 h 114"/>
                  <a:gd name="T18" fmla="*/ 12 w 101"/>
                  <a:gd name="T19" fmla="*/ 5 h 114"/>
                  <a:gd name="T20" fmla="*/ 12 w 101"/>
                  <a:gd name="T21" fmla="*/ 11 h 114"/>
                  <a:gd name="T22" fmla="*/ 12 w 101"/>
                  <a:gd name="T23" fmla="*/ 12 h 114"/>
                  <a:gd name="T24" fmla="*/ 13 w 101"/>
                  <a:gd name="T25" fmla="*/ 13 h 114"/>
                  <a:gd name="T26" fmla="*/ 13 w 101"/>
                  <a:gd name="T27" fmla="*/ 14 h 114"/>
                  <a:gd name="T28" fmla="*/ 9 w 101"/>
                  <a:gd name="T29" fmla="*/ 14 h 114"/>
                  <a:gd name="T30" fmla="*/ 9 w 101"/>
                  <a:gd name="T31" fmla="*/ 14 h 114"/>
                  <a:gd name="T32" fmla="*/ 9 w 101"/>
                  <a:gd name="T33" fmla="*/ 13 h 114"/>
                  <a:gd name="T34" fmla="*/ 9 w 101"/>
                  <a:gd name="T35" fmla="*/ 13 h 114"/>
                  <a:gd name="T36" fmla="*/ 9 w 101"/>
                  <a:gd name="T37" fmla="*/ 13 h 114"/>
                  <a:gd name="T38" fmla="*/ 8 w 101"/>
                  <a:gd name="T39" fmla="*/ 14 h 114"/>
                  <a:gd name="T40" fmla="*/ 7 w 101"/>
                  <a:gd name="T41" fmla="*/ 14 h 114"/>
                  <a:gd name="T42" fmla="*/ 5 w 101"/>
                  <a:gd name="T43" fmla="*/ 15 h 114"/>
                  <a:gd name="T44" fmla="*/ 4 w 101"/>
                  <a:gd name="T45" fmla="*/ 15 h 114"/>
                  <a:gd name="T46" fmla="*/ 2 w 101"/>
                  <a:gd name="T47" fmla="*/ 14 h 114"/>
                  <a:gd name="T48" fmla="*/ 1 w 101"/>
                  <a:gd name="T49" fmla="*/ 13 h 114"/>
                  <a:gd name="T50" fmla="*/ 0 w 101"/>
                  <a:gd name="T51" fmla="*/ 12 h 114"/>
                  <a:gd name="T52" fmla="*/ 0 w 101"/>
                  <a:gd name="T53" fmla="*/ 10 h 114"/>
                  <a:gd name="T54" fmla="*/ 1 w 101"/>
                  <a:gd name="T55" fmla="*/ 9 h 114"/>
                  <a:gd name="T56" fmla="*/ 1 w 101"/>
                  <a:gd name="T57" fmla="*/ 8 h 114"/>
                  <a:gd name="T58" fmla="*/ 2 w 101"/>
                  <a:gd name="T59" fmla="*/ 8 h 114"/>
                  <a:gd name="T60" fmla="*/ 3 w 101"/>
                  <a:gd name="T61" fmla="*/ 7 h 114"/>
                  <a:gd name="T62" fmla="*/ 4 w 101"/>
                  <a:gd name="T63" fmla="*/ 7 h 114"/>
                  <a:gd name="T64" fmla="*/ 6 w 101"/>
                  <a:gd name="T65" fmla="*/ 6 h 114"/>
                  <a:gd name="T66" fmla="*/ 8 w 101"/>
                  <a:gd name="T67" fmla="*/ 6 h 114"/>
                  <a:gd name="T68" fmla="*/ 9 w 101"/>
                  <a:gd name="T69" fmla="*/ 5 h 114"/>
                  <a:gd name="T70" fmla="*/ 8 w 101"/>
                  <a:gd name="T71" fmla="*/ 4 h 114"/>
                  <a:gd name="T72" fmla="*/ 8 w 101"/>
                  <a:gd name="T73" fmla="*/ 4 h 114"/>
                  <a:gd name="T74" fmla="*/ 7 w 101"/>
                  <a:gd name="T75" fmla="*/ 3 h 114"/>
                  <a:gd name="T76" fmla="*/ 6 w 101"/>
                  <a:gd name="T77" fmla="*/ 3 h 114"/>
                  <a:gd name="T78" fmla="*/ 5 w 101"/>
                  <a:gd name="T79" fmla="*/ 3 h 114"/>
                  <a:gd name="T80" fmla="*/ 5 w 101"/>
                  <a:gd name="T81" fmla="*/ 4 h 114"/>
                  <a:gd name="T82" fmla="*/ 4 w 101"/>
                  <a:gd name="T83" fmla="*/ 4 h 114"/>
                  <a:gd name="T84" fmla="*/ 4 w 101"/>
                  <a:gd name="T85" fmla="*/ 5 h 114"/>
                  <a:gd name="T86" fmla="*/ 8 w 101"/>
                  <a:gd name="T87" fmla="*/ 8 h 114"/>
                  <a:gd name="T88" fmla="*/ 7 w 101"/>
                  <a:gd name="T89" fmla="*/ 8 h 114"/>
                  <a:gd name="T90" fmla="*/ 6 w 101"/>
                  <a:gd name="T91" fmla="*/ 9 h 114"/>
                  <a:gd name="T92" fmla="*/ 5 w 101"/>
                  <a:gd name="T93" fmla="*/ 9 h 114"/>
                  <a:gd name="T94" fmla="*/ 4 w 101"/>
                  <a:gd name="T95" fmla="*/ 9 h 114"/>
                  <a:gd name="T96" fmla="*/ 4 w 101"/>
                  <a:gd name="T97" fmla="*/ 10 h 114"/>
                  <a:gd name="T98" fmla="*/ 4 w 101"/>
                  <a:gd name="T99" fmla="*/ 11 h 114"/>
                  <a:gd name="T100" fmla="*/ 4 w 101"/>
                  <a:gd name="T101" fmla="*/ 12 h 114"/>
                  <a:gd name="T102" fmla="*/ 5 w 101"/>
                  <a:gd name="T103" fmla="*/ 12 h 114"/>
                  <a:gd name="T104" fmla="*/ 6 w 101"/>
                  <a:gd name="T105" fmla="*/ 12 h 114"/>
                  <a:gd name="T106" fmla="*/ 7 w 101"/>
                  <a:gd name="T107" fmla="*/ 12 h 114"/>
                  <a:gd name="T108" fmla="*/ 7 w 101"/>
                  <a:gd name="T109" fmla="*/ 12 h 114"/>
                  <a:gd name="T110" fmla="*/ 8 w 101"/>
                  <a:gd name="T111" fmla="*/ 11 h 114"/>
                  <a:gd name="T112" fmla="*/ 8 w 101"/>
                  <a:gd name="T113" fmla="*/ 11 h 114"/>
                  <a:gd name="T114" fmla="*/ 9 w 101"/>
                  <a:gd name="T115" fmla="*/ 10 h 114"/>
                  <a:gd name="T116" fmla="*/ 9 w 101"/>
                  <a:gd name="T117" fmla="*/ 9 h 11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1"/>
                  <a:gd name="T178" fmla="*/ 0 h 114"/>
                  <a:gd name="T179" fmla="*/ 101 w 101"/>
                  <a:gd name="T180" fmla="*/ 114 h 11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1" h="114">
                    <a:moveTo>
                      <a:pt x="28" y="35"/>
                    </a:moveTo>
                    <a:lnTo>
                      <a:pt x="3" y="31"/>
                    </a:lnTo>
                    <a:lnTo>
                      <a:pt x="3" y="29"/>
                    </a:lnTo>
                    <a:lnTo>
                      <a:pt x="4" y="27"/>
                    </a:lnTo>
                    <a:lnTo>
                      <a:pt x="5" y="24"/>
                    </a:lnTo>
                    <a:lnTo>
                      <a:pt x="6" y="22"/>
                    </a:lnTo>
                    <a:lnTo>
                      <a:pt x="7" y="20"/>
                    </a:lnTo>
                    <a:lnTo>
                      <a:pt x="8" y="18"/>
                    </a:lnTo>
                    <a:lnTo>
                      <a:pt x="9" y="16"/>
                    </a:lnTo>
                    <a:lnTo>
                      <a:pt x="11" y="15"/>
                    </a:lnTo>
                    <a:lnTo>
                      <a:pt x="12" y="12"/>
                    </a:lnTo>
                    <a:lnTo>
                      <a:pt x="13" y="10"/>
                    </a:lnTo>
                    <a:lnTo>
                      <a:pt x="15" y="9"/>
                    </a:lnTo>
                    <a:lnTo>
                      <a:pt x="17" y="7"/>
                    </a:lnTo>
                    <a:lnTo>
                      <a:pt x="18" y="6"/>
                    </a:lnTo>
                    <a:lnTo>
                      <a:pt x="20" y="5"/>
                    </a:lnTo>
                    <a:lnTo>
                      <a:pt x="22" y="4"/>
                    </a:lnTo>
                    <a:lnTo>
                      <a:pt x="25" y="4"/>
                    </a:lnTo>
                    <a:lnTo>
                      <a:pt x="28" y="3"/>
                    </a:lnTo>
                    <a:lnTo>
                      <a:pt x="30" y="2"/>
                    </a:lnTo>
                    <a:lnTo>
                      <a:pt x="33" y="2"/>
                    </a:lnTo>
                    <a:lnTo>
                      <a:pt x="36" y="1"/>
                    </a:lnTo>
                    <a:lnTo>
                      <a:pt x="39" y="1"/>
                    </a:lnTo>
                    <a:lnTo>
                      <a:pt x="42" y="1"/>
                    </a:lnTo>
                    <a:lnTo>
                      <a:pt x="45" y="1"/>
                    </a:lnTo>
                    <a:lnTo>
                      <a:pt x="50" y="0"/>
                    </a:lnTo>
                    <a:lnTo>
                      <a:pt x="52" y="1"/>
                    </a:lnTo>
                    <a:lnTo>
                      <a:pt x="55" y="1"/>
                    </a:lnTo>
                    <a:lnTo>
                      <a:pt x="58" y="1"/>
                    </a:lnTo>
                    <a:lnTo>
                      <a:pt x="61" y="1"/>
                    </a:lnTo>
                    <a:lnTo>
                      <a:pt x="63" y="1"/>
                    </a:lnTo>
                    <a:lnTo>
                      <a:pt x="65" y="2"/>
                    </a:lnTo>
                    <a:lnTo>
                      <a:pt x="67" y="2"/>
                    </a:lnTo>
                    <a:lnTo>
                      <a:pt x="70" y="2"/>
                    </a:lnTo>
                    <a:lnTo>
                      <a:pt x="72" y="3"/>
                    </a:lnTo>
                    <a:lnTo>
                      <a:pt x="74" y="3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79" y="5"/>
                    </a:lnTo>
                    <a:lnTo>
                      <a:pt x="80" y="6"/>
                    </a:lnTo>
                    <a:lnTo>
                      <a:pt x="82" y="7"/>
                    </a:lnTo>
                    <a:lnTo>
                      <a:pt x="83" y="8"/>
                    </a:lnTo>
                    <a:lnTo>
                      <a:pt x="84" y="9"/>
                    </a:lnTo>
                    <a:lnTo>
                      <a:pt x="85" y="10"/>
                    </a:lnTo>
                    <a:lnTo>
                      <a:pt x="86" y="11"/>
                    </a:lnTo>
                    <a:lnTo>
                      <a:pt x="87" y="12"/>
                    </a:lnTo>
                    <a:lnTo>
                      <a:pt x="88" y="13"/>
                    </a:lnTo>
                    <a:lnTo>
                      <a:pt x="89" y="15"/>
                    </a:lnTo>
                    <a:lnTo>
                      <a:pt x="90" y="16"/>
                    </a:lnTo>
                    <a:lnTo>
                      <a:pt x="91" y="17"/>
                    </a:lnTo>
                    <a:lnTo>
                      <a:pt x="91" y="19"/>
                    </a:lnTo>
                    <a:lnTo>
                      <a:pt x="92" y="20"/>
                    </a:lnTo>
                    <a:lnTo>
                      <a:pt x="92" y="21"/>
                    </a:lnTo>
                    <a:lnTo>
                      <a:pt x="93" y="23"/>
                    </a:lnTo>
                    <a:lnTo>
                      <a:pt x="93" y="25"/>
                    </a:lnTo>
                    <a:lnTo>
                      <a:pt x="94" y="27"/>
                    </a:lnTo>
                    <a:lnTo>
                      <a:pt x="94" y="29"/>
                    </a:lnTo>
                    <a:lnTo>
                      <a:pt x="94" y="31"/>
                    </a:lnTo>
                    <a:lnTo>
                      <a:pt x="94" y="33"/>
                    </a:lnTo>
                    <a:lnTo>
                      <a:pt x="94" y="36"/>
                    </a:lnTo>
                    <a:lnTo>
                      <a:pt x="94" y="40"/>
                    </a:lnTo>
                    <a:lnTo>
                      <a:pt x="96" y="42"/>
                    </a:lnTo>
                    <a:lnTo>
                      <a:pt x="94" y="75"/>
                    </a:lnTo>
                    <a:lnTo>
                      <a:pt x="94" y="78"/>
                    </a:lnTo>
                    <a:lnTo>
                      <a:pt x="94" y="80"/>
                    </a:lnTo>
                    <a:lnTo>
                      <a:pt x="94" y="82"/>
                    </a:lnTo>
                    <a:lnTo>
                      <a:pt x="94" y="84"/>
                    </a:lnTo>
                    <a:lnTo>
                      <a:pt x="94" y="87"/>
                    </a:lnTo>
                    <a:lnTo>
                      <a:pt x="94" y="89"/>
                    </a:lnTo>
                    <a:lnTo>
                      <a:pt x="94" y="90"/>
                    </a:lnTo>
                    <a:lnTo>
                      <a:pt x="94" y="92"/>
                    </a:lnTo>
                    <a:lnTo>
                      <a:pt x="94" y="94"/>
                    </a:lnTo>
                    <a:lnTo>
                      <a:pt x="94" y="95"/>
                    </a:lnTo>
                    <a:lnTo>
                      <a:pt x="94" y="96"/>
                    </a:lnTo>
                    <a:lnTo>
                      <a:pt x="96" y="97"/>
                    </a:lnTo>
                    <a:lnTo>
                      <a:pt x="96" y="99"/>
                    </a:lnTo>
                    <a:lnTo>
                      <a:pt x="96" y="100"/>
                    </a:lnTo>
                    <a:lnTo>
                      <a:pt x="97" y="101"/>
                    </a:lnTo>
                    <a:lnTo>
                      <a:pt x="97" y="102"/>
                    </a:lnTo>
                    <a:lnTo>
                      <a:pt x="97" y="103"/>
                    </a:lnTo>
                    <a:lnTo>
                      <a:pt x="98" y="104"/>
                    </a:lnTo>
                    <a:lnTo>
                      <a:pt x="98" y="105"/>
                    </a:lnTo>
                    <a:lnTo>
                      <a:pt x="99" y="106"/>
                    </a:lnTo>
                    <a:lnTo>
                      <a:pt x="99" y="107"/>
                    </a:lnTo>
                    <a:lnTo>
                      <a:pt x="100" y="108"/>
                    </a:lnTo>
                    <a:lnTo>
                      <a:pt x="100" y="109"/>
                    </a:lnTo>
                    <a:lnTo>
                      <a:pt x="101" y="111"/>
                    </a:lnTo>
                    <a:lnTo>
                      <a:pt x="73" y="111"/>
                    </a:lnTo>
                    <a:lnTo>
                      <a:pt x="72" y="111"/>
                    </a:lnTo>
                    <a:lnTo>
                      <a:pt x="72" y="109"/>
                    </a:lnTo>
                    <a:lnTo>
                      <a:pt x="70" y="108"/>
                    </a:lnTo>
                    <a:lnTo>
                      <a:pt x="70" y="107"/>
                    </a:lnTo>
                    <a:lnTo>
                      <a:pt x="70" y="106"/>
                    </a:lnTo>
                    <a:lnTo>
                      <a:pt x="69" y="105"/>
                    </a:lnTo>
                    <a:lnTo>
                      <a:pt x="69" y="104"/>
                    </a:lnTo>
                    <a:lnTo>
                      <a:pt x="69" y="103"/>
                    </a:lnTo>
                    <a:lnTo>
                      <a:pt x="69" y="102"/>
                    </a:lnTo>
                    <a:lnTo>
                      <a:pt x="68" y="102"/>
                    </a:lnTo>
                    <a:lnTo>
                      <a:pt x="68" y="101"/>
                    </a:lnTo>
                    <a:lnTo>
                      <a:pt x="68" y="100"/>
                    </a:lnTo>
                    <a:lnTo>
                      <a:pt x="68" y="99"/>
                    </a:lnTo>
                    <a:lnTo>
                      <a:pt x="66" y="101"/>
                    </a:lnTo>
                    <a:lnTo>
                      <a:pt x="65" y="102"/>
                    </a:lnTo>
                    <a:lnTo>
                      <a:pt x="64" y="103"/>
                    </a:lnTo>
                    <a:lnTo>
                      <a:pt x="63" y="104"/>
                    </a:lnTo>
                    <a:lnTo>
                      <a:pt x="61" y="105"/>
                    </a:lnTo>
                    <a:lnTo>
                      <a:pt x="60" y="106"/>
                    </a:lnTo>
                    <a:lnTo>
                      <a:pt x="59" y="107"/>
                    </a:lnTo>
                    <a:lnTo>
                      <a:pt x="58" y="108"/>
                    </a:lnTo>
                    <a:lnTo>
                      <a:pt x="56" y="108"/>
                    </a:lnTo>
                    <a:lnTo>
                      <a:pt x="55" y="109"/>
                    </a:lnTo>
                    <a:lnTo>
                      <a:pt x="54" y="111"/>
                    </a:lnTo>
                    <a:lnTo>
                      <a:pt x="53" y="111"/>
                    </a:lnTo>
                    <a:lnTo>
                      <a:pt x="51" y="112"/>
                    </a:lnTo>
                    <a:lnTo>
                      <a:pt x="50" y="112"/>
                    </a:lnTo>
                    <a:lnTo>
                      <a:pt x="48" y="113"/>
                    </a:lnTo>
                    <a:lnTo>
                      <a:pt x="46" y="113"/>
                    </a:lnTo>
                    <a:lnTo>
                      <a:pt x="45" y="113"/>
                    </a:lnTo>
                    <a:lnTo>
                      <a:pt x="43" y="114"/>
                    </a:lnTo>
                    <a:lnTo>
                      <a:pt x="42" y="114"/>
                    </a:lnTo>
                    <a:lnTo>
                      <a:pt x="40" y="114"/>
                    </a:lnTo>
                    <a:lnTo>
                      <a:pt x="39" y="114"/>
                    </a:lnTo>
                    <a:lnTo>
                      <a:pt x="37" y="114"/>
                    </a:lnTo>
                    <a:lnTo>
                      <a:pt x="36" y="114"/>
                    </a:lnTo>
                    <a:lnTo>
                      <a:pt x="35" y="114"/>
                    </a:lnTo>
                    <a:lnTo>
                      <a:pt x="32" y="114"/>
                    </a:lnTo>
                    <a:lnTo>
                      <a:pt x="29" y="114"/>
                    </a:lnTo>
                    <a:lnTo>
                      <a:pt x="27" y="114"/>
                    </a:lnTo>
                    <a:lnTo>
                      <a:pt x="25" y="113"/>
                    </a:lnTo>
                    <a:lnTo>
                      <a:pt x="21" y="113"/>
                    </a:lnTo>
                    <a:lnTo>
                      <a:pt x="19" y="112"/>
                    </a:lnTo>
                    <a:lnTo>
                      <a:pt x="17" y="111"/>
                    </a:lnTo>
                    <a:lnTo>
                      <a:pt x="15" y="109"/>
                    </a:lnTo>
                    <a:lnTo>
                      <a:pt x="13" y="108"/>
                    </a:lnTo>
                    <a:lnTo>
                      <a:pt x="12" y="107"/>
                    </a:lnTo>
                    <a:lnTo>
                      <a:pt x="10" y="106"/>
                    </a:lnTo>
                    <a:lnTo>
                      <a:pt x="9" y="104"/>
                    </a:lnTo>
                    <a:lnTo>
                      <a:pt x="7" y="103"/>
                    </a:lnTo>
                    <a:lnTo>
                      <a:pt x="6" y="102"/>
                    </a:lnTo>
                    <a:lnTo>
                      <a:pt x="5" y="100"/>
                    </a:lnTo>
                    <a:lnTo>
                      <a:pt x="3" y="98"/>
                    </a:lnTo>
                    <a:lnTo>
                      <a:pt x="3" y="97"/>
                    </a:lnTo>
                    <a:lnTo>
                      <a:pt x="2" y="95"/>
                    </a:lnTo>
                    <a:lnTo>
                      <a:pt x="1" y="93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7"/>
                    </a:lnTo>
                    <a:lnTo>
                      <a:pt x="0" y="84"/>
                    </a:lnTo>
                    <a:lnTo>
                      <a:pt x="0" y="81"/>
                    </a:lnTo>
                    <a:lnTo>
                      <a:pt x="0" y="80"/>
                    </a:lnTo>
                    <a:lnTo>
                      <a:pt x="0" y="79"/>
                    </a:lnTo>
                    <a:lnTo>
                      <a:pt x="0" y="78"/>
                    </a:lnTo>
                    <a:lnTo>
                      <a:pt x="0" y="76"/>
                    </a:lnTo>
                    <a:lnTo>
                      <a:pt x="0" y="75"/>
                    </a:lnTo>
                    <a:lnTo>
                      <a:pt x="1" y="74"/>
                    </a:lnTo>
                    <a:lnTo>
                      <a:pt x="1" y="73"/>
                    </a:lnTo>
                    <a:lnTo>
                      <a:pt x="1" y="71"/>
                    </a:lnTo>
                    <a:lnTo>
                      <a:pt x="2" y="70"/>
                    </a:lnTo>
                    <a:lnTo>
                      <a:pt x="2" y="69"/>
                    </a:lnTo>
                    <a:lnTo>
                      <a:pt x="3" y="68"/>
                    </a:lnTo>
                    <a:lnTo>
                      <a:pt x="4" y="66"/>
                    </a:lnTo>
                    <a:lnTo>
                      <a:pt x="4" y="65"/>
                    </a:lnTo>
                    <a:lnTo>
                      <a:pt x="5" y="64"/>
                    </a:lnTo>
                    <a:lnTo>
                      <a:pt x="6" y="63"/>
                    </a:lnTo>
                    <a:lnTo>
                      <a:pt x="7" y="61"/>
                    </a:lnTo>
                    <a:lnTo>
                      <a:pt x="8" y="60"/>
                    </a:lnTo>
                    <a:lnTo>
                      <a:pt x="9" y="59"/>
                    </a:lnTo>
                    <a:lnTo>
                      <a:pt x="10" y="58"/>
                    </a:lnTo>
                    <a:lnTo>
                      <a:pt x="11" y="57"/>
                    </a:lnTo>
                    <a:lnTo>
                      <a:pt x="12" y="57"/>
                    </a:lnTo>
                    <a:lnTo>
                      <a:pt x="13" y="56"/>
                    </a:lnTo>
                    <a:lnTo>
                      <a:pt x="14" y="55"/>
                    </a:lnTo>
                    <a:lnTo>
                      <a:pt x="16" y="54"/>
                    </a:lnTo>
                    <a:lnTo>
                      <a:pt x="17" y="54"/>
                    </a:lnTo>
                    <a:lnTo>
                      <a:pt x="18" y="53"/>
                    </a:lnTo>
                    <a:lnTo>
                      <a:pt x="20" y="53"/>
                    </a:lnTo>
                    <a:lnTo>
                      <a:pt x="21" y="52"/>
                    </a:lnTo>
                    <a:lnTo>
                      <a:pt x="24" y="52"/>
                    </a:lnTo>
                    <a:lnTo>
                      <a:pt x="26" y="51"/>
                    </a:lnTo>
                    <a:lnTo>
                      <a:pt x="27" y="51"/>
                    </a:lnTo>
                    <a:lnTo>
                      <a:pt x="29" y="50"/>
                    </a:lnTo>
                    <a:lnTo>
                      <a:pt x="32" y="50"/>
                    </a:lnTo>
                    <a:lnTo>
                      <a:pt x="34" y="49"/>
                    </a:lnTo>
                    <a:lnTo>
                      <a:pt x="36" y="49"/>
                    </a:lnTo>
                    <a:lnTo>
                      <a:pt x="39" y="48"/>
                    </a:lnTo>
                    <a:lnTo>
                      <a:pt x="42" y="48"/>
                    </a:lnTo>
                    <a:lnTo>
                      <a:pt x="45" y="47"/>
                    </a:lnTo>
                    <a:lnTo>
                      <a:pt x="48" y="47"/>
                    </a:lnTo>
                    <a:lnTo>
                      <a:pt x="51" y="46"/>
                    </a:lnTo>
                    <a:lnTo>
                      <a:pt x="53" y="45"/>
                    </a:lnTo>
                    <a:lnTo>
                      <a:pt x="56" y="45"/>
                    </a:lnTo>
                    <a:lnTo>
                      <a:pt x="58" y="44"/>
                    </a:lnTo>
                    <a:lnTo>
                      <a:pt x="60" y="44"/>
                    </a:lnTo>
                    <a:lnTo>
                      <a:pt x="61" y="43"/>
                    </a:lnTo>
                    <a:lnTo>
                      <a:pt x="63" y="43"/>
                    </a:lnTo>
                    <a:lnTo>
                      <a:pt x="64" y="42"/>
                    </a:lnTo>
                    <a:lnTo>
                      <a:pt x="66" y="41"/>
                    </a:lnTo>
                    <a:lnTo>
                      <a:pt x="66" y="37"/>
                    </a:lnTo>
                    <a:lnTo>
                      <a:pt x="65" y="36"/>
                    </a:lnTo>
                    <a:lnTo>
                      <a:pt x="65" y="35"/>
                    </a:lnTo>
                    <a:lnTo>
                      <a:pt x="65" y="34"/>
                    </a:lnTo>
                    <a:lnTo>
                      <a:pt x="65" y="33"/>
                    </a:lnTo>
                    <a:lnTo>
                      <a:pt x="65" y="32"/>
                    </a:lnTo>
                    <a:lnTo>
                      <a:pt x="64" y="31"/>
                    </a:lnTo>
                    <a:lnTo>
                      <a:pt x="64" y="30"/>
                    </a:lnTo>
                    <a:lnTo>
                      <a:pt x="64" y="29"/>
                    </a:lnTo>
                    <a:lnTo>
                      <a:pt x="63" y="28"/>
                    </a:lnTo>
                    <a:lnTo>
                      <a:pt x="62" y="27"/>
                    </a:lnTo>
                    <a:lnTo>
                      <a:pt x="62" y="26"/>
                    </a:lnTo>
                    <a:lnTo>
                      <a:pt x="61" y="26"/>
                    </a:lnTo>
                    <a:lnTo>
                      <a:pt x="60" y="25"/>
                    </a:lnTo>
                    <a:lnTo>
                      <a:pt x="59" y="25"/>
                    </a:lnTo>
                    <a:lnTo>
                      <a:pt x="58" y="24"/>
                    </a:lnTo>
                    <a:lnTo>
                      <a:pt x="57" y="24"/>
                    </a:lnTo>
                    <a:lnTo>
                      <a:pt x="56" y="23"/>
                    </a:lnTo>
                    <a:lnTo>
                      <a:pt x="55" y="23"/>
                    </a:lnTo>
                    <a:lnTo>
                      <a:pt x="53" y="23"/>
                    </a:lnTo>
                    <a:lnTo>
                      <a:pt x="52" y="23"/>
                    </a:lnTo>
                    <a:lnTo>
                      <a:pt x="51" y="23"/>
                    </a:lnTo>
                    <a:lnTo>
                      <a:pt x="49" y="23"/>
                    </a:lnTo>
                    <a:lnTo>
                      <a:pt x="48" y="22"/>
                    </a:lnTo>
                    <a:lnTo>
                      <a:pt x="45" y="23"/>
                    </a:lnTo>
                    <a:lnTo>
                      <a:pt x="44" y="23"/>
                    </a:lnTo>
                    <a:lnTo>
                      <a:pt x="43" y="23"/>
                    </a:lnTo>
                    <a:lnTo>
                      <a:pt x="42" y="23"/>
                    </a:lnTo>
                    <a:lnTo>
                      <a:pt x="41" y="23"/>
                    </a:lnTo>
                    <a:lnTo>
                      <a:pt x="39" y="23"/>
                    </a:lnTo>
                    <a:lnTo>
                      <a:pt x="39" y="24"/>
                    </a:lnTo>
                    <a:lnTo>
                      <a:pt x="38" y="24"/>
                    </a:lnTo>
                    <a:lnTo>
                      <a:pt x="37" y="24"/>
                    </a:lnTo>
                    <a:lnTo>
                      <a:pt x="36" y="25"/>
                    </a:lnTo>
                    <a:lnTo>
                      <a:pt x="35" y="25"/>
                    </a:lnTo>
                    <a:lnTo>
                      <a:pt x="34" y="26"/>
                    </a:lnTo>
                    <a:lnTo>
                      <a:pt x="33" y="27"/>
                    </a:lnTo>
                    <a:lnTo>
                      <a:pt x="32" y="28"/>
                    </a:lnTo>
                    <a:lnTo>
                      <a:pt x="31" y="29"/>
                    </a:lnTo>
                    <a:lnTo>
                      <a:pt x="31" y="30"/>
                    </a:lnTo>
                    <a:lnTo>
                      <a:pt x="30" y="30"/>
                    </a:lnTo>
                    <a:lnTo>
                      <a:pt x="30" y="31"/>
                    </a:lnTo>
                    <a:lnTo>
                      <a:pt x="29" y="32"/>
                    </a:lnTo>
                    <a:lnTo>
                      <a:pt x="29" y="33"/>
                    </a:lnTo>
                    <a:lnTo>
                      <a:pt x="28" y="34"/>
                    </a:lnTo>
                    <a:lnTo>
                      <a:pt x="28" y="35"/>
                    </a:lnTo>
                    <a:close/>
                    <a:moveTo>
                      <a:pt x="66" y="59"/>
                    </a:moveTo>
                    <a:lnTo>
                      <a:pt x="65" y="60"/>
                    </a:lnTo>
                    <a:lnTo>
                      <a:pt x="64" y="60"/>
                    </a:lnTo>
                    <a:lnTo>
                      <a:pt x="63" y="60"/>
                    </a:lnTo>
                    <a:lnTo>
                      <a:pt x="61" y="60"/>
                    </a:lnTo>
                    <a:lnTo>
                      <a:pt x="60" y="61"/>
                    </a:lnTo>
                    <a:lnTo>
                      <a:pt x="59" y="61"/>
                    </a:lnTo>
                    <a:lnTo>
                      <a:pt x="58" y="61"/>
                    </a:lnTo>
                    <a:lnTo>
                      <a:pt x="56" y="63"/>
                    </a:lnTo>
                    <a:lnTo>
                      <a:pt x="55" y="63"/>
                    </a:lnTo>
                    <a:lnTo>
                      <a:pt x="53" y="64"/>
                    </a:lnTo>
                    <a:lnTo>
                      <a:pt x="51" y="64"/>
                    </a:lnTo>
                    <a:lnTo>
                      <a:pt x="50" y="64"/>
                    </a:lnTo>
                    <a:lnTo>
                      <a:pt x="48" y="65"/>
                    </a:lnTo>
                    <a:lnTo>
                      <a:pt x="45" y="65"/>
                    </a:lnTo>
                    <a:lnTo>
                      <a:pt x="43" y="66"/>
                    </a:lnTo>
                    <a:lnTo>
                      <a:pt x="41" y="66"/>
                    </a:lnTo>
                    <a:lnTo>
                      <a:pt x="40" y="66"/>
                    </a:lnTo>
                    <a:lnTo>
                      <a:pt x="38" y="67"/>
                    </a:lnTo>
                    <a:lnTo>
                      <a:pt x="37" y="67"/>
                    </a:lnTo>
                    <a:lnTo>
                      <a:pt x="36" y="68"/>
                    </a:lnTo>
                    <a:lnTo>
                      <a:pt x="35" y="68"/>
                    </a:lnTo>
                    <a:lnTo>
                      <a:pt x="34" y="69"/>
                    </a:lnTo>
                    <a:lnTo>
                      <a:pt x="33" y="69"/>
                    </a:lnTo>
                    <a:lnTo>
                      <a:pt x="32" y="70"/>
                    </a:lnTo>
                    <a:lnTo>
                      <a:pt x="31" y="71"/>
                    </a:lnTo>
                    <a:lnTo>
                      <a:pt x="30" y="72"/>
                    </a:lnTo>
                    <a:lnTo>
                      <a:pt x="29" y="73"/>
                    </a:lnTo>
                    <a:lnTo>
                      <a:pt x="29" y="74"/>
                    </a:lnTo>
                    <a:lnTo>
                      <a:pt x="28" y="75"/>
                    </a:lnTo>
                    <a:lnTo>
                      <a:pt x="28" y="76"/>
                    </a:lnTo>
                    <a:lnTo>
                      <a:pt x="28" y="77"/>
                    </a:lnTo>
                    <a:lnTo>
                      <a:pt x="28" y="78"/>
                    </a:lnTo>
                    <a:lnTo>
                      <a:pt x="28" y="79"/>
                    </a:lnTo>
                    <a:lnTo>
                      <a:pt x="28" y="80"/>
                    </a:lnTo>
                    <a:lnTo>
                      <a:pt x="28" y="81"/>
                    </a:lnTo>
                    <a:lnTo>
                      <a:pt x="28" y="82"/>
                    </a:lnTo>
                    <a:lnTo>
                      <a:pt x="28" y="83"/>
                    </a:lnTo>
                    <a:lnTo>
                      <a:pt x="28" y="84"/>
                    </a:lnTo>
                    <a:lnTo>
                      <a:pt x="29" y="85"/>
                    </a:lnTo>
                    <a:lnTo>
                      <a:pt x="29" y="87"/>
                    </a:lnTo>
                    <a:lnTo>
                      <a:pt x="30" y="88"/>
                    </a:lnTo>
                    <a:lnTo>
                      <a:pt x="30" y="89"/>
                    </a:lnTo>
                    <a:lnTo>
                      <a:pt x="31" y="90"/>
                    </a:lnTo>
                    <a:lnTo>
                      <a:pt x="32" y="90"/>
                    </a:lnTo>
                    <a:lnTo>
                      <a:pt x="32" y="91"/>
                    </a:lnTo>
                    <a:lnTo>
                      <a:pt x="33" y="92"/>
                    </a:lnTo>
                    <a:lnTo>
                      <a:pt x="34" y="92"/>
                    </a:lnTo>
                    <a:lnTo>
                      <a:pt x="35" y="93"/>
                    </a:lnTo>
                    <a:lnTo>
                      <a:pt x="36" y="93"/>
                    </a:lnTo>
                    <a:lnTo>
                      <a:pt x="37" y="94"/>
                    </a:lnTo>
                    <a:lnTo>
                      <a:pt x="38" y="94"/>
                    </a:lnTo>
                    <a:lnTo>
                      <a:pt x="39" y="94"/>
                    </a:lnTo>
                    <a:lnTo>
                      <a:pt x="40" y="94"/>
                    </a:lnTo>
                    <a:lnTo>
                      <a:pt x="41" y="94"/>
                    </a:lnTo>
                    <a:lnTo>
                      <a:pt x="42" y="94"/>
                    </a:lnTo>
                    <a:lnTo>
                      <a:pt x="44" y="94"/>
                    </a:lnTo>
                    <a:lnTo>
                      <a:pt x="45" y="94"/>
                    </a:lnTo>
                    <a:lnTo>
                      <a:pt x="46" y="94"/>
                    </a:lnTo>
                    <a:lnTo>
                      <a:pt x="48" y="94"/>
                    </a:lnTo>
                    <a:lnTo>
                      <a:pt x="49" y="94"/>
                    </a:lnTo>
                    <a:lnTo>
                      <a:pt x="50" y="94"/>
                    </a:lnTo>
                    <a:lnTo>
                      <a:pt x="52" y="93"/>
                    </a:lnTo>
                    <a:lnTo>
                      <a:pt x="53" y="93"/>
                    </a:lnTo>
                    <a:lnTo>
                      <a:pt x="54" y="92"/>
                    </a:lnTo>
                    <a:lnTo>
                      <a:pt x="55" y="92"/>
                    </a:lnTo>
                    <a:lnTo>
                      <a:pt x="56" y="91"/>
                    </a:lnTo>
                    <a:lnTo>
                      <a:pt x="57" y="90"/>
                    </a:lnTo>
                    <a:lnTo>
                      <a:pt x="59" y="89"/>
                    </a:lnTo>
                    <a:lnTo>
                      <a:pt x="60" y="88"/>
                    </a:lnTo>
                    <a:lnTo>
                      <a:pt x="61" y="87"/>
                    </a:lnTo>
                    <a:lnTo>
                      <a:pt x="62" y="85"/>
                    </a:lnTo>
                    <a:lnTo>
                      <a:pt x="63" y="84"/>
                    </a:lnTo>
                    <a:lnTo>
                      <a:pt x="63" y="83"/>
                    </a:lnTo>
                    <a:lnTo>
                      <a:pt x="64" y="82"/>
                    </a:lnTo>
                    <a:lnTo>
                      <a:pt x="64" y="81"/>
                    </a:lnTo>
                    <a:lnTo>
                      <a:pt x="64" y="80"/>
                    </a:lnTo>
                    <a:lnTo>
                      <a:pt x="65" y="79"/>
                    </a:lnTo>
                    <a:lnTo>
                      <a:pt x="65" y="78"/>
                    </a:lnTo>
                    <a:lnTo>
                      <a:pt x="65" y="77"/>
                    </a:lnTo>
                    <a:lnTo>
                      <a:pt x="65" y="76"/>
                    </a:lnTo>
                    <a:lnTo>
                      <a:pt x="65" y="75"/>
                    </a:lnTo>
                    <a:lnTo>
                      <a:pt x="65" y="74"/>
                    </a:lnTo>
                    <a:lnTo>
                      <a:pt x="65" y="73"/>
                    </a:lnTo>
                    <a:lnTo>
                      <a:pt x="65" y="71"/>
                    </a:lnTo>
                    <a:lnTo>
                      <a:pt x="65" y="70"/>
                    </a:lnTo>
                    <a:lnTo>
                      <a:pt x="65" y="69"/>
                    </a:lnTo>
                    <a:lnTo>
                      <a:pt x="65" y="67"/>
                    </a:lnTo>
                    <a:lnTo>
                      <a:pt x="66" y="65"/>
                    </a:lnTo>
                    <a:lnTo>
                      <a:pt x="66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6" name="Freeform 634"/>
              <p:cNvSpPr>
                <a:spLocks/>
              </p:cNvSpPr>
              <p:nvPr/>
            </p:nvSpPr>
            <p:spPr bwMode="auto">
              <a:xfrm>
                <a:off x="4168" y="1378"/>
                <a:ext cx="50" cy="56"/>
              </a:xfrm>
              <a:custGeom>
                <a:avLst/>
                <a:gdLst>
                  <a:gd name="T0" fmla="*/ 9 w 99"/>
                  <a:gd name="T1" fmla="*/ 7 h 111"/>
                  <a:gd name="T2" fmla="*/ 9 w 99"/>
                  <a:gd name="T3" fmla="*/ 6 h 111"/>
                  <a:gd name="T4" fmla="*/ 9 w 99"/>
                  <a:gd name="T5" fmla="*/ 6 h 111"/>
                  <a:gd name="T6" fmla="*/ 9 w 99"/>
                  <a:gd name="T7" fmla="*/ 5 h 111"/>
                  <a:gd name="T8" fmla="*/ 9 w 99"/>
                  <a:gd name="T9" fmla="*/ 5 h 111"/>
                  <a:gd name="T10" fmla="*/ 9 w 99"/>
                  <a:gd name="T11" fmla="*/ 4 h 111"/>
                  <a:gd name="T12" fmla="*/ 9 w 99"/>
                  <a:gd name="T13" fmla="*/ 4 h 111"/>
                  <a:gd name="T14" fmla="*/ 8 w 99"/>
                  <a:gd name="T15" fmla="*/ 4 h 111"/>
                  <a:gd name="T16" fmla="*/ 8 w 99"/>
                  <a:gd name="T17" fmla="*/ 4 h 111"/>
                  <a:gd name="T18" fmla="*/ 8 w 99"/>
                  <a:gd name="T19" fmla="*/ 3 h 111"/>
                  <a:gd name="T20" fmla="*/ 8 w 99"/>
                  <a:gd name="T21" fmla="*/ 3 h 111"/>
                  <a:gd name="T22" fmla="*/ 7 w 99"/>
                  <a:gd name="T23" fmla="*/ 3 h 111"/>
                  <a:gd name="T24" fmla="*/ 7 w 99"/>
                  <a:gd name="T25" fmla="*/ 3 h 111"/>
                  <a:gd name="T26" fmla="*/ 6 w 99"/>
                  <a:gd name="T27" fmla="*/ 3 h 111"/>
                  <a:gd name="T28" fmla="*/ 6 w 99"/>
                  <a:gd name="T29" fmla="*/ 3 h 111"/>
                  <a:gd name="T30" fmla="*/ 6 w 99"/>
                  <a:gd name="T31" fmla="*/ 4 h 111"/>
                  <a:gd name="T32" fmla="*/ 5 w 99"/>
                  <a:gd name="T33" fmla="*/ 4 h 111"/>
                  <a:gd name="T34" fmla="*/ 5 w 99"/>
                  <a:gd name="T35" fmla="*/ 4 h 111"/>
                  <a:gd name="T36" fmla="*/ 4 w 99"/>
                  <a:gd name="T37" fmla="*/ 4 h 111"/>
                  <a:gd name="T38" fmla="*/ 4 w 99"/>
                  <a:gd name="T39" fmla="*/ 5 h 111"/>
                  <a:gd name="T40" fmla="*/ 4 w 99"/>
                  <a:gd name="T41" fmla="*/ 5 h 111"/>
                  <a:gd name="T42" fmla="*/ 4 w 99"/>
                  <a:gd name="T43" fmla="*/ 6 h 111"/>
                  <a:gd name="T44" fmla="*/ 4 w 99"/>
                  <a:gd name="T45" fmla="*/ 6 h 111"/>
                  <a:gd name="T46" fmla="*/ 4 w 99"/>
                  <a:gd name="T47" fmla="*/ 7 h 111"/>
                  <a:gd name="T48" fmla="*/ 4 w 99"/>
                  <a:gd name="T49" fmla="*/ 8 h 111"/>
                  <a:gd name="T50" fmla="*/ 0 w 99"/>
                  <a:gd name="T51" fmla="*/ 1 h 111"/>
                  <a:gd name="T52" fmla="*/ 4 w 99"/>
                  <a:gd name="T53" fmla="*/ 3 h 111"/>
                  <a:gd name="T54" fmla="*/ 5 w 99"/>
                  <a:gd name="T55" fmla="*/ 1 h 111"/>
                  <a:gd name="T56" fmla="*/ 6 w 99"/>
                  <a:gd name="T57" fmla="*/ 1 h 111"/>
                  <a:gd name="T58" fmla="*/ 7 w 99"/>
                  <a:gd name="T59" fmla="*/ 1 h 111"/>
                  <a:gd name="T60" fmla="*/ 8 w 99"/>
                  <a:gd name="T61" fmla="*/ 1 h 111"/>
                  <a:gd name="T62" fmla="*/ 9 w 99"/>
                  <a:gd name="T63" fmla="*/ 1 h 111"/>
                  <a:gd name="T64" fmla="*/ 9 w 99"/>
                  <a:gd name="T65" fmla="*/ 1 h 111"/>
                  <a:gd name="T66" fmla="*/ 10 w 99"/>
                  <a:gd name="T67" fmla="*/ 1 h 111"/>
                  <a:gd name="T68" fmla="*/ 10 w 99"/>
                  <a:gd name="T69" fmla="*/ 1 h 111"/>
                  <a:gd name="T70" fmla="*/ 11 w 99"/>
                  <a:gd name="T71" fmla="*/ 1 h 111"/>
                  <a:gd name="T72" fmla="*/ 11 w 99"/>
                  <a:gd name="T73" fmla="*/ 2 h 111"/>
                  <a:gd name="T74" fmla="*/ 12 w 99"/>
                  <a:gd name="T75" fmla="*/ 2 h 111"/>
                  <a:gd name="T76" fmla="*/ 12 w 99"/>
                  <a:gd name="T77" fmla="*/ 2 h 111"/>
                  <a:gd name="T78" fmla="*/ 12 w 99"/>
                  <a:gd name="T79" fmla="*/ 3 h 111"/>
                  <a:gd name="T80" fmla="*/ 12 w 99"/>
                  <a:gd name="T81" fmla="*/ 3 h 111"/>
                  <a:gd name="T82" fmla="*/ 12 w 99"/>
                  <a:gd name="T83" fmla="*/ 3 h 111"/>
                  <a:gd name="T84" fmla="*/ 13 w 99"/>
                  <a:gd name="T85" fmla="*/ 4 h 111"/>
                  <a:gd name="T86" fmla="*/ 13 w 99"/>
                  <a:gd name="T87" fmla="*/ 4 h 111"/>
                  <a:gd name="T88" fmla="*/ 13 w 99"/>
                  <a:gd name="T89" fmla="*/ 5 h 111"/>
                  <a:gd name="T90" fmla="*/ 13 w 99"/>
                  <a:gd name="T91" fmla="*/ 6 h 111"/>
                  <a:gd name="T92" fmla="*/ 13 w 99"/>
                  <a:gd name="T93" fmla="*/ 14 h 11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99"/>
                  <a:gd name="T142" fmla="*/ 0 h 111"/>
                  <a:gd name="T143" fmla="*/ 99 w 99"/>
                  <a:gd name="T144" fmla="*/ 111 h 11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99" h="111">
                    <a:moveTo>
                      <a:pt x="99" y="111"/>
                    </a:moveTo>
                    <a:lnTo>
                      <a:pt x="70" y="111"/>
                    </a:lnTo>
                    <a:lnTo>
                      <a:pt x="70" y="55"/>
                    </a:lnTo>
                    <a:lnTo>
                      <a:pt x="69" y="53"/>
                    </a:lnTo>
                    <a:lnTo>
                      <a:pt x="69" y="50"/>
                    </a:lnTo>
                    <a:lnTo>
                      <a:pt x="69" y="48"/>
                    </a:lnTo>
                    <a:lnTo>
                      <a:pt x="69" y="46"/>
                    </a:lnTo>
                    <a:lnTo>
                      <a:pt x="69" y="44"/>
                    </a:lnTo>
                    <a:lnTo>
                      <a:pt x="69" y="42"/>
                    </a:lnTo>
                    <a:lnTo>
                      <a:pt x="69" y="41"/>
                    </a:lnTo>
                    <a:lnTo>
                      <a:pt x="69" y="39"/>
                    </a:lnTo>
                    <a:lnTo>
                      <a:pt x="68" y="37"/>
                    </a:lnTo>
                    <a:lnTo>
                      <a:pt x="68" y="35"/>
                    </a:lnTo>
                    <a:lnTo>
                      <a:pt x="68" y="34"/>
                    </a:lnTo>
                    <a:lnTo>
                      <a:pt x="68" y="33"/>
                    </a:lnTo>
                    <a:lnTo>
                      <a:pt x="67" y="33"/>
                    </a:lnTo>
                    <a:lnTo>
                      <a:pt x="67" y="32"/>
                    </a:lnTo>
                    <a:lnTo>
                      <a:pt x="67" y="31"/>
                    </a:lnTo>
                    <a:lnTo>
                      <a:pt x="65" y="30"/>
                    </a:lnTo>
                    <a:lnTo>
                      <a:pt x="65" y="29"/>
                    </a:lnTo>
                    <a:lnTo>
                      <a:pt x="64" y="28"/>
                    </a:lnTo>
                    <a:lnTo>
                      <a:pt x="63" y="27"/>
                    </a:lnTo>
                    <a:lnTo>
                      <a:pt x="62" y="26"/>
                    </a:lnTo>
                    <a:lnTo>
                      <a:pt x="62" y="25"/>
                    </a:lnTo>
                    <a:lnTo>
                      <a:pt x="61" y="25"/>
                    </a:lnTo>
                    <a:lnTo>
                      <a:pt x="60" y="25"/>
                    </a:lnTo>
                    <a:lnTo>
                      <a:pt x="59" y="24"/>
                    </a:lnTo>
                    <a:lnTo>
                      <a:pt x="58" y="24"/>
                    </a:lnTo>
                    <a:lnTo>
                      <a:pt x="57" y="23"/>
                    </a:lnTo>
                    <a:lnTo>
                      <a:pt x="56" y="23"/>
                    </a:lnTo>
                    <a:lnTo>
                      <a:pt x="55" y="23"/>
                    </a:lnTo>
                    <a:lnTo>
                      <a:pt x="54" y="23"/>
                    </a:lnTo>
                    <a:lnTo>
                      <a:pt x="53" y="23"/>
                    </a:lnTo>
                    <a:lnTo>
                      <a:pt x="52" y="23"/>
                    </a:lnTo>
                    <a:lnTo>
                      <a:pt x="52" y="22"/>
                    </a:lnTo>
                    <a:lnTo>
                      <a:pt x="50" y="23"/>
                    </a:lnTo>
                    <a:lnTo>
                      <a:pt x="49" y="23"/>
                    </a:lnTo>
                    <a:lnTo>
                      <a:pt x="48" y="23"/>
                    </a:lnTo>
                    <a:lnTo>
                      <a:pt x="47" y="23"/>
                    </a:lnTo>
                    <a:lnTo>
                      <a:pt x="46" y="23"/>
                    </a:lnTo>
                    <a:lnTo>
                      <a:pt x="45" y="24"/>
                    </a:lnTo>
                    <a:lnTo>
                      <a:pt x="44" y="24"/>
                    </a:lnTo>
                    <a:lnTo>
                      <a:pt x="42" y="24"/>
                    </a:lnTo>
                    <a:lnTo>
                      <a:pt x="41" y="25"/>
                    </a:lnTo>
                    <a:lnTo>
                      <a:pt x="40" y="25"/>
                    </a:lnTo>
                    <a:lnTo>
                      <a:pt x="39" y="26"/>
                    </a:lnTo>
                    <a:lnTo>
                      <a:pt x="38" y="26"/>
                    </a:lnTo>
                    <a:lnTo>
                      <a:pt x="37" y="27"/>
                    </a:lnTo>
                    <a:lnTo>
                      <a:pt x="36" y="28"/>
                    </a:lnTo>
                    <a:lnTo>
                      <a:pt x="35" y="29"/>
                    </a:lnTo>
                    <a:lnTo>
                      <a:pt x="34" y="30"/>
                    </a:lnTo>
                    <a:lnTo>
                      <a:pt x="33" y="30"/>
                    </a:lnTo>
                    <a:lnTo>
                      <a:pt x="32" y="31"/>
                    </a:lnTo>
                    <a:lnTo>
                      <a:pt x="32" y="32"/>
                    </a:lnTo>
                    <a:lnTo>
                      <a:pt x="31" y="33"/>
                    </a:lnTo>
                    <a:lnTo>
                      <a:pt x="31" y="34"/>
                    </a:lnTo>
                    <a:lnTo>
                      <a:pt x="30" y="35"/>
                    </a:lnTo>
                    <a:lnTo>
                      <a:pt x="30" y="36"/>
                    </a:lnTo>
                    <a:lnTo>
                      <a:pt x="30" y="37"/>
                    </a:lnTo>
                    <a:lnTo>
                      <a:pt x="29" y="40"/>
                    </a:lnTo>
                    <a:lnTo>
                      <a:pt x="29" y="41"/>
                    </a:lnTo>
                    <a:lnTo>
                      <a:pt x="29" y="42"/>
                    </a:lnTo>
                    <a:lnTo>
                      <a:pt x="28" y="44"/>
                    </a:lnTo>
                    <a:lnTo>
                      <a:pt x="28" y="45"/>
                    </a:lnTo>
                    <a:lnTo>
                      <a:pt x="28" y="47"/>
                    </a:lnTo>
                    <a:lnTo>
                      <a:pt x="28" y="49"/>
                    </a:lnTo>
                    <a:lnTo>
                      <a:pt x="28" y="51"/>
                    </a:lnTo>
                    <a:lnTo>
                      <a:pt x="28" y="54"/>
                    </a:lnTo>
                    <a:lnTo>
                      <a:pt x="28" y="56"/>
                    </a:lnTo>
                    <a:lnTo>
                      <a:pt x="28" y="59"/>
                    </a:lnTo>
                    <a:lnTo>
                      <a:pt x="28" y="61"/>
                    </a:lnTo>
                    <a:lnTo>
                      <a:pt x="28" y="111"/>
                    </a:lnTo>
                    <a:lnTo>
                      <a:pt x="0" y="111"/>
                    </a:lnTo>
                    <a:lnTo>
                      <a:pt x="0" y="2"/>
                    </a:lnTo>
                    <a:lnTo>
                      <a:pt x="26" y="2"/>
                    </a:lnTo>
                    <a:lnTo>
                      <a:pt x="26" y="19"/>
                    </a:lnTo>
                    <a:lnTo>
                      <a:pt x="28" y="17"/>
                    </a:lnTo>
                    <a:lnTo>
                      <a:pt x="30" y="13"/>
                    </a:lnTo>
                    <a:lnTo>
                      <a:pt x="33" y="11"/>
                    </a:lnTo>
                    <a:lnTo>
                      <a:pt x="36" y="8"/>
                    </a:lnTo>
                    <a:lnTo>
                      <a:pt x="38" y="7"/>
                    </a:lnTo>
                    <a:lnTo>
                      <a:pt x="41" y="5"/>
                    </a:lnTo>
                    <a:lnTo>
                      <a:pt x="45" y="4"/>
                    </a:lnTo>
                    <a:lnTo>
                      <a:pt x="48" y="2"/>
                    </a:lnTo>
                    <a:lnTo>
                      <a:pt x="51" y="2"/>
                    </a:lnTo>
                    <a:lnTo>
                      <a:pt x="54" y="1"/>
                    </a:lnTo>
                    <a:lnTo>
                      <a:pt x="57" y="1"/>
                    </a:lnTo>
                    <a:lnTo>
                      <a:pt x="61" y="0"/>
                    </a:lnTo>
                    <a:lnTo>
                      <a:pt x="62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8" y="1"/>
                    </a:lnTo>
                    <a:lnTo>
                      <a:pt x="69" y="1"/>
                    </a:lnTo>
                    <a:lnTo>
                      <a:pt x="71" y="1"/>
                    </a:lnTo>
                    <a:lnTo>
                      <a:pt x="72" y="2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6" y="3"/>
                    </a:lnTo>
                    <a:lnTo>
                      <a:pt x="77" y="3"/>
                    </a:lnTo>
                    <a:lnTo>
                      <a:pt x="79" y="3"/>
                    </a:lnTo>
                    <a:lnTo>
                      <a:pt x="80" y="4"/>
                    </a:lnTo>
                    <a:lnTo>
                      <a:pt x="81" y="5"/>
                    </a:lnTo>
                    <a:lnTo>
                      <a:pt x="82" y="6"/>
                    </a:lnTo>
                    <a:lnTo>
                      <a:pt x="83" y="6"/>
                    </a:lnTo>
                    <a:lnTo>
                      <a:pt x="84" y="7"/>
                    </a:lnTo>
                    <a:lnTo>
                      <a:pt x="86" y="8"/>
                    </a:lnTo>
                    <a:lnTo>
                      <a:pt x="86" y="9"/>
                    </a:lnTo>
                    <a:lnTo>
                      <a:pt x="87" y="9"/>
                    </a:lnTo>
                    <a:lnTo>
                      <a:pt x="88" y="10"/>
                    </a:lnTo>
                    <a:lnTo>
                      <a:pt x="89" y="11"/>
                    </a:lnTo>
                    <a:lnTo>
                      <a:pt x="91" y="12"/>
                    </a:lnTo>
                    <a:lnTo>
                      <a:pt x="92" y="12"/>
                    </a:lnTo>
                    <a:lnTo>
                      <a:pt x="92" y="13"/>
                    </a:lnTo>
                    <a:lnTo>
                      <a:pt x="93" y="15"/>
                    </a:lnTo>
                    <a:lnTo>
                      <a:pt x="93" y="16"/>
                    </a:lnTo>
                    <a:lnTo>
                      <a:pt x="94" y="17"/>
                    </a:lnTo>
                    <a:lnTo>
                      <a:pt x="94" y="18"/>
                    </a:lnTo>
                    <a:lnTo>
                      <a:pt x="95" y="19"/>
                    </a:lnTo>
                    <a:lnTo>
                      <a:pt x="95" y="20"/>
                    </a:lnTo>
                    <a:lnTo>
                      <a:pt x="96" y="21"/>
                    </a:lnTo>
                    <a:lnTo>
                      <a:pt x="96" y="22"/>
                    </a:lnTo>
                    <a:lnTo>
                      <a:pt x="96" y="23"/>
                    </a:lnTo>
                    <a:lnTo>
                      <a:pt x="96" y="24"/>
                    </a:lnTo>
                    <a:lnTo>
                      <a:pt x="97" y="24"/>
                    </a:lnTo>
                    <a:lnTo>
                      <a:pt x="97" y="26"/>
                    </a:lnTo>
                    <a:lnTo>
                      <a:pt x="97" y="27"/>
                    </a:lnTo>
                    <a:lnTo>
                      <a:pt x="97" y="28"/>
                    </a:lnTo>
                    <a:lnTo>
                      <a:pt x="98" y="30"/>
                    </a:lnTo>
                    <a:lnTo>
                      <a:pt x="98" y="31"/>
                    </a:lnTo>
                    <a:lnTo>
                      <a:pt x="98" y="33"/>
                    </a:lnTo>
                    <a:lnTo>
                      <a:pt x="98" y="34"/>
                    </a:lnTo>
                    <a:lnTo>
                      <a:pt x="98" y="36"/>
                    </a:lnTo>
                    <a:lnTo>
                      <a:pt x="98" y="39"/>
                    </a:lnTo>
                    <a:lnTo>
                      <a:pt x="98" y="41"/>
                    </a:lnTo>
                    <a:lnTo>
                      <a:pt x="98" y="43"/>
                    </a:lnTo>
                    <a:lnTo>
                      <a:pt x="99" y="44"/>
                    </a:lnTo>
                    <a:lnTo>
                      <a:pt x="99" y="1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7" name="Freeform 635"/>
              <p:cNvSpPr>
                <a:spLocks noEditPoints="1"/>
              </p:cNvSpPr>
              <p:nvPr/>
            </p:nvSpPr>
            <p:spPr bwMode="auto">
              <a:xfrm>
                <a:off x="4229" y="1359"/>
                <a:ext cx="54" cy="76"/>
              </a:xfrm>
              <a:custGeom>
                <a:avLst/>
                <a:gdLst>
                  <a:gd name="T0" fmla="*/ 10 w 106"/>
                  <a:gd name="T1" fmla="*/ 16 h 153"/>
                  <a:gd name="T2" fmla="*/ 10 w 106"/>
                  <a:gd name="T3" fmla="*/ 17 h 153"/>
                  <a:gd name="T4" fmla="*/ 10 w 106"/>
                  <a:gd name="T5" fmla="*/ 17 h 153"/>
                  <a:gd name="T6" fmla="*/ 9 w 106"/>
                  <a:gd name="T7" fmla="*/ 18 h 153"/>
                  <a:gd name="T8" fmla="*/ 8 w 106"/>
                  <a:gd name="T9" fmla="*/ 18 h 153"/>
                  <a:gd name="T10" fmla="*/ 8 w 106"/>
                  <a:gd name="T11" fmla="*/ 18 h 153"/>
                  <a:gd name="T12" fmla="*/ 7 w 106"/>
                  <a:gd name="T13" fmla="*/ 19 h 153"/>
                  <a:gd name="T14" fmla="*/ 7 w 106"/>
                  <a:gd name="T15" fmla="*/ 19 h 153"/>
                  <a:gd name="T16" fmla="*/ 6 w 106"/>
                  <a:gd name="T17" fmla="*/ 19 h 153"/>
                  <a:gd name="T18" fmla="*/ 5 w 106"/>
                  <a:gd name="T19" fmla="*/ 19 h 153"/>
                  <a:gd name="T20" fmla="*/ 4 w 106"/>
                  <a:gd name="T21" fmla="*/ 18 h 153"/>
                  <a:gd name="T22" fmla="*/ 3 w 106"/>
                  <a:gd name="T23" fmla="*/ 18 h 153"/>
                  <a:gd name="T24" fmla="*/ 2 w 106"/>
                  <a:gd name="T25" fmla="*/ 17 h 153"/>
                  <a:gd name="T26" fmla="*/ 1 w 106"/>
                  <a:gd name="T27" fmla="*/ 16 h 153"/>
                  <a:gd name="T28" fmla="*/ 1 w 106"/>
                  <a:gd name="T29" fmla="*/ 15 h 153"/>
                  <a:gd name="T30" fmla="*/ 0 w 106"/>
                  <a:gd name="T31" fmla="*/ 13 h 153"/>
                  <a:gd name="T32" fmla="*/ 0 w 106"/>
                  <a:gd name="T33" fmla="*/ 11 h 153"/>
                  <a:gd name="T34" fmla="*/ 0 w 106"/>
                  <a:gd name="T35" fmla="*/ 10 h 153"/>
                  <a:gd name="T36" fmla="*/ 1 w 106"/>
                  <a:gd name="T37" fmla="*/ 8 h 153"/>
                  <a:gd name="T38" fmla="*/ 1 w 106"/>
                  <a:gd name="T39" fmla="*/ 7 h 153"/>
                  <a:gd name="T40" fmla="*/ 2 w 106"/>
                  <a:gd name="T41" fmla="*/ 6 h 153"/>
                  <a:gd name="T42" fmla="*/ 3 w 106"/>
                  <a:gd name="T43" fmla="*/ 5 h 153"/>
                  <a:gd name="T44" fmla="*/ 4 w 106"/>
                  <a:gd name="T45" fmla="*/ 5 h 153"/>
                  <a:gd name="T46" fmla="*/ 5 w 106"/>
                  <a:gd name="T47" fmla="*/ 5 h 153"/>
                  <a:gd name="T48" fmla="*/ 6 w 106"/>
                  <a:gd name="T49" fmla="*/ 4 h 153"/>
                  <a:gd name="T50" fmla="*/ 7 w 106"/>
                  <a:gd name="T51" fmla="*/ 5 h 153"/>
                  <a:gd name="T52" fmla="*/ 8 w 106"/>
                  <a:gd name="T53" fmla="*/ 5 h 153"/>
                  <a:gd name="T54" fmla="*/ 9 w 106"/>
                  <a:gd name="T55" fmla="*/ 6 h 153"/>
                  <a:gd name="T56" fmla="*/ 10 w 106"/>
                  <a:gd name="T57" fmla="*/ 6 h 153"/>
                  <a:gd name="T58" fmla="*/ 14 w 106"/>
                  <a:gd name="T59" fmla="*/ 18 h 153"/>
                  <a:gd name="T60" fmla="*/ 4 w 106"/>
                  <a:gd name="T61" fmla="*/ 12 h 153"/>
                  <a:gd name="T62" fmla="*/ 4 w 106"/>
                  <a:gd name="T63" fmla="*/ 13 h 153"/>
                  <a:gd name="T64" fmla="*/ 4 w 106"/>
                  <a:gd name="T65" fmla="*/ 13 h 153"/>
                  <a:gd name="T66" fmla="*/ 4 w 106"/>
                  <a:gd name="T67" fmla="*/ 14 h 153"/>
                  <a:gd name="T68" fmla="*/ 5 w 106"/>
                  <a:gd name="T69" fmla="*/ 15 h 153"/>
                  <a:gd name="T70" fmla="*/ 5 w 106"/>
                  <a:gd name="T71" fmla="*/ 15 h 153"/>
                  <a:gd name="T72" fmla="*/ 6 w 106"/>
                  <a:gd name="T73" fmla="*/ 16 h 153"/>
                  <a:gd name="T74" fmla="*/ 7 w 106"/>
                  <a:gd name="T75" fmla="*/ 16 h 153"/>
                  <a:gd name="T76" fmla="*/ 7 w 106"/>
                  <a:gd name="T77" fmla="*/ 16 h 153"/>
                  <a:gd name="T78" fmla="*/ 8 w 106"/>
                  <a:gd name="T79" fmla="*/ 16 h 153"/>
                  <a:gd name="T80" fmla="*/ 8 w 106"/>
                  <a:gd name="T81" fmla="*/ 16 h 153"/>
                  <a:gd name="T82" fmla="*/ 9 w 106"/>
                  <a:gd name="T83" fmla="*/ 15 h 153"/>
                  <a:gd name="T84" fmla="*/ 9 w 106"/>
                  <a:gd name="T85" fmla="*/ 15 h 153"/>
                  <a:gd name="T86" fmla="*/ 10 w 106"/>
                  <a:gd name="T87" fmla="*/ 14 h 153"/>
                  <a:gd name="T88" fmla="*/ 10 w 106"/>
                  <a:gd name="T89" fmla="*/ 13 h 153"/>
                  <a:gd name="T90" fmla="*/ 10 w 106"/>
                  <a:gd name="T91" fmla="*/ 12 h 153"/>
                  <a:gd name="T92" fmla="*/ 10 w 106"/>
                  <a:gd name="T93" fmla="*/ 11 h 153"/>
                  <a:gd name="T94" fmla="*/ 10 w 106"/>
                  <a:gd name="T95" fmla="*/ 10 h 153"/>
                  <a:gd name="T96" fmla="*/ 10 w 106"/>
                  <a:gd name="T97" fmla="*/ 9 h 153"/>
                  <a:gd name="T98" fmla="*/ 10 w 106"/>
                  <a:gd name="T99" fmla="*/ 9 h 153"/>
                  <a:gd name="T100" fmla="*/ 9 w 106"/>
                  <a:gd name="T101" fmla="*/ 8 h 153"/>
                  <a:gd name="T102" fmla="*/ 9 w 106"/>
                  <a:gd name="T103" fmla="*/ 8 h 153"/>
                  <a:gd name="T104" fmla="*/ 8 w 106"/>
                  <a:gd name="T105" fmla="*/ 7 h 153"/>
                  <a:gd name="T106" fmla="*/ 8 w 106"/>
                  <a:gd name="T107" fmla="*/ 7 h 153"/>
                  <a:gd name="T108" fmla="*/ 7 w 106"/>
                  <a:gd name="T109" fmla="*/ 7 h 153"/>
                  <a:gd name="T110" fmla="*/ 6 w 106"/>
                  <a:gd name="T111" fmla="*/ 7 h 153"/>
                  <a:gd name="T112" fmla="*/ 6 w 106"/>
                  <a:gd name="T113" fmla="*/ 8 h 153"/>
                  <a:gd name="T114" fmla="*/ 5 w 106"/>
                  <a:gd name="T115" fmla="*/ 8 h 153"/>
                  <a:gd name="T116" fmla="*/ 5 w 106"/>
                  <a:gd name="T117" fmla="*/ 8 h 153"/>
                  <a:gd name="T118" fmla="*/ 4 w 106"/>
                  <a:gd name="T119" fmla="*/ 9 h 153"/>
                  <a:gd name="T120" fmla="*/ 4 w 106"/>
                  <a:gd name="T121" fmla="*/ 10 h 153"/>
                  <a:gd name="T122" fmla="*/ 4 w 106"/>
                  <a:gd name="T123" fmla="*/ 11 h 153"/>
                  <a:gd name="T124" fmla="*/ 4 w 106"/>
                  <a:gd name="T125" fmla="*/ 11 h 15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6"/>
                  <a:gd name="T190" fmla="*/ 0 h 153"/>
                  <a:gd name="T191" fmla="*/ 106 w 106"/>
                  <a:gd name="T192" fmla="*/ 153 h 15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6" h="153">
                    <a:moveTo>
                      <a:pt x="106" y="150"/>
                    </a:moveTo>
                    <a:lnTo>
                      <a:pt x="79" y="150"/>
                    </a:lnTo>
                    <a:lnTo>
                      <a:pt x="79" y="134"/>
                    </a:lnTo>
                    <a:lnTo>
                      <a:pt x="77" y="136"/>
                    </a:lnTo>
                    <a:lnTo>
                      <a:pt x="76" y="137"/>
                    </a:lnTo>
                    <a:lnTo>
                      <a:pt x="75" y="139"/>
                    </a:lnTo>
                    <a:lnTo>
                      <a:pt x="74" y="140"/>
                    </a:lnTo>
                    <a:lnTo>
                      <a:pt x="73" y="141"/>
                    </a:lnTo>
                    <a:lnTo>
                      <a:pt x="72" y="143"/>
                    </a:lnTo>
                    <a:lnTo>
                      <a:pt x="70" y="144"/>
                    </a:lnTo>
                    <a:lnTo>
                      <a:pt x="69" y="145"/>
                    </a:lnTo>
                    <a:lnTo>
                      <a:pt x="68" y="146"/>
                    </a:lnTo>
                    <a:lnTo>
                      <a:pt x="66" y="147"/>
                    </a:lnTo>
                    <a:lnTo>
                      <a:pt x="65" y="148"/>
                    </a:lnTo>
                    <a:lnTo>
                      <a:pt x="63" y="148"/>
                    </a:lnTo>
                    <a:lnTo>
                      <a:pt x="61" y="150"/>
                    </a:lnTo>
                    <a:lnTo>
                      <a:pt x="59" y="151"/>
                    </a:lnTo>
                    <a:lnTo>
                      <a:pt x="58" y="151"/>
                    </a:lnTo>
                    <a:lnTo>
                      <a:pt x="56" y="152"/>
                    </a:lnTo>
                    <a:lnTo>
                      <a:pt x="55" y="152"/>
                    </a:lnTo>
                    <a:lnTo>
                      <a:pt x="53" y="153"/>
                    </a:lnTo>
                    <a:lnTo>
                      <a:pt x="52" y="153"/>
                    </a:lnTo>
                    <a:lnTo>
                      <a:pt x="50" y="153"/>
                    </a:lnTo>
                    <a:lnTo>
                      <a:pt x="49" y="153"/>
                    </a:lnTo>
                    <a:lnTo>
                      <a:pt x="47" y="153"/>
                    </a:lnTo>
                    <a:lnTo>
                      <a:pt x="46" y="153"/>
                    </a:lnTo>
                    <a:lnTo>
                      <a:pt x="45" y="153"/>
                    </a:lnTo>
                    <a:lnTo>
                      <a:pt x="42" y="153"/>
                    </a:lnTo>
                    <a:lnTo>
                      <a:pt x="38" y="153"/>
                    </a:lnTo>
                    <a:lnTo>
                      <a:pt x="35" y="153"/>
                    </a:lnTo>
                    <a:lnTo>
                      <a:pt x="32" y="152"/>
                    </a:lnTo>
                    <a:lnTo>
                      <a:pt x="29" y="151"/>
                    </a:lnTo>
                    <a:lnTo>
                      <a:pt x="27" y="150"/>
                    </a:lnTo>
                    <a:lnTo>
                      <a:pt x="24" y="148"/>
                    </a:lnTo>
                    <a:lnTo>
                      <a:pt x="22" y="146"/>
                    </a:lnTo>
                    <a:lnTo>
                      <a:pt x="19" y="145"/>
                    </a:lnTo>
                    <a:lnTo>
                      <a:pt x="17" y="143"/>
                    </a:lnTo>
                    <a:lnTo>
                      <a:pt x="14" y="141"/>
                    </a:lnTo>
                    <a:lnTo>
                      <a:pt x="12" y="138"/>
                    </a:lnTo>
                    <a:lnTo>
                      <a:pt x="10" y="136"/>
                    </a:lnTo>
                    <a:lnTo>
                      <a:pt x="8" y="133"/>
                    </a:lnTo>
                    <a:lnTo>
                      <a:pt x="6" y="130"/>
                    </a:lnTo>
                    <a:lnTo>
                      <a:pt x="5" y="127"/>
                    </a:lnTo>
                    <a:lnTo>
                      <a:pt x="4" y="123"/>
                    </a:lnTo>
                    <a:lnTo>
                      <a:pt x="2" y="120"/>
                    </a:lnTo>
                    <a:lnTo>
                      <a:pt x="2" y="116"/>
                    </a:lnTo>
                    <a:lnTo>
                      <a:pt x="1" y="113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0" y="100"/>
                    </a:lnTo>
                    <a:lnTo>
                      <a:pt x="0" y="95"/>
                    </a:lnTo>
                    <a:lnTo>
                      <a:pt x="0" y="91"/>
                    </a:lnTo>
                    <a:lnTo>
                      <a:pt x="0" y="87"/>
                    </a:lnTo>
                    <a:lnTo>
                      <a:pt x="0" y="83"/>
                    </a:lnTo>
                    <a:lnTo>
                      <a:pt x="1" y="79"/>
                    </a:lnTo>
                    <a:lnTo>
                      <a:pt x="2" y="75"/>
                    </a:lnTo>
                    <a:lnTo>
                      <a:pt x="3" y="71"/>
                    </a:lnTo>
                    <a:lnTo>
                      <a:pt x="4" y="68"/>
                    </a:lnTo>
                    <a:lnTo>
                      <a:pt x="5" y="65"/>
                    </a:lnTo>
                    <a:lnTo>
                      <a:pt x="6" y="62"/>
                    </a:lnTo>
                    <a:lnTo>
                      <a:pt x="8" y="59"/>
                    </a:lnTo>
                    <a:lnTo>
                      <a:pt x="10" y="57"/>
                    </a:lnTo>
                    <a:lnTo>
                      <a:pt x="12" y="54"/>
                    </a:lnTo>
                    <a:lnTo>
                      <a:pt x="14" y="51"/>
                    </a:lnTo>
                    <a:lnTo>
                      <a:pt x="17" y="49"/>
                    </a:lnTo>
                    <a:lnTo>
                      <a:pt x="19" y="47"/>
                    </a:lnTo>
                    <a:lnTo>
                      <a:pt x="22" y="46"/>
                    </a:lnTo>
                    <a:lnTo>
                      <a:pt x="24" y="44"/>
                    </a:lnTo>
                    <a:lnTo>
                      <a:pt x="27" y="43"/>
                    </a:lnTo>
                    <a:lnTo>
                      <a:pt x="30" y="42"/>
                    </a:lnTo>
                    <a:lnTo>
                      <a:pt x="33" y="41"/>
                    </a:lnTo>
                    <a:lnTo>
                      <a:pt x="35" y="40"/>
                    </a:lnTo>
                    <a:lnTo>
                      <a:pt x="38" y="40"/>
                    </a:lnTo>
                    <a:lnTo>
                      <a:pt x="42" y="40"/>
                    </a:lnTo>
                    <a:lnTo>
                      <a:pt x="46" y="39"/>
                    </a:lnTo>
                    <a:lnTo>
                      <a:pt x="48" y="40"/>
                    </a:lnTo>
                    <a:lnTo>
                      <a:pt x="51" y="40"/>
                    </a:lnTo>
                    <a:lnTo>
                      <a:pt x="54" y="40"/>
                    </a:lnTo>
                    <a:lnTo>
                      <a:pt x="56" y="41"/>
                    </a:lnTo>
                    <a:lnTo>
                      <a:pt x="59" y="42"/>
                    </a:lnTo>
                    <a:lnTo>
                      <a:pt x="62" y="43"/>
                    </a:lnTo>
                    <a:lnTo>
                      <a:pt x="65" y="45"/>
                    </a:lnTo>
                    <a:lnTo>
                      <a:pt x="67" y="46"/>
                    </a:lnTo>
                    <a:lnTo>
                      <a:pt x="70" y="48"/>
                    </a:lnTo>
                    <a:lnTo>
                      <a:pt x="72" y="50"/>
                    </a:lnTo>
                    <a:lnTo>
                      <a:pt x="74" y="52"/>
                    </a:lnTo>
                    <a:lnTo>
                      <a:pt x="77" y="55"/>
                    </a:lnTo>
                    <a:lnTo>
                      <a:pt x="77" y="0"/>
                    </a:lnTo>
                    <a:lnTo>
                      <a:pt x="106" y="0"/>
                    </a:lnTo>
                    <a:lnTo>
                      <a:pt x="106" y="150"/>
                    </a:lnTo>
                    <a:close/>
                    <a:moveTo>
                      <a:pt x="29" y="93"/>
                    </a:moveTo>
                    <a:lnTo>
                      <a:pt x="29" y="96"/>
                    </a:lnTo>
                    <a:lnTo>
                      <a:pt x="29" y="99"/>
                    </a:lnTo>
                    <a:lnTo>
                      <a:pt x="29" y="102"/>
                    </a:lnTo>
                    <a:lnTo>
                      <a:pt x="29" y="105"/>
                    </a:lnTo>
                    <a:lnTo>
                      <a:pt x="29" y="107"/>
                    </a:lnTo>
                    <a:lnTo>
                      <a:pt x="30" y="109"/>
                    </a:lnTo>
                    <a:lnTo>
                      <a:pt x="30" y="111"/>
                    </a:lnTo>
                    <a:lnTo>
                      <a:pt x="31" y="113"/>
                    </a:lnTo>
                    <a:lnTo>
                      <a:pt x="31" y="115"/>
                    </a:lnTo>
                    <a:lnTo>
                      <a:pt x="32" y="117"/>
                    </a:lnTo>
                    <a:lnTo>
                      <a:pt x="33" y="118"/>
                    </a:lnTo>
                    <a:lnTo>
                      <a:pt x="34" y="119"/>
                    </a:lnTo>
                    <a:lnTo>
                      <a:pt x="35" y="121"/>
                    </a:lnTo>
                    <a:lnTo>
                      <a:pt x="36" y="123"/>
                    </a:lnTo>
                    <a:lnTo>
                      <a:pt x="37" y="124"/>
                    </a:lnTo>
                    <a:lnTo>
                      <a:pt x="38" y="126"/>
                    </a:lnTo>
                    <a:lnTo>
                      <a:pt x="41" y="127"/>
                    </a:lnTo>
                    <a:lnTo>
                      <a:pt x="42" y="128"/>
                    </a:lnTo>
                    <a:lnTo>
                      <a:pt x="44" y="129"/>
                    </a:lnTo>
                    <a:lnTo>
                      <a:pt x="45" y="129"/>
                    </a:lnTo>
                    <a:lnTo>
                      <a:pt x="47" y="130"/>
                    </a:lnTo>
                    <a:lnTo>
                      <a:pt x="49" y="130"/>
                    </a:lnTo>
                    <a:lnTo>
                      <a:pt x="51" y="130"/>
                    </a:lnTo>
                    <a:lnTo>
                      <a:pt x="53" y="130"/>
                    </a:lnTo>
                    <a:lnTo>
                      <a:pt x="54" y="130"/>
                    </a:lnTo>
                    <a:lnTo>
                      <a:pt x="56" y="130"/>
                    </a:lnTo>
                    <a:lnTo>
                      <a:pt x="57" y="130"/>
                    </a:lnTo>
                    <a:lnTo>
                      <a:pt x="59" y="130"/>
                    </a:lnTo>
                    <a:lnTo>
                      <a:pt x="60" y="129"/>
                    </a:lnTo>
                    <a:lnTo>
                      <a:pt x="62" y="128"/>
                    </a:lnTo>
                    <a:lnTo>
                      <a:pt x="63" y="128"/>
                    </a:lnTo>
                    <a:lnTo>
                      <a:pt x="65" y="127"/>
                    </a:lnTo>
                    <a:lnTo>
                      <a:pt x="66" y="126"/>
                    </a:lnTo>
                    <a:lnTo>
                      <a:pt x="67" y="124"/>
                    </a:lnTo>
                    <a:lnTo>
                      <a:pt x="68" y="123"/>
                    </a:lnTo>
                    <a:lnTo>
                      <a:pt x="70" y="121"/>
                    </a:lnTo>
                    <a:lnTo>
                      <a:pt x="71" y="120"/>
                    </a:lnTo>
                    <a:lnTo>
                      <a:pt x="72" y="119"/>
                    </a:lnTo>
                    <a:lnTo>
                      <a:pt x="73" y="117"/>
                    </a:lnTo>
                    <a:lnTo>
                      <a:pt x="73" y="115"/>
                    </a:lnTo>
                    <a:lnTo>
                      <a:pt x="74" y="113"/>
                    </a:lnTo>
                    <a:lnTo>
                      <a:pt x="75" y="111"/>
                    </a:lnTo>
                    <a:lnTo>
                      <a:pt x="75" y="109"/>
                    </a:lnTo>
                    <a:lnTo>
                      <a:pt x="76" y="107"/>
                    </a:lnTo>
                    <a:lnTo>
                      <a:pt x="76" y="105"/>
                    </a:lnTo>
                    <a:lnTo>
                      <a:pt x="76" y="103"/>
                    </a:lnTo>
                    <a:lnTo>
                      <a:pt x="76" y="99"/>
                    </a:lnTo>
                    <a:lnTo>
                      <a:pt x="77" y="96"/>
                    </a:lnTo>
                    <a:lnTo>
                      <a:pt x="76" y="94"/>
                    </a:lnTo>
                    <a:lnTo>
                      <a:pt x="76" y="91"/>
                    </a:lnTo>
                    <a:lnTo>
                      <a:pt x="76" y="88"/>
                    </a:lnTo>
                    <a:lnTo>
                      <a:pt x="76" y="86"/>
                    </a:lnTo>
                    <a:lnTo>
                      <a:pt x="75" y="83"/>
                    </a:lnTo>
                    <a:lnTo>
                      <a:pt x="75" y="81"/>
                    </a:lnTo>
                    <a:lnTo>
                      <a:pt x="74" y="79"/>
                    </a:lnTo>
                    <a:lnTo>
                      <a:pt x="73" y="76"/>
                    </a:lnTo>
                    <a:lnTo>
                      <a:pt x="73" y="74"/>
                    </a:lnTo>
                    <a:lnTo>
                      <a:pt x="72" y="72"/>
                    </a:lnTo>
                    <a:lnTo>
                      <a:pt x="71" y="71"/>
                    </a:lnTo>
                    <a:lnTo>
                      <a:pt x="70" y="69"/>
                    </a:lnTo>
                    <a:lnTo>
                      <a:pt x="68" y="68"/>
                    </a:lnTo>
                    <a:lnTo>
                      <a:pt x="67" y="67"/>
                    </a:lnTo>
                    <a:lnTo>
                      <a:pt x="66" y="66"/>
                    </a:lnTo>
                    <a:lnTo>
                      <a:pt x="65" y="65"/>
                    </a:lnTo>
                    <a:lnTo>
                      <a:pt x="63" y="64"/>
                    </a:lnTo>
                    <a:lnTo>
                      <a:pt x="61" y="63"/>
                    </a:lnTo>
                    <a:lnTo>
                      <a:pt x="60" y="63"/>
                    </a:lnTo>
                    <a:lnTo>
                      <a:pt x="59" y="62"/>
                    </a:lnTo>
                    <a:lnTo>
                      <a:pt x="57" y="62"/>
                    </a:lnTo>
                    <a:lnTo>
                      <a:pt x="56" y="62"/>
                    </a:lnTo>
                    <a:lnTo>
                      <a:pt x="54" y="62"/>
                    </a:lnTo>
                    <a:lnTo>
                      <a:pt x="53" y="61"/>
                    </a:lnTo>
                    <a:lnTo>
                      <a:pt x="51" y="62"/>
                    </a:lnTo>
                    <a:lnTo>
                      <a:pt x="49" y="62"/>
                    </a:lnTo>
                    <a:lnTo>
                      <a:pt x="48" y="62"/>
                    </a:lnTo>
                    <a:lnTo>
                      <a:pt x="46" y="62"/>
                    </a:lnTo>
                    <a:lnTo>
                      <a:pt x="45" y="63"/>
                    </a:lnTo>
                    <a:lnTo>
                      <a:pt x="43" y="64"/>
                    </a:lnTo>
                    <a:lnTo>
                      <a:pt x="42" y="64"/>
                    </a:lnTo>
                    <a:lnTo>
                      <a:pt x="41" y="65"/>
                    </a:lnTo>
                    <a:lnTo>
                      <a:pt x="39" y="66"/>
                    </a:lnTo>
                    <a:lnTo>
                      <a:pt x="38" y="67"/>
                    </a:lnTo>
                    <a:lnTo>
                      <a:pt x="37" y="68"/>
                    </a:lnTo>
                    <a:lnTo>
                      <a:pt x="36" y="69"/>
                    </a:lnTo>
                    <a:lnTo>
                      <a:pt x="34" y="71"/>
                    </a:lnTo>
                    <a:lnTo>
                      <a:pt x="33" y="72"/>
                    </a:lnTo>
                    <a:lnTo>
                      <a:pt x="32" y="74"/>
                    </a:lnTo>
                    <a:lnTo>
                      <a:pt x="32" y="76"/>
                    </a:lnTo>
                    <a:lnTo>
                      <a:pt x="31" y="78"/>
                    </a:lnTo>
                    <a:lnTo>
                      <a:pt x="30" y="80"/>
                    </a:lnTo>
                    <a:lnTo>
                      <a:pt x="30" y="82"/>
                    </a:lnTo>
                    <a:lnTo>
                      <a:pt x="29" y="84"/>
                    </a:lnTo>
                    <a:lnTo>
                      <a:pt x="29" y="86"/>
                    </a:lnTo>
                    <a:lnTo>
                      <a:pt x="29" y="89"/>
                    </a:lnTo>
                    <a:lnTo>
                      <a:pt x="29" y="91"/>
                    </a:lnTo>
                    <a:lnTo>
                      <a:pt x="29" y="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8" name="Freeform 636"/>
              <p:cNvSpPr>
                <a:spLocks/>
              </p:cNvSpPr>
              <p:nvPr/>
            </p:nvSpPr>
            <p:spPr bwMode="auto">
              <a:xfrm>
                <a:off x="4325" y="1359"/>
                <a:ext cx="60" cy="75"/>
              </a:xfrm>
              <a:custGeom>
                <a:avLst/>
                <a:gdLst>
                  <a:gd name="T0" fmla="*/ 0 w 120"/>
                  <a:gd name="T1" fmla="*/ 19 h 150"/>
                  <a:gd name="T2" fmla="*/ 0 w 120"/>
                  <a:gd name="T3" fmla="*/ 0 h 150"/>
                  <a:gd name="T4" fmla="*/ 4 w 120"/>
                  <a:gd name="T5" fmla="*/ 0 h 150"/>
                  <a:gd name="T6" fmla="*/ 12 w 120"/>
                  <a:gd name="T7" fmla="*/ 13 h 150"/>
                  <a:gd name="T8" fmla="*/ 12 w 120"/>
                  <a:gd name="T9" fmla="*/ 0 h 150"/>
                  <a:gd name="T10" fmla="*/ 15 w 120"/>
                  <a:gd name="T11" fmla="*/ 0 h 150"/>
                  <a:gd name="T12" fmla="*/ 15 w 120"/>
                  <a:gd name="T13" fmla="*/ 19 h 150"/>
                  <a:gd name="T14" fmla="*/ 12 w 120"/>
                  <a:gd name="T15" fmla="*/ 19 h 150"/>
                  <a:gd name="T16" fmla="*/ 4 w 120"/>
                  <a:gd name="T17" fmla="*/ 7 h 150"/>
                  <a:gd name="T18" fmla="*/ 4 w 120"/>
                  <a:gd name="T19" fmla="*/ 19 h 150"/>
                  <a:gd name="T20" fmla="*/ 0 w 120"/>
                  <a:gd name="T21" fmla="*/ 19 h 150"/>
                  <a:gd name="T22" fmla="*/ 0 w 120"/>
                  <a:gd name="T23" fmla="*/ 19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"/>
                  <a:gd name="T37" fmla="*/ 0 h 150"/>
                  <a:gd name="T38" fmla="*/ 120 w 120"/>
                  <a:gd name="T39" fmla="*/ 150 h 15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" h="150">
                    <a:moveTo>
                      <a:pt x="0" y="150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92" y="100"/>
                    </a:lnTo>
                    <a:lnTo>
                      <a:pt x="92" y="0"/>
                    </a:lnTo>
                    <a:lnTo>
                      <a:pt x="120" y="0"/>
                    </a:lnTo>
                    <a:lnTo>
                      <a:pt x="120" y="150"/>
                    </a:lnTo>
                    <a:lnTo>
                      <a:pt x="89" y="150"/>
                    </a:lnTo>
                    <a:lnTo>
                      <a:pt x="28" y="51"/>
                    </a:lnTo>
                    <a:lnTo>
                      <a:pt x="28" y="150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9" name="Freeform 637"/>
              <p:cNvSpPr>
                <a:spLocks/>
              </p:cNvSpPr>
              <p:nvPr/>
            </p:nvSpPr>
            <p:spPr bwMode="auto">
              <a:xfrm>
                <a:off x="4401" y="1359"/>
                <a:ext cx="72" cy="75"/>
              </a:xfrm>
              <a:custGeom>
                <a:avLst/>
                <a:gdLst>
                  <a:gd name="T0" fmla="*/ 0 w 144"/>
                  <a:gd name="T1" fmla="*/ 19 h 150"/>
                  <a:gd name="T2" fmla="*/ 0 w 144"/>
                  <a:gd name="T3" fmla="*/ 0 h 150"/>
                  <a:gd name="T4" fmla="*/ 6 w 144"/>
                  <a:gd name="T5" fmla="*/ 0 h 150"/>
                  <a:gd name="T6" fmla="*/ 9 w 144"/>
                  <a:gd name="T7" fmla="*/ 13 h 150"/>
                  <a:gd name="T8" fmla="*/ 13 w 144"/>
                  <a:gd name="T9" fmla="*/ 0 h 150"/>
                  <a:gd name="T10" fmla="*/ 18 w 144"/>
                  <a:gd name="T11" fmla="*/ 0 h 150"/>
                  <a:gd name="T12" fmla="*/ 18 w 144"/>
                  <a:gd name="T13" fmla="*/ 19 h 150"/>
                  <a:gd name="T14" fmla="*/ 15 w 144"/>
                  <a:gd name="T15" fmla="*/ 19 h 150"/>
                  <a:gd name="T16" fmla="*/ 15 w 144"/>
                  <a:gd name="T17" fmla="*/ 4 h 150"/>
                  <a:gd name="T18" fmla="*/ 11 w 144"/>
                  <a:gd name="T19" fmla="*/ 19 h 150"/>
                  <a:gd name="T20" fmla="*/ 8 w 144"/>
                  <a:gd name="T21" fmla="*/ 19 h 150"/>
                  <a:gd name="T22" fmla="*/ 4 w 144"/>
                  <a:gd name="T23" fmla="*/ 4 h 150"/>
                  <a:gd name="T24" fmla="*/ 4 w 144"/>
                  <a:gd name="T25" fmla="*/ 19 h 150"/>
                  <a:gd name="T26" fmla="*/ 0 w 144"/>
                  <a:gd name="T27" fmla="*/ 19 h 150"/>
                  <a:gd name="T28" fmla="*/ 0 w 144"/>
                  <a:gd name="T29" fmla="*/ 19 h 15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4"/>
                  <a:gd name="T46" fmla="*/ 0 h 150"/>
                  <a:gd name="T47" fmla="*/ 144 w 144"/>
                  <a:gd name="T48" fmla="*/ 150 h 15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4" h="150">
                    <a:moveTo>
                      <a:pt x="0" y="150"/>
                    </a:moveTo>
                    <a:lnTo>
                      <a:pt x="0" y="0"/>
                    </a:lnTo>
                    <a:lnTo>
                      <a:pt x="45" y="0"/>
                    </a:lnTo>
                    <a:lnTo>
                      <a:pt x="72" y="103"/>
                    </a:lnTo>
                    <a:lnTo>
                      <a:pt x="99" y="0"/>
                    </a:lnTo>
                    <a:lnTo>
                      <a:pt x="144" y="0"/>
                    </a:lnTo>
                    <a:lnTo>
                      <a:pt x="144" y="150"/>
                    </a:lnTo>
                    <a:lnTo>
                      <a:pt x="117" y="150"/>
                    </a:lnTo>
                    <a:lnTo>
                      <a:pt x="116" y="32"/>
                    </a:lnTo>
                    <a:lnTo>
                      <a:pt x="87" y="150"/>
                    </a:lnTo>
                    <a:lnTo>
                      <a:pt x="58" y="150"/>
                    </a:lnTo>
                    <a:lnTo>
                      <a:pt x="28" y="32"/>
                    </a:lnTo>
                    <a:lnTo>
                      <a:pt x="28" y="150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0" name="Freeform 638"/>
              <p:cNvSpPr>
                <a:spLocks/>
              </p:cNvSpPr>
              <p:nvPr/>
            </p:nvSpPr>
            <p:spPr bwMode="auto">
              <a:xfrm>
                <a:off x="4515" y="1358"/>
                <a:ext cx="26" cy="98"/>
              </a:xfrm>
              <a:custGeom>
                <a:avLst/>
                <a:gdLst>
                  <a:gd name="T0" fmla="*/ 4 w 52"/>
                  <a:gd name="T1" fmla="*/ 24 h 197"/>
                  <a:gd name="T2" fmla="*/ 4 w 52"/>
                  <a:gd name="T3" fmla="*/ 23 h 197"/>
                  <a:gd name="T4" fmla="*/ 3 w 52"/>
                  <a:gd name="T5" fmla="*/ 22 h 197"/>
                  <a:gd name="T6" fmla="*/ 3 w 52"/>
                  <a:gd name="T7" fmla="*/ 21 h 197"/>
                  <a:gd name="T8" fmla="*/ 2 w 52"/>
                  <a:gd name="T9" fmla="*/ 20 h 197"/>
                  <a:gd name="T10" fmla="*/ 2 w 52"/>
                  <a:gd name="T11" fmla="*/ 19 h 197"/>
                  <a:gd name="T12" fmla="*/ 1 w 52"/>
                  <a:gd name="T13" fmla="*/ 18 h 197"/>
                  <a:gd name="T14" fmla="*/ 1 w 52"/>
                  <a:gd name="T15" fmla="*/ 17 h 197"/>
                  <a:gd name="T16" fmla="*/ 1 w 52"/>
                  <a:gd name="T17" fmla="*/ 16 h 197"/>
                  <a:gd name="T18" fmla="*/ 1 w 52"/>
                  <a:gd name="T19" fmla="*/ 15 h 197"/>
                  <a:gd name="T20" fmla="*/ 0 w 52"/>
                  <a:gd name="T21" fmla="*/ 14 h 197"/>
                  <a:gd name="T22" fmla="*/ 0 w 52"/>
                  <a:gd name="T23" fmla="*/ 13 h 197"/>
                  <a:gd name="T24" fmla="*/ 0 w 52"/>
                  <a:gd name="T25" fmla="*/ 12 h 197"/>
                  <a:gd name="T26" fmla="*/ 0 w 52"/>
                  <a:gd name="T27" fmla="*/ 11 h 197"/>
                  <a:gd name="T28" fmla="*/ 1 w 52"/>
                  <a:gd name="T29" fmla="*/ 9 h 197"/>
                  <a:gd name="T30" fmla="*/ 1 w 52"/>
                  <a:gd name="T31" fmla="*/ 8 h 197"/>
                  <a:gd name="T32" fmla="*/ 1 w 52"/>
                  <a:gd name="T33" fmla="*/ 7 h 197"/>
                  <a:gd name="T34" fmla="*/ 1 w 52"/>
                  <a:gd name="T35" fmla="*/ 6 h 197"/>
                  <a:gd name="T36" fmla="*/ 2 w 52"/>
                  <a:gd name="T37" fmla="*/ 5 h 197"/>
                  <a:gd name="T38" fmla="*/ 2 w 52"/>
                  <a:gd name="T39" fmla="*/ 4 h 197"/>
                  <a:gd name="T40" fmla="*/ 2 w 52"/>
                  <a:gd name="T41" fmla="*/ 3 h 197"/>
                  <a:gd name="T42" fmla="*/ 3 w 52"/>
                  <a:gd name="T43" fmla="*/ 2 h 197"/>
                  <a:gd name="T44" fmla="*/ 3 w 52"/>
                  <a:gd name="T45" fmla="*/ 1 h 197"/>
                  <a:gd name="T46" fmla="*/ 4 w 52"/>
                  <a:gd name="T47" fmla="*/ 0 h 197"/>
                  <a:gd name="T48" fmla="*/ 4 w 52"/>
                  <a:gd name="T49" fmla="*/ 0 h 197"/>
                  <a:gd name="T50" fmla="*/ 7 w 52"/>
                  <a:gd name="T51" fmla="*/ 0 h 197"/>
                  <a:gd name="T52" fmla="*/ 6 w 52"/>
                  <a:gd name="T53" fmla="*/ 2 h 197"/>
                  <a:gd name="T54" fmla="*/ 5 w 52"/>
                  <a:gd name="T55" fmla="*/ 3 h 197"/>
                  <a:gd name="T56" fmla="*/ 5 w 52"/>
                  <a:gd name="T57" fmla="*/ 4 h 197"/>
                  <a:gd name="T58" fmla="*/ 5 w 52"/>
                  <a:gd name="T59" fmla="*/ 5 h 197"/>
                  <a:gd name="T60" fmla="*/ 4 w 52"/>
                  <a:gd name="T61" fmla="*/ 6 h 197"/>
                  <a:gd name="T62" fmla="*/ 4 w 52"/>
                  <a:gd name="T63" fmla="*/ 7 h 197"/>
                  <a:gd name="T64" fmla="*/ 4 w 52"/>
                  <a:gd name="T65" fmla="*/ 8 h 197"/>
                  <a:gd name="T66" fmla="*/ 4 w 52"/>
                  <a:gd name="T67" fmla="*/ 9 h 197"/>
                  <a:gd name="T68" fmla="*/ 4 w 52"/>
                  <a:gd name="T69" fmla="*/ 10 h 197"/>
                  <a:gd name="T70" fmla="*/ 4 w 52"/>
                  <a:gd name="T71" fmla="*/ 11 h 197"/>
                  <a:gd name="T72" fmla="*/ 4 w 52"/>
                  <a:gd name="T73" fmla="*/ 12 h 197"/>
                  <a:gd name="T74" fmla="*/ 4 w 52"/>
                  <a:gd name="T75" fmla="*/ 12 h 197"/>
                  <a:gd name="T76" fmla="*/ 4 w 52"/>
                  <a:gd name="T77" fmla="*/ 13 h 197"/>
                  <a:gd name="T78" fmla="*/ 4 w 52"/>
                  <a:gd name="T79" fmla="*/ 14 h 197"/>
                  <a:gd name="T80" fmla="*/ 4 w 52"/>
                  <a:gd name="T81" fmla="*/ 15 h 197"/>
                  <a:gd name="T82" fmla="*/ 4 w 52"/>
                  <a:gd name="T83" fmla="*/ 15 h 197"/>
                  <a:gd name="T84" fmla="*/ 4 w 52"/>
                  <a:gd name="T85" fmla="*/ 16 h 197"/>
                  <a:gd name="T86" fmla="*/ 4 w 52"/>
                  <a:gd name="T87" fmla="*/ 17 h 197"/>
                  <a:gd name="T88" fmla="*/ 4 w 52"/>
                  <a:gd name="T89" fmla="*/ 17 h 197"/>
                  <a:gd name="T90" fmla="*/ 5 w 52"/>
                  <a:gd name="T91" fmla="*/ 18 h 197"/>
                  <a:gd name="T92" fmla="*/ 5 w 52"/>
                  <a:gd name="T93" fmla="*/ 19 h 197"/>
                  <a:gd name="T94" fmla="*/ 5 w 52"/>
                  <a:gd name="T95" fmla="*/ 20 h 197"/>
                  <a:gd name="T96" fmla="*/ 5 w 52"/>
                  <a:gd name="T97" fmla="*/ 20 h 197"/>
                  <a:gd name="T98" fmla="*/ 5 w 52"/>
                  <a:gd name="T99" fmla="*/ 21 h 197"/>
                  <a:gd name="T100" fmla="*/ 5 w 52"/>
                  <a:gd name="T101" fmla="*/ 21 h 197"/>
                  <a:gd name="T102" fmla="*/ 6 w 52"/>
                  <a:gd name="T103" fmla="*/ 22 h 197"/>
                  <a:gd name="T104" fmla="*/ 6 w 52"/>
                  <a:gd name="T105" fmla="*/ 22 h 197"/>
                  <a:gd name="T106" fmla="*/ 6 w 52"/>
                  <a:gd name="T107" fmla="*/ 23 h 197"/>
                  <a:gd name="T108" fmla="*/ 7 w 52"/>
                  <a:gd name="T109" fmla="*/ 24 h 197"/>
                  <a:gd name="T110" fmla="*/ 7 w 52"/>
                  <a:gd name="T111" fmla="*/ 24 h 19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2"/>
                  <a:gd name="T169" fmla="*/ 0 h 197"/>
                  <a:gd name="T170" fmla="*/ 52 w 52"/>
                  <a:gd name="T171" fmla="*/ 197 h 19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2" h="197">
                    <a:moveTo>
                      <a:pt x="52" y="197"/>
                    </a:moveTo>
                    <a:lnTo>
                      <a:pt x="32" y="197"/>
                    </a:lnTo>
                    <a:lnTo>
                      <a:pt x="29" y="194"/>
                    </a:lnTo>
                    <a:lnTo>
                      <a:pt x="27" y="190"/>
                    </a:lnTo>
                    <a:lnTo>
                      <a:pt x="24" y="186"/>
                    </a:lnTo>
                    <a:lnTo>
                      <a:pt x="22" y="182"/>
                    </a:lnTo>
                    <a:lnTo>
                      <a:pt x="20" y="178"/>
                    </a:lnTo>
                    <a:lnTo>
                      <a:pt x="17" y="173"/>
                    </a:lnTo>
                    <a:lnTo>
                      <a:pt x="15" y="169"/>
                    </a:lnTo>
                    <a:lnTo>
                      <a:pt x="14" y="165"/>
                    </a:lnTo>
                    <a:lnTo>
                      <a:pt x="12" y="161"/>
                    </a:lnTo>
                    <a:lnTo>
                      <a:pt x="10" y="157"/>
                    </a:lnTo>
                    <a:lnTo>
                      <a:pt x="9" y="153"/>
                    </a:lnTo>
                    <a:lnTo>
                      <a:pt x="8" y="148"/>
                    </a:lnTo>
                    <a:lnTo>
                      <a:pt x="6" y="144"/>
                    </a:lnTo>
                    <a:lnTo>
                      <a:pt x="5" y="140"/>
                    </a:lnTo>
                    <a:lnTo>
                      <a:pt x="4" y="136"/>
                    </a:lnTo>
                    <a:lnTo>
                      <a:pt x="3" y="132"/>
                    </a:lnTo>
                    <a:lnTo>
                      <a:pt x="2" y="127"/>
                    </a:lnTo>
                    <a:lnTo>
                      <a:pt x="1" y="123"/>
                    </a:lnTo>
                    <a:lnTo>
                      <a:pt x="1" y="119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0" y="107"/>
                    </a:lnTo>
                    <a:lnTo>
                      <a:pt x="0" y="102"/>
                    </a:lnTo>
                    <a:lnTo>
                      <a:pt x="0" y="98"/>
                    </a:lnTo>
                    <a:lnTo>
                      <a:pt x="0" y="94"/>
                    </a:lnTo>
                    <a:lnTo>
                      <a:pt x="0" y="89"/>
                    </a:lnTo>
                    <a:lnTo>
                      <a:pt x="0" y="85"/>
                    </a:lnTo>
                    <a:lnTo>
                      <a:pt x="1" y="79"/>
                    </a:lnTo>
                    <a:lnTo>
                      <a:pt x="1" y="75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1"/>
                    </a:lnTo>
                    <a:lnTo>
                      <a:pt x="5" y="57"/>
                    </a:lnTo>
                    <a:lnTo>
                      <a:pt x="6" y="52"/>
                    </a:lnTo>
                    <a:lnTo>
                      <a:pt x="8" y="48"/>
                    </a:lnTo>
                    <a:lnTo>
                      <a:pt x="10" y="43"/>
                    </a:lnTo>
                    <a:lnTo>
                      <a:pt x="11" y="40"/>
                    </a:lnTo>
                    <a:lnTo>
                      <a:pt x="12" y="36"/>
                    </a:lnTo>
                    <a:lnTo>
                      <a:pt x="14" y="32"/>
                    </a:lnTo>
                    <a:lnTo>
                      <a:pt x="15" y="28"/>
                    </a:lnTo>
                    <a:lnTo>
                      <a:pt x="17" y="25"/>
                    </a:lnTo>
                    <a:lnTo>
                      <a:pt x="20" y="21"/>
                    </a:lnTo>
                    <a:lnTo>
                      <a:pt x="22" y="18"/>
                    </a:lnTo>
                    <a:lnTo>
                      <a:pt x="23" y="14"/>
                    </a:lnTo>
                    <a:lnTo>
                      <a:pt x="25" y="11"/>
                    </a:lnTo>
                    <a:lnTo>
                      <a:pt x="27" y="7"/>
                    </a:lnTo>
                    <a:lnTo>
                      <a:pt x="29" y="4"/>
                    </a:lnTo>
                    <a:lnTo>
                      <a:pt x="32" y="0"/>
                    </a:lnTo>
                    <a:lnTo>
                      <a:pt x="52" y="0"/>
                    </a:lnTo>
                    <a:lnTo>
                      <a:pt x="49" y="5"/>
                    </a:lnTo>
                    <a:lnTo>
                      <a:pt x="47" y="11"/>
                    </a:lnTo>
                    <a:lnTo>
                      <a:pt x="45" y="16"/>
                    </a:lnTo>
                    <a:lnTo>
                      <a:pt x="42" y="21"/>
                    </a:lnTo>
                    <a:lnTo>
                      <a:pt x="40" y="25"/>
                    </a:lnTo>
                    <a:lnTo>
                      <a:pt x="39" y="29"/>
                    </a:lnTo>
                    <a:lnTo>
                      <a:pt x="37" y="34"/>
                    </a:lnTo>
                    <a:lnTo>
                      <a:pt x="36" y="39"/>
                    </a:lnTo>
                    <a:lnTo>
                      <a:pt x="35" y="42"/>
                    </a:lnTo>
                    <a:lnTo>
                      <a:pt x="33" y="46"/>
                    </a:lnTo>
                    <a:lnTo>
                      <a:pt x="32" y="50"/>
                    </a:lnTo>
                    <a:lnTo>
                      <a:pt x="32" y="53"/>
                    </a:lnTo>
                    <a:lnTo>
                      <a:pt x="31" y="58"/>
                    </a:lnTo>
                    <a:lnTo>
                      <a:pt x="30" y="62"/>
                    </a:lnTo>
                    <a:lnTo>
                      <a:pt x="29" y="65"/>
                    </a:lnTo>
                    <a:lnTo>
                      <a:pt x="29" y="69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27" y="81"/>
                    </a:lnTo>
                    <a:lnTo>
                      <a:pt x="27" y="84"/>
                    </a:lnTo>
                    <a:lnTo>
                      <a:pt x="27" y="88"/>
                    </a:lnTo>
                    <a:lnTo>
                      <a:pt x="27" y="92"/>
                    </a:lnTo>
                    <a:lnTo>
                      <a:pt x="27" y="96"/>
                    </a:lnTo>
                    <a:lnTo>
                      <a:pt x="27" y="99"/>
                    </a:lnTo>
                    <a:lnTo>
                      <a:pt x="27" y="102"/>
                    </a:lnTo>
                    <a:lnTo>
                      <a:pt x="27" y="106"/>
                    </a:lnTo>
                    <a:lnTo>
                      <a:pt x="27" y="109"/>
                    </a:lnTo>
                    <a:lnTo>
                      <a:pt x="27" y="111"/>
                    </a:lnTo>
                    <a:lnTo>
                      <a:pt x="27" y="114"/>
                    </a:lnTo>
                    <a:lnTo>
                      <a:pt x="27" y="117"/>
                    </a:lnTo>
                    <a:lnTo>
                      <a:pt x="28" y="120"/>
                    </a:lnTo>
                    <a:lnTo>
                      <a:pt x="28" y="122"/>
                    </a:lnTo>
                    <a:lnTo>
                      <a:pt x="28" y="125"/>
                    </a:lnTo>
                    <a:lnTo>
                      <a:pt x="29" y="129"/>
                    </a:lnTo>
                    <a:lnTo>
                      <a:pt x="29" y="132"/>
                    </a:lnTo>
                    <a:lnTo>
                      <a:pt x="30" y="134"/>
                    </a:lnTo>
                    <a:lnTo>
                      <a:pt x="30" y="137"/>
                    </a:lnTo>
                    <a:lnTo>
                      <a:pt x="31" y="140"/>
                    </a:lnTo>
                    <a:lnTo>
                      <a:pt x="31" y="143"/>
                    </a:lnTo>
                    <a:lnTo>
                      <a:pt x="32" y="146"/>
                    </a:lnTo>
                    <a:lnTo>
                      <a:pt x="33" y="148"/>
                    </a:lnTo>
                    <a:lnTo>
                      <a:pt x="33" y="151"/>
                    </a:lnTo>
                    <a:lnTo>
                      <a:pt x="34" y="155"/>
                    </a:lnTo>
                    <a:lnTo>
                      <a:pt x="35" y="157"/>
                    </a:lnTo>
                    <a:lnTo>
                      <a:pt x="36" y="160"/>
                    </a:lnTo>
                    <a:lnTo>
                      <a:pt x="37" y="162"/>
                    </a:lnTo>
                    <a:lnTo>
                      <a:pt x="38" y="165"/>
                    </a:lnTo>
                    <a:lnTo>
                      <a:pt x="39" y="167"/>
                    </a:lnTo>
                    <a:lnTo>
                      <a:pt x="39" y="169"/>
                    </a:lnTo>
                    <a:lnTo>
                      <a:pt x="40" y="171"/>
                    </a:lnTo>
                    <a:lnTo>
                      <a:pt x="40" y="173"/>
                    </a:lnTo>
                    <a:lnTo>
                      <a:pt x="41" y="175"/>
                    </a:lnTo>
                    <a:lnTo>
                      <a:pt x="42" y="178"/>
                    </a:lnTo>
                    <a:lnTo>
                      <a:pt x="44" y="181"/>
                    </a:lnTo>
                    <a:lnTo>
                      <a:pt x="45" y="183"/>
                    </a:lnTo>
                    <a:lnTo>
                      <a:pt x="46" y="186"/>
                    </a:lnTo>
                    <a:lnTo>
                      <a:pt x="47" y="189"/>
                    </a:lnTo>
                    <a:lnTo>
                      <a:pt x="49" y="191"/>
                    </a:lnTo>
                    <a:lnTo>
                      <a:pt x="50" y="194"/>
                    </a:lnTo>
                    <a:lnTo>
                      <a:pt x="52" y="1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1" name="Freeform 639"/>
              <p:cNvSpPr>
                <a:spLocks/>
              </p:cNvSpPr>
              <p:nvPr/>
            </p:nvSpPr>
            <p:spPr bwMode="auto">
              <a:xfrm>
                <a:off x="4552" y="1359"/>
                <a:ext cx="33" cy="75"/>
              </a:xfrm>
              <a:custGeom>
                <a:avLst/>
                <a:gdLst>
                  <a:gd name="T0" fmla="*/ 9 w 66"/>
                  <a:gd name="T1" fmla="*/ 18 h 151"/>
                  <a:gd name="T2" fmla="*/ 5 w 66"/>
                  <a:gd name="T3" fmla="*/ 18 h 151"/>
                  <a:gd name="T4" fmla="*/ 5 w 66"/>
                  <a:gd name="T5" fmla="*/ 5 h 151"/>
                  <a:gd name="T6" fmla="*/ 5 w 66"/>
                  <a:gd name="T7" fmla="*/ 5 h 151"/>
                  <a:gd name="T8" fmla="*/ 4 w 66"/>
                  <a:gd name="T9" fmla="*/ 5 h 151"/>
                  <a:gd name="T10" fmla="*/ 4 w 66"/>
                  <a:gd name="T11" fmla="*/ 6 h 151"/>
                  <a:gd name="T12" fmla="*/ 4 w 66"/>
                  <a:gd name="T13" fmla="*/ 6 h 151"/>
                  <a:gd name="T14" fmla="*/ 3 w 66"/>
                  <a:gd name="T15" fmla="*/ 6 h 151"/>
                  <a:gd name="T16" fmla="*/ 3 w 66"/>
                  <a:gd name="T17" fmla="*/ 7 h 151"/>
                  <a:gd name="T18" fmla="*/ 2 w 66"/>
                  <a:gd name="T19" fmla="*/ 7 h 151"/>
                  <a:gd name="T20" fmla="*/ 2 w 66"/>
                  <a:gd name="T21" fmla="*/ 7 h 151"/>
                  <a:gd name="T22" fmla="*/ 2 w 66"/>
                  <a:gd name="T23" fmla="*/ 7 h 151"/>
                  <a:gd name="T24" fmla="*/ 1 w 66"/>
                  <a:gd name="T25" fmla="*/ 7 h 151"/>
                  <a:gd name="T26" fmla="*/ 1 w 66"/>
                  <a:gd name="T27" fmla="*/ 7 h 151"/>
                  <a:gd name="T28" fmla="*/ 0 w 66"/>
                  <a:gd name="T29" fmla="*/ 8 h 151"/>
                  <a:gd name="T30" fmla="*/ 0 w 66"/>
                  <a:gd name="T31" fmla="*/ 4 h 151"/>
                  <a:gd name="T32" fmla="*/ 1 w 66"/>
                  <a:gd name="T33" fmla="*/ 4 h 151"/>
                  <a:gd name="T34" fmla="*/ 1 w 66"/>
                  <a:gd name="T35" fmla="*/ 4 h 151"/>
                  <a:gd name="T36" fmla="*/ 1 w 66"/>
                  <a:gd name="T37" fmla="*/ 4 h 151"/>
                  <a:gd name="T38" fmla="*/ 1 w 66"/>
                  <a:gd name="T39" fmla="*/ 4 h 151"/>
                  <a:gd name="T40" fmla="*/ 1 w 66"/>
                  <a:gd name="T41" fmla="*/ 4 h 151"/>
                  <a:gd name="T42" fmla="*/ 2 w 66"/>
                  <a:gd name="T43" fmla="*/ 4 h 151"/>
                  <a:gd name="T44" fmla="*/ 2 w 66"/>
                  <a:gd name="T45" fmla="*/ 4 h 151"/>
                  <a:gd name="T46" fmla="*/ 2 w 66"/>
                  <a:gd name="T47" fmla="*/ 3 h 151"/>
                  <a:gd name="T48" fmla="*/ 3 w 66"/>
                  <a:gd name="T49" fmla="*/ 3 h 151"/>
                  <a:gd name="T50" fmla="*/ 3 w 66"/>
                  <a:gd name="T51" fmla="*/ 3 h 151"/>
                  <a:gd name="T52" fmla="*/ 3 w 66"/>
                  <a:gd name="T53" fmla="*/ 3 h 151"/>
                  <a:gd name="T54" fmla="*/ 3 w 66"/>
                  <a:gd name="T55" fmla="*/ 3 h 151"/>
                  <a:gd name="T56" fmla="*/ 4 w 66"/>
                  <a:gd name="T57" fmla="*/ 2 h 151"/>
                  <a:gd name="T58" fmla="*/ 4 w 66"/>
                  <a:gd name="T59" fmla="*/ 2 h 151"/>
                  <a:gd name="T60" fmla="*/ 4 w 66"/>
                  <a:gd name="T61" fmla="*/ 2 h 151"/>
                  <a:gd name="T62" fmla="*/ 4 w 66"/>
                  <a:gd name="T63" fmla="*/ 2 h 151"/>
                  <a:gd name="T64" fmla="*/ 5 w 66"/>
                  <a:gd name="T65" fmla="*/ 2 h 151"/>
                  <a:gd name="T66" fmla="*/ 5 w 66"/>
                  <a:gd name="T67" fmla="*/ 1 h 151"/>
                  <a:gd name="T68" fmla="*/ 5 w 66"/>
                  <a:gd name="T69" fmla="*/ 1 h 151"/>
                  <a:gd name="T70" fmla="*/ 5 w 66"/>
                  <a:gd name="T71" fmla="*/ 1 h 151"/>
                  <a:gd name="T72" fmla="*/ 5 w 66"/>
                  <a:gd name="T73" fmla="*/ 1 h 151"/>
                  <a:gd name="T74" fmla="*/ 5 w 66"/>
                  <a:gd name="T75" fmla="*/ 0 h 151"/>
                  <a:gd name="T76" fmla="*/ 6 w 66"/>
                  <a:gd name="T77" fmla="*/ 0 h 151"/>
                  <a:gd name="T78" fmla="*/ 6 w 66"/>
                  <a:gd name="T79" fmla="*/ 0 h 151"/>
                  <a:gd name="T80" fmla="*/ 9 w 66"/>
                  <a:gd name="T81" fmla="*/ 0 h 151"/>
                  <a:gd name="T82" fmla="*/ 9 w 66"/>
                  <a:gd name="T83" fmla="*/ 18 h 151"/>
                  <a:gd name="T84" fmla="*/ 9 w 66"/>
                  <a:gd name="T85" fmla="*/ 18 h 15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6"/>
                  <a:gd name="T130" fmla="*/ 0 h 151"/>
                  <a:gd name="T131" fmla="*/ 66 w 66"/>
                  <a:gd name="T132" fmla="*/ 151 h 15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6" h="151">
                    <a:moveTo>
                      <a:pt x="66" y="151"/>
                    </a:moveTo>
                    <a:lnTo>
                      <a:pt x="37" y="151"/>
                    </a:lnTo>
                    <a:lnTo>
                      <a:pt x="37" y="42"/>
                    </a:lnTo>
                    <a:lnTo>
                      <a:pt x="34" y="45"/>
                    </a:lnTo>
                    <a:lnTo>
                      <a:pt x="31" y="47"/>
                    </a:lnTo>
                    <a:lnTo>
                      <a:pt x="29" y="49"/>
                    </a:lnTo>
                    <a:lnTo>
                      <a:pt x="26" y="52"/>
                    </a:lnTo>
                    <a:lnTo>
                      <a:pt x="23" y="53"/>
                    </a:lnTo>
                    <a:lnTo>
                      <a:pt x="20" y="56"/>
                    </a:lnTo>
                    <a:lnTo>
                      <a:pt x="17" y="58"/>
                    </a:lnTo>
                    <a:lnTo>
                      <a:pt x="13" y="60"/>
                    </a:lnTo>
                    <a:lnTo>
                      <a:pt x="10" y="61"/>
                    </a:lnTo>
                    <a:lnTo>
                      <a:pt x="6" y="62"/>
                    </a:lnTo>
                    <a:lnTo>
                      <a:pt x="3" y="63"/>
                    </a:lnTo>
                    <a:lnTo>
                      <a:pt x="0" y="64"/>
                    </a:lnTo>
                    <a:lnTo>
                      <a:pt x="0" y="38"/>
                    </a:lnTo>
                    <a:lnTo>
                      <a:pt x="1" y="38"/>
                    </a:lnTo>
                    <a:lnTo>
                      <a:pt x="3" y="37"/>
                    </a:lnTo>
                    <a:lnTo>
                      <a:pt x="5" y="37"/>
                    </a:lnTo>
                    <a:lnTo>
                      <a:pt x="7" y="36"/>
                    </a:lnTo>
                    <a:lnTo>
                      <a:pt x="9" y="35"/>
                    </a:lnTo>
                    <a:lnTo>
                      <a:pt x="11" y="34"/>
                    </a:lnTo>
                    <a:lnTo>
                      <a:pt x="13" y="33"/>
                    </a:lnTo>
                    <a:lnTo>
                      <a:pt x="15" y="30"/>
                    </a:lnTo>
                    <a:lnTo>
                      <a:pt x="18" y="29"/>
                    </a:lnTo>
                    <a:lnTo>
                      <a:pt x="20" y="28"/>
                    </a:lnTo>
                    <a:lnTo>
                      <a:pt x="22" y="26"/>
                    </a:lnTo>
                    <a:lnTo>
                      <a:pt x="25" y="24"/>
                    </a:lnTo>
                    <a:lnTo>
                      <a:pt x="26" y="23"/>
                    </a:lnTo>
                    <a:lnTo>
                      <a:pt x="28" y="21"/>
                    </a:lnTo>
                    <a:lnTo>
                      <a:pt x="30" y="19"/>
                    </a:lnTo>
                    <a:lnTo>
                      <a:pt x="32" y="17"/>
                    </a:lnTo>
                    <a:lnTo>
                      <a:pt x="33" y="16"/>
                    </a:lnTo>
                    <a:lnTo>
                      <a:pt x="35" y="14"/>
                    </a:lnTo>
                    <a:lnTo>
                      <a:pt x="36" y="12"/>
                    </a:lnTo>
                    <a:lnTo>
                      <a:pt x="37" y="10"/>
                    </a:lnTo>
                    <a:lnTo>
                      <a:pt x="39" y="8"/>
                    </a:lnTo>
                    <a:lnTo>
                      <a:pt x="41" y="5"/>
                    </a:lnTo>
                    <a:lnTo>
                      <a:pt x="42" y="3"/>
                    </a:lnTo>
                    <a:lnTo>
                      <a:pt x="43" y="0"/>
                    </a:lnTo>
                    <a:lnTo>
                      <a:pt x="66" y="0"/>
                    </a:lnTo>
                    <a:lnTo>
                      <a:pt x="66" y="1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2" name="Freeform 640"/>
              <p:cNvSpPr>
                <a:spLocks noEditPoints="1"/>
              </p:cNvSpPr>
              <p:nvPr/>
            </p:nvSpPr>
            <p:spPr bwMode="auto">
              <a:xfrm>
                <a:off x="4606" y="1359"/>
                <a:ext cx="50" cy="76"/>
              </a:xfrm>
              <a:custGeom>
                <a:avLst/>
                <a:gdLst>
                  <a:gd name="T0" fmla="*/ 4 w 101"/>
                  <a:gd name="T1" fmla="*/ 14 h 154"/>
                  <a:gd name="T2" fmla="*/ 4 w 101"/>
                  <a:gd name="T3" fmla="*/ 15 h 154"/>
                  <a:gd name="T4" fmla="*/ 4 w 101"/>
                  <a:gd name="T5" fmla="*/ 15 h 154"/>
                  <a:gd name="T6" fmla="*/ 5 w 101"/>
                  <a:gd name="T7" fmla="*/ 16 h 154"/>
                  <a:gd name="T8" fmla="*/ 5 w 101"/>
                  <a:gd name="T9" fmla="*/ 16 h 154"/>
                  <a:gd name="T10" fmla="*/ 6 w 101"/>
                  <a:gd name="T11" fmla="*/ 16 h 154"/>
                  <a:gd name="T12" fmla="*/ 7 w 101"/>
                  <a:gd name="T13" fmla="*/ 15 h 154"/>
                  <a:gd name="T14" fmla="*/ 8 w 101"/>
                  <a:gd name="T15" fmla="*/ 14 h 154"/>
                  <a:gd name="T16" fmla="*/ 8 w 101"/>
                  <a:gd name="T17" fmla="*/ 13 h 154"/>
                  <a:gd name="T18" fmla="*/ 8 w 101"/>
                  <a:gd name="T19" fmla="*/ 10 h 154"/>
                  <a:gd name="T20" fmla="*/ 7 w 101"/>
                  <a:gd name="T21" fmla="*/ 11 h 154"/>
                  <a:gd name="T22" fmla="*/ 6 w 101"/>
                  <a:gd name="T23" fmla="*/ 12 h 154"/>
                  <a:gd name="T24" fmla="*/ 4 w 101"/>
                  <a:gd name="T25" fmla="*/ 12 h 154"/>
                  <a:gd name="T26" fmla="*/ 2 w 101"/>
                  <a:gd name="T27" fmla="*/ 11 h 154"/>
                  <a:gd name="T28" fmla="*/ 1 w 101"/>
                  <a:gd name="T29" fmla="*/ 10 h 154"/>
                  <a:gd name="T30" fmla="*/ 0 w 101"/>
                  <a:gd name="T31" fmla="*/ 8 h 154"/>
                  <a:gd name="T32" fmla="*/ 0 w 101"/>
                  <a:gd name="T33" fmla="*/ 7 h 154"/>
                  <a:gd name="T34" fmla="*/ 0 w 101"/>
                  <a:gd name="T35" fmla="*/ 4 h 154"/>
                  <a:gd name="T36" fmla="*/ 1 w 101"/>
                  <a:gd name="T37" fmla="*/ 2 h 154"/>
                  <a:gd name="T38" fmla="*/ 2 w 101"/>
                  <a:gd name="T39" fmla="*/ 1 h 154"/>
                  <a:gd name="T40" fmla="*/ 4 w 101"/>
                  <a:gd name="T41" fmla="*/ 0 h 154"/>
                  <a:gd name="T42" fmla="*/ 6 w 101"/>
                  <a:gd name="T43" fmla="*/ 0 h 154"/>
                  <a:gd name="T44" fmla="*/ 8 w 101"/>
                  <a:gd name="T45" fmla="*/ 0 h 154"/>
                  <a:gd name="T46" fmla="*/ 10 w 101"/>
                  <a:gd name="T47" fmla="*/ 1 h 154"/>
                  <a:gd name="T48" fmla="*/ 11 w 101"/>
                  <a:gd name="T49" fmla="*/ 3 h 154"/>
                  <a:gd name="T50" fmla="*/ 12 w 101"/>
                  <a:gd name="T51" fmla="*/ 6 h 154"/>
                  <a:gd name="T52" fmla="*/ 12 w 101"/>
                  <a:gd name="T53" fmla="*/ 10 h 154"/>
                  <a:gd name="T54" fmla="*/ 12 w 101"/>
                  <a:gd name="T55" fmla="*/ 13 h 154"/>
                  <a:gd name="T56" fmla="*/ 10 w 101"/>
                  <a:gd name="T57" fmla="*/ 16 h 154"/>
                  <a:gd name="T58" fmla="*/ 9 w 101"/>
                  <a:gd name="T59" fmla="*/ 18 h 154"/>
                  <a:gd name="T60" fmla="*/ 7 w 101"/>
                  <a:gd name="T61" fmla="*/ 19 h 154"/>
                  <a:gd name="T62" fmla="*/ 4 w 101"/>
                  <a:gd name="T63" fmla="*/ 19 h 154"/>
                  <a:gd name="T64" fmla="*/ 3 w 101"/>
                  <a:gd name="T65" fmla="*/ 18 h 154"/>
                  <a:gd name="T66" fmla="*/ 2 w 101"/>
                  <a:gd name="T67" fmla="*/ 17 h 154"/>
                  <a:gd name="T68" fmla="*/ 1 w 101"/>
                  <a:gd name="T69" fmla="*/ 16 h 154"/>
                  <a:gd name="T70" fmla="*/ 0 w 101"/>
                  <a:gd name="T71" fmla="*/ 15 h 154"/>
                  <a:gd name="T72" fmla="*/ 8 w 101"/>
                  <a:gd name="T73" fmla="*/ 6 h 154"/>
                  <a:gd name="T74" fmla="*/ 8 w 101"/>
                  <a:gd name="T75" fmla="*/ 5 h 154"/>
                  <a:gd name="T76" fmla="*/ 7 w 101"/>
                  <a:gd name="T77" fmla="*/ 4 h 154"/>
                  <a:gd name="T78" fmla="*/ 7 w 101"/>
                  <a:gd name="T79" fmla="*/ 3 h 154"/>
                  <a:gd name="T80" fmla="*/ 6 w 101"/>
                  <a:gd name="T81" fmla="*/ 3 h 154"/>
                  <a:gd name="T82" fmla="*/ 5 w 101"/>
                  <a:gd name="T83" fmla="*/ 3 h 154"/>
                  <a:gd name="T84" fmla="*/ 4 w 101"/>
                  <a:gd name="T85" fmla="*/ 3 h 154"/>
                  <a:gd name="T86" fmla="*/ 4 w 101"/>
                  <a:gd name="T87" fmla="*/ 3 h 154"/>
                  <a:gd name="T88" fmla="*/ 3 w 101"/>
                  <a:gd name="T89" fmla="*/ 4 h 154"/>
                  <a:gd name="T90" fmla="*/ 3 w 101"/>
                  <a:gd name="T91" fmla="*/ 5 h 154"/>
                  <a:gd name="T92" fmla="*/ 3 w 101"/>
                  <a:gd name="T93" fmla="*/ 7 h 154"/>
                  <a:gd name="T94" fmla="*/ 3 w 101"/>
                  <a:gd name="T95" fmla="*/ 8 h 154"/>
                  <a:gd name="T96" fmla="*/ 4 w 101"/>
                  <a:gd name="T97" fmla="*/ 9 h 154"/>
                  <a:gd name="T98" fmla="*/ 4 w 101"/>
                  <a:gd name="T99" fmla="*/ 9 h 154"/>
                  <a:gd name="T100" fmla="*/ 5 w 101"/>
                  <a:gd name="T101" fmla="*/ 9 h 154"/>
                  <a:gd name="T102" fmla="*/ 6 w 101"/>
                  <a:gd name="T103" fmla="*/ 9 h 154"/>
                  <a:gd name="T104" fmla="*/ 7 w 101"/>
                  <a:gd name="T105" fmla="*/ 9 h 154"/>
                  <a:gd name="T106" fmla="*/ 7 w 101"/>
                  <a:gd name="T107" fmla="*/ 8 h 154"/>
                  <a:gd name="T108" fmla="*/ 8 w 101"/>
                  <a:gd name="T109" fmla="*/ 8 h 154"/>
                  <a:gd name="T110" fmla="*/ 8 w 101"/>
                  <a:gd name="T111" fmla="*/ 7 h 15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01"/>
                  <a:gd name="T169" fmla="*/ 0 h 154"/>
                  <a:gd name="T170" fmla="*/ 101 w 101"/>
                  <a:gd name="T171" fmla="*/ 154 h 15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01" h="154">
                    <a:moveTo>
                      <a:pt x="3" y="116"/>
                    </a:moveTo>
                    <a:lnTo>
                      <a:pt x="32" y="113"/>
                    </a:lnTo>
                    <a:lnTo>
                      <a:pt x="32" y="115"/>
                    </a:lnTo>
                    <a:lnTo>
                      <a:pt x="32" y="116"/>
                    </a:lnTo>
                    <a:lnTo>
                      <a:pt x="32" y="117"/>
                    </a:lnTo>
                    <a:lnTo>
                      <a:pt x="32" y="118"/>
                    </a:lnTo>
                    <a:lnTo>
                      <a:pt x="32" y="119"/>
                    </a:lnTo>
                    <a:lnTo>
                      <a:pt x="33" y="121"/>
                    </a:lnTo>
                    <a:lnTo>
                      <a:pt x="34" y="122"/>
                    </a:lnTo>
                    <a:lnTo>
                      <a:pt x="34" y="123"/>
                    </a:lnTo>
                    <a:lnTo>
                      <a:pt x="35" y="124"/>
                    </a:lnTo>
                    <a:lnTo>
                      <a:pt x="36" y="125"/>
                    </a:lnTo>
                    <a:lnTo>
                      <a:pt x="37" y="125"/>
                    </a:lnTo>
                    <a:lnTo>
                      <a:pt x="37" y="127"/>
                    </a:lnTo>
                    <a:lnTo>
                      <a:pt x="38" y="128"/>
                    </a:lnTo>
                    <a:lnTo>
                      <a:pt x="39" y="128"/>
                    </a:lnTo>
                    <a:lnTo>
                      <a:pt x="39" y="129"/>
                    </a:lnTo>
                    <a:lnTo>
                      <a:pt x="40" y="129"/>
                    </a:lnTo>
                    <a:lnTo>
                      <a:pt x="41" y="130"/>
                    </a:lnTo>
                    <a:lnTo>
                      <a:pt x="42" y="130"/>
                    </a:lnTo>
                    <a:lnTo>
                      <a:pt x="43" y="130"/>
                    </a:lnTo>
                    <a:lnTo>
                      <a:pt x="44" y="130"/>
                    </a:lnTo>
                    <a:lnTo>
                      <a:pt x="45" y="130"/>
                    </a:lnTo>
                    <a:lnTo>
                      <a:pt x="46" y="130"/>
                    </a:lnTo>
                    <a:lnTo>
                      <a:pt x="47" y="130"/>
                    </a:lnTo>
                    <a:lnTo>
                      <a:pt x="48" y="130"/>
                    </a:lnTo>
                    <a:lnTo>
                      <a:pt x="49" y="130"/>
                    </a:lnTo>
                    <a:lnTo>
                      <a:pt x="51" y="130"/>
                    </a:lnTo>
                    <a:lnTo>
                      <a:pt x="53" y="130"/>
                    </a:lnTo>
                    <a:lnTo>
                      <a:pt x="54" y="129"/>
                    </a:lnTo>
                    <a:lnTo>
                      <a:pt x="56" y="128"/>
                    </a:lnTo>
                    <a:lnTo>
                      <a:pt x="57" y="128"/>
                    </a:lnTo>
                    <a:lnTo>
                      <a:pt x="58" y="127"/>
                    </a:lnTo>
                    <a:lnTo>
                      <a:pt x="59" y="125"/>
                    </a:lnTo>
                    <a:lnTo>
                      <a:pt x="60" y="124"/>
                    </a:lnTo>
                    <a:lnTo>
                      <a:pt x="61" y="123"/>
                    </a:lnTo>
                    <a:lnTo>
                      <a:pt x="63" y="121"/>
                    </a:lnTo>
                    <a:lnTo>
                      <a:pt x="63" y="120"/>
                    </a:lnTo>
                    <a:lnTo>
                      <a:pt x="64" y="119"/>
                    </a:lnTo>
                    <a:lnTo>
                      <a:pt x="65" y="117"/>
                    </a:lnTo>
                    <a:lnTo>
                      <a:pt x="66" y="115"/>
                    </a:lnTo>
                    <a:lnTo>
                      <a:pt x="67" y="113"/>
                    </a:lnTo>
                    <a:lnTo>
                      <a:pt x="67" y="110"/>
                    </a:lnTo>
                    <a:lnTo>
                      <a:pt x="68" y="107"/>
                    </a:lnTo>
                    <a:lnTo>
                      <a:pt x="68" y="104"/>
                    </a:lnTo>
                    <a:lnTo>
                      <a:pt x="69" y="100"/>
                    </a:lnTo>
                    <a:lnTo>
                      <a:pt x="69" y="96"/>
                    </a:lnTo>
                    <a:lnTo>
                      <a:pt x="69" y="93"/>
                    </a:lnTo>
                    <a:lnTo>
                      <a:pt x="70" y="88"/>
                    </a:lnTo>
                    <a:lnTo>
                      <a:pt x="68" y="90"/>
                    </a:lnTo>
                    <a:lnTo>
                      <a:pt x="66" y="92"/>
                    </a:lnTo>
                    <a:lnTo>
                      <a:pt x="64" y="94"/>
                    </a:lnTo>
                    <a:lnTo>
                      <a:pt x="62" y="95"/>
                    </a:lnTo>
                    <a:lnTo>
                      <a:pt x="60" y="96"/>
                    </a:lnTo>
                    <a:lnTo>
                      <a:pt x="58" y="98"/>
                    </a:lnTo>
                    <a:lnTo>
                      <a:pt x="56" y="98"/>
                    </a:lnTo>
                    <a:lnTo>
                      <a:pt x="53" y="99"/>
                    </a:lnTo>
                    <a:lnTo>
                      <a:pt x="50" y="100"/>
                    </a:lnTo>
                    <a:lnTo>
                      <a:pt x="48" y="100"/>
                    </a:lnTo>
                    <a:lnTo>
                      <a:pt x="45" y="100"/>
                    </a:lnTo>
                    <a:lnTo>
                      <a:pt x="43" y="100"/>
                    </a:lnTo>
                    <a:lnTo>
                      <a:pt x="40" y="100"/>
                    </a:lnTo>
                    <a:lnTo>
                      <a:pt x="37" y="100"/>
                    </a:lnTo>
                    <a:lnTo>
                      <a:pt x="34" y="100"/>
                    </a:lnTo>
                    <a:lnTo>
                      <a:pt x="32" y="99"/>
                    </a:lnTo>
                    <a:lnTo>
                      <a:pt x="29" y="98"/>
                    </a:lnTo>
                    <a:lnTo>
                      <a:pt x="26" y="97"/>
                    </a:lnTo>
                    <a:lnTo>
                      <a:pt x="23" y="96"/>
                    </a:lnTo>
                    <a:lnTo>
                      <a:pt x="21" y="95"/>
                    </a:lnTo>
                    <a:lnTo>
                      <a:pt x="19" y="93"/>
                    </a:lnTo>
                    <a:lnTo>
                      <a:pt x="17" y="91"/>
                    </a:lnTo>
                    <a:lnTo>
                      <a:pt x="15" y="90"/>
                    </a:lnTo>
                    <a:lnTo>
                      <a:pt x="13" y="87"/>
                    </a:lnTo>
                    <a:lnTo>
                      <a:pt x="11" y="85"/>
                    </a:lnTo>
                    <a:lnTo>
                      <a:pt x="9" y="83"/>
                    </a:lnTo>
                    <a:lnTo>
                      <a:pt x="7" y="80"/>
                    </a:lnTo>
                    <a:lnTo>
                      <a:pt x="6" y="77"/>
                    </a:lnTo>
                    <a:lnTo>
                      <a:pt x="4" y="74"/>
                    </a:lnTo>
                    <a:lnTo>
                      <a:pt x="2" y="71"/>
                    </a:lnTo>
                    <a:lnTo>
                      <a:pt x="2" y="69"/>
                    </a:lnTo>
                    <a:lnTo>
                      <a:pt x="1" y="66"/>
                    </a:lnTo>
                    <a:lnTo>
                      <a:pt x="0" y="62"/>
                    </a:lnTo>
                    <a:lnTo>
                      <a:pt x="0" y="59"/>
                    </a:lnTo>
                    <a:lnTo>
                      <a:pt x="0" y="56"/>
                    </a:lnTo>
                    <a:lnTo>
                      <a:pt x="0" y="51"/>
                    </a:lnTo>
                    <a:lnTo>
                      <a:pt x="0" y="48"/>
                    </a:lnTo>
                    <a:lnTo>
                      <a:pt x="0" y="44"/>
                    </a:lnTo>
                    <a:lnTo>
                      <a:pt x="0" y="41"/>
                    </a:lnTo>
                    <a:lnTo>
                      <a:pt x="1" y="38"/>
                    </a:lnTo>
                    <a:lnTo>
                      <a:pt x="2" y="35"/>
                    </a:lnTo>
                    <a:lnTo>
                      <a:pt x="3" y="30"/>
                    </a:lnTo>
                    <a:lnTo>
                      <a:pt x="4" y="28"/>
                    </a:lnTo>
                    <a:lnTo>
                      <a:pt x="6" y="25"/>
                    </a:lnTo>
                    <a:lnTo>
                      <a:pt x="8" y="22"/>
                    </a:lnTo>
                    <a:lnTo>
                      <a:pt x="10" y="19"/>
                    </a:lnTo>
                    <a:lnTo>
                      <a:pt x="11" y="17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8" y="11"/>
                    </a:lnTo>
                    <a:lnTo>
                      <a:pt x="20" y="9"/>
                    </a:lnTo>
                    <a:lnTo>
                      <a:pt x="23" y="6"/>
                    </a:lnTo>
                    <a:lnTo>
                      <a:pt x="26" y="5"/>
                    </a:lnTo>
                    <a:lnTo>
                      <a:pt x="29" y="4"/>
                    </a:lnTo>
                    <a:lnTo>
                      <a:pt x="32" y="3"/>
                    </a:lnTo>
                    <a:lnTo>
                      <a:pt x="35" y="2"/>
                    </a:lnTo>
                    <a:lnTo>
                      <a:pt x="38" y="1"/>
                    </a:lnTo>
                    <a:lnTo>
                      <a:pt x="41" y="1"/>
                    </a:lnTo>
                    <a:lnTo>
                      <a:pt x="44" y="1"/>
                    </a:lnTo>
                    <a:lnTo>
                      <a:pt x="48" y="0"/>
                    </a:lnTo>
                    <a:lnTo>
                      <a:pt x="51" y="1"/>
                    </a:lnTo>
                    <a:lnTo>
                      <a:pt x="56" y="1"/>
                    </a:lnTo>
                    <a:lnTo>
                      <a:pt x="59" y="2"/>
                    </a:lnTo>
                    <a:lnTo>
                      <a:pt x="62" y="2"/>
                    </a:lnTo>
                    <a:lnTo>
                      <a:pt x="65" y="3"/>
                    </a:lnTo>
                    <a:lnTo>
                      <a:pt x="69" y="5"/>
                    </a:lnTo>
                    <a:lnTo>
                      <a:pt x="71" y="6"/>
                    </a:lnTo>
                    <a:lnTo>
                      <a:pt x="74" y="9"/>
                    </a:lnTo>
                    <a:lnTo>
                      <a:pt x="78" y="11"/>
                    </a:lnTo>
                    <a:lnTo>
                      <a:pt x="81" y="13"/>
                    </a:lnTo>
                    <a:lnTo>
                      <a:pt x="83" y="16"/>
                    </a:lnTo>
                    <a:lnTo>
                      <a:pt x="86" y="18"/>
                    </a:lnTo>
                    <a:lnTo>
                      <a:pt x="88" y="21"/>
                    </a:lnTo>
                    <a:lnTo>
                      <a:pt x="90" y="25"/>
                    </a:lnTo>
                    <a:lnTo>
                      <a:pt x="92" y="28"/>
                    </a:lnTo>
                    <a:lnTo>
                      <a:pt x="93" y="33"/>
                    </a:lnTo>
                    <a:lnTo>
                      <a:pt x="95" y="37"/>
                    </a:lnTo>
                    <a:lnTo>
                      <a:pt x="96" y="42"/>
                    </a:lnTo>
                    <a:lnTo>
                      <a:pt x="97" y="47"/>
                    </a:lnTo>
                    <a:lnTo>
                      <a:pt x="98" y="52"/>
                    </a:lnTo>
                    <a:lnTo>
                      <a:pt x="99" y="58"/>
                    </a:lnTo>
                    <a:lnTo>
                      <a:pt x="99" y="64"/>
                    </a:lnTo>
                    <a:lnTo>
                      <a:pt x="99" y="70"/>
                    </a:lnTo>
                    <a:lnTo>
                      <a:pt x="101" y="76"/>
                    </a:lnTo>
                    <a:lnTo>
                      <a:pt x="99" y="84"/>
                    </a:lnTo>
                    <a:lnTo>
                      <a:pt x="99" y="90"/>
                    </a:lnTo>
                    <a:lnTo>
                      <a:pt x="99" y="96"/>
                    </a:lnTo>
                    <a:lnTo>
                      <a:pt x="98" y="101"/>
                    </a:lnTo>
                    <a:lnTo>
                      <a:pt x="97" y="107"/>
                    </a:lnTo>
                    <a:lnTo>
                      <a:pt x="96" y="112"/>
                    </a:lnTo>
                    <a:lnTo>
                      <a:pt x="94" y="117"/>
                    </a:lnTo>
                    <a:lnTo>
                      <a:pt x="93" y="121"/>
                    </a:lnTo>
                    <a:lnTo>
                      <a:pt x="91" y="125"/>
                    </a:lnTo>
                    <a:lnTo>
                      <a:pt x="89" y="130"/>
                    </a:lnTo>
                    <a:lnTo>
                      <a:pt x="87" y="133"/>
                    </a:lnTo>
                    <a:lnTo>
                      <a:pt x="85" y="136"/>
                    </a:lnTo>
                    <a:lnTo>
                      <a:pt x="82" y="139"/>
                    </a:lnTo>
                    <a:lnTo>
                      <a:pt x="80" y="142"/>
                    </a:lnTo>
                    <a:lnTo>
                      <a:pt x="77" y="144"/>
                    </a:lnTo>
                    <a:lnTo>
                      <a:pt x="73" y="146"/>
                    </a:lnTo>
                    <a:lnTo>
                      <a:pt x="70" y="148"/>
                    </a:lnTo>
                    <a:lnTo>
                      <a:pt x="67" y="149"/>
                    </a:lnTo>
                    <a:lnTo>
                      <a:pt x="64" y="152"/>
                    </a:lnTo>
                    <a:lnTo>
                      <a:pt x="60" y="153"/>
                    </a:lnTo>
                    <a:lnTo>
                      <a:pt x="57" y="153"/>
                    </a:lnTo>
                    <a:lnTo>
                      <a:pt x="53" y="154"/>
                    </a:lnTo>
                    <a:lnTo>
                      <a:pt x="48" y="154"/>
                    </a:lnTo>
                    <a:lnTo>
                      <a:pt x="45" y="154"/>
                    </a:lnTo>
                    <a:lnTo>
                      <a:pt x="42" y="154"/>
                    </a:lnTo>
                    <a:lnTo>
                      <a:pt x="39" y="154"/>
                    </a:lnTo>
                    <a:lnTo>
                      <a:pt x="36" y="154"/>
                    </a:lnTo>
                    <a:lnTo>
                      <a:pt x="34" y="153"/>
                    </a:lnTo>
                    <a:lnTo>
                      <a:pt x="32" y="153"/>
                    </a:lnTo>
                    <a:lnTo>
                      <a:pt x="29" y="152"/>
                    </a:lnTo>
                    <a:lnTo>
                      <a:pt x="26" y="151"/>
                    </a:lnTo>
                    <a:lnTo>
                      <a:pt x="24" y="149"/>
                    </a:lnTo>
                    <a:lnTo>
                      <a:pt x="22" y="148"/>
                    </a:lnTo>
                    <a:lnTo>
                      <a:pt x="20" y="147"/>
                    </a:lnTo>
                    <a:lnTo>
                      <a:pt x="18" y="146"/>
                    </a:lnTo>
                    <a:lnTo>
                      <a:pt x="17" y="144"/>
                    </a:lnTo>
                    <a:lnTo>
                      <a:pt x="15" y="143"/>
                    </a:lnTo>
                    <a:lnTo>
                      <a:pt x="13" y="141"/>
                    </a:lnTo>
                    <a:lnTo>
                      <a:pt x="12" y="139"/>
                    </a:lnTo>
                    <a:lnTo>
                      <a:pt x="11" y="137"/>
                    </a:lnTo>
                    <a:lnTo>
                      <a:pt x="9" y="135"/>
                    </a:lnTo>
                    <a:lnTo>
                      <a:pt x="8" y="133"/>
                    </a:lnTo>
                    <a:lnTo>
                      <a:pt x="7" y="131"/>
                    </a:lnTo>
                    <a:lnTo>
                      <a:pt x="6" y="128"/>
                    </a:lnTo>
                    <a:lnTo>
                      <a:pt x="4" y="125"/>
                    </a:lnTo>
                    <a:lnTo>
                      <a:pt x="4" y="122"/>
                    </a:lnTo>
                    <a:lnTo>
                      <a:pt x="3" y="119"/>
                    </a:lnTo>
                    <a:lnTo>
                      <a:pt x="3" y="116"/>
                    </a:lnTo>
                    <a:close/>
                    <a:moveTo>
                      <a:pt x="68" y="53"/>
                    </a:moveTo>
                    <a:lnTo>
                      <a:pt x="67" y="51"/>
                    </a:lnTo>
                    <a:lnTo>
                      <a:pt x="67" y="49"/>
                    </a:lnTo>
                    <a:lnTo>
                      <a:pt x="67" y="47"/>
                    </a:lnTo>
                    <a:lnTo>
                      <a:pt x="67" y="45"/>
                    </a:lnTo>
                    <a:lnTo>
                      <a:pt x="66" y="44"/>
                    </a:lnTo>
                    <a:lnTo>
                      <a:pt x="66" y="42"/>
                    </a:lnTo>
                    <a:lnTo>
                      <a:pt x="65" y="40"/>
                    </a:lnTo>
                    <a:lnTo>
                      <a:pt x="65" y="38"/>
                    </a:lnTo>
                    <a:lnTo>
                      <a:pt x="64" y="37"/>
                    </a:lnTo>
                    <a:lnTo>
                      <a:pt x="63" y="35"/>
                    </a:lnTo>
                    <a:lnTo>
                      <a:pt x="62" y="34"/>
                    </a:lnTo>
                    <a:lnTo>
                      <a:pt x="62" y="32"/>
                    </a:lnTo>
                    <a:lnTo>
                      <a:pt x="60" y="30"/>
                    </a:lnTo>
                    <a:lnTo>
                      <a:pt x="59" y="29"/>
                    </a:lnTo>
                    <a:lnTo>
                      <a:pt x="58" y="28"/>
                    </a:lnTo>
                    <a:lnTo>
                      <a:pt x="57" y="28"/>
                    </a:lnTo>
                    <a:lnTo>
                      <a:pt x="56" y="27"/>
                    </a:lnTo>
                    <a:lnTo>
                      <a:pt x="55" y="26"/>
                    </a:lnTo>
                    <a:lnTo>
                      <a:pt x="54" y="26"/>
                    </a:lnTo>
                    <a:lnTo>
                      <a:pt x="53" y="25"/>
                    </a:lnTo>
                    <a:lnTo>
                      <a:pt x="50" y="25"/>
                    </a:lnTo>
                    <a:lnTo>
                      <a:pt x="49" y="25"/>
                    </a:lnTo>
                    <a:lnTo>
                      <a:pt x="48" y="25"/>
                    </a:lnTo>
                    <a:lnTo>
                      <a:pt x="47" y="24"/>
                    </a:lnTo>
                    <a:lnTo>
                      <a:pt x="45" y="25"/>
                    </a:lnTo>
                    <a:lnTo>
                      <a:pt x="44" y="25"/>
                    </a:lnTo>
                    <a:lnTo>
                      <a:pt x="43" y="25"/>
                    </a:lnTo>
                    <a:lnTo>
                      <a:pt x="41" y="25"/>
                    </a:lnTo>
                    <a:lnTo>
                      <a:pt x="40" y="26"/>
                    </a:lnTo>
                    <a:lnTo>
                      <a:pt x="39" y="26"/>
                    </a:lnTo>
                    <a:lnTo>
                      <a:pt x="38" y="27"/>
                    </a:lnTo>
                    <a:lnTo>
                      <a:pt x="37" y="27"/>
                    </a:lnTo>
                    <a:lnTo>
                      <a:pt x="36" y="28"/>
                    </a:lnTo>
                    <a:lnTo>
                      <a:pt x="35" y="29"/>
                    </a:lnTo>
                    <a:lnTo>
                      <a:pt x="34" y="30"/>
                    </a:lnTo>
                    <a:lnTo>
                      <a:pt x="33" y="33"/>
                    </a:lnTo>
                    <a:lnTo>
                      <a:pt x="32" y="34"/>
                    </a:lnTo>
                    <a:lnTo>
                      <a:pt x="31" y="35"/>
                    </a:lnTo>
                    <a:lnTo>
                      <a:pt x="31" y="36"/>
                    </a:lnTo>
                    <a:lnTo>
                      <a:pt x="30" y="38"/>
                    </a:lnTo>
                    <a:lnTo>
                      <a:pt x="30" y="40"/>
                    </a:lnTo>
                    <a:lnTo>
                      <a:pt x="29" y="41"/>
                    </a:lnTo>
                    <a:lnTo>
                      <a:pt x="29" y="43"/>
                    </a:lnTo>
                    <a:lnTo>
                      <a:pt x="29" y="45"/>
                    </a:lnTo>
                    <a:lnTo>
                      <a:pt x="29" y="47"/>
                    </a:lnTo>
                    <a:lnTo>
                      <a:pt x="29" y="49"/>
                    </a:lnTo>
                    <a:lnTo>
                      <a:pt x="29" y="51"/>
                    </a:lnTo>
                    <a:lnTo>
                      <a:pt x="29" y="55"/>
                    </a:lnTo>
                    <a:lnTo>
                      <a:pt x="29" y="57"/>
                    </a:lnTo>
                    <a:lnTo>
                      <a:pt x="29" y="59"/>
                    </a:lnTo>
                    <a:lnTo>
                      <a:pt x="29" y="61"/>
                    </a:lnTo>
                    <a:lnTo>
                      <a:pt x="29" y="62"/>
                    </a:lnTo>
                    <a:lnTo>
                      <a:pt x="30" y="64"/>
                    </a:lnTo>
                    <a:lnTo>
                      <a:pt x="30" y="66"/>
                    </a:lnTo>
                    <a:lnTo>
                      <a:pt x="31" y="67"/>
                    </a:lnTo>
                    <a:lnTo>
                      <a:pt x="31" y="69"/>
                    </a:lnTo>
                    <a:lnTo>
                      <a:pt x="32" y="70"/>
                    </a:lnTo>
                    <a:lnTo>
                      <a:pt x="33" y="71"/>
                    </a:lnTo>
                    <a:lnTo>
                      <a:pt x="34" y="72"/>
                    </a:lnTo>
                    <a:lnTo>
                      <a:pt x="35" y="73"/>
                    </a:lnTo>
                    <a:lnTo>
                      <a:pt x="36" y="74"/>
                    </a:lnTo>
                    <a:lnTo>
                      <a:pt x="37" y="75"/>
                    </a:lnTo>
                    <a:lnTo>
                      <a:pt x="38" y="76"/>
                    </a:lnTo>
                    <a:lnTo>
                      <a:pt x="39" y="76"/>
                    </a:lnTo>
                    <a:lnTo>
                      <a:pt x="40" y="77"/>
                    </a:lnTo>
                    <a:lnTo>
                      <a:pt x="41" y="77"/>
                    </a:lnTo>
                    <a:lnTo>
                      <a:pt x="42" y="79"/>
                    </a:lnTo>
                    <a:lnTo>
                      <a:pt x="44" y="79"/>
                    </a:lnTo>
                    <a:lnTo>
                      <a:pt x="45" y="79"/>
                    </a:lnTo>
                    <a:lnTo>
                      <a:pt x="46" y="79"/>
                    </a:lnTo>
                    <a:lnTo>
                      <a:pt x="48" y="79"/>
                    </a:lnTo>
                    <a:lnTo>
                      <a:pt x="49" y="79"/>
                    </a:lnTo>
                    <a:lnTo>
                      <a:pt x="50" y="79"/>
                    </a:lnTo>
                    <a:lnTo>
                      <a:pt x="51" y="79"/>
                    </a:lnTo>
                    <a:lnTo>
                      <a:pt x="54" y="79"/>
                    </a:lnTo>
                    <a:lnTo>
                      <a:pt x="55" y="77"/>
                    </a:lnTo>
                    <a:lnTo>
                      <a:pt x="56" y="77"/>
                    </a:lnTo>
                    <a:lnTo>
                      <a:pt x="57" y="76"/>
                    </a:lnTo>
                    <a:lnTo>
                      <a:pt x="58" y="76"/>
                    </a:lnTo>
                    <a:lnTo>
                      <a:pt x="59" y="75"/>
                    </a:lnTo>
                    <a:lnTo>
                      <a:pt x="60" y="74"/>
                    </a:lnTo>
                    <a:lnTo>
                      <a:pt x="61" y="73"/>
                    </a:lnTo>
                    <a:lnTo>
                      <a:pt x="62" y="72"/>
                    </a:lnTo>
                    <a:lnTo>
                      <a:pt x="62" y="71"/>
                    </a:lnTo>
                    <a:lnTo>
                      <a:pt x="63" y="70"/>
                    </a:lnTo>
                    <a:lnTo>
                      <a:pt x="64" y="69"/>
                    </a:lnTo>
                    <a:lnTo>
                      <a:pt x="65" y="68"/>
                    </a:lnTo>
                    <a:lnTo>
                      <a:pt x="65" y="66"/>
                    </a:lnTo>
                    <a:lnTo>
                      <a:pt x="66" y="65"/>
                    </a:lnTo>
                    <a:lnTo>
                      <a:pt x="66" y="63"/>
                    </a:lnTo>
                    <a:lnTo>
                      <a:pt x="67" y="62"/>
                    </a:lnTo>
                    <a:lnTo>
                      <a:pt x="67" y="60"/>
                    </a:lnTo>
                    <a:lnTo>
                      <a:pt x="67" y="58"/>
                    </a:lnTo>
                    <a:lnTo>
                      <a:pt x="67" y="56"/>
                    </a:lnTo>
                    <a:lnTo>
                      <a:pt x="68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3" name="Freeform 641"/>
              <p:cNvSpPr>
                <a:spLocks noEditPoints="1"/>
              </p:cNvSpPr>
              <p:nvPr/>
            </p:nvSpPr>
            <p:spPr bwMode="auto">
              <a:xfrm>
                <a:off x="4663" y="1359"/>
                <a:ext cx="54" cy="75"/>
              </a:xfrm>
              <a:custGeom>
                <a:avLst/>
                <a:gdLst>
                  <a:gd name="T0" fmla="*/ 7 w 109"/>
                  <a:gd name="T1" fmla="*/ 18 h 151"/>
                  <a:gd name="T2" fmla="*/ 7 w 109"/>
                  <a:gd name="T3" fmla="*/ 15 h 151"/>
                  <a:gd name="T4" fmla="*/ 0 w 109"/>
                  <a:gd name="T5" fmla="*/ 15 h 151"/>
                  <a:gd name="T6" fmla="*/ 0 w 109"/>
                  <a:gd name="T7" fmla="*/ 12 h 151"/>
                  <a:gd name="T8" fmla="*/ 8 w 109"/>
                  <a:gd name="T9" fmla="*/ 0 h 151"/>
                  <a:gd name="T10" fmla="*/ 11 w 109"/>
                  <a:gd name="T11" fmla="*/ 0 h 151"/>
                  <a:gd name="T12" fmla="*/ 11 w 109"/>
                  <a:gd name="T13" fmla="*/ 11 h 151"/>
                  <a:gd name="T14" fmla="*/ 13 w 109"/>
                  <a:gd name="T15" fmla="*/ 11 h 151"/>
                  <a:gd name="T16" fmla="*/ 13 w 109"/>
                  <a:gd name="T17" fmla="*/ 15 h 151"/>
                  <a:gd name="T18" fmla="*/ 11 w 109"/>
                  <a:gd name="T19" fmla="*/ 15 h 151"/>
                  <a:gd name="T20" fmla="*/ 11 w 109"/>
                  <a:gd name="T21" fmla="*/ 18 h 151"/>
                  <a:gd name="T22" fmla="*/ 7 w 109"/>
                  <a:gd name="T23" fmla="*/ 18 h 151"/>
                  <a:gd name="T24" fmla="*/ 7 w 109"/>
                  <a:gd name="T25" fmla="*/ 18 h 151"/>
                  <a:gd name="T26" fmla="*/ 7 w 109"/>
                  <a:gd name="T27" fmla="*/ 11 h 151"/>
                  <a:gd name="T28" fmla="*/ 7 w 109"/>
                  <a:gd name="T29" fmla="*/ 5 h 151"/>
                  <a:gd name="T30" fmla="*/ 3 w 109"/>
                  <a:gd name="T31" fmla="*/ 11 h 151"/>
                  <a:gd name="T32" fmla="*/ 7 w 109"/>
                  <a:gd name="T33" fmla="*/ 11 h 151"/>
                  <a:gd name="T34" fmla="*/ 7 w 109"/>
                  <a:gd name="T35" fmla="*/ 11 h 1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9"/>
                  <a:gd name="T55" fmla="*/ 0 h 151"/>
                  <a:gd name="T56" fmla="*/ 109 w 109"/>
                  <a:gd name="T57" fmla="*/ 151 h 1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9" h="151">
                    <a:moveTo>
                      <a:pt x="62" y="151"/>
                    </a:moveTo>
                    <a:lnTo>
                      <a:pt x="62" y="121"/>
                    </a:lnTo>
                    <a:lnTo>
                      <a:pt x="0" y="121"/>
                    </a:lnTo>
                    <a:lnTo>
                      <a:pt x="0" y="96"/>
                    </a:lnTo>
                    <a:lnTo>
                      <a:pt x="65" y="0"/>
                    </a:lnTo>
                    <a:lnTo>
                      <a:pt x="90" y="0"/>
                    </a:lnTo>
                    <a:lnTo>
                      <a:pt x="90" y="95"/>
                    </a:lnTo>
                    <a:lnTo>
                      <a:pt x="109" y="95"/>
                    </a:lnTo>
                    <a:lnTo>
                      <a:pt x="109" y="121"/>
                    </a:lnTo>
                    <a:lnTo>
                      <a:pt x="90" y="121"/>
                    </a:lnTo>
                    <a:lnTo>
                      <a:pt x="90" y="151"/>
                    </a:lnTo>
                    <a:lnTo>
                      <a:pt x="62" y="151"/>
                    </a:lnTo>
                    <a:close/>
                    <a:moveTo>
                      <a:pt x="62" y="95"/>
                    </a:moveTo>
                    <a:lnTo>
                      <a:pt x="62" y="44"/>
                    </a:lnTo>
                    <a:lnTo>
                      <a:pt x="27" y="95"/>
                    </a:lnTo>
                    <a:lnTo>
                      <a:pt x="62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4" name="Freeform 642"/>
              <p:cNvSpPr>
                <a:spLocks/>
              </p:cNvSpPr>
              <p:nvPr/>
            </p:nvSpPr>
            <p:spPr bwMode="auto">
              <a:xfrm>
                <a:off x="4724" y="1360"/>
                <a:ext cx="51" cy="75"/>
              </a:xfrm>
              <a:custGeom>
                <a:avLst/>
                <a:gdLst>
                  <a:gd name="T0" fmla="*/ 4 w 101"/>
                  <a:gd name="T1" fmla="*/ 13 h 152"/>
                  <a:gd name="T2" fmla="*/ 4 w 101"/>
                  <a:gd name="T3" fmla="*/ 14 h 152"/>
                  <a:gd name="T4" fmla="*/ 4 w 101"/>
                  <a:gd name="T5" fmla="*/ 14 h 152"/>
                  <a:gd name="T6" fmla="*/ 5 w 101"/>
                  <a:gd name="T7" fmla="*/ 15 h 152"/>
                  <a:gd name="T8" fmla="*/ 5 w 101"/>
                  <a:gd name="T9" fmla="*/ 15 h 152"/>
                  <a:gd name="T10" fmla="*/ 6 w 101"/>
                  <a:gd name="T11" fmla="*/ 15 h 152"/>
                  <a:gd name="T12" fmla="*/ 6 w 101"/>
                  <a:gd name="T13" fmla="*/ 16 h 152"/>
                  <a:gd name="T14" fmla="*/ 6 w 101"/>
                  <a:gd name="T15" fmla="*/ 16 h 152"/>
                  <a:gd name="T16" fmla="*/ 7 w 101"/>
                  <a:gd name="T17" fmla="*/ 16 h 152"/>
                  <a:gd name="T18" fmla="*/ 7 w 101"/>
                  <a:gd name="T19" fmla="*/ 16 h 152"/>
                  <a:gd name="T20" fmla="*/ 8 w 101"/>
                  <a:gd name="T21" fmla="*/ 15 h 152"/>
                  <a:gd name="T22" fmla="*/ 8 w 101"/>
                  <a:gd name="T23" fmla="*/ 15 h 152"/>
                  <a:gd name="T24" fmla="*/ 9 w 101"/>
                  <a:gd name="T25" fmla="*/ 14 h 152"/>
                  <a:gd name="T26" fmla="*/ 9 w 101"/>
                  <a:gd name="T27" fmla="*/ 14 h 152"/>
                  <a:gd name="T28" fmla="*/ 9 w 101"/>
                  <a:gd name="T29" fmla="*/ 13 h 152"/>
                  <a:gd name="T30" fmla="*/ 9 w 101"/>
                  <a:gd name="T31" fmla="*/ 13 h 152"/>
                  <a:gd name="T32" fmla="*/ 9 w 101"/>
                  <a:gd name="T33" fmla="*/ 12 h 152"/>
                  <a:gd name="T34" fmla="*/ 9 w 101"/>
                  <a:gd name="T35" fmla="*/ 11 h 152"/>
                  <a:gd name="T36" fmla="*/ 9 w 101"/>
                  <a:gd name="T37" fmla="*/ 10 h 152"/>
                  <a:gd name="T38" fmla="*/ 9 w 101"/>
                  <a:gd name="T39" fmla="*/ 10 h 152"/>
                  <a:gd name="T40" fmla="*/ 8 w 101"/>
                  <a:gd name="T41" fmla="*/ 9 h 152"/>
                  <a:gd name="T42" fmla="*/ 8 w 101"/>
                  <a:gd name="T43" fmla="*/ 9 h 152"/>
                  <a:gd name="T44" fmla="*/ 8 w 101"/>
                  <a:gd name="T45" fmla="*/ 9 h 152"/>
                  <a:gd name="T46" fmla="*/ 7 w 101"/>
                  <a:gd name="T47" fmla="*/ 9 h 152"/>
                  <a:gd name="T48" fmla="*/ 6 w 101"/>
                  <a:gd name="T49" fmla="*/ 9 h 152"/>
                  <a:gd name="T50" fmla="*/ 6 w 101"/>
                  <a:gd name="T51" fmla="*/ 9 h 152"/>
                  <a:gd name="T52" fmla="*/ 5 w 101"/>
                  <a:gd name="T53" fmla="*/ 9 h 152"/>
                  <a:gd name="T54" fmla="*/ 4 w 101"/>
                  <a:gd name="T55" fmla="*/ 9 h 152"/>
                  <a:gd name="T56" fmla="*/ 1 w 101"/>
                  <a:gd name="T57" fmla="*/ 9 h 152"/>
                  <a:gd name="T58" fmla="*/ 12 w 101"/>
                  <a:gd name="T59" fmla="*/ 3 h 152"/>
                  <a:gd name="T60" fmla="*/ 5 w 101"/>
                  <a:gd name="T61" fmla="*/ 6 h 152"/>
                  <a:gd name="T62" fmla="*/ 6 w 101"/>
                  <a:gd name="T63" fmla="*/ 6 h 152"/>
                  <a:gd name="T64" fmla="*/ 6 w 101"/>
                  <a:gd name="T65" fmla="*/ 6 h 152"/>
                  <a:gd name="T66" fmla="*/ 7 w 101"/>
                  <a:gd name="T67" fmla="*/ 6 h 152"/>
                  <a:gd name="T68" fmla="*/ 8 w 101"/>
                  <a:gd name="T69" fmla="*/ 6 h 152"/>
                  <a:gd name="T70" fmla="*/ 9 w 101"/>
                  <a:gd name="T71" fmla="*/ 6 h 152"/>
                  <a:gd name="T72" fmla="*/ 10 w 101"/>
                  <a:gd name="T73" fmla="*/ 6 h 152"/>
                  <a:gd name="T74" fmla="*/ 11 w 101"/>
                  <a:gd name="T75" fmla="*/ 7 h 152"/>
                  <a:gd name="T76" fmla="*/ 12 w 101"/>
                  <a:gd name="T77" fmla="*/ 8 h 152"/>
                  <a:gd name="T78" fmla="*/ 12 w 101"/>
                  <a:gd name="T79" fmla="*/ 9 h 152"/>
                  <a:gd name="T80" fmla="*/ 13 w 101"/>
                  <a:gd name="T81" fmla="*/ 10 h 152"/>
                  <a:gd name="T82" fmla="*/ 13 w 101"/>
                  <a:gd name="T83" fmla="*/ 11 h 152"/>
                  <a:gd name="T84" fmla="*/ 13 w 101"/>
                  <a:gd name="T85" fmla="*/ 12 h 152"/>
                  <a:gd name="T86" fmla="*/ 13 w 101"/>
                  <a:gd name="T87" fmla="*/ 13 h 152"/>
                  <a:gd name="T88" fmla="*/ 13 w 101"/>
                  <a:gd name="T89" fmla="*/ 14 h 152"/>
                  <a:gd name="T90" fmla="*/ 12 w 101"/>
                  <a:gd name="T91" fmla="*/ 15 h 152"/>
                  <a:gd name="T92" fmla="*/ 11 w 101"/>
                  <a:gd name="T93" fmla="*/ 16 h 152"/>
                  <a:gd name="T94" fmla="*/ 10 w 101"/>
                  <a:gd name="T95" fmla="*/ 17 h 152"/>
                  <a:gd name="T96" fmla="*/ 9 w 101"/>
                  <a:gd name="T97" fmla="*/ 18 h 152"/>
                  <a:gd name="T98" fmla="*/ 8 w 101"/>
                  <a:gd name="T99" fmla="*/ 18 h 152"/>
                  <a:gd name="T100" fmla="*/ 6 w 101"/>
                  <a:gd name="T101" fmla="*/ 18 h 152"/>
                  <a:gd name="T102" fmla="*/ 5 w 101"/>
                  <a:gd name="T103" fmla="*/ 18 h 152"/>
                  <a:gd name="T104" fmla="*/ 4 w 101"/>
                  <a:gd name="T105" fmla="*/ 18 h 152"/>
                  <a:gd name="T106" fmla="*/ 3 w 101"/>
                  <a:gd name="T107" fmla="*/ 17 h 152"/>
                  <a:gd name="T108" fmla="*/ 2 w 101"/>
                  <a:gd name="T109" fmla="*/ 17 h 152"/>
                  <a:gd name="T110" fmla="*/ 1 w 101"/>
                  <a:gd name="T111" fmla="*/ 16 h 152"/>
                  <a:gd name="T112" fmla="*/ 1 w 101"/>
                  <a:gd name="T113" fmla="*/ 15 h 152"/>
                  <a:gd name="T114" fmla="*/ 1 w 101"/>
                  <a:gd name="T115" fmla="*/ 14 h 152"/>
                  <a:gd name="T116" fmla="*/ 0 w 101"/>
                  <a:gd name="T117" fmla="*/ 13 h 15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1"/>
                  <a:gd name="T178" fmla="*/ 0 h 152"/>
                  <a:gd name="T179" fmla="*/ 101 w 101"/>
                  <a:gd name="T180" fmla="*/ 152 h 15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1" h="152">
                    <a:moveTo>
                      <a:pt x="0" y="111"/>
                    </a:moveTo>
                    <a:lnTo>
                      <a:pt x="29" y="108"/>
                    </a:lnTo>
                    <a:lnTo>
                      <a:pt x="29" y="110"/>
                    </a:lnTo>
                    <a:lnTo>
                      <a:pt x="29" y="111"/>
                    </a:lnTo>
                    <a:lnTo>
                      <a:pt x="29" y="113"/>
                    </a:lnTo>
                    <a:lnTo>
                      <a:pt x="30" y="114"/>
                    </a:lnTo>
                    <a:lnTo>
                      <a:pt x="30" y="115"/>
                    </a:lnTo>
                    <a:lnTo>
                      <a:pt x="31" y="117"/>
                    </a:lnTo>
                    <a:lnTo>
                      <a:pt x="31" y="118"/>
                    </a:lnTo>
                    <a:lnTo>
                      <a:pt x="33" y="119"/>
                    </a:lnTo>
                    <a:lnTo>
                      <a:pt x="34" y="120"/>
                    </a:lnTo>
                    <a:lnTo>
                      <a:pt x="35" y="121"/>
                    </a:lnTo>
                    <a:lnTo>
                      <a:pt x="36" y="122"/>
                    </a:lnTo>
                    <a:lnTo>
                      <a:pt x="37" y="123"/>
                    </a:lnTo>
                    <a:lnTo>
                      <a:pt x="38" y="125"/>
                    </a:lnTo>
                    <a:lnTo>
                      <a:pt x="39" y="126"/>
                    </a:lnTo>
                    <a:lnTo>
                      <a:pt x="40" y="127"/>
                    </a:lnTo>
                    <a:lnTo>
                      <a:pt x="41" y="127"/>
                    </a:lnTo>
                    <a:lnTo>
                      <a:pt x="42" y="128"/>
                    </a:lnTo>
                    <a:lnTo>
                      <a:pt x="43" y="128"/>
                    </a:lnTo>
                    <a:lnTo>
                      <a:pt x="44" y="129"/>
                    </a:lnTo>
                    <a:lnTo>
                      <a:pt x="45" y="129"/>
                    </a:lnTo>
                    <a:lnTo>
                      <a:pt x="46" y="129"/>
                    </a:lnTo>
                    <a:lnTo>
                      <a:pt x="47" y="129"/>
                    </a:lnTo>
                    <a:lnTo>
                      <a:pt x="48" y="129"/>
                    </a:lnTo>
                    <a:lnTo>
                      <a:pt x="50" y="129"/>
                    </a:lnTo>
                    <a:lnTo>
                      <a:pt x="51" y="129"/>
                    </a:lnTo>
                    <a:lnTo>
                      <a:pt x="52" y="129"/>
                    </a:lnTo>
                    <a:lnTo>
                      <a:pt x="54" y="129"/>
                    </a:lnTo>
                    <a:lnTo>
                      <a:pt x="56" y="129"/>
                    </a:lnTo>
                    <a:lnTo>
                      <a:pt x="57" y="128"/>
                    </a:lnTo>
                    <a:lnTo>
                      <a:pt x="59" y="128"/>
                    </a:lnTo>
                    <a:lnTo>
                      <a:pt x="60" y="127"/>
                    </a:lnTo>
                    <a:lnTo>
                      <a:pt x="61" y="126"/>
                    </a:lnTo>
                    <a:lnTo>
                      <a:pt x="62" y="126"/>
                    </a:lnTo>
                    <a:lnTo>
                      <a:pt x="63" y="125"/>
                    </a:lnTo>
                    <a:lnTo>
                      <a:pt x="64" y="123"/>
                    </a:lnTo>
                    <a:lnTo>
                      <a:pt x="66" y="121"/>
                    </a:lnTo>
                    <a:lnTo>
                      <a:pt x="66" y="120"/>
                    </a:lnTo>
                    <a:lnTo>
                      <a:pt x="67" y="119"/>
                    </a:lnTo>
                    <a:lnTo>
                      <a:pt x="68" y="118"/>
                    </a:lnTo>
                    <a:lnTo>
                      <a:pt x="69" y="116"/>
                    </a:lnTo>
                    <a:lnTo>
                      <a:pt x="69" y="114"/>
                    </a:lnTo>
                    <a:lnTo>
                      <a:pt x="70" y="113"/>
                    </a:lnTo>
                    <a:lnTo>
                      <a:pt x="70" y="111"/>
                    </a:lnTo>
                    <a:lnTo>
                      <a:pt x="71" y="109"/>
                    </a:lnTo>
                    <a:lnTo>
                      <a:pt x="71" y="107"/>
                    </a:lnTo>
                    <a:lnTo>
                      <a:pt x="71" y="105"/>
                    </a:lnTo>
                    <a:lnTo>
                      <a:pt x="71" y="103"/>
                    </a:lnTo>
                    <a:lnTo>
                      <a:pt x="72" y="99"/>
                    </a:lnTo>
                    <a:lnTo>
                      <a:pt x="71" y="97"/>
                    </a:lnTo>
                    <a:lnTo>
                      <a:pt x="71" y="95"/>
                    </a:lnTo>
                    <a:lnTo>
                      <a:pt x="71" y="93"/>
                    </a:lnTo>
                    <a:lnTo>
                      <a:pt x="71" y="91"/>
                    </a:lnTo>
                    <a:lnTo>
                      <a:pt x="70" y="89"/>
                    </a:lnTo>
                    <a:lnTo>
                      <a:pt x="70" y="87"/>
                    </a:lnTo>
                    <a:lnTo>
                      <a:pt x="69" y="86"/>
                    </a:lnTo>
                    <a:lnTo>
                      <a:pt x="69" y="84"/>
                    </a:lnTo>
                    <a:lnTo>
                      <a:pt x="68" y="83"/>
                    </a:lnTo>
                    <a:lnTo>
                      <a:pt x="67" y="82"/>
                    </a:lnTo>
                    <a:lnTo>
                      <a:pt x="66" y="81"/>
                    </a:lnTo>
                    <a:lnTo>
                      <a:pt x="66" y="79"/>
                    </a:lnTo>
                    <a:lnTo>
                      <a:pt x="64" y="78"/>
                    </a:lnTo>
                    <a:lnTo>
                      <a:pt x="63" y="77"/>
                    </a:lnTo>
                    <a:lnTo>
                      <a:pt x="62" y="75"/>
                    </a:lnTo>
                    <a:lnTo>
                      <a:pt x="61" y="75"/>
                    </a:lnTo>
                    <a:lnTo>
                      <a:pt x="60" y="74"/>
                    </a:lnTo>
                    <a:lnTo>
                      <a:pt x="58" y="73"/>
                    </a:lnTo>
                    <a:lnTo>
                      <a:pt x="57" y="73"/>
                    </a:lnTo>
                    <a:lnTo>
                      <a:pt x="56" y="72"/>
                    </a:lnTo>
                    <a:lnTo>
                      <a:pt x="53" y="72"/>
                    </a:lnTo>
                    <a:lnTo>
                      <a:pt x="52" y="72"/>
                    </a:lnTo>
                    <a:lnTo>
                      <a:pt x="50" y="72"/>
                    </a:lnTo>
                    <a:lnTo>
                      <a:pt x="49" y="71"/>
                    </a:lnTo>
                    <a:lnTo>
                      <a:pt x="47" y="72"/>
                    </a:lnTo>
                    <a:lnTo>
                      <a:pt x="45" y="72"/>
                    </a:lnTo>
                    <a:lnTo>
                      <a:pt x="43" y="72"/>
                    </a:lnTo>
                    <a:lnTo>
                      <a:pt x="41" y="73"/>
                    </a:lnTo>
                    <a:lnTo>
                      <a:pt x="40" y="73"/>
                    </a:lnTo>
                    <a:lnTo>
                      <a:pt x="38" y="74"/>
                    </a:lnTo>
                    <a:lnTo>
                      <a:pt x="36" y="75"/>
                    </a:lnTo>
                    <a:lnTo>
                      <a:pt x="34" y="77"/>
                    </a:lnTo>
                    <a:lnTo>
                      <a:pt x="33" y="78"/>
                    </a:lnTo>
                    <a:lnTo>
                      <a:pt x="30" y="79"/>
                    </a:lnTo>
                    <a:lnTo>
                      <a:pt x="28" y="81"/>
                    </a:lnTo>
                    <a:lnTo>
                      <a:pt x="27" y="82"/>
                    </a:lnTo>
                    <a:lnTo>
                      <a:pt x="4" y="79"/>
                    </a:lnTo>
                    <a:lnTo>
                      <a:pt x="19" y="0"/>
                    </a:lnTo>
                    <a:lnTo>
                      <a:pt x="95" y="0"/>
                    </a:lnTo>
                    <a:lnTo>
                      <a:pt x="95" y="27"/>
                    </a:lnTo>
                    <a:lnTo>
                      <a:pt x="41" y="27"/>
                    </a:lnTo>
                    <a:lnTo>
                      <a:pt x="36" y="54"/>
                    </a:lnTo>
                    <a:lnTo>
                      <a:pt x="37" y="54"/>
                    </a:lnTo>
                    <a:lnTo>
                      <a:pt x="39" y="53"/>
                    </a:lnTo>
                    <a:lnTo>
                      <a:pt x="40" y="51"/>
                    </a:lnTo>
                    <a:lnTo>
                      <a:pt x="42" y="51"/>
                    </a:lnTo>
                    <a:lnTo>
                      <a:pt x="44" y="50"/>
                    </a:lnTo>
                    <a:lnTo>
                      <a:pt x="45" y="50"/>
                    </a:lnTo>
                    <a:lnTo>
                      <a:pt x="47" y="49"/>
                    </a:lnTo>
                    <a:lnTo>
                      <a:pt x="48" y="49"/>
                    </a:lnTo>
                    <a:lnTo>
                      <a:pt x="50" y="49"/>
                    </a:lnTo>
                    <a:lnTo>
                      <a:pt x="51" y="49"/>
                    </a:lnTo>
                    <a:lnTo>
                      <a:pt x="53" y="49"/>
                    </a:lnTo>
                    <a:lnTo>
                      <a:pt x="56" y="48"/>
                    </a:lnTo>
                    <a:lnTo>
                      <a:pt x="58" y="49"/>
                    </a:lnTo>
                    <a:lnTo>
                      <a:pt x="61" y="49"/>
                    </a:lnTo>
                    <a:lnTo>
                      <a:pt x="64" y="49"/>
                    </a:lnTo>
                    <a:lnTo>
                      <a:pt x="67" y="50"/>
                    </a:lnTo>
                    <a:lnTo>
                      <a:pt x="70" y="51"/>
                    </a:lnTo>
                    <a:lnTo>
                      <a:pt x="72" y="53"/>
                    </a:lnTo>
                    <a:lnTo>
                      <a:pt x="75" y="54"/>
                    </a:lnTo>
                    <a:lnTo>
                      <a:pt x="77" y="55"/>
                    </a:lnTo>
                    <a:lnTo>
                      <a:pt x="81" y="57"/>
                    </a:lnTo>
                    <a:lnTo>
                      <a:pt x="83" y="59"/>
                    </a:lnTo>
                    <a:lnTo>
                      <a:pt x="85" y="60"/>
                    </a:lnTo>
                    <a:lnTo>
                      <a:pt x="88" y="62"/>
                    </a:lnTo>
                    <a:lnTo>
                      <a:pt x="90" y="65"/>
                    </a:lnTo>
                    <a:lnTo>
                      <a:pt x="91" y="67"/>
                    </a:lnTo>
                    <a:lnTo>
                      <a:pt x="93" y="70"/>
                    </a:lnTo>
                    <a:lnTo>
                      <a:pt x="95" y="73"/>
                    </a:lnTo>
                    <a:lnTo>
                      <a:pt x="96" y="75"/>
                    </a:lnTo>
                    <a:lnTo>
                      <a:pt x="97" y="79"/>
                    </a:lnTo>
                    <a:lnTo>
                      <a:pt x="98" y="82"/>
                    </a:lnTo>
                    <a:lnTo>
                      <a:pt x="99" y="85"/>
                    </a:lnTo>
                    <a:lnTo>
                      <a:pt x="100" y="88"/>
                    </a:lnTo>
                    <a:lnTo>
                      <a:pt x="100" y="92"/>
                    </a:lnTo>
                    <a:lnTo>
                      <a:pt x="100" y="95"/>
                    </a:lnTo>
                    <a:lnTo>
                      <a:pt x="101" y="98"/>
                    </a:lnTo>
                    <a:lnTo>
                      <a:pt x="100" y="102"/>
                    </a:lnTo>
                    <a:lnTo>
                      <a:pt x="100" y="105"/>
                    </a:lnTo>
                    <a:lnTo>
                      <a:pt x="100" y="108"/>
                    </a:lnTo>
                    <a:lnTo>
                      <a:pt x="99" y="111"/>
                    </a:lnTo>
                    <a:lnTo>
                      <a:pt x="99" y="114"/>
                    </a:lnTo>
                    <a:lnTo>
                      <a:pt x="98" y="117"/>
                    </a:lnTo>
                    <a:lnTo>
                      <a:pt x="97" y="119"/>
                    </a:lnTo>
                    <a:lnTo>
                      <a:pt x="96" y="122"/>
                    </a:lnTo>
                    <a:lnTo>
                      <a:pt x="95" y="125"/>
                    </a:lnTo>
                    <a:lnTo>
                      <a:pt x="94" y="128"/>
                    </a:lnTo>
                    <a:lnTo>
                      <a:pt x="92" y="130"/>
                    </a:lnTo>
                    <a:lnTo>
                      <a:pt x="91" y="132"/>
                    </a:lnTo>
                    <a:lnTo>
                      <a:pt x="88" y="136"/>
                    </a:lnTo>
                    <a:lnTo>
                      <a:pt x="86" y="138"/>
                    </a:lnTo>
                    <a:lnTo>
                      <a:pt x="83" y="141"/>
                    </a:lnTo>
                    <a:lnTo>
                      <a:pt x="80" y="143"/>
                    </a:lnTo>
                    <a:lnTo>
                      <a:pt x="76" y="145"/>
                    </a:lnTo>
                    <a:lnTo>
                      <a:pt x="73" y="147"/>
                    </a:lnTo>
                    <a:lnTo>
                      <a:pt x="69" y="149"/>
                    </a:lnTo>
                    <a:lnTo>
                      <a:pt x="66" y="150"/>
                    </a:lnTo>
                    <a:lnTo>
                      <a:pt x="62" y="151"/>
                    </a:lnTo>
                    <a:lnTo>
                      <a:pt x="59" y="152"/>
                    </a:lnTo>
                    <a:lnTo>
                      <a:pt x="54" y="152"/>
                    </a:lnTo>
                    <a:lnTo>
                      <a:pt x="50" y="152"/>
                    </a:lnTo>
                    <a:lnTo>
                      <a:pt x="46" y="152"/>
                    </a:lnTo>
                    <a:lnTo>
                      <a:pt x="43" y="152"/>
                    </a:lnTo>
                    <a:lnTo>
                      <a:pt x="40" y="152"/>
                    </a:lnTo>
                    <a:lnTo>
                      <a:pt x="37" y="151"/>
                    </a:lnTo>
                    <a:lnTo>
                      <a:pt x="34" y="151"/>
                    </a:lnTo>
                    <a:lnTo>
                      <a:pt x="30" y="150"/>
                    </a:lnTo>
                    <a:lnTo>
                      <a:pt x="28" y="149"/>
                    </a:lnTo>
                    <a:lnTo>
                      <a:pt x="25" y="147"/>
                    </a:lnTo>
                    <a:lnTo>
                      <a:pt x="22" y="145"/>
                    </a:lnTo>
                    <a:lnTo>
                      <a:pt x="20" y="144"/>
                    </a:lnTo>
                    <a:lnTo>
                      <a:pt x="18" y="142"/>
                    </a:lnTo>
                    <a:lnTo>
                      <a:pt x="16" y="140"/>
                    </a:lnTo>
                    <a:lnTo>
                      <a:pt x="14" y="139"/>
                    </a:lnTo>
                    <a:lnTo>
                      <a:pt x="12" y="137"/>
                    </a:lnTo>
                    <a:lnTo>
                      <a:pt x="10" y="135"/>
                    </a:lnTo>
                    <a:lnTo>
                      <a:pt x="7" y="133"/>
                    </a:lnTo>
                    <a:lnTo>
                      <a:pt x="6" y="131"/>
                    </a:lnTo>
                    <a:lnTo>
                      <a:pt x="5" y="128"/>
                    </a:lnTo>
                    <a:lnTo>
                      <a:pt x="4" y="126"/>
                    </a:lnTo>
                    <a:lnTo>
                      <a:pt x="2" y="123"/>
                    </a:lnTo>
                    <a:lnTo>
                      <a:pt x="2" y="120"/>
                    </a:lnTo>
                    <a:lnTo>
                      <a:pt x="1" y="117"/>
                    </a:lnTo>
                    <a:lnTo>
                      <a:pt x="0" y="114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5" name="Freeform 643"/>
              <p:cNvSpPr>
                <a:spLocks/>
              </p:cNvSpPr>
              <p:nvPr/>
            </p:nvSpPr>
            <p:spPr bwMode="auto">
              <a:xfrm>
                <a:off x="4784" y="1400"/>
                <a:ext cx="28" cy="14"/>
              </a:xfrm>
              <a:custGeom>
                <a:avLst/>
                <a:gdLst>
                  <a:gd name="T0" fmla="*/ 0 w 57"/>
                  <a:gd name="T1" fmla="*/ 4 h 28"/>
                  <a:gd name="T2" fmla="*/ 0 w 57"/>
                  <a:gd name="T3" fmla="*/ 0 h 28"/>
                  <a:gd name="T4" fmla="*/ 7 w 57"/>
                  <a:gd name="T5" fmla="*/ 0 h 28"/>
                  <a:gd name="T6" fmla="*/ 7 w 57"/>
                  <a:gd name="T7" fmla="*/ 4 h 28"/>
                  <a:gd name="T8" fmla="*/ 0 w 57"/>
                  <a:gd name="T9" fmla="*/ 4 h 28"/>
                  <a:gd name="T10" fmla="*/ 0 w 57"/>
                  <a:gd name="T11" fmla="*/ 4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"/>
                  <a:gd name="T19" fmla="*/ 0 h 28"/>
                  <a:gd name="T20" fmla="*/ 57 w 5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" h="28">
                    <a:moveTo>
                      <a:pt x="0" y="28"/>
                    </a:moveTo>
                    <a:lnTo>
                      <a:pt x="0" y="0"/>
                    </a:lnTo>
                    <a:lnTo>
                      <a:pt x="57" y="0"/>
                    </a:lnTo>
                    <a:lnTo>
                      <a:pt x="57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6" name="Freeform 644"/>
              <p:cNvSpPr>
                <a:spLocks/>
              </p:cNvSpPr>
              <p:nvPr/>
            </p:nvSpPr>
            <p:spPr bwMode="auto">
              <a:xfrm>
                <a:off x="4821" y="1359"/>
                <a:ext cx="33" cy="75"/>
              </a:xfrm>
              <a:custGeom>
                <a:avLst/>
                <a:gdLst>
                  <a:gd name="T0" fmla="*/ 9 w 66"/>
                  <a:gd name="T1" fmla="*/ 18 h 151"/>
                  <a:gd name="T2" fmla="*/ 5 w 66"/>
                  <a:gd name="T3" fmla="*/ 18 h 151"/>
                  <a:gd name="T4" fmla="*/ 5 w 66"/>
                  <a:gd name="T5" fmla="*/ 5 h 151"/>
                  <a:gd name="T6" fmla="*/ 5 w 66"/>
                  <a:gd name="T7" fmla="*/ 5 h 151"/>
                  <a:gd name="T8" fmla="*/ 4 w 66"/>
                  <a:gd name="T9" fmla="*/ 5 h 151"/>
                  <a:gd name="T10" fmla="*/ 4 w 66"/>
                  <a:gd name="T11" fmla="*/ 6 h 151"/>
                  <a:gd name="T12" fmla="*/ 4 w 66"/>
                  <a:gd name="T13" fmla="*/ 6 h 151"/>
                  <a:gd name="T14" fmla="*/ 3 w 66"/>
                  <a:gd name="T15" fmla="*/ 6 h 151"/>
                  <a:gd name="T16" fmla="*/ 3 w 66"/>
                  <a:gd name="T17" fmla="*/ 7 h 151"/>
                  <a:gd name="T18" fmla="*/ 2 w 66"/>
                  <a:gd name="T19" fmla="*/ 7 h 151"/>
                  <a:gd name="T20" fmla="*/ 2 w 66"/>
                  <a:gd name="T21" fmla="*/ 7 h 151"/>
                  <a:gd name="T22" fmla="*/ 2 w 66"/>
                  <a:gd name="T23" fmla="*/ 7 h 151"/>
                  <a:gd name="T24" fmla="*/ 1 w 66"/>
                  <a:gd name="T25" fmla="*/ 7 h 151"/>
                  <a:gd name="T26" fmla="*/ 1 w 66"/>
                  <a:gd name="T27" fmla="*/ 7 h 151"/>
                  <a:gd name="T28" fmla="*/ 0 w 66"/>
                  <a:gd name="T29" fmla="*/ 8 h 151"/>
                  <a:gd name="T30" fmla="*/ 0 w 66"/>
                  <a:gd name="T31" fmla="*/ 4 h 151"/>
                  <a:gd name="T32" fmla="*/ 1 w 66"/>
                  <a:gd name="T33" fmla="*/ 4 h 151"/>
                  <a:gd name="T34" fmla="*/ 1 w 66"/>
                  <a:gd name="T35" fmla="*/ 4 h 151"/>
                  <a:gd name="T36" fmla="*/ 1 w 66"/>
                  <a:gd name="T37" fmla="*/ 4 h 151"/>
                  <a:gd name="T38" fmla="*/ 1 w 66"/>
                  <a:gd name="T39" fmla="*/ 4 h 151"/>
                  <a:gd name="T40" fmla="*/ 2 w 66"/>
                  <a:gd name="T41" fmla="*/ 4 h 151"/>
                  <a:gd name="T42" fmla="*/ 2 w 66"/>
                  <a:gd name="T43" fmla="*/ 4 h 151"/>
                  <a:gd name="T44" fmla="*/ 2 w 66"/>
                  <a:gd name="T45" fmla="*/ 4 h 151"/>
                  <a:gd name="T46" fmla="*/ 2 w 66"/>
                  <a:gd name="T47" fmla="*/ 3 h 151"/>
                  <a:gd name="T48" fmla="*/ 3 w 66"/>
                  <a:gd name="T49" fmla="*/ 3 h 151"/>
                  <a:gd name="T50" fmla="*/ 3 w 66"/>
                  <a:gd name="T51" fmla="*/ 3 h 151"/>
                  <a:gd name="T52" fmla="*/ 3 w 66"/>
                  <a:gd name="T53" fmla="*/ 3 h 151"/>
                  <a:gd name="T54" fmla="*/ 3 w 66"/>
                  <a:gd name="T55" fmla="*/ 3 h 151"/>
                  <a:gd name="T56" fmla="*/ 4 w 66"/>
                  <a:gd name="T57" fmla="*/ 2 h 151"/>
                  <a:gd name="T58" fmla="*/ 4 w 66"/>
                  <a:gd name="T59" fmla="*/ 2 h 151"/>
                  <a:gd name="T60" fmla="*/ 4 w 66"/>
                  <a:gd name="T61" fmla="*/ 2 h 151"/>
                  <a:gd name="T62" fmla="*/ 5 w 66"/>
                  <a:gd name="T63" fmla="*/ 2 h 151"/>
                  <a:gd name="T64" fmla="*/ 5 w 66"/>
                  <a:gd name="T65" fmla="*/ 2 h 151"/>
                  <a:gd name="T66" fmla="*/ 5 w 66"/>
                  <a:gd name="T67" fmla="*/ 1 h 151"/>
                  <a:gd name="T68" fmla="*/ 5 w 66"/>
                  <a:gd name="T69" fmla="*/ 1 h 151"/>
                  <a:gd name="T70" fmla="*/ 5 w 66"/>
                  <a:gd name="T71" fmla="*/ 1 h 151"/>
                  <a:gd name="T72" fmla="*/ 5 w 66"/>
                  <a:gd name="T73" fmla="*/ 1 h 151"/>
                  <a:gd name="T74" fmla="*/ 5 w 66"/>
                  <a:gd name="T75" fmla="*/ 0 h 151"/>
                  <a:gd name="T76" fmla="*/ 6 w 66"/>
                  <a:gd name="T77" fmla="*/ 0 h 151"/>
                  <a:gd name="T78" fmla="*/ 6 w 66"/>
                  <a:gd name="T79" fmla="*/ 0 h 151"/>
                  <a:gd name="T80" fmla="*/ 9 w 66"/>
                  <a:gd name="T81" fmla="*/ 0 h 151"/>
                  <a:gd name="T82" fmla="*/ 9 w 66"/>
                  <a:gd name="T83" fmla="*/ 18 h 151"/>
                  <a:gd name="T84" fmla="*/ 9 w 66"/>
                  <a:gd name="T85" fmla="*/ 18 h 15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6"/>
                  <a:gd name="T130" fmla="*/ 0 h 151"/>
                  <a:gd name="T131" fmla="*/ 66 w 66"/>
                  <a:gd name="T132" fmla="*/ 151 h 15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6" h="151">
                    <a:moveTo>
                      <a:pt x="66" y="151"/>
                    </a:moveTo>
                    <a:lnTo>
                      <a:pt x="38" y="151"/>
                    </a:lnTo>
                    <a:lnTo>
                      <a:pt x="38" y="42"/>
                    </a:lnTo>
                    <a:lnTo>
                      <a:pt x="35" y="45"/>
                    </a:lnTo>
                    <a:lnTo>
                      <a:pt x="32" y="47"/>
                    </a:lnTo>
                    <a:lnTo>
                      <a:pt x="30" y="49"/>
                    </a:lnTo>
                    <a:lnTo>
                      <a:pt x="26" y="52"/>
                    </a:lnTo>
                    <a:lnTo>
                      <a:pt x="23" y="53"/>
                    </a:lnTo>
                    <a:lnTo>
                      <a:pt x="20" y="56"/>
                    </a:lnTo>
                    <a:lnTo>
                      <a:pt x="17" y="58"/>
                    </a:lnTo>
                    <a:lnTo>
                      <a:pt x="14" y="60"/>
                    </a:lnTo>
                    <a:lnTo>
                      <a:pt x="11" y="61"/>
                    </a:lnTo>
                    <a:lnTo>
                      <a:pt x="7" y="62"/>
                    </a:lnTo>
                    <a:lnTo>
                      <a:pt x="3" y="63"/>
                    </a:lnTo>
                    <a:lnTo>
                      <a:pt x="0" y="64"/>
                    </a:lnTo>
                    <a:lnTo>
                      <a:pt x="0" y="38"/>
                    </a:lnTo>
                    <a:lnTo>
                      <a:pt x="1" y="38"/>
                    </a:lnTo>
                    <a:lnTo>
                      <a:pt x="3" y="37"/>
                    </a:lnTo>
                    <a:lnTo>
                      <a:pt x="6" y="37"/>
                    </a:lnTo>
                    <a:lnTo>
                      <a:pt x="8" y="36"/>
                    </a:lnTo>
                    <a:lnTo>
                      <a:pt x="10" y="35"/>
                    </a:lnTo>
                    <a:lnTo>
                      <a:pt x="12" y="34"/>
                    </a:lnTo>
                    <a:lnTo>
                      <a:pt x="14" y="33"/>
                    </a:lnTo>
                    <a:lnTo>
                      <a:pt x="16" y="30"/>
                    </a:lnTo>
                    <a:lnTo>
                      <a:pt x="18" y="29"/>
                    </a:lnTo>
                    <a:lnTo>
                      <a:pt x="20" y="28"/>
                    </a:lnTo>
                    <a:lnTo>
                      <a:pt x="22" y="26"/>
                    </a:lnTo>
                    <a:lnTo>
                      <a:pt x="25" y="24"/>
                    </a:lnTo>
                    <a:lnTo>
                      <a:pt x="26" y="23"/>
                    </a:lnTo>
                    <a:lnTo>
                      <a:pt x="28" y="21"/>
                    </a:lnTo>
                    <a:lnTo>
                      <a:pt x="31" y="19"/>
                    </a:lnTo>
                    <a:lnTo>
                      <a:pt x="33" y="17"/>
                    </a:lnTo>
                    <a:lnTo>
                      <a:pt x="34" y="16"/>
                    </a:lnTo>
                    <a:lnTo>
                      <a:pt x="36" y="14"/>
                    </a:lnTo>
                    <a:lnTo>
                      <a:pt x="37" y="12"/>
                    </a:lnTo>
                    <a:lnTo>
                      <a:pt x="38" y="10"/>
                    </a:lnTo>
                    <a:lnTo>
                      <a:pt x="40" y="8"/>
                    </a:lnTo>
                    <a:lnTo>
                      <a:pt x="41" y="5"/>
                    </a:lnTo>
                    <a:lnTo>
                      <a:pt x="42" y="3"/>
                    </a:lnTo>
                    <a:lnTo>
                      <a:pt x="43" y="0"/>
                    </a:lnTo>
                    <a:lnTo>
                      <a:pt x="66" y="0"/>
                    </a:lnTo>
                    <a:lnTo>
                      <a:pt x="66" y="1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7" name="Freeform 645"/>
              <p:cNvSpPr>
                <a:spLocks noEditPoints="1"/>
              </p:cNvSpPr>
              <p:nvPr/>
            </p:nvSpPr>
            <p:spPr bwMode="auto">
              <a:xfrm>
                <a:off x="4875" y="1359"/>
                <a:ext cx="50" cy="76"/>
              </a:xfrm>
              <a:custGeom>
                <a:avLst/>
                <a:gdLst>
                  <a:gd name="T0" fmla="*/ 4 w 100"/>
                  <a:gd name="T1" fmla="*/ 14 h 154"/>
                  <a:gd name="T2" fmla="*/ 5 w 100"/>
                  <a:gd name="T3" fmla="*/ 15 h 154"/>
                  <a:gd name="T4" fmla="*/ 5 w 100"/>
                  <a:gd name="T5" fmla="*/ 15 h 154"/>
                  <a:gd name="T6" fmla="*/ 6 w 100"/>
                  <a:gd name="T7" fmla="*/ 16 h 154"/>
                  <a:gd name="T8" fmla="*/ 6 w 100"/>
                  <a:gd name="T9" fmla="*/ 16 h 154"/>
                  <a:gd name="T10" fmla="*/ 7 w 100"/>
                  <a:gd name="T11" fmla="*/ 16 h 154"/>
                  <a:gd name="T12" fmla="*/ 8 w 100"/>
                  <a:gd name="T13" fmla="*/ 15 h 154"/>
                  <a:gd name="T14" fmla="*/ 8 w 100"/>
                  <a:gd name="T15" fmla="*/ 14 h 154"/>
                  <a:gd name="T16" fmla="*/ 9 w 100"/>
                  <a:gd name="T17" fmla="*/ 13 h 154"/>
                  <a:gd name="T18" fmla="*/ 9 w 100"/>
                  <a:gd name="T19" fmla="*/ 10 h 154"/>
                  <a:gd name="T20" fmla="*/ 8 w 100"/>
                  <a:gd name="T21" fmla="*/ 11 h 154"/>
                  <a:gd name="T22" fmla="*/ 6 w 100"/>
                  <a:gd name="T23" fmla="*/ 12 h 154"/>
                  <a:gd name="T24" fmla="*/ 5 w 100"/>
                  <a:gd name="T25" fmla="*/ 12 h 154"/>
                  <a:gd name="T26" fmla="*/ 3 w 100"/>
                  <a:gd name="T27" fmla="*/ 11 h 154"/>
                  <a:gd name="T28" fmla="*/ 2 w 100"/>
                  <a:gd name="T29" fmla="*/ 10 h 154"/>
                  <a:gd name="T30" fmla="*/ 1 w 100"/>
                  <a:gd name="T31" fmla="*/ 8 h 154"/>
                  <a:gd name="T32" fmla="*/ 0 w 100"/>
                  <a:gd name="T33" fmla="*/ 7 h 154"/>
                  <a:gd name="T34" fmla="*/ 1 w 100"/>
                  <a:gd name="T35" fmla="*/ 4 h 154"/>
                  <a:gd name="T36" fmla="*/ 1 w 100"/>
                  <a:gd name="T37" fmla="*/ 2 h 154"/>
                  <a:gd name="T38" fmla="*/ 3 w 100"/>
                  <a:gd name="T39" fmla="*/ 1 h 154"/>
                  <a:gd name="T40" fmla="*/ 4 w 100"/>
                  <a:gd name="T41" fmla="*/ 0 h 154"/>
                  <a:gd name="T42" fmla="*/ 6 w 100"/>
                  <a:gd name="T43" fmla="*/ 0 h 154"/>
                  <a:gd name="T44" fmla="*/ 9 w 100"/>
                  <a:gd name="T45" fmla="*/ 0 h 154"/>
                  <a:gd name="T46" fmla="*/ 10 w 100"/>
                  <a:gd name="T47" fmla="*/ 1 h 154"/>
                  <a:gd name="T48" fmla="*/ 12 w 100"/>
                  <a:gd name="T49" fmla="*/ 3 h 154"/>
                  <a:gd name="T50" fmla="*/ 13 w 100"/>
                  <a:gd name="T51" fmla="*/ 6 h 154"/>
                  <a:gd name="T52" fmla="*/ 13 w 100"/>
                  <a:gd name="T53" fmla="*/ 10 h 154"/>
                  <a:gd name="T54" fmla="*/ 12 w 100"/>
                  <a:gd name="T55" fmla="*/ 13 h 154"/>
                  <a:gd name="T56" fmla="*/ 11 w 100"/>
                  <a:gd name="T57" fmla="*/ 16 h 154"/>
                  <a:gd name="T58" fmla="*/ 10 w 100"/>
                  <a:gd name="T59" fmla="*/ 18 h 154"/>
                  <a:gd name="T60" fmla="*/ 7 w 100"/>
                  <a:gd name="T61" fmla="*/ 19 h 154"/>
                  <a:gd name="T62" fmla="*/ 5 w 100"/>
                  <a:gd name="T63" fmla="*/ 19 h 154"/>
                  <a:gd name="T64" fmla="*/ 4 w 100"/>
                  <a:gd name="T65" fmla="*/ 18 h 154"/>
                  <a:gd name="T66" fmla="*/ 2 w 100"/>
                  <a:gd name="T67" fmla="*/ 17 h 154"/>
                  <a:gd name="T68" fmla="*/ 1 w 100"/>
                  <a:gd name="T69" fmla="*/ 16 h 154"/>
                  <a:gd name="T70" fmla="*/ 1 w 100"/>
                  <a:gd name="T71" fmla="*/ 15 h 154"/>
                  <a:gd name="T72" fmla="*/ 9 w 100"/>
                  <a:gd name="T73" fmla="*/ 6 h 154"/>
                  <a:gd name="T74" fmla="*/ 9 w 100"/>
                  <a:gd name="T75" fmla="*/ 5 h 154"/>
                  <a:gd name="T76" fmla="*/ 8 w 100"/>
                  <a:gd name="T77" fmla="*/ 4 h 154"/>
                  <a:gd name="T78" fmla="*/ 7 w 100"/>
                  <a:gd name="T79" fmla="*/ 3 h 154"/>
                  <a:gd name="T80" fmla="*/ 7 w 100"/>
                  <a:gd name="T81" fmla="*/ 3 h 154"/>
                  <a:gd name="T82" fmla="*/ 6 w 100"/>
                  <a:gd name="T83" fmla="*/ 3 h 154"/>
                  <a:gd name="T84" fmla="*/ 5 w 100"/>
                  <a:gd name="T85" fmla="*/ 3 h 154"/>
                  <a:gd name="T86" fmla="*/ 5 w 100"/>
                  <a:gd name="T87" fmla="*/ 3 h 154"/>
                  <a:gd name="T88" fmla="*/ 4 w 100"/>
                  <a:gd name="T89" fmla="*/ 4 h 154"/>
                  <a:gd name="T90" fmla="*/ 4 w 100"/>
                  <a:gd name="T91" fmla="*/ 5 h 154"/>
                  <a:gd name="T92" fmla="*/ 4 w 100"/>
                  <a:gd name="T93" fmla="*/ 7 h 154"/>
                  <a:gd name="T94" fmla="*/ 4 w 100"/>
                  <a:gd name="T95" fmla="*/ 8 h 154"/>
                  <a:gd name="T96" fmla="*/ 5 w 100"/>
                  <a:gd name="T97" fmla="*/ 9 h 154"/>
                  <a:gd name="T98" fmla="*/ 5 w 100"/>
                  <a:gd name="T99" fmla="*/ 9 h 154"/>
                  <a:gd name="T100" fmla="*/ 6 w 100"/>
                  <a:gd name="T101" fmla="*/ 9 h 154"/>
                  <a:gd name="T102" fmla="*/ 7 w 100"/>
                  <a:gd name="T103" fmla="*/ 9 h 154"/>
                  <a:gd name="T104" fmla="*/ 7 w 100"/>
                  <a:gd name="T105" fmla="*/ 9 h 154"/>
                  <a:gd name="T106" fmla="*/ 8 w 100"/>
                  <a:gd name="T107" fmla="*/ 8 h 154"/>
                  <a:gd name="T108" fmla="*/ 9 w 100"/>
                  <a:gd name="T109" fmla="*/ 8 h 154"/>
                  <a:gd name="T110" fmla="*/ 9 w 100"/>
                  <a:gd name="T111" fmla="*/ 7 h 15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00"/>
                  <a:gd name="T169" fmla="*/ 0 h 154"/>
                  <a:gd name="T170" fmla="*/ 100 w 100"/>
                  <a:gd name="T171" fmla="*/ 154 h 15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00" h="154">
                    <a:moveTo>
                      <a:pt x="3" y="116"/>
                    </a:moveTo>
                    <a:lnTo>
                      <a:pt x="31" y="113"/>
                    </a:lnTo>
                    <a:lnTo>
                      <a:pt x="31" y="115"/>
                    </a:lnTo>
                    <a:lnTo>
                      <a:pt x="31" y="116"/>
                    </a:lnTo>
                    <a:lnTo>
                      <a:pt x="31" y="117"/>
                    </a:lnTo>
                    <a:lnTo>
                      <a:pt x="31" y="118"/>
                    </a:lnTo>
                    <a:lnTo>
                      <a:pt x="31" y="119"/>
                    </a:lnTo>
                    <a:lnTo>
                      <a:pt x="32" y="121"/>
                    </a:lnTo>
                    <a:lnTo>
                      <a:pt x="33" y="122"/>
                    </a:lnTo>
                    <a:lnTo>
                      <a:pt x="33" y="123"/>
                    </a:lnTo>
                    <a:lnTo>
                      <a:pt x="34" y="124"/>
                    </a:lnTo>
                    <a:lnTo>
                      <a:pt x="35" y="125"/>
                    </a:lnTo>
                    <a:lnTo>
                      <a:pt x="36" y="125"/>
                    </a:lnTo>
                    <a:lnTo>
                      <a:pt x="36" y="127"/>
                    </a:lnTo>
                    <a:lnTo>
                      <a:pt x="37" y="128"/>
                    </a:lnTo>
                    <a:lnTo>
                      <a:pt x="38" y="128"/>
                    </a:lnTo>
                    <a:lnTo>
                      <a:pt x="38" y="129"/>
                    </a:lnTo>
                    <a:lnTo>
                      <a:pt x="39" y="129"/>
                    </a:lnTo>
                    <a:lnTo>
                      <a:pt x="41" y="130"/>
                    </a:lnTo>
                    <a:lnTo>
                      <a:pt x="42" y="130"/>
                    </a:lnTo>
                    <a:lnTo>
                      <a:pt x="43" y="130"/>
                    </a:lnTo>
                    <a:lnTo>
                      <a:pt x="44" y="130"/>
                    </a:lnTo>
                    <a:lnTo>
                      <a:pt x="45" y="130"/>
                    </a:lnTo>
                    <a:lnTo>
                      <a:pt x="46" y="130"/>
                    </a:lnTo>
                    <a:lnTo>
                      <a:pt x="47" y="130"/>
                    </a:lnTo>
                    <a:lnTo>
                      <a:pt x="48" y="130"/>
                    </a:lnTo>
                    <a:lnTo>
                      <a:pt x="49" y="130"/>
                    </a:lnTo>
                    <a:lnTo>
                      <a:pt x="51" y="130"/>
                    </a:lnTo>
                    <a:lnTo>
                      <a:pt x="52" y="130"/>
                    </a:lnTo>
                    <a:lnTo>
                      <a:pt x="53" y="129"/>
                    </a:lnTo>
                    <a:lnTo>
                      <a:pt x="55" y="128"/>
                    </a:lnTo>
                    <a:lnTo>
                      <a:pt x="56" y="128"/>
                    </a:lnTo>
                    <a:lnTo>
                      <a:pt x="57" y="127"/>
                    </a:lnTo>
                    <a:lnTo>
                      <a:pt x="58" y="125"/>
                    </a:lnTo>
                    <a:lnTo>
                      <a:pt x="59" y="124"/>
                    </a:lnTo>
                    <a:lnTo>
                      <a:pt x="60" y="123"/>
                    </a:lnTo>
                    <a:lnTo>
                      <a:pt x="62" y="121"/>
                    </a:lnTo>
                    <a:lnTo>
                      <a:pt x="62" y="120"/>
                    </a:lnTo>
                    <a:lnTo>
                      <a:pt x="63" y="119"/>
                    </a:lnTo>
                    <a:lnTo>
                      <a:pt x="65" y="117"/>
                    </a:lnTo>
                    <a:lnTo>
                      <a:pt x="66" y="115"/>
                    </a:lnTo>
                    <a:lnTo>
                      <a:pt x="67" y="113"/>
                    </a:lnTo>
                    <a:lnTo>
                      <a:pt x="67" y="110"/>
                    </a:lnTo>
                    <a:lnTo>
                      <a:pt x="68" y="107"/>
                    </a:lnTo>
                    <a:lnTo>
                      <a:pt x="68" y="104"/>
                    </a:lnTo>
                    <a:lnTo>
                      <a:pt x="69" y="100"/>
                    </a:lnTo>
                    <a:lnTo>
                      <a:pt x="69" y="96"/>
                    </a:lnTo>
                    <a:lnTo>
                      <a:pt x="69" y="93"/>
                    </a:lnTo>
                    <a:lnTo>
                      <a:pt x="70" y="88"/>
                    </a:lnTo>
                    <a:lnTo>
                      <a:pt x="68" y="90"/>
                    </a:lnTo>
                    <a:lnTo>
                      <a:pt x="66" y="92"/>
                    </a:lnTo>
                    <a:lnTo>
                      <a:pt x="63" y="94"/>
                    </a:lnTo>
                    <a:lnTo>
                      <a:pt x="61" y="95"/>
                    </a:lnTo>
                    <a:lnTo>
                      <a:pt x="59" y="96"/>
                    </a:lnTo>
                    <a:lnTo>
                      <a:pt x="57" y="98"/>
                    </a:lnTo>
                    <a:lnTo>
                      <a:pt x="55" y="98"/>
                    </a:lnTo>
                    <a:lnTo>
                      <a:pt x="52" y="99"/>
                    </a:lnTo>
                    <a:lnTo>
                      <a:pt x="50" y="100"/>
                    </a:lnTo>
                    <a:lnTo>
                      <a:pt x="48" y="100"/>
                    </a:lnTo>
                    <a:lnTo>
                      <a:pt x="45" y="100"/>
                    </a:lnTo>
                    <a:lnTo>
                      <a:pt x="43" y="100"/>
                    </a:lnTo>
                    <a:lnTo>
                      <a:pt x="39" y="100"/>
                    </a:lnTo>
                    <a:lnTo>
                      <a:pt x="36" y="100"/>
                    </a:lnTo>
                    <a:lnTo>
                      <a:pt x="33" y="100"/>
                    </a:lnTo>
                    <a:lnTo>
                      <a:pt x="31" y="99"/>
                    </a:lnTo>
                    <a:lnTo>
                      <a:pt x="28" y="98"/>
                    </a:lnTo>
                    <a:lnTo>
                      <a:pt x="26" y="97"/>
                    </a:lnTo>
                    <a:lnTo>
                      <a:pt x="23" y="96"/>
                    </a:lnTo>
                    <a:lnTo>
                      <a:pt x="21" y="95"/>
                    </a:lnTo>
                    <a:lnTo>
                      <a:pt x="19" y="93"/>
                    </a:lnTo>
                    <a:lnTo>
                      <a:pt x="16" y="91"/>
                    </a:lnTo>
                    <a:lnTo>
                      <a:pt x="14" y="90"/>
                    </a:lnTo>
                    <a:lnTo>
                      <a:pt x="12" y="87"/>
                    </a:lnTo>
                    <a:lnTo>
                      <a:pt x="10" y="85"/>
                    </a:lnTo>
                    <a:lnTo>
                      <a:pt x="8" y="83"/>
                    </a:lnTo>
                    <a:lnTo>
                      <a:pt x="6" y="80"/>
                    </a:lnTo>
                    <a:lnTo>
                      <a:pt x="5" y="77"/>
                    </a:lnTo>
                    <a:lnTo>
                      <a:pt x="4" y="74"/>
                    </a:lnTo>
                    <a:lnTo>
                      <a:pt x="2" y="71"/>
                    </a:lnTo>
                    <a:lnTo>
                      <a:pt x="2" y="69"/>
                    </a:lnTo>
                    <a:lnTo>
                      <a:pt x="1" y="66"/>
                    </a:lnTo>
                    <a:lnTo>
                      <a:pt x="0" y="62"/>
                    </a:lnTo>
                    <a:lnTo>
                      <a:pt x="0" y="59"/>
                    </a:lnTo>
                    <a:lnTo>
                      <a:pt x="0" y="56"/>
                    </a:lnTo>
                    <a:lnTo>
                      <a:pt x="0" y="51"/>
                    </a:lnTo>
                    <a:lnTo>
                      <a:pt x="0" y="48"/>
                    </a:lnTo>
                    <a:lnTo>
                      <a:pt x="0" y="44"/>
                    </a:lnTo>
                    <a:lnTo>
                      <a:pt x="0" y="41"/>
                    </a:lnTo>
                    <a:lnTo>
                      <a:pt x="1" y="38"/>
                    </a:lnTo>
                    <a:lnTo>
                      <a:pt x="2" y="35"/>
                    </a:lnTo>
                    <a:lnTo>
                      <a:pt x="3" y="30"/>
                    </a:lnTo>
                    <a:lnTo>
                      <a:pt x="4" y="28"/>
                    </a:lnTo>
                    <a:lnTo>
                      <a:pt x="5" y="25"/>
                    </a:lnTo>
                    <a:lnTo>
                      <a:pt x="7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8" y="11"/>
                    </a:lnTo>
                    <a:lnTo>
                      <a:pt x="20" y="9"/>
                    </a:lnTo>
                    <a:lnTo>
                      <a:pt x="23" y="6"/>
                    </a:lnTo>
                    <a:lnTo>
                      <a:pt x="26" y="5"/>
                    </a:lnTo>
                    <a:lnTo>
                      <a:pt x="28" y="4"/>
                    </a:lnTo>
                    <a:lnTo>
                      <a:pt x="31" y="3"/>
                    </a:lnTo>
                    <a:lnTo>
                      <a:pt x="34" y="2"/>
                    </a:lnTo>
                    <a:lnTo>
                      <a:pt x="37" y="1"/>
                    </a:lnTo>
                    <a:lnTo>
                      <a:pt x="41" y="1"/>
                    </a:lnTo>
                    <a:lnTo>
                      <a:pt x="44" y="1"/>
                    </a:lnTo>
                    <a:lnTo>
                      <a:pt x="48" y="0"/>
                    </a:lnTo>
                    <a:lnTo>
                      <a:pt x="51" y="1"/>
                    </a:lnTo>
                    <a:lnTo>
                      <a:pt x="55" y="1"/>
                    </a:lnTo>
                    <a:lnTo>
                      <a:pt x="58" y="2"/>
                    </a:lnTo>
                    <a:lnTo>
                      <a:pt x="61" y="2"/>
                    </a:lnTo>
                    <a:lnTo>
                      <a:pt x="65" y="3"/>
                    </a:lnTo>
                    <a:lnTo>
                      <a:pt x="69" y="5"/>
                    </a:lnTo>
                    <a:lnTo>
                      <a:pt x="71" y="6"/>
                    </a:lnTo>
                    <a:lnTo>
                      <a:pt x="74" y="9"/>
                    </a:lnTo>
                    <a:lnTo>
                      <a:pt x="77" y="11"/>
                    </a:lnTo>
                    <a:lnTo>
                      <a:pt x="80" y="13"/>
                    </a:lnTo>
                    <a:lnTo>
                      <a:pt x="82" y="16"/>
                    </a:lnTo>
                    <a:lnTo>
                      <a:pt x="85" y="18"/>
                    </a:lnTo>
                    <a:lnTo>
                      <a:pt x="87" y="21"/>
                    </a:lnTo>
                    <a:lnTo>
                      <a:pt x="90" y="25"/>
                    </a:lnTo>
                    <a:lnTo>
                      <a:pt x="92" y="28"/>
                    </a:lnTo>
                    <a:lnTo>
                      <a:pt x="93" y="33"/>
                    </a:lnTo>
                    <a:lnTo>
                      <a:pt x="95" y="37"/>
                    </a:lnTo>
                    <a:lnTo>
                      <a:pt x="96" y="42"/>
                    </a:lnTo>
                    <a:lnTo>
                      <a:pt x="97" y="47"/>
                    </a:lnTo>
                    <a:lnTo>
                      <a:pt x="98" y="52"/>
                    </a:lnTo>
                    <a:lnTo>
                      <a:pt x="99" y="58"/>
                    </a:lnTo>
                    <a:lnTo>
                      <a:pt x="99" y="64"/>
                    </a:lnTo>
                    <a:lnTo>
                      <a:pt x="99" y="70"/>
                    </a:lnTo>
                    <a:lnTo>
                      <a:pt x="100" y="76"/>
                    </a:lnTo>
                    <a:lnTo>
                      <a:pt x="99" y="84"/>
                    </a:lnTo>
                    <a:lnTo>
                      <a:pt x="99" y="90"/>
                    </a:lnTo>
                    <a:lnTo>
                      <a:pt x="99" y="96"/>
                    </a:lnTo>
                    <a:lnTo>
                      <a:pt x="98" y="101"/>
                    </a:lnTo>
                    <a:lnTo>
                      <a:pt x="97" y="107"/>
                    </a:lnTo>
                    <a:lnTo>
                      <a:pt x="96" y="112"/>
                    </a:lnTo>
                    <a:lnTo>
                      <a:pt x="94" y="117"/>
                    </a:lnTo>
                    <a:lnTo>
                      <a:pt x="93" y="121"/>
                    </a:lnTo>
                    <a:lnTo>
                      <a:pt x="91" y="125"/>
                    </a:lnTo>
                    <a:lnTo>
                      <a:pt x="89" y="130"/>
                    </a:lnTo>
                    <a:lnTo>
                      <a:pt x="86" y="133"/>
                    </a:lnTo>
                    <a:lnTo>
                      <a:pt x="84" y="136"/>
                    </a:lnTo>
                    <a:lnTo>
                      <a:pt x="81" y="139"/>
                    </a:lnTo>
                    <a:lnTo>
                      <a:pt x="79" y="142"/>
                    </a:lnTo>
                    <a:lnTo>
                      <a:pt x="76" y="144"/>
                    </a:lnTo>
                    <a:lnTo>
                      <a:pt x="73" y="146"/>
                    </a:lnTo>
                    <a:lnTo>
                      <a:pt x="70" y="148"/>
                    </a:lnTo>
                    <a:lnTo>
                      <a:pt x="67" y="149"/>
                    </a:lnTo>
                    <a:lnTo>
                      <a:pt x="63" y="152"/>
                    </a:lnTo>
                    <a:lnTo>
                      <a:pt x="59" y="153"/>
                    </a:lnTo>
                    <a:lnTo>
                      <a:pt x="56" y="153"/>
                    </a:lnTo>
                    <a:lnTo>
                      <a:pt x="52" y="154"/>
                    </a:lnTo>
                    <a:lnTo>
                      <a:pt x="48" y="154"/>
                    </a:lnTo>
                    <a:lnTo>
                      <a:pt x="45" y="154"/>
                    </a:lnTo>
                    <a:lnTo>
                      <a:pt x="42" y="154"/>
                    </a:lnTo>
                    <a:lnTo>
                      <a:pt x="38" y="154"/>
                    </a:lnTo>
                    <a:lnTo>
                      <a:pt x="35" y="154"/>
                    </a:lnTo>
                    <a:lnTo>
                      <a:pt x="33" y="153"/>
                    </a:lnTo>
                    <a:lnTo>
                      <a:pt x="31" y="153"/>
                    </a:lnTo>
                    <a:lnTo>
                      <a:pt x="28" y="152"/>
                    </a:lnTo>
                    <a:lnTo>
                      <a:pt x="26" y="151"/>
                    </a:lnTo>
                    <a:lnTo>
                      <a:pt x="24" y="149"/>
                    </a:lnTo>
                    <a:lnTo>
                      <a:pt x="22" y="148"/>
                    </a:lnTo>
                    <a:lnTo>
                      <a:pt x="20" y="147"/>
                    </a:lnTo>
                    <a:lnTo>
                      <a:pt x="18" y="146"/>
                    </a:lnTo>
                    <a:lnTo>
                      <a:pt x="16" y="144"/>
                    </a:lnTo>
                    <a:lnTo>
                      <a:pt x="14" y="143"/>
                    </a:lnTo>
                    <a:lnTo>
                      <a:pt x="12" y="141"/>
                    </a:lnTo>
                    <a:lnTo>
                      <a:pt x="11" y="139"/>
                    </a:lnTo>
                    <a:lnTo>
                      <a:pt x="10" y="137"/>
                    </a:lnTo>
                    <a:lnTo>
                      <a:pt x="8" y="135"/>
                    </a:lnTo>
                    <a:lnTo>
                      <a:pt x="7" y="133"/>
                    </a:lnTo>
                    <a:lnTo>
                      <a:pt x="6" y="131"/>
                    </a:lnTo>
                    <a:lnTo>
                      <a:pt x="5" y="128"/>
                    </a:lnTo>
                    <a:lnTo>
                      <a:pt x="4" y="125"/>
                    </a:lnTo>
                    <a:lnTo>
                      <a:pt x="4" y="122"/>
                    </a:lnTo>
                    <a:lnTo>
                      <a:pt x="3" y="119"/>
                    </a:lnTo>
                    <a:lnTo>
                      <a:pt x="3" y="116"/>
                    </a:lnTo>
                    <a:close/>
                    <a:moveTo>
                      <a:pt x="68" y="53"/>
                    </a:moveTo>
                    <a:lnTo>
                      <a:pt x="67" y="51"/>
                    </a:lnTo>
                    <a:lnTo>
                      <a:pt x="67" y="49"/>
                    </a:lnTo>
                    <a:lnTo>
                      <a:pt x="67" y="47"/>
                    </a:lnTo>
                    <a:lnTo>
                      <a:pt x="67" y="45"/>
                    </a:lnTo>
                    <a:lnTo>
                      <a:pt x="66" y="44"/>
                    </a:lnTo>
                    <a:lnTo>
                      <a:pt x="66" y="42"/>
                    </a:lnTo>
                    <a:lnTo>
                      <a:pt x="65" y="40"/>
                    </a:lnTo>
                    <a:lnTo>
                      <a:pt x="65" y="38"/>
                    </a:lnTo>
                    <a:lnTo>
                      <a:pt x="63" y="37"/>
                    </a:lnTo>
                    <a:lnTo>
                      <a:pt x="62" y="35"/>
                    </a:lnTo>
                    <a:lnTo>
                      <a:pt x="61" y="34"/>
                    </a:lnTo>
                    <a:lnTo>
                      <a:pt x="61" y="32"/>
                    </a:lnTo>
                    <a:lnTo>
                      <a:pt x="59" y="30"/>
                    </a:lnTo>
                    <a:lnTo>
                      <a:pt x="58" y="29"/>
                    </a:lnTo>
                    <a:lnTo>
                      <a:pt x="57" y="28"/>
                    </a:lnTo>
                    <a:lnTo>
                      <a:pt x="56" y="28"/>
                    </a:lnTo>
                    <a:lnTo>
                      <a:pt x="55" y="27"/>
                    </a:lnTo>
                    <a:lnTo>
                      <a:pt x="54" y="26"/>
                    </a:lnTo>
                    <a:lnTo>
                      <a:pt x="53" y="26"/>
                    </a:lnTo>
                    <a:lnTo>
                      <a:pt x="52" y="25"/>
                    </a:lnTo>
                    <a:lnTo>
                      <a:pt x="50" y="25"/>
                    </a:lnTo>
                    <a:lnTo>
                      <a:pt x="49" y="25"/>
                    </a:lnTo>
                    <a:lnTo>
                      <a:pt x="48" y="25"/>
                    </a:lnTo>
                    <a:lnTo>
                      <a:pt x="47" y="24"/>
                    </a:lnTo>
                    <a:lnTo>
                      <a:pt x="45" y="25"/>
                    </a:lnTo>
                    <a:lnTo>
                      <a:pt x="44" y="25"/>
                    </a:lnTo>
                    <a:lnTo>
                      <a:pt x="43" y="25"/>
                    </a:lnTo>
                    <a:lnTo>
                      <a:pt x="41" y="25"/>
                    </a:lnTo>
                    <a:lnTo>
                      <a:pt x="39" y="26"/>
                    </a:lnTo>
                    <a:lnTo>
                      <a:pt x="38" y="26"/>
                    </a:lnTo>
                    <a:lnTo>
                      <a:pt x="37" y="27"/>
                    </a:lnTo>
                    <a:lnTo>
                      <a:pt x="36" y="27"/>
                    </a:lnTo>
                    <a:lnTo>
                      <a:pt x="35" y="28"/>
                    </a:lnTo>
                    <a:lnTo>
                      <a:pt x="34" y="29"/>
                    </a:lnTo>
                    <a:lnTo>
                      <a:pt x="33" y="30"/>
                    </a:lnTo>
                    <a:lnTo>
                      <a:pt x="32" y="33"/>
                    </a:lnTo>
                    <a:lnTo>
                      <a:pt x="31" y="34"/>
                    </a:lnTo>
                    <a:lnTo>
                      <a:pt x="30" y="35"/>
                    </a:lnTo>
                    <a:lnTo>
                      <a:pt x="30" y="36"/>
                    </a:lnTo>
                    <a:lnTo>
                      <a:pt x="29" y="38"/>
                    </a:lnTo>
                    <a:lnTo>
                      <a:pt x="29" y="40"/>
                    </a:lnTo>
                    <a:lnTo>
                      <a:pt x="28" y="41"/>
                    </a:lnTo>
                    <a:lnTo>
                      <a:pt x="28" y="43"/>
                    </a:lnTo>
                    <a:lnTo>
                      <a:pt x="28" y="45"/>
                    </a:lnTo>
                    <a:lnTo>
                      <a:pt x="28" y="47"/>
                    </a:lnTo>
                    <a:lnTo>
                      <a:pt x="28" y="49"/>
                    </a:lnTo>
                    <a:lnTo>
                      <a:pt x="28" y="51"/>
                    </a:lnTo>
                    <a:lnTo>
                      <a:pt x="28" y="55"/>
                    </a:lnTo>
                    <a:lnTo>
                      <a:pt x="28" y="57"/>
                    </a:lnTo>
                    <a:lnTo>
                      <a:pt x="28" y="59"/>
                    </a:lnTo>
                    <a:lnTo>
                      <a:pt x="28" y="61"/>
                    </a:lnTo>
                    <a:lnTo>
                      <a:pt x="28" y="62"/>
                    </a:lnTo>
                    <a:lnTo>
                      <a:pt x="29" y="64"/>
                    </a:lnTo>
                    <a:lnTo>
                      <a:pt x="29" y="66"/>
                    </a:lnTo>
                    <a:lnTo>
                      <a:pt x="30" y="67"/>
                    </a:lnTo>
                    <a:lnTo>
                      <a:pt x="30" y="69"/>
                    </a:lnTo>
                    <a:lnTo>
                      <a:pt x="31" y="70"/>
                    </a:lnTo>
                    <a:lnTo>
                      <a:pt x="32" y="71"/>
                    </a:lnTo>
                    <a:lnTo>
                      <a:pt x="33" y="72"/>
                    </a:lnTo>
                    <a:lnTo>
                      <a:pt x="34" y="73"/>
                    </a:lnTo>
                    <a:lnTo>
                      <a:pt x="35" y="74"/>
                    </a:lnTo>
                    <a:lnTo>
                      <a:pt x="36" y="75"/>
                    </a:lnTo>
                    <a:lnTo>
                      <a:pt x="37" y="76"/>
                    </a:lnTo>
                    <a:lnTo>
                      <a:pt x="38" y="76"/>
                    </a:lnTo>
                    <a:lnTo>
                      <a:pt x="39" y="77"/>
                    </a:lnTo>
                    <a:lnTo>
                      <a:pt x="41" y="77"/>
                    </a:lnTo>
                    <a:lnTo>
                      <a:pt x="42" y="79"/>
                    </a:lnTo>
                    <a:lnTo>
                      <a:pt x="44" y="79"/>
                    </a:lnTo>
                    <a:lnTo>
                      <a:pt x="45" y="79"/>
                    </a:lnTo>
                    <a:lnTo>
                      <a:pt x="46" y="79"/>
                    </a:lnTo>
                    <a:lnTo>
                      <a:pt x="48" y="79"/>
                    </a:lnTo>
                    <a:lnTo>
                      <a:pt x="49" y="79"/>
                    </a:lnTo>
                    <a:lnTo>
                      <a:pt x="50" y="79"/>
                    </a:lnTo>
                    <a:lnTo>
                      <a:pt x="51" y="79"/>
                    </a:lnTo>
                    <a:lnTo>
                      <a:pt x="53" y="79"/>
                    </a:lnTo>
                    <a:lnTo>
                      <a:pt x="54" y="77"/>
                    </a:lnTo>
                    <a:lnTo>
                      <a:pt x="55" y="77"/>
                    </a:lnTo>
                    <a:lnTo>
                      <a:pt x="56" y="76"/>
                    </a:lnTo>
                    <a:lnTo>
                      <a:pt x="57" y="76"/>
                    </a:lnTo>
                    <a:lnTo>
                      <a:pt x="58" y="75"/>
                    </a:lnTo>
                    <a:lnTo>
                      <a:pt x="59" y="74"/>
                    </a:lnTo>
                    <a:lnTo>
                      <a:pt x="60" y="73"/>
                    </a:lnTo>
                    <a:lnTo>
                      <a:pt x="61" y="72"/>
                    </a:lnTo>
                    <a:lnTo>
                      <a:pt x="61" y="71"/>
                    </a:lnTo>
                    <a:lnTo>
                      <a:pt x="62" y="70"/>
                    </a:lnTo>
                    <a:lnTo>
                      <a:pt x="63" y="69"/>
                    </a:lnTo>
                    <a:lnTo>
                      <a:pt x="65" y="68"/>
                    </a:lnTo>
                    <a:lnTo>
                      <a:pt x="65" y="66"/>
                    </a:lnTo>
                    <a:lnTo>
                      <a:pt x="66" y="65"/>
                    </a:lnTo>
                    <a:lnTo>
                      <a:pt x="66" y="63"/>
                    </a:lnTo>
                    <a:lnTo>
                      <a:pt x="67" y="62"/>
                    </a:lnTo>
                    <a:lnTo>
                      <a:pt x="67" y="60"/>
                    </a:lnTo>
                    <a:lnTo>
                      <a:pt x="67" y="58"/>
                    </a:lnTo>
                    <a:lnTo>
                      <a:pt x="67" y="56"/>
                    </a:lnTo>
                    <a:lnTo>
                      <a:pt x="68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8" name="Freeform 646"/>
              <p:cNvSpPr>
                <a:spLocks/>
              </p:cNvSpPr>
              <p:nvPr/>
            </p:nvSpPr>
            <p:spPr bwMode="auto">
              <a:xfrm>
                <a:off x="4934" y="1360"/>
                <a:ext cx="49" cy="74"/>
              </a:xfrm>
              <a:custGeom>
                <a:avLst/>
                <a:gdLst>
                  <a:gd name="T0" fmla="*/ 0 w 98"/>
                  <a:gd name="T1" fmla="*/ 0 h 149"/>
                  <a:gd name="T2" fmla="*/ 13 w 98"/>
                  <a:gd name="T3" fmla="*/ 2 h 149"/>
                  <a:gd name="T4" fmla="*/ 12 w 98"/>
                  <a:gd name="T5" fmla="*/ 3 h 149"/>
                  <a:gd name="T6" fmla="*/ 12 w 98"/>
                  <a:gd name="T7" fmla="*/ 4 h 149"/>
                  <a:gd name="T8" fmla="*/ 11 w 98"/>
                  <a:gd name="T9" fmla="*/ 4 h 149"/>
                  <a:gd name="T10" fmla="*/ 11 w 98"/>
                  <a:gd name="T11" fmla="*/ 5 h 149"/>
                  <a:gd name="T12" fmla="*/ 10 w 98"/>
                  <a:gd name="T13" fmla="*/ 6 h 149"/>
                  <a:gd name="T14" fmla="*/ 10 w 98"/>
                  <a:gd name="T15" fmla="*/ 7 h 149"/>
                  <a:gd name="T16" fmla="*/ 9 w 98"/>
                  <a:gd name="T17" fmla="*/ 8 h 149"/>
                  <a:gd name="T18" fmla="*/ 8 w 98"/>
                  <a:gd name="T19" fmla="*/ 9 h 149"/>
                  <a:gd name="T20" fmla="*/ 8 w 98"/>
                  <a:gd name="T21" fmla="*/ 10 h 149"/>
                  <a:gd name="T22" fmla="*/ 8 w 98"/>
                  <a:gd name="T23" fmla="*/ 11 h 149"/>
                  <a:gd name="T24" fmla="*/ 7 w 98"/>
                  <a:gd name="T25" fmla="*/ 12 h 149"/>
                  <a:gd name="T26" fmla="*/ 7 w 98"/>
                  <a:gd name="T27" fmla="*/ 13 h 149"/>
                  <a:gd name="T28" fmla="*/ 7 w 98"/>
                  <a:gd name="T29" fmla="*/ 14 h 149"/>
                  <a:gd name="T30" fmla="*/ 7 w 98"/>
                  <a:gd name="T31" fmla="*/ 15 h 149"/>
                  <a:gd name="T32" fmla="*/ 7 w 98"/>
                  <a:gd name="T33" fmla="*/ 16 h 149"/>
                  <a:gd name="T34" fmla="*/ 6 w 98"/>
                  <a:gd name="T35" fmla="*/ 17 h 149"/>
                  <a:gd name="T36" fmla="*/ 6 w 98"/>
                  <a:gd name="T37" fmla="*/ 17 h 149"/>
                  <a:gd name="T38" fmla="*/ 6 w 98"/>
                  <a:gd name="T39" fmla="*/ 18 h 149"/>
                  <a:gd name="T40" fmla="*/ 3 w 98"/>
                  <a:gd name="T41" fmla="*/ 18 h 149"/>
                  <a:gd name="T42" fmla="*/ 3 w 98"/>
                  <a:gd name="T43" fmla="*/ 16 h 149"/>
                  <a:gd name="T44" fmla="*/ 3 w 98"/>
                  <a:gd name="T45" fmla="*/ 15 h 149"/>
                  <a:gd name="T46" fmla="*/ 3 w 98"/>
                  <a:gd name="T47" fmla="*/ 14 h 149"/>
                  <a:gd name="T48" fmla="*/ 4 w 98"/>
                  <a:gd name="T49" fmla="*/ 12 h 149"/>
                  <a:gd name="T50" fmla="*/ 4 w 98"/>
                  <a:gd name="T51" fmla="*/ 11 h 149"/>
                  <a:gd name="T52" fmla="*/ 5 w 98"/>
                  <a:gd name="T53" fmla="*/ 10 h 149"/>
                  <a:gd name="T54" fmla="*/ 5 w 98"/>
                  <a:gd name="T55" fmla="*/ 8 h 149"/>
                  <a:gd name="T56" fmla="*/ 6 w 98"/>
                  <a:gd name="T57" fmla="*/ 7 h 149"/>
                  <a:gd name="T58" fmla="*/ 7 w 98"/>
                  <a:gd name="T59" fmla="*/ 6 h 149"/>
                  <a:gd name="T60" fmla="*/ 7 w 98"/>
                  <a:gd name="T61" fmla="*/ 5 h 149"/>
                  <a:gd name="T62" fmla="*/ 8 w 98"/>
                  <a:gd name="T63" fmla="*/ 4 h 149"/>
                  <a:gd name="T64" fmla="*/ 0 w 98"/>
                  <a:gd name="T65" fmla="*/ 3 h 1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8"/>
                  <a:gd name="T100" fmla="*/ 0 h 149"/>
                  <a:gd name="T101" fmla="*/ 98 w 98"/>
                  <a:gd name="T102" fmla="*/ 149 h 1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8" h="149">
                    <a:moveTo>
                      <a:pt x="0" y="27"/>
                    </a:moveTo>
                    <a:lnTo>
                      <a:pt x="0" y="0"/>
                    </a:lnTo>
                    <a:lnTo>
                      <a:pt x="98" y="0"/>
                    </a:lnTo>
                    <a:lnTo>
                      <a:pt x="98" y="21"/>
                    </a:lnTo>
                    <a:lnTo>
                      <a:pt x="96" y="24"/>
                    </a:lnTo>
                    <a:lnTo>
                      <a:pt x="94" y="26"/>
                    </a:lnTo>
                    <a:lnTo>
                      <a:pt x="92" y="28"/>
                    </a:lnTo>
                    <a:lnTo>
                      <a:pt x="90" y="32"/>
                    </a:lnTo>
                    <a:lnTo>
                      <a:pt x="87" y="34"/>
                    </a:lnTo>
                    <a:lnTo>
                      <a:pt x="85" y="37"/>
                    </a:lnTo>
                    <a:lnTo>
                      <a:pt x="83" y="40"/>
                    </a:lnTo>
                    <a:lnTo>
                      <a:pt x="81" y="43"/>
                    </a:lnTo>
                    <a:lnTo>
                      <a:pt x="79" y="46"/>
                    </a:lnTo>
                    <a:lnTo>
                      <a:pt x="77" y="49"/>
                    </a:lnTo>
                    <a:lnTo>
                      <a:pt x="75" y="54"/>
                    </a:lnTo>
                    <a:lnTo>
                      <a:pt x="73" y="57"/>
                    </a:lnTo>
                    <a:lnTo>
                      <a:pt x="71" y="61"/>
                    </a:lnTo>
                    <a:lnTo>
                      <a:pt x="69" y="65"/>
                    </a:lnTo>
                    <a:lnTo>
                      <a:pt x="67" y="68"/>
                    </a:lnTo>
                    <a:lnTo>
                      <a:pt x="64" y="72"/>
                    </a:lnTo>
                    <a:lnTo>
                      <a:pt x="63" y="77"/>
                    </a:lnTo>
                    <a:lnTo>
                      <a:pt x="61" y="80"/>
                    </a:lnTo>
                    <a:lnTo>
                      <a:pt x="60" y="84"/>
                    </a:lnTo>
                    <a:lnTo>
                      <a:pt x="58" y="88"/>
                    </a:lnTo>
                    <a:lnTo>
                      <a:pt x="57" y="92"/>
                    </a:lnTo>
                    <a:lnTo>
                      <a:pt x="56" y="96"/>
                    </a:lnTo>
                    <a:lnTo>
                      <a:pt x="55" y="101"/>
                    </a:lnTo>
                    <a:lnTo>
                      <a:pt x="54" y="104"/>
                    </a:lnTo>
                    <a:lnTo>
                      <a:pt x="53" y="109"/>
                    </a:lnTo>
                    <a:lnTo>
                      <a:pt x="52" y="113"/>
                    </a:lnTo>
                    <a:lnTo>
                      <a:pt x="51" y="117"/>
                    </a:lnTo>
                    <a:lnTo>
                      <a:pt x="50" y="120"/>
                    </a:lnTo>
                    <a:lnTo>
                      <a:pt x="50" y="125"/>
                    </a:lnTo>
                    <a:lnTo>
                      <a:pt x="49" y="129"/>
                    </a:lnTo>
                    <a:lnTo>
                      <a:pt x="49" y="132"/>
                    </a:lnTo>
                    <a:lnTo>
                      <a:pt x="48" y="136"/>
                    </a:lnTo>
                    <a:lnTo>
                      <a:pt x="48" y="139"/>
                    </a:lnTo>
                    <a:lnTo>
                      <a:pt x="48" y="142"/>
                    </a:lnTo>
                    <a:lnTo>
                      <a:pt x="48" y="145"/>
                    </a:lnTo>
                    <a:lnTo>
                      <a:pt x="48" y="149"/>
                    </a:lnTo>
                    <a:lnTo>
                      <a:pt x="20" y="149"/>
                    </a:lnTo>
                    <a:lnTo>
                      <a:pt x="20" y="144"/>
                    </a:lnTo>
                    <a:lnTo>
                      <a:pt x="20" y="139"/>
                    </a:lnTo>
                    <a:lnTo>
                      <a:pt x="21" y="134"/>
                    </a:lnTo>
                    <a:lnTo>
                      <a:pt x="21" y="129"/>
                    </a:lnTo>
                    <a:lnTo>
                      <a:pt x="22" y="123"/>
                    </a:lnTo>
                    <a:lnTo>
                      <a:pt x="23" y="118"/>
                    </a:lnTo>
                    <a:lnTo>
                      <a:pt x="24" y="113"/>
                    </a:lnTo>
                    <a:lnTo>
                      <a:pt x="26" y="108"/>
                    </a:lnTo>
                    <a:lnTo>
                      <a:pt x="27" y="103"/>
                    </a:lnTo>
                    <a:lnTo>
                      <a:pt x="29" y="97"/>
                    </a:lnTo>
                    <a:lnTo>
                      <a:pt x="31" y="92"/>
                    </a:lnTo>
                    <a:lnTo>
                      <a:pt x="33" y="86"/>
                    </a:lnTo>
                    <a:lnTo>
                      <a:pt x="34" y="81"/>
                    </a:lnTo>
                    <a:lnTo>
                      <a:pt x="36" y="75"/>
                    </a:lnTo>
                    <a:lnTo>
                      <a:pt x="39" y="70"/>
                    </a:lnTo>
                    <a:lnTo>
                      <a:pt x="42" y="65"/>
                    </a:lnTo>
                    <a:lnTo>
                      <a:pt x="44" y="60"/>
                    </a:lnTo>
                    <a:lnTo>
                      <a:pt x="47" y="55"/>
                    </a:lnTo>
                    <a:lnTo>
                      <a:pt x="49" y="50"/>
                    </a:lnTo>
                    <a:lnTo>
                      <a:pt x="52" y="45"/>
                    </a:lnTo>
                    <a:lnTo>
                      <a:pt x="55" y="41"/>
                    </a:lnTo>
                    <a:lnTo>
                      <a:pt x="58" y="37"/>
                    </a:lnTo>
                    <a:lnTo>
                      <a:pt x="61" y="33"/>
                    </a:lnTo>
                    <a:lnTo>
                      <a:pt x="66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9" name="Freeform 647"/>
              <p:cNvSpPr>
                <a:spLocks/>
              </p:cNvSpPr>
              <p:nvPr/>
            </p:nvSpPr>
            <p:spPr bwMode="auto">
              <a:xfrm>
                <a:off x="4993" y="1360"/>
                <a:ext cx="50" cy="75"/>
              </a:xfrm>
              <a:custGeom>
                <a:avLst/>
                <a:gdLst>
                  <a:gd name="T0" fmla="*/ 3 w 101"/>
                  <a:gd name="T1" fmla="*/ 13 h 152"/>
                  <a:gd name="T2" fmla="*/ 3 w 101"/>
                  <a:gd name="T3" fmla="*/ 14 h 152"/>
                  <a:gd name="T4" fmla="*/ 3 w 101"/>
                  <a:gd name="T5" fmla="*/ 14 h 152"/>
                  <a:gd name="T6" fmla="*/ 4 w 101"/>
                  <a:gd name="T7" fmla="*/ 15 h 152"/>
                  <a:gd name="T8" fmla="*/ 4 w 101"/>
                  <a:gd name="T9" fmla="*/ 15 h 152"/>
                  <a:gd name="T10" fmla="*/ 5 w 101"/>
                  <a:gd name="T11" fmla="*/ 15 h 152"/>
                  <a:gd name="T12" fmla="*/ 5 w 101"/>
                  <a:gd name="T13" fmla="*/ 16 h 152"/>
                  <a:gd name="T14" fmla="*/ 5 w 101"/>
                  <a:gd name="T15" fmla="*/ 16 h 152"/>
                  <a:gd name="T16" fmla="*/ 6 w 101"/>
                  <a:gd name="T17" fmla="*/ 16 h 152"/>
                  <a:gd name="T18" fmla="*/ 6 w 101"/>
                  <a:gd name="T19" fmla="*/ 16 h 152"/>
                  <a:gd name="T20" fmla="*/ 7 w 101"/>
                  <a:gd name="T21" fmla="*/ 15 h 152"/>
                  <a:gd name="T22" fmla="*/ 7 w 101"/>
                  <a:gd name="T23" fmla="*/ 15 h 152"/>
                  <a:gd name="T24" fmla="*/ 8 w 101"/>
                  <a:gd name="T25" fmla="*/ 14 h 152"/>
                  <a:gd name="T26" fmla="*/ 8 w 101"/>
                  <a:gd name="T27" fmla="*/ 14 h 152"/>
                  <a:gd name="T28" fmla="*/ 8 w 101"/>
                  <a:gd name="T29" fmla="*/ 13 h 152"/>
                  <a:gd name="T30" fmla="*/ 8 w 101"/>
                  <a:gd name="T31" fmla="*/ 13 h 152"/>
                  <a:gd name="T32" fmla="*/ 8 w 101"/>
                  <a:gd name="T33" fmla="*/ 12 h 152"/>
                  <a:gd name="T34" fmla="*/ 8 w 101"/>
                  <a:gd name="T35" fmla="*/ 11 h 152"/>
                  <a:gd name="T36" fmla="*/ 8 w 101"/>
                  <a:gd name="T37" fmla="*/ 10 h 152"/>
                  <a:gd name="T38" fmla="*/ 8 w 101"/>
                  <a:gd name="T39" fmla="*/ 10 h 152"/>
                  <a:gd name="T40" fmla="*/ 7 w 101"/>
                  <a:gd name="T41" fmla="*/ 9 h 152"/>
                  <a:gd name="T42" fmla="*/ 7 w 101"/>
                  <a:gd name="T43" fmla="*/ 9 h 152"/>
                  <a:gd name="T44" fmla="*/ 7 w 101"/>
                  <a:gd name="T45" fmla="*/ 9 h 152"/>
                  <a:gd name="T46" fmla="*/ 6 w 101"/>
                  <a:gd name="T47" fmla="*/ 9 h 152"/>
                  <a:gd name="T48" fmla="*/ 5 w 101"/>
                  <a:gd name="T49" fmla="*/ 9 h 152"/>
                  <a:gd name="T50" fmla="*/ 5 w 101"/>
                  <a:gd name="T51" fmla="*/ 9 h 152"/>
                  <a:gd name="T52" fmla="*/ 4 w 101"/>
                  <a:gd name="T53" fmla="*/ 9 h 152"/>
                  <a:gd name="T54" fmla="*/ 3 w 101"/>
                  <a:gd name="T55" fmla="*/ 9 h 152"/>
                  <a:gd name="T56" fmla="*/ 0 w 101"/>
                  <a:gd name="T57" fmla="*/ 9 h 152"/>
                  <a:gd name="T58" fmla="*/ 11 w 101"/>
                  <a:gd name="T59" fmla="*/ 3 h 152"/>
                  <a:gd name="T60" fmla="*/ 4 w 101"/>
                  <a:gd name="T61" fmla="*/ 6 h 152"/>
                  <a:gd name="T62" fmla="*/ 5 w 101"/>
                  <a:gd name="T63" fmla="*/ 6 h 152"/>
                  <a:gd name="T64" fmla="*/ 5 w 101"/>
                  <a:gd name="T65" fmla="*/ 6 h 152"/>
                  <a:gd name="T66" fmla="*/ 6 w 101"/>
                  <a:gd name="T67" fmla="*/ 6 h 152"/>
                  <a:gd name="T68" fmla="*/ 7 w 101"/>
                  <a:gd name="T69" fmla="*/ 6 h 152"/>
                  <a:gd name="T70" fmla="*/ 8 w 101"/>
                  <a:gd name="T71" fmla="*/ 6 h 152"/>
                  <a:gd name="T72" fmla="*/ 9 w 101"/>
                  <a:gd name="T73" fmla="*/ 6 h 152"/>
                  <a:gd name="T74" fmla="*/ 10 w 101"/>
                  <a:gd name="T75" fmla="*/ 7 h 152"/>
                  <a:gd name="T76" fmla="*/ 11 w 101"/>
                  <a:gd name="T77" fmla="*/ 8 h 152"/>
                  <a:gd name="T78" fmla="*/ 11 w 101"/>
                  <a:gd name="T79" fmla="*/ 9 h 152"/>
                  <a:gd name="T80" fmla="*/ 12 w 101"/>
                  <a:gd name="T81" fmla="*/ 10 h 152"/>
                  <a:gd name="T82" fmla="*/ 12 w 101"/>
                  <a:gd name="T83" fmla="*/ 11 h 152"/>
                  <a:gd name="T84" fmla="*/ 12 w 101"/>
                  <a:gd name="T85" fmla="*/ 12 h 152"/>
                  <a:gd name="T86" fmla="*/ 12 w 101"/>
                  <a:gd name="T87" fmla="*/ 13 h 152"/>
                  <a:gd name="T88" fmla="*/ 12 w 101"/>
                  <a:gd name="T89" fmla="*/ 14 h 152"/>
                  <a:gd name="T90" fmla="*/ 11 w 101"/>
                  <a:gd name="T91" fmla="*/ 15 h 152"/>
                  <a:gd name="T92" fmla="*/ 10 w 101"/>
                  <a:gd name="T93" fmla="*/ 16 h 152"/>
                  <a:gd name="T94" fmla="*/ 9 w 101"/>
                  <a:gd name="T95" fmla="*/ 17 h 152"/>
                  <a:gd name="T96" fmla="*/ 8 w 101"/>
                  <a:gd name="T97" fmla="*/ 18 h 152"/>
                  <a:gd name="T98" fmla="*/ 7 w 101"/>
                  <a:gd name="T99" fmla="*/ 18 h 152"/>
                  <a:gd name="T100" fmla="*/ 5 w 101"/>
                  <a:gd name="T101" fmla="*/ 18 h 152"/>
                  <a:gd name="T102" fmla="*/ 4 w 101"/>
                  <a:gd name="T103" fmla="*/ 18 h 152"/>
                  <a:gd name="T104" fmla="*/ 3 w 101"/>
                  <a:gd name="T105" fmla="*/ 18 h 152"/>
                  <a:gd name="T106" fmla="*/ 2 w 101"/>
                  <a:gd name="T107" fmla="*/ 17 h 152"/>
                  <a:gd name="T108" fmla="*/ 1 w 101"/>
                  <a:gd name="T109" fmla="*/ 17 h 152"/>
                  <a:gd name="T110" fmla="*/ 0 w 101"/>
                  <a:gd name="T111" fmla="*/ 16 h 152"/>
                  <a:gd name="T112" fmla="*/ 0 w 101"/>
                  <a:gd name="T113" fmla="*/ 15 h 152"/>
                  <a:gd name="T114" fmla="*/ 0 w 101"/>
                  <a:gd name="T115" fmla="*/ 14 h 152"/>
                  <a:gd name="T116" fmla="*/ 0 w 101"/>
                  <a:gd name="T117" fmla="*/ 13 h 15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1"/>
                  <a:gd name="T178" fmla="*/ 0 h 152"/>
                  <a:gd name="T179" fmla="*/ 101 w 101"/>
                  <a:gd name="T180" fmla="*/ 152 h 15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1" h="152">
                    <a:moveTo>
                      <a:pt x="0" y="111"/>
                    </a:moveTo>
                    <a:lnTo>
                      <a:pt x="29" y="108"/>
                    </a:lnTo>
                    <a:lnTo>
                      <a:pt x="29" y="110"/>
                    </a:lnTo>
                    <a:lnTo>
                      <a:pt x="29" y="111"/>
                    </a:lnTo>
                    <a:lnTo>
                      <a:pt x="29" y="113"/>
                    </a:lnTo>
                    <a:lnTo>
                      <a:pt x="30" y="114"/>
                    </a:lnTo>
                    <a:lnTo>
                      <a:pt x="30" y="115"/>
                    </a:lnTo>
                    <a:lnTo>
                      <a:pt x="31" y="117"/>
                    </a:lnTo>
                    <a:lnTo>
                      <a:pt x="31" y="118"/>
                    </a:lnTo>
                    <a:lnTo>
                      <a:pt x="32" y="119"/>
                    </a:lnTo>
                    <a:lnTo>
                      <a:pt x="33" y="120"/>
                    </a:lnTo>
                    <a:lnTo>
                      <a:pt x="34" y="121"/>
                    </a:lnTo>
                    <a:lnTo>
                      <a:pt x="35" y="122"/>
                    </a:lnTo>
                    <a:lnTo>
                      <a:pt x="36" y="123"/>
                    </a:lnTo>
                    <a:lnTo>
                      <a:pt x="37" y="125"/>
                    </a:lnTo>
                    <a:lnTo>
                      <a:pt x="38" y="126"/>
                    </a:lnTo>
                    <a:lnTo>
                      <a:pt x="39" y="127"/>
                    </a:lnTo>
                    <a:lnTo>
                      <a:pt x="40" y="127"/>
                    </a:lnTo>
                    <a:lnTo>
                      <a:pt x="41" y="128"/>
                    </a:lnTo>
                    <a:lnTo>
                      <a:pt x="42" y="128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46" y="129"/>
                    </a:lnTo>
                    <a:lnTo>
                      <a:pt x="47" y="129"/>
                    </a:lnTo>
                    <a:lnTo>
                      <a:pt x="48" y="129"/>
                    </a:lnTo>
                    <a:lnTo>
                      <a:pt x="50" y="129"/>
                    </a:lnTo>
                    <a:lnTo>
                      <a:pt x="51" y="129"/>
                    </a:lnTo>
                    <a:lnTo>
                      <a:pt x="52" y="129"/>
                    </a:lnTo>
                    <a:lnTo>
                      <a:pt x="54" y="129"/>
                    </a:lnTo>
                    <a:lnTo>
                      <a:pt x="55" y="129"/>
                    </a:lnTo>
                    <a:lnTo>
                      <a:pt x="56" y="128"/>
                    </a:lnTo>
                    <a:lnTo>
                      <a:pt x="58" y="128"/>
                    </a:lnTo>
                    <a:lnTo>
                      <a:pt x="59" y="127"/>
                    </a:lnTo>
                    <a:lnTo>
                      <a:pt x="60" y="126"/>
                    </a:lnTo>
                    <a:lnTo>
                      <a:pt x="61" y="126"/>
                    </a:lnTo>
                    <a:lnTo>
                      <a:pt x="62" y="125"/>
                    </a:lnTo>
                    <a:lnTo>
                      <a:pt x="63" y="123"/>
                    </a:lnTo>
                    <a:lnTo>
                      <a:pt x="65" y="121"/>
                    </a:lnTo>
                    <a:lnTo>
                      <a:pt x="65" y="120"/>
                    </a:lnTo>
                    <a:lnTo>
                      <a:pt x="66" y="119"/>
                    </a:lnTo>
                    <a:lnTo>
                      <a:pt x="67" y="118"/>
                    </a:lnTo>
                    <a:lnTo>
                      <a:pt x="69" y="116"/>
                    </a:lnTo>
                    <a:lnTo>
                      <a:pt x="69" y="114"/>
                    </a:lnTo>
                    <a:lnTo>
                      <a:pt x="70" y="113"/>
                    </a:lnTo>
                    <a:lnTo>
                      <a:pt x="70" y="111"/>
                    </a:lnTo>
                    <a:lnTo>
                      <a:pt x="71" y="109"/>
                    </a:lnTo>
                    <a:lnTo>
                      <a:pt x="71" y="107"/>
                    </a:lnTo>
                    <a:lnTo>
                      <a:pt x="71" y="105"/>
                    </a:lnTo>
                    <a:lnTo>
                      <a:pt x="71" y="103"/>
                    </a:lnTo>
                    <a:lnTo>
                      <a:pt x="72" y="99"/>
                    </a:lnTo>
                    <a:lnTo>
                      <a:pt x="71" y="97"/>
                    </a:lnTo>
                    <a:lnTo>
                      <a:pt x="71" y="95"/>
                    </a:lnTo>
                    <a:lnTo>
                      <a:pt x="71" y="93"/>
                    </a:lnTo>
                    <a:lnTo>
                      <a:pt x="71" y="91"/>
                    </a:lnTo>
                    <a:lnTo>
                      <a:pt x="70" y="89"/>
                    </a:lnTo>
                    <a:lnTo>
                      <a:pt x="70" y="87"/>
                    </a:lnTo>
                    <a:lnTo>
                      <a:pt x="69" y="86"/>
                    </a:lnTo>
                    <a:lnTo>
                      <a:pt x="69" y="84"/>
                    </a:lnTo>
                    <a:lnTo>
                      <a:pt x="67" y="83"/>
                    </a:lnTo>
                    <a:lnTo>
                      <a:pt x="66" y="82"/>
                    </a:lnTo>
                    <a:lnTo>
                      <a:pt x="65" y="81"/>
                    </a:lnTo>
                    <a:lnTo>
                      <a:pt x="65" y="79"/>
                    </a:lnTo>
                    <a:lnTo>
                      <a:pt x="63" y="78"/>
                    </a:lnTo>
                    <a:lnTo>
                      <a:pt x="62" y="77"/>
                    </a:lnTo>
                    <a:lnTo>
                      <a:pt x="61" y="75"/>
                    </a:lnTo>
                    <a:lnTo>
                      <a:pt x="60" y="75"/>
                    </a:lnTo>
                    <a:lnTo>
                      <a:pt x="59" y="74"/>
                    </a:lnTo>
                    <a:lnTo>
                      <a:pt x="57" y="73"/>
                    </a:lnTo>
                    <a:lnTo>
                      <a:pt x="56" y="73"/>
                    </a:lnTo>
                    <a:lnTo>
                      <a:pt x="55" y="72"/>
                    </a:lnTo>
                    <a:lnTo>
                      <a:pt x="53" y="72"/>
                    </a:lnTo>
                    <a:lnTo>
                      <a:pt x="52" y="72"/>
                    </a:lnTo>
                    <a:lnTo>
                      <a:pt x="50" y="72"/>
                    </a:lnTo>
                    <a:lnTo>
                      <a:pt x="49" y="71"/>
                    </a:lnTo>
                    <a:lnTo>
                      <a:pt x="47" y="72"/>
                    </a:lnTo>
                    <a:lnTo>
                      <a:pt x="45" y="72"/>
                    </a:lnTo>
                    <a:lnTo>
                      <a:pt x="42" y="72"/>
                    </a:lnTo>
                    <a:lnTo>
                      <a:pt x="40" y="73"/>
                    </a:lnTo>
                    <a:lnTo>
                      <a:pt x="39" y="73"/>
                    </a:lnTo>
                    <a:lnTo>
                      <a:pt x="37" y="74"/>
                    </a:lnTo>
                    <a:lnTo>
                      <a:pt x="35" y="75"/>
                    </a:lnTo>
                    <a:lnTo>
                      <a:pt x="33" y="77"/>
                    </a:lnTo>
                    <a:lnTo>
                      <a:pt x="32" y="78"/>
                    </a:lnTo>
                    <a:lnTo>
                      <a:pt x="30" y="79"/>
                    </a:lnTo>
                    <a:lnTo>
                      <a:pt x="28" y="81"/>
                    </a:lnTo>
                    <a:lnTo>
                      <a:pt x="27" y="82"/>
                    </a:lnTo>
                    <a:lnTo>
                      <a:pt x="4" y="79"/>
                    </a:lnTo>
                    <a:lnTo>
                      <a:pt x="18" y="0"/>
                    </a:lnTo>
                    <a:lnTo>
                      <a:pt x="95" y="0"/>
                    </a:lnTo>
                    <a:lnTo>
                      <a:pt x="95" y="27"/>
                    </a:lnTo>
                    <a:lnTo>
                      <a:pt x="40" y="27"/>
                    </a:lnTo>
                    <a:lnTo>
                      <a:pt x="35" y="54"/>
                    </a:lnTo>
                    <a:lnTo>
                      <a:pt x="36" y="54"/>
                    </a:lnTo>
                    <a:lnTo>
                      <a:pt x="38" y="53"/>
                    </a:lnTo>
                    <a:lnTo>
                      <a:pt x="39" y="51"/>
                    </a:lnTo>
                    <a:lnTo>
                      <a:pt x="41" y="51"/>
                    </a:lnTo>
                    <a:lnTo>
                      <a:pt x="43" y="50"/>
                    </a:lnTo>
                    <a:lnTo>
                      <a:pt x="45" y="50"/>
                    </a:lnTo>
                    <a:lnTo>
                      <a:pt x="47" y="49"/>
                    </a:lnTo>
                    <a:lnTo>
                      <a:pt x="48" y="49"/>
                    </a:lnTo>
                    <a:lnTo>
                      <a:pt x="50" y="49"/>
                    </a:lnTo>
                    <a:lnTo>
                      <a:pt x="51" y="49"/>
                    </a:lnTo>
                    <a:lnTo>
                      <a:pt x="53" y="49"/>
                    </a:lnTo>
                    <a:lnTo>
                      <a:pt x="55" y="48"/>
                    </a:lnTo>
                    <a:lnTo>
                      <a:pt x="57" y="49"/>
                    </a:lnTo>
                    <a:lnTo>
                      <a:pt x="60" y="49"/>
                    </a:lnTo>
                    <a:lnTo>
                      <a:pt x="63" y="49"/>
                    </a:lnTo>
                    <a:lnTo>
                      <a:pt x="66" y="50"/>
                    </a:lnTo>
                    <a:lnTo>
                      <a:pt x="70" y="51"/>
                    </a:lnTo>
                    <a:lnTo>
                      <a:pt x="72" y="53"/>
                    </a:lnTo>
                    <a:lnTo>
                      <a:pt x="75" y="54"/>
                    </a:lnTo>
                    <a:lnTo>
                      <a:pt x="77" y="55"/>
                    </a:lnTo>
                    <a:lnTo>
                      <a:pt x="80" y="57"/>
                    </a:lnTo>
                    <a:lnTo>
                      <a:pt x="82" y="59"/>
                    </a:lnTo>
                    <a:lnTo>
                      <a:pt x="84" y="60"/>
                    </a:lnTo>
                    <a:lnTo>
                      <a:pt x="87" y="62"/>
                    </a:lnTo>
                    <a:lnTo>
                      <a:pt x="89" y="65"/>
                    </a:lnTo>
                    <a:lnTo>
                      <a:pt x="90" y="67"/>
                    </a:lnTo>
                    <a:lnTo>
                      <a:pt x="93" y="70"/>
                    </a:lnTo>
                    <a:lnTo>
                      <a:pt x="95" y="73"/>
                    </a:lnTo>
                    <a:lnTo>
                      <a:pt x="96" y="75"/>
                    </a:lnTo>
                    <a:lnTo>
                      <a:pt x="97" y="79"/>
                    </a:lnTo>
                    <a:lnTo>
                      <a:pt x="98" y="82"/>
                    </a:lnTo>
                    <a:lnTo>
                      <a:pt x="99" y="85"/>
                    </a:lnTo>
                    <a:lnTo>
                      <a:pt x="100" y="88"/>
                    </a:lnTo>
                    <a:lnTo>
                      <a:pt x="100" y="92"/>
                    </a:lnTo>
                    <a:lnTo>
                      <a:pt x="100" y="95"/>
                    </a:lnTo>
                    <a:lnTo>
                      <a:pt x="101" y="98"/>
                    </a:lnTo>
                    <a:lnTo>
                      <a:pt x="100" y="102"/>
                    </a:lnTo>
                    <a:lnTo>
                      <a:pt x="100" y="105"/>
                    </a:lnTo>
                    <a:lnTo>
                      <a:pt x="100" y="108"/>
                    </a:lnTo>
                    <a:lnTo>
                      <a:pt x="99" y="111"/>
                    </a:lnTo>
                    <a:lnTo>
                      <a:pt x="99" y="114"/>
                    </a:lnTo>
                    <a:lnTo>
                      <a:pt x="98" y="117"/>
                    </a:lnTo>
                    <a:lnTo>
                      <a:pt x="97" y="119"/>
                    </a:lnTo>
                    <a:lnTo>
                      <a:pt x="96" y="122"/>
                    </a:lnTo>
                    <a:lnTo>
                      <a:pt x="95" y="125"/>
                    </a:lnTo>
                    <a:lnTo>
                      <a:pt x="94" y="128"/>
                    </a:lnTo>
                    <a:lnTo>
                      <a:pt x="92" y="130"/>
                    </a:lnTo>
                    <a:lnTo>
                      <a:pt x="90" y="132"/>
                    </a:lnTo>
                    <a:lnTo>
                      <a:pt x="87" y="136"/>
                    </a:lnTo>
                    <a:lnTo>
                      <a:pt x="85" y="138"/>
                    </a:lnTo>
                    <a:lnTo>
                      <a:pt x="82" y="141"/>
                    </a:lnTo>
                    <a:lnTo>
                      <a:pt x="79" y="143"/>
                    </a:lnTo>
                    <a:lnTo>
                      <a:pt x="76" y="145"/>
                    </a:lnTo>
                    <a:lnTo>
                      <a:pt x="73" y="147"/>
                    </a:lnTo>
                    <a:lnTo>
                      <a:pt x="69" y="149"/>
                    </a:lnTo>
                    <a:lnTo>
                      <a:pt x="65" y="150"/>
                    </a:lnTo>
                    <a:lnTo>
                      <a:pt x="61" y="151"/>
                    </a:lnTo>
                    <a:lnTo>
                      <a:pt x="58" y="152"/>
                    </a:lnTo>
                    <a:lnTo>
                      <a:pt x="54" y="152"/>
                    </a:lnTo>
                    <a:lnTo>
                      <a:pt x="50" y="152"/>
                    </a:lnTo>
                    <a:lnTo>
                      <a:pt x="46" y="152"/>
                    </a:lnTo>
                    <a:lnTo>
                      <a:pt x="42" y="152"/>
                    </a:lnTo>
                    <a:lnTo>
                      <a:pt x="39" y="152"/>
                    </a:lnTo>
                    <a:lnTo>
                      <a:pt x="36" y="151"/>
                    </a:lnTo>
                    <a:lnTo>
                      <a:pt x="33" y="151"/>
                    </a:lnTo>
                    <a:lnTo>
                      <a:pt x="30" y="150"/>
                    </a:lnTo>
                    <a:lnTo>
                      <a:pt x="28" y="149"/>
                    </a:lnTo>
                    <a:lnTo>
                      <a:pt x="25" y="147"/>
                    </a:lnTo>
                    <a:lnTo>
                      <a:pt x="22" y="145"/>
                    </a:lnTo>
                    <a:lnTo>
                      <a:pt x="19" y="144"/>
                    </a:lnTo>
                    <a:lnTo>
                      <a:pt x="17" y="142"/>
                    </a:lnTo>
                    <a:lnTo>
                      <a:pt x="15" y="140"/>
                    </a:lnTo>
                    <a:lnTo>
                      <a:pt x="13" y="139"/>
                    </a:lnTo>
                    <a:lnTo>
                      <a:pt x="11" y="137"/>
                    </a:lnTo>
                    <a:lnTo>
                      <a:pt x="9" y="135"/>
                    </a:lnTo>
                    <a:lnTo>
                      <a:pt x="7" y="133"/>
                    </a:lnTo>
                    <a:lnTo>
                      <a:pt x="6" y="131"/>
                    </a:lnTo>
                    <a:lnTo>
                      <a:pt x="5" y="128"/>
                    </a:lnTo>
                    <a:lnTo>
                      <a:pt x="4" y="126"/>
                    </a:lnTo>
                    <a:lnTo>
                      <a:pt x="2" y="123"/>
                    </a:lnTo>
                    <a:lnTo>
                      <a:pt x="2" y="120"/>
                    </a:lnTo>
                    <a:lnTo>
                      <a:pt x="1" y="117"/>
                    </a:lnTo>
                    <a:lnTo>
                      <a:pt x="0" y="114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0" name="Freeform 648"/>
              <p:cNvSpPr>
                <a:spLocks/>
              </p:cNvSpPr>
              <p:nvPr/>
            </p:nvSpPr>
            <p:spPr bwMode="auto">
              <a:xfrm>
                <a:off x="5050" y="1358"/>
                <a:ext cx="26" cy="98"/>
              </a:xfrm>
              <a:custGeom>
                <a:avLst/>
                <a:gdLst>
                  <a:gd name="T0" fmla="*/ 0 w 53"/>
                  <a:gd name="T1" fmla="*/ 24 h 197"/>
                  <a:gd name="T2" fmla="*/ 0 w 53"/>
                  <a:gd name="T3" fmla="*/ 23 h 197"/>
                  <a:gd name="T4" fmla="*/ 0 w 53"/>
                  <a:gd name="T5" fmla="*/ 23 h 197"/>
                  <a:gd name="T6" fmla="*/ 1 w 53"/>
                  <a:gd name="T7" fmla="*/ 22 h 197"/>
                  <a:gd name="T8" fmla="*/ 1 w 53"/>
                  <a:gd name="T9" fmla="*/ 21 h 197"/>
                  <a:gd name="T10" fmla="*/ 1 w 53"/>
                  <a:gd name="T11" fmla="*/ 21 h 197"/>
                  <a:gd name="T12" fmla="*/ 1 w 53"/>
                  <a:gd name="T13" fmla="*/ 21 h 197"/>
                  <a:gd name="T14" fmla="*/ 1 w 53"/>
                  <a:gd name="T15" fmla="*/ 20 h 197"/>
                  <a:gd name="T16" fmla="*/ 1 w 53"/>
                  <a:gd name="T17" fmla="*/ 20 h 197"/>
                  <a:gd name="T18" fmla="*/ 2 w 53"/>
                  <a:gd name="T19" fmla="*/ 19 h 197"/>
                  <a:gd name="T20" fmla="*/ 2 w 53"/>
                  <a:gd name="T21" fmla="*/ 19 h 197"/>
                  <a:gd name="T22" fmla="*/ 2 w 53"/>
                  <a:gd name="T23" fmla="*/ 18 h 197"/>
                  <a:gd name="T24" fmla="*/ 2 w 53"/>
                  <a:gd name="T25" fmla="*/ 18 h 197"/>
                  <a:gd name="T26" fmla="*/ 2 w 53"/>
                  <a:gd name="T27" fmla="*/ 17 h 197"/>
                  <a:gd name="T28" fmla="*/ 2 w 53"/>
                  <a:gd name="T29" fmla="*/ 17 h 197"/>
                  <a:gd name="T30" fmla="*/ 2 w 53"/>
                  <a:gd name="T31" fmla="*/ 16 h 197"/>
                  <a:gd name="T32" fmla="*/ 2 w 53"/>
                  <a:gd name="T33" fmla="*/ 16 h 197"/>
                  <a:gd name="T34" fmla="*/ 2 w 53"/>
                  <a:gd name="T35" fmla="*/ 15 h 197"/>
                  <a:gd name="T36" fmla="*/ 2 w 53"/>
                  <a:gd name="T37" fmla="*/ 15 h 197"/>
                  <a:gd name="T38" fmla="*/ 2 w 53"/>
                  <a:gd name="T39" fmla="*/ 14 h 197"/>
                  <a:gd name="T40" fmla="*/ 2 w 53"/>
                  <a:gd name="T41" fmla="*/ 14 h 197"/>
                  <a:gd name="T42" fmla="*/ 2 w 53"/>
                  <a:gd name="T43" fmla="*/ 13 h 197"/>
                  <a:gd name="T44" fmla="*/ 2 w 53"/>
                  <a:gd name="T45" fmla="*/ 13 h 197"/>
                  <a:gd name="T46" fmla="*/ 2 w 53"/>
                  <a:gd name="T47" fmla="*/ 12 h 197"/>
                  <a:gd name="T48" fmla="*/ 2 w 53"/>
                  <a:gd name="T49" fmla="*/ 12 h 197"/>
                  <a:gd name="T50" fmla="*/ 2 w 53"/>
                  <a:gd name="T51" fmla="*/ 11 h 197"/>
                  <a:gd name="T52" fmla="*/ 2 w 53"/>
                  <a:gd name="T53" fmla="*/ 10 h 197"/>
                  <a:gd name="T54" fmla="*/ 2 w 53"/>
                  <a:gd name="T55" fmla="*/ 9 h 197"/>
                  <a:gd name="T56" fmla="*/ 2 w 53"/>
                  <a:gd name="T57" fmla="*/ 8 h 197"/>
                  <a:gd name="T58" fmla="*/ 2 w 53"/>
                  <a:gd name="T59" fmla="*/ 7 h 197"/>
                  <a:gd name="T60" fmla="*/ 2 w 53"/>
                  <a:gd name="T61" fmla="*/ 6 h 197"/>
                  <a:gd name="T62" fmla="*/ 1 w 53"/>
                  <a:gd name="T63" fmla="*/ 5 h 197"/>
                  <a:gd name="T64" fmla="*/ 1 w 53"/>
                  <a:gd name="T65" fmla="*/ 4 h 197"/>
                  <a:gd name="T66" fmla="*/ 1 w 53"/>
                  <a:gd name="T67" fmla="*/ 3 h 197"/>
                  <a:gd name="T68" fmla="*/ 0 w 53"/>
                  <a:gd name="T69" fmla="*/ 2 h 197"/>
                  <a:gd name="T70" fmla="*/ 0 w 53"/>
                  <a:gd name="T71" fmla="*/ 0 h 197"/>
                  <a:gd name="T72" fmla="*/ 2 w 53"/>
                  <a:gd name="T73" fmla="*/ 0 h 197"/>
                  <a:gd name="T74" fmla="*/ 3 w 53"/>
                  <a:gd name="T75" fmla="*/ 1 h 197"/>
                  <a:gd name="T76" fmla="*/ 3 w 53"/>
                  <a:gd name="T77" fmla="*/ 2 h 197"/>
                  <a:gd name="T78" fmla="*/ 4 w 53"/>
                  <a:gd name="T79" fmla="*/ 2 h 197"/>
                  <a:gd name="T80" fmla="*/ 4 w 53"/>
                  <a:gd name="T81" fmla="*/ 3 h 197"/>
                  <a:gd name="T82" fmla="*/ 5 w 53"/>
                  <a:gd name="T83" fmla="*/ 5 h 197"/>
                  <a:gd name="T84" fmla="*/ 5 w 53"/>
                  <a:gd name="T85" fmla="*/ 5 h 197"/>
                  <a:gd name="T86" fmla="*/ 5 w 53"/>
                  <a:gd name="T87" fmla="*/ 7 h 197"/>
                  <a:gd name="T88" fmla="*/ 6 w 53"/>
                  <a:gd name="T89" fmla="*/ 8 h 197"/>
                  <a:gd name="T90" fmla="*/ 6 w 53"/>
                  <a:gd name="T91" fmla="*/ 9 h 197"/>
                  <a:gd name="T92" fmla="*/ 6 w 53"/>
                  <a:gd name="T93" fmla="*/ 10 h 197"/>
                  <a:gd name="T94" fmla="*/ 6 w 53"/>
                  <a:gd name="T95" fmla="*/ 11 h 197"/>
                  <a:gd name="T96" fmla="*/ 6 w 53"/>
                  <a:gd name="T97" fmla="*/ 12 h 197"/>
                  <a:gd name="T98" fmla="*/ 6 w 53"/>
                  <a:gd name="T99" fmla="*/ 13 h 197"/>
                  <a:gd name="T100" fmla="*/ 6 w 53"/>
                  <a:gd name="T101" fmla="*/ 14 h 197"/>
                  <a:gd name="T102" fmla="*/ 6 w 53"/>
                  <a:gd name="T103" fmla="*/ 15 h 197"/>
                  <a:gd name="T104" fmla="*/ 6 w 53"/>
                  <a:gd name="T105" fmla="*/ 15 h 197"/>
                  <a:gd name="T106" fmla="*/ 5 w 53"/>
                  <a:gd name="T107" fmla="*/ 17 h 197"/>
                  <a:gd name="T108" fmla="*/ 5 w 53"/>
                  <a:gd name="T109" fmla="*/ 17 h 197"/>
                  <a:gd name="T110" fmla="*/ 5 w 53"/>
                  <a:gd name="T111" fmla="*/ 19 h 197"/>
                  <a:gd name="T112" fmla="*/ 4 w 53"/>
                  <a:gd name="T113" fmla="*/ 20 h 197"/>
                  <a:gd name="T114" fmla="*/ 4 w 53"/>
                  <a:gd name="T115" fmla="*/ 21 h 197"/>
                  <a:gd name="T116" fmla="*/ 3 w 53"/>
                  <a:gd name="T117" fmla="*/ 22 h 197"/>
                  <a:gd name="T118" fmla="*/ 3 w 53"/>
                  <a:gd name="T119" fmla="*/ 23 h 197"/>
                  <a:gd name="T120" fmla="*/ 2 w 53"/>
                  <a:gd name="T121" fmla="*/ 24 h 197"/>
                  <a:gd name="T122" fmla="*/ 0 w 53"/>
                  <a:gd name="T123" fmla="*/ 24 h 19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3"/>
                  <a:gd name="T187" fmla="*/ 0 h 197"/>
                  <a:gd name="T188" fmla="*/ 53 w 53"/>
                  <a:gd name="T189" fmla="*/ 197 h 19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3" h="197">
                    <a:moveTo>
                      <a:pt x="0" y="197"/>
                    </a:moveTo>
                    <a:lnTo>
                      <a:pt x="2" y="195"/>
                    </a:lnTo>
                    <a:lnTo>
                      <a:pt x="3" y="192"/>
                    </a:lnTo>
                    <a:lnTo>
                      <a:pt x="4" y="189"/>
                    </a:lnTo>
                    <a:lnTo>
                      <a:pt x="5" y="186"/>
                    </a:lnTo>
                    <a:lnTo>
                      <a:pt x="6" y="184"/>
                    </a:lnTo>
                    <a:lnTo>
                      <a:pt x="7" y="182"/>
                    </a:lnTo>
                    <a:lnTo>
                      <a:pt x="8" y="180"/>
                    </a:lnTo>
                    <a:lnTo>
                      <a:pt x="9" y="177"/>
                    </a:lnTo>
                    <a:lnTo>
                      <a:pt x="10" y="175"/>
                    </a:lnTo>
                    <a:lnTo>
                      <a:pt x="10" y="173"/>
                    </a:lnTo>
                    <a:lnTo>
                      <a:pt x="11" y="171"/>
                    </a:lnTo>
                    <a:lnTo>
                      <a:pt x="12" y="169"/>
                    </a:lnTo>
                    <a:lnTo>
                      <a:pt x="12" y="168"/>
                    </a:lnTo>
                    <a:lnTo>
                      <a:pt x="13" y="166"/>
                    </a:lnTo>
                    <a:lnTo>
                      <a:pt x="13" y="165"/>
                    </a:lnTo>
                    <a:lnTo>
                      <a:pt x="14" y="163"/>
                    </a:lnTo>
                    <a:lnTo>
                      <a:pt x="15" y="161"/>
                    </a:lnTo>
                    <a:lnTo>
                      <a:pt x="15" y="160"/>
                    </a:lnTo>
                    <a:lnTo>
                      <a:pt x="16" y="158"/>
                    </a:lnTo>
                    <a:lnTo>
                      <a:pt x="16" y="156"/>
                    </a:lnTo>
                    <a:lnTo>
                      <a:pt x="17" y="154"/>
                    </a:lnTo>
                    <a:lnTo>
                      <a:pt x="17" y="151"/>
                    </a:lnTo>
                    <a:lnTo>
                      <a:pt x="18" y="149"/>
                    </a:lnTo>
                    <a:lnTo>
                      <a:pt x="19" y="147"/>
                    </a:lnTo>
                    <a:lnTo>
                      <a:pt x="19" y="145"/>
                    </a:lnTo>
                    <a:lnTo>
                      <a:pt x="19" y="143"/>
                    </a:lnTo>
                    <a:lnTo>
                      <a:pt x="20" y="141"/>
                    </a:lnTo>
                    <a:lnTo>
                      <a:pt x="20" y="139"/>
                    </a:lnTo>
                    <a:lnTo>
                      <a:pt x="21" y="137"/>
                    </a:lnTo>
                    <a:lnTo>
                      <a:pt x="21" y="135"/>
                    </a:lnTo>
                    <a:lnTo>
                      <a:pt x="21" y="133"/>
                    </a:lnTo>
                    <a:lnTo>
                      <a:pt x="22" y="131"/>
                    </a:lnTo>
                    <a:lnTo>
                      <a:pt x="22" y="130"/>
                    </a:lnTo>
                    <a:lnTo>
                      <a:pt x="22" y="127"/>
                    </a:lnTo>
                    <a:lnTo>
                      <a:pt x="22" y="125"/>
                    </a:lnTo>
                    <a:lnTo>
                      <a:pt x="23" y="123"/>
                    </a:lnTo>
                    <a:lnTo>
                      <a:pt x="23" y="122"/>
                    </a:lnTo>
                    <a:lnTo>
                      <a:pt x="23" y="120"/>
                    </a:lnTo>
                    <a:lnTo>
                      <a:pt x="23" y="118"/>
                    </a:lnTo>
                    <a:lnTo>
                      <a:pt x="23" y="116"/>
                    </a:lnTo>
                    <a:lnTo>
                      <a:pt x="23" y="114"/>
                    </a:lnTo>
                    <a:lnTo>
                      <a:pt x="23" y="112"/>
                    </a:lnTo>
                    <a:lnTo>
                      <a:pt x="23" y="110"/>
                    </a:lnTo>
                    <a:lnTo>
                      <a:pt x="23" y="108"/>
                    </a:lnTo>
                    <a:lnTo>
                      <a:pt x="23" y="106"/>
                    </a:lnTo>
                    <a:lnTo>
                      <a:pt x="23" y="103"/>
                    </a:lnTo>
                    <a:lnTo>
                      <a:pt x="23" y="101"/>
                    </a:lnTo>
                    <a:lnTo>
                      <a:pt x="24" y="99"/>
                    </a:lnTo>
                    <a:lnTo>
                      <a:pt x="23" y="96"/>
                    </a:lnTo>
                    <a:lnTo>
                      <a:pt x="23" y="92"/>
                    </a:lnTo>
                    <a:lnTo>
                      <a:pt x="23" y="88"/>
                    </a:lnTo>
                    <a:lnTo>
                      <a:pt x="23" y="84"/>
                    </a:lnTo>
                    <a:lnTo>
                      <a:pt x="23" y="81"/>
                    </a:lnTo>
                    <a:lnTo>
                      <a:pt x="22" y="76"/>
                    </a:lnTo>
                    <a:lnTo>
                      <a:pt x="22" y="72"/>
                    </a:lnTo>
                    <a:lnTo>
                      <a:pt x="21" y="69"/>
                    </a:lnTo>
                    <a:lnTo>
                      <a:pt x="21" y="65"/>
                    </a:lnTo>
                    <a:lnTo>
                      <a:pt x="20" y="62"/>
                    </a:lnTo>
                    <a:lnTo>
                      <a:pt x="19" y="58"/>
                    </a:lnTo>
                    <a:lnTo>
                      <a:pt x="19" y="53"/>
                    </a:lnTo>
                    <a:lnTo>
                      <a:pt x="18" y="50"/>
                    </a:lnTo>
                    <a:lnTo>
                      <a:pt x="17" y="46"/>
                    </a:lnTo>
                    <a:lnTo>
                      <a:pt x="15" y="42"/>
                    </a:lnTo>
                    <a:lnTo>
                      <a:pt x="14" y="38"/>
                    </a:lnTo>
                    <a:lnTo>
                      <a:pt x="13" y="34"/>
                    </a:lnTo>
                    <a:lnTo>
                      <a:pt x="11" y="29"/>
                    </a:lnTo>
                    <a:lnTo>
                      <a:pt x="10" y="25"/>
                    </a:lnTo>
                    <a:lnTo>
                      <a:pt x="8" y="20"/>
                    </a:lnTo>
                    <a:lnTo>
                      <a:pt x="6" y="16"/>
                    </a:lnTo>
                    <a:lnTo>
                      <a:pt x="5" y="11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2" y="4"/>
                    </a:lnTo>
                    <a:lnTo>
                      <a:pt x="24" y="8"/>
                    </a:lnTo>
                    <a:lnTo>
                      <a:pt x="27" y="12"/>
                    </a:lnTo>
                    <a:lnTo>
                      <a:pt x="29" y="16"/>
                    </a:lnTo>
                    <a:lnTo>
                      <a:pt x="31" y="20"/>
                    </a:lnTo>
                    <a:lnTo>
                      <a:pt x="33" y="23"/>
                    </a:lnTo>
                    <a:lnTo>
                      <a:pt x="35" y="27"/>
                    </a:lnTo>
                    <a:lnTo>
                      <a:pt x="37" y="31"/>
                    </a:lnTo>
                    <a:lnTo>
                      <a:pt x="39" y="36"/>
                    </a:lnTo>
                    <a:lnTo>
                      <a:pt x="40" y="40"/>
                    </a:lnTo>
                    <a:lnTo>
                      <a:pt x="42" y="44"/>
                    </a:lnTo>
                    <a:lnTo>
                      <a:pt x="44" y="47"/>
                    </a:lnTo>
                    <a:lnTo>
                      <a:pt x="45" y="52"/>
                    </a:lnTo>
                    <a:lnTo>
                      <a:pt x="46" y="57"/>
                    </a:lnTo>
                    <a:lnTo>
                      <a:pt x="47" y="61"/>
                    </a:lnTo>
                    <a:lnTo>
                      <a:pt x="48" y="65"/>
                    </a:lnTo>
                    <a:lnTo>
                      <a:pt x="50" y="69"/>
                    </a:lnTo>
                    <a:lnTo>
                      <a:pt x="51" y="73"/>
                    </a:lnTo>
                    <a:lnTo>
                      <a:pt x="51" y="77"/>
                    </a:lnTo>
                    <a:lnTo>
                      <a:pt x="52" y="82"/>
                    </a:lnTo>
                    <a:lnTo>
                      <a:pt x="52" y="86"/>
                    </a:lnTo>
                    <a:lnTo>
                      <a:pt x="52" y="90"/>
                    </a:lnTo>
                    <a:lnTo>
                      <a:pt x="52" y="94"/>
                    </a:lnTo>
                    <a:lnTo>
                      <a:pt x="53" y="97"/>
                    </a:lnTo>
                    <a:lnTo>
                      <a:pt x="52" y="101"/>
                    </a:lnTo>
                    <a:lnTo>
                      <a:pt x="52" y="106"/>
                    </a:lnTo>
                    <a:lnTo>
                      <a:pt x="52" y="109"/>
                    </a:lnTo>
                    <a:lnTo>
                      <a:pt x="52" y="113"/>
                    </a:lnTo>
                    <a:lnTo>
                      <a:pt x="51" y="116"/>
                    </a:lnTo>
                    <a:lnTo>
                      <a:pt x="51" y="120"/>
                    </a:lnTo>
                    <a:lnTo>
                      <a:pt x="50" y="124"/>
                    </a:lnTo>
                    <a:lnTo>
                      <a:pt x="48" y="127"/>
                    </a:lnTo>
                    <a:lnTo>
                      <a:pt x="48" y="132"/>
                    </a:lnTo>
                    <a:lnTo>
                      <a:pt x="47" y="136"/>
                    </a:lnTo>
                    <a:lnTo>
                      <a:pt x="46" y="140"/>
                    </a:lnTo>
                    <a:lnTo>
                      <a:pt x="45" y="143"/>
                    </a:lnTo>
                    <a:lnTo>
                      <a:pt x="43" y="148"/>
                    </a:lnTo>
                    <a:lnTo>
                      <a:pt x="42" y="153"/>
                    </a:lnTo>
                    <a:lnTo>
                      <a:pt x="40" y="158"/>
                    </a:lnTo>
                    <a:lnTo>
                      <a:pt x="39" y="162"/>
                    </a:lnTo>
                    <a:lnTo>
                      <a:pt x="37" y="166"/>
                    </a:lnTo>
                    <a:lnTo>
                      <a:pt x="35" y="171"/>
                    </a:lnTo>
                    <a:lnTo>
                      <a:pt x="33" y="175"/>
                    </a:lnTo>
                    <a:lnTo>
                      <a:pt x="31" y="180"/>
                    </a:lnTo>
                    <a:lnTo>
                      <a:pt x="28" y="185"/>
                    </a:lnTo>
                    <a:lnTo>
                      <a:pt x="26" y="189"/>
                    </a:lnTo>
                    <a:lnTo>
                      <a:pt x="22" y="193"/>
                    </a:lnTo>
                    <a:lnTo>
                      <a:pt x="20" y="197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459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5" descr="seqsca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9888"/>
            <a:ext cx="6629400" cy="59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04775"/>
            <a:ext cx="6499225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5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</TotalTime>
  <Words>166</Words>
  <Application>Microsoft Office PowerPoint</Application>
  <PresentationFormat>On-screen Show (4:3)</PresentationFormat>
  <Paragraphs>33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Arizona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Swetnam</dc:creator>
  <cp:lastModifiedBy>connie.woodhouse</cp:lastModifiedBy>
  <cp:revision>2</cp:revision>
  <dcterms:created xsi:type="dcterms:W3CDTF">2012-11-24T16:26:44Z</dcterms:created>
  <dcterms:modified xsi:type="dcterms:W3CDTF">2012-11-25T20:41:31Z</dcterms:modified>
</cp:coreProperties>
</file>