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  <p:sldId id="260" r:id="rId5"/>
    <p:sldId id="258" r:id="rId6"/>
    <p:sldId id="25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32" autoAdjust="0"/>
  </p:normalViewPr>
  <p:slideViewPr>
    <p:cSldViewPr>
      <p:cViewPr varScale="1">
        <p:scale>
          <a:sx n="102" d="100"/>
          <a:sy n="102" d="100"/>
        </p:scale>
        <p:origin x="-157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236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38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54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631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368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113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476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295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779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283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560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0FFDC-482A-4C34-8548-AEBA114DE932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47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Plotting &amp; Dating Real Wood!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9/3/2013</a:t>
            </a:r>
            <a:endParaRPr lang="en-US" dirty="0"/>
          </a:p>
        </p:txBody>
      </p:sp>
      <p:pic>
        <p:nvPicPr>
          <p:cNvPr id="1026" name="Picture 2" descr="C:\ellis\UofA\teaching\2013\intro dendro lab\ZMT08ACcounting-datingMark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227201"/>
            <a:ext cx="3218745" cy="3515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ellis\UofA\teaching\2013\intro dendro lab\rog02x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64952" y="-1256276"/>
            <a:ext cx="2499297" cy="502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ellis\UofA\teaching\2013\intro dendro lab\ZMT\ZMT18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279501"/>
            <a:ext cx="2895600" cy="34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ellis\UofA\teaching\2013\intro dendro lab\ZMT\Querus gambelii with suppressions.zuni mtn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-10886"/>
            <a:ext cx="2438840" cy="249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37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32004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ZMT = Zuni </a:t>
            </a:r>
            <a:r>
              <a:rPr lang="en-US" sz="2800" dirty="0" err="1" smtClean="0"/>
              <a:t>Mtns</a:t>
            </a:r>
            <a:endParaRPr lang="en-US" sz="2800" dirty="0" smtClean="0"/>
          </a:p>
          <a:p>
            <a:r>
              <a:rPr lang="en-US" sz="2800" dirty="0" smtClean="0"/>
              <a:t>All species collected from same area so they experienced the same climate and therefore should </a:t>
            </a:r>
            <a:r>
              <a:rPr lang="en-US" sz="2800" dirty="0" err="1" smtClean="0"/>
              <a:t>crossdate</a:t>
            </a:r>
            <a:endParaRPr lang="en-US" sz="2800" dirty="0" smtClean="0"/>
          </a:p>
          <a:p>
            <a:r>
              <a:rPr lang="en-US" sz="2800" b="1" dirty="0" smtClean="0"/>
              <a:t>Goal is to build your own ZMT </a:t>
            </a:r>
            <a:r>
              <a:rPr lang="en-US" sz="2800" b="1" u="sng" dirty="0" smtClean="0"/>
              <a:t>master chronology</a:t>
            </a:r>
            <a:endParaRPr lang="en-US" sz="2800" b="1" u="sn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" r="1924"/>
          <a:stretch/>
        </p:blipFill>
        <p:spPr bwMode="auto">
          <a:xfrm>
            <a:off x="3433665" y="0"/>
            <a:ext cx="559836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431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C:\ellis\UofA\teaching\2013\intro dendro lab\ZMT08ACcounting-datingMark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1000"/>
                    </a14:imgEffect>
                    <a14:imgEffect>
                      <a14:brightnessContrast bright="24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692" y="0"/>
            <a:ext cx="62794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" y="1143000"/>
            <a:ext cx="2514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Plot 2 radii for each piece (A &amp; B)</a:t>
            </a:r>
          </a:p>
          <a:p>
            <a:endParaRPr lang="en-US" sz="2400" dirty="0"/>
          </a:p>
          <a:p>
            <a:r>
              <a:rPr lang="en-US" sz="2400" dirty="0" smtClean="0"/>
              <a:t>If it looks like a ring, then it’s a ring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5731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Skeleton plots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86200"/>
            <a:ext cx="8991600" cy="1263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2000" y="1600200"/>
            <a:ext cx="7391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/>
              <a:t>Put </a:t>
            </a:r>
            <a:r>
              <a:rPr lang="en-US" sz="2400" u="sng" dirty="0">
                <a:solidFill>
                  <a:srgbClr val="FF0000"/>
                </a:solidFill>
              </a:rPr>
              <a:t>at least one real calendar date </a:t>
            </a:r>
            <a:r>
              <a:rPr lang="en-US" sz="2400" dirty="0"/>
              <a:t>on the finished skeleton </a:t>
            </a:r>
            <a:r>
              <a:rPr lang="en-US" sz="2400" dirty="0" smtClean="0"/>
              <a:t>plot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This makes it easy to transfer the dates to the wood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Ideally you mark the inner and outer ring dates (and maybe key small rings)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04456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sheets</a:t>
            </a:r>
            <a:endParaRPr lang="en-US" dirty="0"/>
          </a:p>
        </p:txBody>
      </p:sp>
      <p:pic>
        <p:nvPicPr>
          <p:cNvPr id="3074" name="Picture 2" descr="C:\ellis\UofA\teaching\2013\intro dendro lab\ZMT08ACcounting-datingMarksWorkshee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96"/>
          <a:stretch/>
        </p:blipFill>
        <p:spPr bwMode="auto">
          <a:xfrm>
            <a:off x="1" y="1905000"/>
            <a:ext cx="9158588" cy="372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634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10600" cy="85997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Building a composite master chronology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ellis\UofA\teaching\2013\intro dendro lab\ZMT\ZMT MAST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43000"/>
            <a:ext cx="8138013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91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106</Words>
  <Application>Microsoft Office PowerPoint</Application>
  <PresentationFormat>On-screen Show 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Plotting &amp; Dating Real Wood!</vt:lpstr>
      <vt:lpstr>PowerPoint Presentation</vt:lpstr>
      <vt:lpstr>PowerPoint Presentation</vt:lpstr>
      <vt:lpstr>Skeleton plots</vt:lpstr>
      <vt:lpstr>Data sheets</vt:lpstr>
      <vt:lpstr>Building a composite master chronology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Plotting &amp; Dating Real Wood!</dc:title>
  <dc:creator>ellisqm</dc:creator>
  <cp:lastModifiedBy>ellisqm</cp:lastModifiedBy>
  <cp:revision>9</cp:revision>
  <dcterms:created xsi:type="dcterms:W3CDTF">2013-08-26T23:08:31Z</dcterms:created>
  <dcterms:modified xsi:type="dcterms:W3CDTF">2013-09-03T18:50:08Z</dcterms:modified>
</cp:coreProperties>
</file>