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32" autoAdjust="0"/>
  </p:normalViewPr>
  <p:slideViewPr>
    <p:cSldViewPr>
      <p:cViewPr>
        <p:scale>
          <a:sx n="94" d="100"/>
          <a:sy n="94" d="100"/>
        </p:scale>
        <p:origin x="-128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36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4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31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36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13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47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295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7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83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56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0FFDC-482A-4C34-8548-AEBA114DE932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E46C3-0855-46E0-806F-8A9898FC4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47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0492" y="304800"/>
            <a:ext cx="7772400" cy="1165225"/>
          </a:xfrm>
        </p:spPr>
        <p:txBody>
          <a:bodyPr>
            <a:normAutofit/>
          </a:bodyPr>
          <a:lstStyle/>
          <a:p>
            <a:r>
              <a:rPr lang="en-US" dirty="0" smtClean="0"/>
              <a:t>Compositing and reaction wood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96692" y="3048000"/>
            <a:ext cx="4419600" cy="1752600"/>
          </a:xfrm>
        </p:spPr>
        <p:txBody>
          <a:bodyPr/>
          <a:lstStyle/>
          <a:p>
            <a:r>
              <a:rPr lang="en-US" smtClean="0"/>
              <a:t>9/2/2014</a:t>
            </a:r>
            <a:endParaRPr lang="en-US" dirty="0"/>
          </a:p>
        </p:txBody>
      </p:sp>
      <p:pic>
        <p:nvPicPr>
          <p:cNvPr id="1028" name="Picture 4" descr="C:\ellis\UofA\teaching\2013\intro dendro lab\ZMT\ZMT18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4368092" cy="520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3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sheets</a:t>
            </a:r>
            <a:endParaRPr lang="en-US" dirty="0"/>
          </a:p>
        </p:txBody>
      </p:sp>
      <p:pic>
        <p:nvPicPr>
          <p:cNvPr id="3074" name="Picture 2" descr="C:\ellis\UofA\teaching\2013\intro dendro lab\ZMT08ACcounting-datingMarksWorkshee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96"/>
          <a:stretch/>
        </p:blipFill>
        <p:spPr bwMode="auto">
          <a:xfrm>
            <a:off x="1" y="1905000"/>
            <a:ext cx="9158588" cy="372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34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85997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Building a composite master chronology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ellis\UofA\teaching\2013\intro dendro lab\ZMT\ZMT MAS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8138013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91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Push or Pull?</a:t>
            </a:r>
            <a:br>
              <a:rPr lang="en-US" sz="3600" dirty="0" smtClean="0"/>
            </a:br>
            <a:r>
              <a:rPr lang="en-US" sz="3600" dirty="0" smtClean="0"/>
              <a:t>(Reaction wood)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05400"/>
            <a:ext cx="8229600" cy="10207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Gymnosperms </a:t>
            </a:r>
            <a:r>
              <a:rPr lang="en-US" b="1" dirty="0" smtClean="0">
                <a:solidFill>
                  <a:srgbClr val="FF0000"/>
                </a:solidFill>
              </a:rPr>
              <a:t>push</a:t>
            </a:r>
            <a:r>
              <a:rPr lang="en-US" dirty="0" smtClean="0"/>
              <a:t> up hill (compression wood)</a:t>
            </a:r>
          </a:p>
          <a:p>
            <a:r>
              <a:rPr lang="en-US" dirty="0" smtClean="0"/>
              <a:t>Angiosperms </a:t>
            </a:r>
            <a:r>
              <a:rPr lang="en-US" b="1" dirty="0" smtClean="0">
                <a:solidFill>
                  <a:srgbClr val="FF0000"/>
                </a:solidFill>
              </a:rPr>
              <a:t>pull</a:t>
            </a:r>
            <a:r>
              <a:rPr lang="en-US" dirty="0" smtClean="0"/>
              <a:t> up hill (tension wood)</a:t>
            </a:r>
            <a:endParaRPr lang="en-US" dirty="0"/>
          </a:p>
        </p:txBody>
      </p:sp>
      <p:pic>
        <p:nvPicPr>
          <p:cNvPr id="1026" name="Picture 2" descr="C:\ellis\UofA\teaching\2013\intro dendro lab\9_10_13\Fritts_1979_reaction_wood_fig08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" b="2277"/>
          <a:stretch/>
        </p:blipFill>
        <p:spPr bwMode="auto">
          <a:xfrm>
            <a:off x="208384" y="1296955"/>
            <a:ext cx="8809208" cy="377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83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32</Words>
  <Application>Microsoft Office PowerPoint</Application>
  <PresentationFormat>On-screen Show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Compositing and reaction wood</vt:lpstr>
      <vt:lpstr>Data sheets</vt:lpstr>
      <vt:lpstr>Building a composite master chronology</vt:lpstr>
      <vt:lpstr>Push or Pull? (Reaction wood)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Plotting &amp; Dating Real Wood!</dc:title>
  <dc:creator>ellisqm</dc:creator>
  <cp:lastModifiedBy>ellisqm</cp:lastModifiedBy>
  <cp:revision>14</cp:revision>
  <dcterms:created xsi:type="dcterms:W3CDTF">2013-08-26T23:08:31Z</dcterms:created>
  <dcterms:modified xsi:type="dcterms:W3CDTF">2014-08-26T22:21:47Z</dcterms:modified>
</cp:coreProperties>
</file>