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6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6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9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2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1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D31CC-48D1-47B0-9CC6-38DC7172362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1CCB-2C7D-42DE-87D8-B3B5EB6E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ellis\UofA\teaching\2014\intro dendro lab\field trip\pics\DSC_2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5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ellis\UofA\teaching\2014\intro dendro lab\field trip\GMTsite\GMT_pipo_update_map_dr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6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bright="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52"/>
          <a:stretch/>
        </p:blipFill>
        <p:spPr>
          <a:xfrm>
            <a:off x="0" y="-18586"/>
            <a:ext cx="9144000" cy="6876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Mounting cores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9/30/14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easy.</a:t>
            </a:r>
            <a:br>
              <a:rPr lang="en-US" dirty="0" smtClean="0"/>
            </a:br>
            <a:r>
              <a:rPr lang="en-US" dirty="0" smtClean="0"/>
              <a:t>But it’s also easy to screw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ellis\UofA\teaching\2013\intro dendro lab\core mounting_twisted_cores\CoreStraw Core CoreMountCorePiece Coremounte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1731647"/>
            <a:ext cx="9151620" cy="43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219200"/>
            <a:ext cx="4018156" cy="914400"/>
          </a:xfrm>
        </p:spPr>
        <p:txBody>
          <a:bodyPr/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2050" name="Picture 2" descr="C:\ellis\UofA\teaching\2013\intro dendro lab\core mounting_twisted_cores\Core Mounting normal and twisted c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3" y="1"/>
            <a:ext cx="472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52278" y="4038600"/>
            <a:ext cx="4404732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Wrong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93" y="3429001"/>
            <a:ext cx="9147717" cy="342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ellis\UofA\teaching\2013\intro dendro lab\core mounting_twisted_cores\Core Mounting normal and twisted cores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96000" cy="67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28600" y="2057400"/>
            <a:ext cx="2209800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5557" y="1175657"/>
            <a:ext cx="2367643" cy="5007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mount the core at the incorrect angle!</a:t>
            </a:r>
          </a:p>
          <a:p>
            <a:pPr marL="0" indent="0">
              <a:buNone/>
            </a:pPr>
            <a:r>
              <a:rPr lang="en-US" dirty="0"/>
              <a:t>2) mount the core if it is twisted!</a:t>
            </a:r>
          </a:p>
          <a:p>
            <a:pPr marL="0" indent="0">
              <a:buNone/>
            </a:pPr>
            <a:r>
              <a:rPr lang="en-US" dirty="0"/>
              <a:t>3) forget to label the core mount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Mounting cores</vt:lpstr>
      <vt:lpstr>It’s easy. But it’s also easy to screw up!</vt:lpstr>
      <vt:lpstr>Right</vt:lpstr>
      <vt:lpstr>PowerPoint Presentation</vt:lpstr>
      <vt:lpstr>DO NOT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Mounting cores</dc:title>
  <dc:creator>ellisqm</dc:creator>
  <cp:lastModifiedBy>ellisqm</cp:lastModifiedBy>
  <cp:revision>9</cp:revision>
  <dcterms:created xsi:type="dcterms:W3CDTF">2013-10-22T18:24:05Z</dcterms:created>
  <dcterms:modified xsi:type="dcterms:W3CDTF">2014-09-30T17:56:12Z</dcterms:modified>
</cp:coreProperties>
</file>