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7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AC386-451A-48A7-AE14-68812A410FE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58180-4EB5-40B4-9C66-757D77155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Who’s in the class – their link to </a:t>
            </a:r>
            <a:r>
              <a:rPr lang="en-US" dirty="0" err="1" smtClean="0"/>
              <a:t>dendro</a:t>
            </a:r>
            <a:endParaRPr lang="en-US" dirty="0" smtClean="0"/>
          </a:p>
          <a:p>
            <a:r>
              <a:rPr lang="en-US" dirty="0" smtClean="0"/>
              <a:t>Slides on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58180-4EB5-40B4-9C66-757D771558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3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6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6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DBE8-C44B-4977-8A86-0B0E5D679D8F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7FBB-6FB8-4283-AAB2-77CCBACFFA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The missing ring!</a:t>
            </a:r>
            <a:endParaRPr lang="en-US" dirty="0"/>
          </a:p>
        </p:txBody>
      </p:sp>
      <p:pic>
        <p:nvPicPr>
          <p:cNvPr id="1026" name="Picture 2" descr="C:\ellis\UofA\teaching\2013\intro dendro lab\Original Black&amp;White Drawing Smiley&amp;Class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828" y="1828800"/>
            <a:ext cx="7195458" cy="3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ellis\UofA\teaching\2013\intro dendro lab\mlkpsm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462"/>
            <a:ext cx="9144000" cy="59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16668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Not just ring counting anymore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26" y="1591807"/>
            <a:ext cx="8229600" cy="4525963"/>
          </a:xfrm>
        </p:spPr>
        <p:txBody>
          <a:bodyPr/>
          <a:lstStyle/>
          <a:p>
            <a:r>
              <a:rPr lang="en-US" dirty="0" smtClean="0"/>
              <a:t>Locally absent rings		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1300" y="3111500"/>
            <a:ext cx="3581400" cy="23876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6" name="Straight Arrow Connector 5"/>
          <p:cNvCxnSpPr/>
          <p:nvPr/>
        </p:nvCxnSpPr>
        <p:spPr bwMode="auto">
          <a:xfrm rot="10800000" flipV="1">
            <a:off x="2946400" y="3581400"/>
            <a:ext cx="8382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2"/>
          <a:stretch/>
        </p:blipFill>
        <p:spPr bwMode="auto">
          <a:xfrm>
            <a:off x="4264732" y="1157288"/>
            <a:ext cx="4240494" cy="53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7209" y="5495835"/>
            <a:ext cx="4689420" cy="1200329"/>
            <a:chOff x="228600" y="5338583"/>
            <a:chExt cx="4689420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5338583"/>
              <a:ext cx="3859494" cy="1200329"/>
            </a:xfrm>
            <a:prstGeom prst="rect">
              <a:avLst/>
            </a:prstGeom>
            <a:solidFill>
              <a:schemeClr val="bg1">
                <a:lumMod val="95000"/>
                <a:alpha val="8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Four missing rings from 1893 </a:t>
              </a:r>
              <a:r>
                <a:rPr lang="en-US" sz="3600" smtClean="0">
                  <a:solidFill>
                    <a:srgbClr val="FF0000"/>
                  </a:solidFill>
                </a:rPr>
                <a:t>– 1905!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902020" y="5938747"/>
              <a:ext cx="1016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33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41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32</Words>
  <Application>Microsoft Office PowerPoint</Application>
  <PresentationFormat>On-screen Show (4:3)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The missing ring!</vt:lpstr>
      <vt:lpstr>PowerPoint Presentation</vt:lpstr>
      <vt:lpstr>Not just ring counting anymore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Dendrochronology Lab</dc:title>
  <dc:creator>ellisqm</dc:creator>
  <cp:lastModifiedBy>ellisqm</cp:lastModifiedBy>
  <cp:revision>64</cp:revision>
  <dcterms:created xsi:type="dcterms:W3CDTF">2013-08-23T21:15:05Z</dcterms:created>
  <dcterms:modified xsi:type="dcterms:W3CDTF">2014-09-09T18:12:34Z</dcterms:modified>
</cp:coreProperties>
</file>