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8" autoAdjust="0"/>
    <p:restoredTop sz="94660"/>
  </p:normalViewPr>
  <p:slideViewPr>
    <p:cSldViewPr snapToGrid="0" snapToObjects="1">
      <p:cViewPr varScale="1">
        <p:scale>
          <a:sx n="147" d="100"/>
          <a:sy n="147" d="100"/>
        </p:scale>
        <p:origin x="-25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CC5-8610-964D-BDE5-A33B64619BE3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8401-DC72-3D4E-A6A6-2D4A86D3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CC5-8610-964D-BDE5-A33B64619BE3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8401-DC72-3D4E-A6A6-2D4A86D3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CC5-8610-964D-BDE5-A33B64619BE3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8401-DC72-3D4E-A6A6-2D4A86D3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3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CC5-8610-964D-BDE5-A33B64619BE3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8401-DC72-3D4E-A6A6-2D4A86D3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CC5-8610-964D-BDE5-A33B64619BE3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8401-DC72-3D4E-A6A6-2D4A86D3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9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CC5-8610-964D-BDE5-A33B64619BE3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8401-DC72-3D4E-A6A6-2D4A86D3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CC5-8610-964D-BDE5-A33B64619BE3}" type="datetimeFigureOut">
              <a:rPr lang="en-US" smtClean="0"/>
              <a:t>4/8/13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8401-DC72-3D4E-A6A6-2D4A86D3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5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CC5-8610-964D-BDE5-A33B64619BE3}" type="datetimeFigureOut">
              <a:rPr lang="en-US" smtClean="0"/>
              <a:t>4/8/13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8401-DC72-3D4E-A6A6-2D4A86D3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9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CC5-8610-964D-BDE5-A33B64619BE3}" type="datetimeFigureOut">
              <a:rPr lang="en-US" smtClean="0"/>
              <a:t>4/8/13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8401-DC72-3D4E-A6A6-2D4A86D3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5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CC5-8610-964D-BDE5-A33B64619BE3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8401-DC72-3D4E-A6A6-2D4A86D3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5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5CC5-8610-964D-BDE5-A33B64619BE3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8401-DC72-3D4E-A6A6-2D4A86D3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5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15CC5-8610-964D-BDE5-A33B64619BE3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8401-DC72-3D4E-A6A6-2D4A86D3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55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4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8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2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42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81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2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8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8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4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8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2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4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81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28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Daniel Griffin</dc:creator>
  <cp:keywords/>
  <dc:description/>
  <cp:lastModifiedBy>Daniel Griffin</cp:lastModifiedBy>
  <cp:revision>1</cp:revision>
  <dcterms:created xsi:type="dcterms:W3CDTF">2013-04-09T00:21:49Z</dcterms:created>
  <dcterms:modified xsi:type="dcterms:W3CDTF">2013-04-09T00:23:55Z</dcterms:modified>
  <cp:category/>
</cp:coreProperties>
</file>