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67366-65CB-4A75-BCBC-0AB15ADECF34}" type="datetimeFigureOut">
              <a:rPr lang="de-CH" smtClean="0"/>
              <a:pPr/>
              <a:t>08.04.2013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D03C-F425-472F-960F-EF905C3211A7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16842-72CE-4A18-B153-216C9406A551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8EE53-68FE-4883-B343-A27B43ADFE45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D1E1D-AE2F-4927-9913-7FD333877EBD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70C5D-677A-49CC-85E2-BE1C97EB3774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DBB53-2F16-46D2-8577-FD04A8F60DD0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EF597-B8EA-42FE-8B98-6103B05D082B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359489-286F-423F-8FBA-AAF2A40FB603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BF65F-E90C-4D4D-A035-65912418153A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DECF2-7B42-43D2-992F-B3D3D22554C2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462AA-72A3-409A-AF82-3EE6C73F57FE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F90D9-2B37-443B-9AC7-C088D0CF6AF3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416E9F-C326-4047-B281-DE72E77AD28D}" type="datetime1">
              <a:rPr lang="de-CH" smtClean="0"/>
              <a:pPr/>
              <a:t>08.04.2013</a:t>
            </a:fld>
            <a:endParaRPr lang="de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C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4B66D1-D96F-4186-8E3F-D25236B8B260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32656"/>
            <a:ext cx="7406640" cy="1472184"/>
          </a:xfrm>
        </p:spPr>
        <p:txBody>
          <a:bodyPr/>
          <a:lstStyle/>
          <a:p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spatial</a:t>
            </a:r>
            <a:r>
              <a:rPr lang="de-CH" dirty="0" smtClean="0"/>
              <a:t> </a:t>
            </a:r>
            <a:r>
              <a:rPr lang="de-CH" dirty="0" err="1" smtClean="0"/>
              <a:t>extend</a:t>
            </a:r>
            <a:r>
              <a:rPr lang="de-CH" dirty="0" smtClean="0"/>
              <a:t> of </a:t>
            </a:r>
            <a:r>
              <a:rPr lang="de-CH" dirty="0" err="1" smtClean="0"/>
              <a:t>past</a:t>
            </a:r>
            <a:r>
              <a:rPr lang="de-CH" dirty="0" smtClean="0"/>
              <a:t> </a:t>
            </a:r>
            <a:r>
              <a:rPr lang="de-CH" dirty="0" err="1" smtClean="0"/>
              <a:t>climate</a:t>
            </a:r>
            <a:r>
              <a:rPr lang="de-CH" dirty="0" smtClean="0"/>
              <a:t> </a:t>
            </a:r>
            <a:r>
              <a:rPr lang="de-CH" dirty="0" err="1" smtClean="0"/>
              <a:t>anomalies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2822"/>
            <a:ext cx="7406640" cy="1752600"/>
          </a:xfrm>
        </p:spPr>
        <p:txBody>
          <a:bodyPr/>
          <a:lstStyle/>
          <a:p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site</a:t>
            </a:r>
            <a:r>
              <a:rPr lang="de-CH" dirty="0" smtClean="0"/>
              <a:t> to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continent</a:t>
            </a:r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30120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err="1" smtClean="0"/>
              <a:t>Flurin</a:t>
            </a:r>
            <a:r>
              <a:rPr lang="de-CH" sz="2000" dirty="0" smtClean="0"/>
              <a:t> </a:t>
            </a:r>
            <a:r>
              <a:rPr lang="de-CH" sz="2000" dirty="0" err="1" smtClean="0"/>
              <a:t>Babst</a:t>
            </a:r>
            <a:endParaRPr lang="de-CH" sz="2000" dirty="0"/>
          </a:p>
          <a:p>
            <a:endParaRPr lang="de-CH" sz="2000" dirty="0"/>
          </a:p>
          <a:p>
            <a:r>
              <a:rPr lang="de-CH" sz="1600" dirty="0" smtClean="0"/>
              <a:t>LTRR, University of Arizona</a:t>
            </a:r>
            <a:endParaRPr lang="de-CH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1584176" cy="18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sters_calib_verif_det32_Page_14.jpg"/>
          <p:cNvPicPr>
            <a:picLocks noChangeAspect="1"/>
          </p:cNvPicPr>
          <p:nvPr/>
        </p:nvPicPr>
        <p:blipFill>
          <a:blip r:embed="rId3" cstate="print"/>
          <a:srcRect l="3291" t="13963" r="3097" b="1557"/>
          <a:stretch>
            <a:fillRect/>
          </a:stretch>
        </p:blipFill>
        <p:spPr>
          <a:xfrm>
            <a:off x="3491880" y="3727319"/>
            <a:ext cx="2872535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www.hydrowash.ch/Navigation/accueil/Hydrowash%20en%20euro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375391"/>
            <a:ext cx="1793776" cy="179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Long-term</a:t>
            </a:r>
            <a:r>
              <a:rPr lang="de-CH" dirty="0" smtClean="0"/>
              <a:t> </a:t>
            </a:r>
            <a:r>
              <a:rPr lang="de-CH" dirty="0" err="1" smtClean="0"/>
              <a:t>perspective</a:t>
            </a:r>
            <a:endParaRPr lang="de-CH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66D1-D96F-4186-8E3F-D25236B8B260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3" name="Picture 12" descr="extremes5_allclusters_500years.png"/>
          <p:cNvPicPr>
            <a:picLocks noChangeAspect="1"/>
          </p:cNvPicPr>
          <p:nvPr/>
        </p:nvPicPr>
        <p:blipFill>
          <a:blip r:embed="rId2" cstate="print"/>
          <a:srcRect l="5631" t="79733"/>
          <a:stretch>
            <a:fillRect/>
          </a:stretch>
        </p:blipFill>
        <p:spPr>
          <a:xfrm>
            <a:off x="1691679" y="5085184"/>
            <a:ext cx="7163225" cy="14921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40352" y="5013176"/>
            <a:ext cx="504056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70163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l_figure_climate_growth_anomalies2.png"/>
          <p:cNvPicPr>
            <a:picLocks noChangeAspect="1"/>
          </p:cNvPicPr>
          <p:nvPr/>
        </p:nvPicPr>
        <p:blipFill>
          <a:blip r:embed="rId2" cstate="print"/>
          <a:srcRect l="73515" t="32140" b="33415"/>
          <a:stretch>
            <a:fillRect/>
          </a:stretch>
        </p:blipFill>
        <p:spPr>
          <a:xfrm>
            <a:off x="5868144" y="3284983"/>
            <a:ext cx="2664296" cy="3325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Large-scale</a:t>
            </a:r>
            <a:r>
              <a:rPr lang="de-CH" dirty="0" smtClean="0"/>
              <a:t> </a:t>
            </a:r>
            <a:r>
              <a:rPr lang="de-CH" dirty="0" err="1" smtClean="0"/>
              <a:t>perspective</a:t>
            </a:r>
            <a:endParaRPr lang="de-CH" dirty="0"/>
          </a:p>
        </p:txBody>
      </p:sp>
      <p:sp>
        <p:nvSpPr>
          <p:cNvPr id="8" name="Oval 7"/>
          <p:cNvSpPr/>
          <p:nvPr/>
        </p:nvSpPr>
        <p:spPr>
          <a:xfrm>
            <a:off x="5940152" y="4653136"/>
            <a:ext cx="2088232" cy="9361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66D1-D96F-4186-8E3F-D25236B8B260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10" name="Picture 9" descr="final_figure_climate_growth_anomalies2.png"/>
          <p:cNvPicPr>
            <a:picLocks noChangeAspect="1"/>
          </p:cNvPicPr>
          <p:nvPr/>
        </p:nvPicPr>
        <p:blipFill>
          <a:blip r:embed="rId2" cstate="print"/>
          <a:srcRect r="52448" b="51276"/>
          <a:stretch>
            <a:fillRect/>
          </a:stretch>
        </p:blipFill>
        <p:spPr>
          <a:xfrm>
            <a:off x="1187624" y="1412776"/>
            <a:ext cx="3096344" cy="3044477"/>
          </a:xfrm>
          <a:prstGeom prst="rect">
            <a:avLst/>
          </a:prstGeom>
        </p:spPr>
      </p:pic>
      <p:pic>
        <p:nvPicPr>
          <p:cNvPr id="12" name="Picture 11" descr="final_figure_climate_growth_anomalies2.png"/>
          <p:cNvPicPr>
            <a:picLocks noChangeAspect="1"/>
          </p:cNvPicPr>
          <p:nvPr/>
        </p:nvPicPr>
        <p:blipFill>
          <a:blip r:embed="rId2" cstate="print"/>
          <a:srcRect l="51224" t="32140" r="26484" b="33415"/>
          <a:stretch>
            <a:fillRect/>
          </a:stretch>
        </p:blipFill>
        <p:spPr>
          <a:xfrm>
            <a:off x="3635896" y="3284983"/>
            <a:ext cx="2232248" cy="3309885"/>
          </a:xfrm>
          <a:prstGeom prst="rect">
            <a:avLst/>
          </a:prstGeom>
        </p:spPr>
      </p:pic>
      <p:pic>
        <p:nvPicPr>
          <p:cNvPr id="11" name="Picture 10" descr="final_figure_climate_growth_anomalies2.png"/>
          <p:cNvPicPr>
            <a:picLocks noChangeAspect="1"/>
          </p:cNvPicPr>
          <p:nvPr/>
        </p:nvPicPr>
        <p:blipFill>
          <a:blip r:embed="rId2" cstate="print"/>
          <a:srcRect l="51224" b="71688"/>
          <a:stretch>
            <a:fillRect/>
          </a:stretch>
        </p:blipFill>
        <p:spPr>
          <a:xfrm>
            <a:off x="4511243" y="1340768"/>
            <a:ext cx="2869069" cy="15980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07904" y="4653136"/>
            <a:ext cx="2088232" cy="93610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Carry-over</a:t>
            </a:r>
            <a:r>
              <a:rPr lang="de-CH" dirty="0" smtClean="0"/>
              <a:t> </a:t>
            </a:r>
            <a:r>
              <a:rPr lang="de-CH" dirty="0" err="1" smtClean="0"/>
              <a:t>effects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6612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ym typeface="Wingdings" pitchFamily="2" charset="2"/>
              </a:rPr>
              <a:t> </a:t>
            </a:r>
            <a:r>
              <a:rPr lang="de-CH" dirty="0" err="1" smtClean="0">
                <a:sym typeface="Wingdings" pitchFamily="2" charset="2"/>
              </a:rPr>
              <a:t>Unfavorable</a:t>
            </a:r>
            <a:r>
              <a:rPr lang="de-CH" dirty="0" smtClean="0">
                <a:sym typeface="Wingdings" pitchFamily="2" charset="2"/>
              </a:rPr>
              <a:t> growth </a:t>
            </a:r>
            <a:r>
              <a:rPr lang="de-CH" dirty="0" err="1" smtClean="0">
                <a:sym typeface="Wingdings" pitchFamily="2" charset="2"/>
              </a:rPr>
              <a:t>conditions</a:t>
            </a:r>
            <a:r>
              <a:rPr lang="de-CH" dirty="0" smtClean="0">
                <a:sym typeface="Wingdings" pitchFamily="2" charset="2"/>
              </a:rPr>
              <a:t> in </a:t>
            </a:r>
            <a:r>
              <a:rPr lang="de-CH" dirty="0" err="1" smtClean="0">
                <a:sym typeface="Wingdings" pitchFamily="2" charset="2"/>
              </a:rPr>
              <a:t>autumn</a:t>
            </a:r>
            <a:r>
              <a:rPr lang="de-CH" dirty="0" smtClean="0">
                <a:sym typeface="Wingdings" pitchFamily="2" charset="2"/>
              </a:rPr>
              <a:t> and high </a:t>
            </a:r>
            <a:r>
              <a:rPr lang="de-CH" dirty="0" err="1" smtClean="0">
                <a:sym typeface="Wingdings" pitchFamily="2" charset="2"/>
              </a:rPr>
              <a:t>winter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temperatures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lead</a:t>
            </a:r>
            <a:r>
              <a:rPr lang="de-CH" dirty="0" smtClean="0">
                <a:sym typeface="Wingdings" pitchFamily="2" charset="2"/>
              </a:rPr>
              <a:t> to </a:t>
            </a:r>
            <a:r>
              <a:rPr lang="de-CH" dirty="0" err="1" smtClean="0">
                <a:sym typeface="Wingdings" pitchFamily="2" charset="2"/>
              </a:rPr>
              <a:t>reduced</a:t>
            </a:r>
            <a:r>
              <a:rPr lang="de-CH" dirty="0" smtClean="0">
                <a:sym typeface="Wingdings" pitchFamily="2" charset="2"/>
              </a:rPr>
              <a:t> growth in </a:t>
            </a:r>
            <a:r>
              <a:rPr lang="de-CH" dirty="0" err="1" smtClean="0">
                <a:sym typeface="Wingdings" pitchFamily="2" charset="2"/>
              </a:rPr>
              <a:t>the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following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year</a:t>
            </a:r>
            <a:r>
              <a:rPr lang="de-CH" dirty="0" smtClean="0">
                <a:sym typeface="Wingdings" pitchFamily="2" charset="2"/>
              </a:rPr>
              <a:t>.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66D1-D96F-4186-8E3F-D25236B8B260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7" name="Picture 6" descr="extremes_lags_network_extended_2years_separ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716867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7498080" cy="1143000"/>
          </a:xfrm>
        </p:spPr>
        <p:txBody>
          <a:bodyPr/>
          <a:lstStyle/>
          <a:p>
            <a:pPr algn="ctr"/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!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66D1-D96F-4186-8E3F-D25236B8B260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52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The spatial extend of past climate anomalies</vt:lpstr>
      <vt:lpstr>Long-term perspective</vt:lpstr>
      <vt:lpstr>Large-scale perspective</vt:lpstr>
      <vt:lpstr>Carry-over effects</vt:lpstr>
      <vt:lpstr>Thank you!</vt:lpstr>
    </vt:vector>
  </TitlesOfParts>
  <Company>WSL Birmensdorf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spatial extend of past climate anomalies</dc:title>
  <dc:creator>Flurin Babst</dc:creator>
  <cp:lastModifiedBy>Flurin Babst</cp:lastModifiedBy>
  <cp:revision>7</cp:revision>
  <dcterms:created xsi:type="dcterms:W3CDTF">2013-04-08T23:15:16Z</dcterms:created>
  <dcterms:modified xsi:type="dcterms:W3CDTF">2013-04-09T00:21:09Z</dcterms:modified>
</cp:coreProperties>
</file>