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B6F07-FB9A-489F-81BD-4E941C5BCE7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18D25-FE87-4B17-8506-6D861FB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8D25-FE87-4B17-8506-6D861FBEB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8D25-FE87-4B17-8506-6D861FBEB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8D25-FE87-4B17-8506-6D861FBEB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8D25-FE87-4B17-8506-6D861FBEB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8D25-FE87-4B17-8506-6D861FBEB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8D25-FE87-4B17-8506-6D861FBEB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4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5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BC9A-D2CF-4CE1-B1DD-31149F8DFD3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1A21-CEA6-4F09-8921-2B90BF7E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A Test of Dendroprovenancing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the Southwest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Christopher Guiterman, </a:t>
            </a:r>
            <a:r>
              <a:rPr lang="en-US" dirty="0" smtClean="0"/>
              <a:t>Thomas Swetnam, Jeffrey Dean, Christopher Baisan, &amp; Pearce Paul Creasman</a:t>
            </a:r>
            <a:endParaRPr lang="en-US" dirty="0" smtClean="0"/>
          </a:p>
          <a:p>
            <a:r>
              <a:rPr lang="en-US" sz="2600" dirty="0" smtClean="0"/>
              <a:t>Laboratory of Tree-Ring Research</a:t>
            </a:r>
          </a:p>
          <a:p>
            <a:r>
              <a:rPr lang="en-US" sz="2600" dirty="0" err="1" smtClean="0"/>
              <a:t>Earthweek</a:t>
            </a:r>
            <a:r>
              <a:rPr lang="en-US" sz="2600" dirty="0" smtClean="0"/>
              <a:t> 2013 - Tree-Ring </a:t>
            </a:r>
            <a:r>
              <a:rPr lang="en-US" sz="2600" dirty="0" smtClean="0"/>
              <a:t>Day, April </a:t>
            </a:r>
            <a:r>
              <a:rPr lang="en-US" sz="2600" dirty="0" smtClean="0"/>
              <a:t>9, 2013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5" y="1828800"/>
            <a:ext cx="4435891" cy="33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Chaco Woodshed Chronology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20" y="1143000"/>
            <a:ext cx="5883559" cy="5496454"/>
          </a:xfrm>
        </p:spPr>
      </p:pic>
      <p:sp>
        <p:nvSpPr>
          <p:cNvPr id="5" name="Oval 4"/>
          <p:cNvSpPr/>
          <p:nvPr/>
        </p:nvSpPr>
        <p:spPr>
          <a:xfrm>
            <a:off x="2895600" y="3810000"/>
            <a:ext cx="3048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3695700"/>
            <a:ext cx="228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4000500"/>
            <a:ext cx="228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Chuska Mountains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" y="1524001"/>
            <a:ext cx="9089027" cy="4724400"/>
          </a:xfrm>
        </p:spPr>
      </p:pic>
    </p:spTree>
    <p:extLst>
      <p:ext uri="{BB962C8B-B14F-4D97-AF65-F5344CB8AC3E}">
        <p14:creationId xmlns:p14="http://schemas.microsoft.com/office/powerpoint/2010/main" val="38599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Alta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" y="1524001"/>
            <a:ext cx="9089027" cy="4724400"/>
          </a:xfrm>
        </p:spPr>
      </p:pic>
    </p:spTree>
    <p:extLst>
      <p:ext uri="{BB962C8B-B14F-4D97-AF65-F5344CB8AC3E}">
        <p14:creationId xmlns:p14="http://schemas.microsoft.com/office/powerpoint/2010/main" val="35267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Chaco Canyon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" y="1724343"/>
            <a:ext cx="9160798" cy="4761706"/>
          </a:xfrm>
        </p:spPr>
      </p:pic>
    </p:spTree>
    <p:extLst>
      <p:ext uri="{BB962C8B-B14F-4D97-AF65-F5344CB8AC3E}">
        <p14:creationId xmlns:p14="http://schemas.microsoft.com/office/powerpoint/2010/main" val="31237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Dendroprovenance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" y="1654006"/>
            <a:ext cx="9125218" cy="4899194"/>
          </a:xfrm>
        </p:spPr>
      </p:pic>
    </p:spTree>
    <p:extLst>
      <p:ext uri="{BB962C8B-B14F-4D97-AF65-F5344CB8AC3E}">
        <p14:creationId xmlns:p14="http://schemas.microsoft.com/office/powerpoint/2010/main" val="12113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</Words>
  <Application>Microsoft Office PowerPoint</Application>
  <PresentationFormat>On-screen Show (4:3)</PresentationFormat>
  <Paragraphs>15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 Test of Dendroprovenancing  in the Southwest</vt:lpstr>
      <vt:lpstr>Chaco Woodshed Chronology Network</vt:lpstr>
      <vt:lpstr>Chuska Mountains</vt:lpstr>
      <vt:lpstr>Mesa Alta</vt:lpstr>
      <vt:lpstr>Chaco Canyon</vt:lpstr>
      <vt:lpstr>Experimental Dendroprovenance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Test of Dendroprovenancing in the Southwest</dc:title>
  <dc:creator>Chris Guiterman</dc:creator>
  <cp:lastModifiedBy>Chris Guiterman</cp:lastModifiedBy>
  <cp:revision>9</cp:revision>
  <dcterms:created xsi:type="dcterms:W3CDTF">2013-04-03T22:52:21Z</dcterms:created>
  <dcterms:modified xsi:type="dcterms:W3CDTF">2013-04-04T19:06:26Z</dcterms:modified>
</cp:coreProperties>
</file>