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90" r:id="rId3"/>
  </p:sldMasterIdLst>
  <p:notesMasterIdLst>
    <p:notesMasterId r:id="rId31"/>
  </p:notesMasterIdLst>
  <p:sldIdLst>
    <p:sldId id="298" r:id="rId4"/>
    <p:sldId id="256" r:id="rId5"/>
    <p:sldId id="305" r:id="rId6"/>
    <p:sldId id="259" r:id="rId7"/>
    <p:sldId id="266" r:id="rId8"/>
    <p:sldId id="299" r:id="rId9"/>
    <p:sldId id="268" r:id="rId10"/>
    <p:sldId id="300" r:id="rId11"/>
    <p:sldId id="301" r:id="rId12"/>
    <p:sldId id="302" r:id="rId13"/>
    <p:sldId id="306" r:id="rId14"/>
    <p:sldId id="307" r:id="rId15"/>
    <p:sldId id="308" r:id="rId16"/>
    <p:sldId id="310" r:id="rId17"/>
    <p:sldId id="303" r:id="rId18"/>
    <p:sldId id="304" r:id="rId19"/>
    <p:sldId id="309" r:id="rId20"/>
    <p:sldId id="261" r:id="rId21"/>
    <p:sldId id="313" r:id="rId22"/>
    <p:sldId id="315" r:id="rId23"/>
    <p:sldId id="311" r:id="rId24"/>
    <p:sldId id="312" r:id="rId25"/>
    <p:sldId id="316" r:id="rId26"/>
    <p:sldId id="317" r:id="rId27"/>
    <p:sldId id="318" r:id="rId28"/>
    <p:sldId id="319" r:id="rId29"/>
    <p:sldId id="320"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85029" autoAdjust="0"/>
  </p:normalViewPr>
  <p:slideViewPr>
    <p:cSldViewPr>
      <p:cViewPr>
        <p:scale>
          <a:sx n="75" d="100"/>
          <a:sy n="75" d="100"/>
        </p:scale>
        <p:origin x="-2580" y="-528"/>
      </p:cViewPr>
      <p:guideLst>
        <p:guide orient="horz" pos="2160"/>
        <p:guide pos="2880"/>
      </p:guideLst>
    </p:cSldViewPr>
  </p:slideViewPr>
  <p:outlineViewPr>
    <p:cViewPr>
      <p:scale>
        <a:sx n="33" d="100"/>
        <a:sy n="33" d="100"/>
      </p:scale>
      <p:origin x="24" y="11640"/>
    </p:cViewPr>
  </p:outlineViewPr>
  <p:notesTextViewPr>
    <p:cViewPr>
      <p:scale>
        <a:sx n="1" d="1"/>
        <a:sy n="1" d="1"/>
      </p:scale>
      <p:origin x="0" y="0"/>
    </p:cViewPr>
  </p:notesTextViewPr>
  <p:sorterViewPr>
    <p:cViewPr>
      <p:scale>
        <a:sx n="90" d="100"/>
        <a:sy n="9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D5390C3-E60B-4366-8898-3BE6E06347F4}" type="datetimeFigureOut">
              <a:rPr lang="en-US" smtClean="0"/>
              <a:t>3/2/2014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422C0A-0689-454E-8F58-62F6731A769E}" type="slidenum">
              <a:rPr lang="en-US" smtClean="0"/>
              <a:t>‹#›</a:t>
            </a:fld>
            <a:endParaRPr lang="en-US"/>
          </a:p>
        </p:txBody>
      </p:sp>
    </p:spTree>
    <p:extLst>
      <p:ext uri="{BB962C8B-B14F-4D97-AF65-F5344CB8AC3E}">
        <p14:creationId xmlns:p14="http://schemas.microsoft.com/office/powerpoint/2010/main" val="25294295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422C0A-0689-454E-8F58-62F6731A769E}" type="slidenum">
              <a:rPr lang="en-US" smtClean="0"/>
              <a:t>1</a:t>
            </a:fld>
            <a:endParaRPr lang="en-US"/>
          </a:p>
        </p:txBody>
      </p:sp>
    </p:spTree>
    <p:extLst>
      <p:ext uri="{BB962C8B-B14F-4D97-AF65-F5344CB8AC3E}">
        <p14:creationId xmlns:p14="http://schemas.microsoft.com/office/powerpoint/2010/main" val="6667680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422C0A-0689-454E-8F58-62F6731A769E}" type="slidenum">
              <a:rPr lang="en-US" smtClean="0"/>
              <a:t>10</a:t>
            </a:fld>
            <a:endParaRPr lang="en-US"/>
          </a:p>
        </p:txBody>
      </p:sp>
    </p:spTree>
    <p:extLst>
      <p:ext uri="{BB962C8B-B14F-4D97-AF65-F5344CB8AC3E}">
        <p14:creationId xmlns:p14="http://schemas.microsoft.com/office/powerpoint/2010/main" val="38486258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422C0A-0689-454E-8F58-62F6731A769E}" type="slidenum">
              <a:rPr lang="en-US" smtClean="0"/>
              <a:t>11</a:t>
            </a:fld>
            <a:endParaRPr lang="en-US"/>
          </a:p>
        </p:txBody>
      </p:sp>
    </p:spTree>
    <p:extLst>
      <p:ext uri="{BB962C8B-B14F-4D97-AF65-F5344CB8AC3E}">
        <p14:creationId xmlns:p14="http://schemas.microsoft.com/office/powerpoint/2010/main" val="32072320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422C0A-0689-454E-8F58-62F6731A769E}" type="slidenum">
              <a:rPr lang="en-US" smtClean="0"/>
              <a:t>12</a:t>
            </a:fld>
            <a:endParaRPr lang="en-US"/>
          </a:p>
        </p:txBody>
      </p:sp>
    </p:spTree>
    <p:extLst>
      <p:ext uri="{BB962C8B-B14F-4D97-AF65-F5344CB8AC3E}">
        <p14:creationId xmlns:p14="http://schemas.microsoft.com/office/powerpoint/2010/main" val="31812850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422C0A-0689-454E-8F58-62F6731A769E}" type="slidenum">
              <a:rPr lang="en-US" smtClean="0"/>
              <a:t>13</a:t>
            </a:fld>
            <a:endParaRPr lang="en-US"/>
          </a:p>
        </p:txBody>
      </p:sp>
    </p:spTree>
    <p:extLst>
      <p:ext uri="{BB962C8B-B14F-4D97-AF65-F5344CB8AC3E}">
        <p14:creationId xmlns:p14="http://schemas.microsoft.com/office/powerpoint/2010/main" val="41556789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422C0A-0689-454E-8F58-62F6731A769E}" type="slidenum">
              <a:rPr lang="en-US" smtClean="0"/>
              <a:t>14</a:t>
            </a:fld>
            <a:endParaRPr lang="en-US"/>
          </a:p>
        </p:txBody>
      </p:sp>
    </p:spTree>
    <p:extLst>
      <p:ext uri="{BB962C8B-B14F-4D97-AF65-F5344CB8AC3E}">
        <p14:creationId xmlns:p14="http://schemas.microsoft.com/office/powerpoint/2010/main" val="26818864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422C0A-0689-454E-8F58-62F6731A769E}" type="slidenum">
              <a:rPr lang="en-US" smtClean="0"/>
              <a:t>15</a:t>
            </a:fld>
            <a:endParaRPr lang="en-US"/>
          </a:p>
        </p:txBody>
      </p:sp>
    </p:spTree>
    <p:extLst>
      <p:ext uri="{BB962C8B-B14F-4D97-AF65-F5344CB8AC3E}">
        <p14:creationId xmlns:p14="http://schemas.microsoft.com/office/powerpoint/2010/main" val="40462072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422C0A-0689-454E-8F58-62F6731A769E}" type="slidenum">
              <a:rPr lang="en-US" smtClean="0"/>
              <a:t>16</a:t>
            </a:fld>
            <a:endParaRPr lang="en-US"/>
          </a:p>
        </p:txBody>
      </p:sp>
    </p:spTree>
    <p:extLst>
      <p:ext uri="{BB962C8B-B14F-4D97-AF65-F5344CB8AC3E}">
        <p14:creationId xmlns:p14="http://schemas.microsoft.com/office/powerpoint/2010/main" val="7995534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422C0A-0689-454E-8F58-62F6731A769E}" type="slidenum">
              <a:rPr lang="en-US" smtClean="0"/>
              <a:t>17</a:t>
            </a:fld>
            <a:endParaRPr lang="en-US"/>
          </a:p>
        </p:txBody>
      </p:sp>
    </p:spTree>
    <p:extLst>
      <p:ext uri="{BB962C8B-B14F-4D97-AF65-F5344CB8AC3E}">
        <p14:creationId xmlns:p14="http://schemas.microsoft.com/office/powerpoint/2010/main" val="42755120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422C0A-0689-454E-8F58-62F6731A769E}" type="slidenum">
              <a:rPr lang="en-US" smtClean="0"/>
              <a:t>18</a:t>
            </a:fld>
            <a:endParaRPr lang="en-US"/>
          </a:p>
        </p:txBody>
      </p:sp>
    </p:spTree>
    <p:extLst>
      <p:ext uri="{BB962C8B-B14F-4D97-AF65-F5344CB8AC3E}">
        <p14:creationId xmlns:p14="http://schemas.microsoft.com/office/powerpoint/2010/main" val="21342967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txBox="1">
            <a:spLocks noGrp="1"/>
          </p:cNvSpPr>
          <p:nvPr>
            <p:ph type="body" idx="1"/>
          </p:nvPr>
        </p:nvSpPr>
        <p:spPr>
          <a:xfrm>
            <a:off x="617220" y="3909060"/>
            <a:ext cx="4937759" cy="3703319"/>
          </a:xfrm>
          <a:prstGeom prst="rect">
            <a:avLst/>
          </a:prstGeom>
          <a:noFill/>
          <a:ln>
            <a:noFill/>
          </a:ln>
        </p:spPr>
        <p:txBody>
          <a:bodyPr lIns="91425" tIns="91425" rIns="91425" bIns="91425" anchor="ctr" anchorCtr="0">
            <a:noAutofit/>
          </a:bodyPr>
          <a:lstStyle/>
          <a:p>
            <a:endParaRPr/>
          </a:p>
        </p:txBody>
      </p:sp>
      <p:sp>
        <p:nvSpPr>
          <p:cNvPr id="76" name="Shape 76"/>
          <p:cNvSpPr>
            <a:spLocks noGrp="1" noRot="1" noChangeAspect="1"/>
          </p:cNvSpPr>
          <p:nvPr>
            <p:ph type="sldImg" idx="2"/>
          </p:nvPr>
        </p:nvSpPr>
        <p:spPr>
          <a:xfrm>
            <a:off x="1028700" y="617538"/>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422C0A-0689-454E-8F58-62F6731A769E}" type="slidenum">
              <a:rPr lang="en-US" smtClean="0"/>
              <a:t>2</a:t>
            </a:fld>
            <a:endParaRPr lang="en-US"/>
          </a:p>
        </p:txBody>
      </p:sp>
    </p:spTree>
    <p:extLst>
      <p:ext uri="{BB962C8B-B14F-4D97-AF65-F5344CB8AC3E}">
        <p14:creationId xmlns:p14="http://schemas.microsoft.com/office/powerpoint/2010/main" val="6473091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9" name="Shape 10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solidFill>
                  <a:schemeClr val="dk1"/>
                </a:solidFill>
              </a:rPr>
              <a:t>We’ve found that people (especially in the public benefit world) like using Google tools because: </a:t>
            </a:r>
          </a:p>
          <a:p>
            <a:pPr marL="457200" lvl="0" indent="-317500" rtl="0">
              <a:buClr>
                <a:srgbClr val="000000"/>
              </a:buClr>
              <a:buSzPct val="212121"/>
              <a:buFont typeface="Arial"/>
              <a:buChar char="•"/>
            </a:pPr>
            <a:r>
              <a:rPr lang="en">
                <a:solidFill>
                  <a:schemeClr val="dk1"/>
                </a:solidFill>
              </a:rPr>
              <a:t>They’re cheap! Either you can use them for free or for professional software, nonprofits can get a software grant from our program.</a:t>
            </a:r>
          </a:p>
          <a:p>
            <a:pPr marL="457200" lvl="0" indent="-317500" rtl="0">
              <a:buClr>
                <a:srgbClr val="000000"/>
              </a:buClr>
              <a:buSzPct val="212121"/>
              <a:buFont typeface="Arial"/>
              <a:buChar char="•"/>
            </a:pPr>
            <a:r>
              <a:rPr lang="en">
                <a:solidFill>
                  <a:schemeClr val="dk1"/>
                </a:solidFill>
              </a:rPr>
              <a:t>They’re easy to access! You can download Google Earth for free, or you can use other mapping tools online with a free Google account.</a:t>
            </a:r>
          </a:p>
          <a:p>
            <a:pPr marL="457200" lvl="0" indent="-317500" rtl="0">
              <a:buClr>
                <a:srgbClr val="000000"/>
              </a:buClr>
              <a:buSzPct val="212121"/>
              <a:buFont typeface="Arial"/>
              <a:buChar char="•"/>
            </a:pPr>
            <a:r>
              <a:rPr lang="en">
                <a:solidFill>
                  <a:schemeClr val="dk1"/>
                </a:solidFill>
              </a:rPr>
              <a:t>No need for special training! The tools are intuitive and easy-to-learn, even for folks without a formal GIS training.</a:t>
            </a:r>
          </a:p>
          <a:p>
            <a:pPr marL="457200" lvl="0" indent="-317500" rtl="0">
              <a:buClr>
                <a:srgbClr val="000000"/>
              </a:buClr>
              <a:buSzPct val="212121"/>
              <a:buFont typeface="Arial"/>
              <a:buChar char="•"/>
            </a:pPr>
            <a:r>
              <a:rPr lang="en">
                <a:solidFill>
                  <a:schemeClr val="dk1"/>
                </a:solidFill>
              </a:rPr>
              <a:t>Over 1 billion people use Google Earth / Maps, so when you share your data in Google Earth / Maps, people automatically recognize how to interact with it.</a:t>
            </a:r>
          </a:p>
          <a:p>
            <a:endParaRPr lang="en">
              <a:solidFill>
                <a:schemeClr val="dk1"/>
              </a:solidFill>
            </a:endParaRPr>
          </a:p>
          <a:p>
            <a:endParaRPr lang="en">
              <a:solidFill>
                <a:schemeClr val="dk1"/>
              </a:solidFill>
            </a:endParaRPr>
          </a:p>
          <a:p>
            <a:endParaRPr lang="en">
              <a:solidFill>
                <a:schemeClr val="dk1"/>
              </a:solidFill>
            </a:endParaRPr>
          </a:p>
          <a:p>
            <a:endParaRPr lang="en">
              <a:solidFill>
                <a:schemeClr val="dk1"/>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Shape 12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5" name="Shape 12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457200" lvl="0" indent="-317500" rtl="0">
              <a:buClr>
                <a:srgbClr val="000000"/>
              </a:buClr>
              <a:buSzPct val="212121"/>
              <a:buFont typeface="Arial"/>
              <a:buChar char="•"/>
            </a:pPr>
            <a:r>
              <a:rPr lang="en">
                <a:solidFill>
                  <a:schemeClr val="dk1"/>
                </a:solidFill>
              </a:rPr>
              <a:t>A lot of times when people think about the advantage of using Google tools, they usually think about my last point: that you can reach over 1 billion users of Google Earth / Maps.</a:t>
            </a:r>
          </a:p>
          <a:p>
            <a:pPr marL="457200" lvl="0" indent="-317500" rtl="0">
              <a:buClr>
                <a:srgbClr val="000000"/>
              </a:buClr>
              <a:buSzPct val="212121"/>
              <a:buFont typeface="Arial"/>
              <a:buChar char="•"/>
            </a:pPr>
            <a:r>
              <a:rPr lang="en">
                <a:solidFill>
                  <a:schemeClr val="dk1"/>
                </a:solidFill>
              </a:rPr>
              <a:t>While that’s true, it’s important to understand that you control your own data in Google tools.</a:t>
            </a:r>
          </a:p>
          <a:p>
            <a:pPr marL="457200" lvl="0" indent="-317500" rtl="0">
              <a:buClr>
                <a:srgbClr val="000000"/>
              </a:buClr>
              <a:buSzPct val="212121"/>
              <a:buFont typeface="Arial"/>
              <a:buChar char="•"/>
            </a:pPr>
            <a:r>
              <a:rPr lang="en">
                <a:solidFill>
                  <a:schemeClr val="dk1"/>
                </a:solidFill>
              </a:rPr>
              <a:t>You see, when you create maps using Google, what Google is providing you with is the tool (i.e Google Earth) and the base map data (satellite imagery, terrain, roads, etc.). This Google base map data is public - anyone in the world can see and use it.</a:t>
            </a:r>
          </a:p>
          <a:p>
            <a:pPr marL="457200" lvl="0" indent="-317500" rtl="0">
              <a:buClr>
                <a:srgbClr val="000000"/>
              </a:buClr>
              <a:buSzPct val="212121"/>
              <a:buFont typeface="Arial"/>
              <a:buChar char="•"/>
            </a:pPr>
            <a:r>
              <a:rPr lang="en">
                <a:solidFill>
                  <a:schemeClr val="dk1"/>
                </a:solidFill>
              </a:rPr>
              <a:t>Using Google Earth, you can create your own custom layers (for ex: sites of significance, historical points of interest, land claims, assets, etc.) on top of this base map data.</a:t>
            </a:r>
          </a:p>
          <a:p>
            <a:pPr marL="457200" lvl="0" indent="-317500" rtl="0">
              <a:buClr>
                <a:srgbClr val="000000"/>
              </a:buClr>
              <a:buSzPct val="212121"/>
              <a:buFont typeface="Arial"/>
              <a:buChar char="•"/>
            </a:pPr>
            <a:r>
              <a:rPr lang="en">
                <a:solidFill>
                  <a:schemeClr val="dk1"/>
                </a:solidFill>
              </a:rPr>
              <a:t>Any custom map layers you create using Google Earth and Maps, you control the data and you can choose whether to share your data and who you share it with…whether that’s one other person, a group of people or the world.</a:t>
            </a:r>
          </a:p>
          <a:p>
            <a:pPr marL="457200" lvl="0" indent="-317500" rtl="0">
              <a:buClr>
                <a:srgbClr val="000000"/>
              </a:buClr>
              <a:buSzPct val="212121"/>
              <a:buFont typeface="Arial"/>
              <a:buChar char="•"/>
            </a:pPr>
            <a:r>
              <a:rPr lang="en">
                <a:solidFill>
                  <a:schemeClr val="dk1"/>
                </a:solidFill>
              </a:rPr>
              <a:t>We take the security and privacy of your data very seriously.</a:t>
            </a:r>
          </a:p>
          <a:p>
            <a:endParaRPr lang="en">
              <a:solidFill>
                <a:schemeClr val="dk1"/>
              </a:solidFill>
            </a:endParaRPr>
          </a:p>
          <a:p>
            <a:endParaRPr lang="en">
              <a:solidFill>
                <a:schemeClr val="dk1"/>
              </a:solidFill>
            </a:endParaRPr>
          </a:p>
          <a:p>
            <a:endParaRPr lang="en">
              <a:solidFill>
                <a:schemeClr val="dk1"/>
              </a:solidFill>
            </a:endParaRPr>
          </a:p>
          <a:p>
            <a:endParaRPr lang="en">
              <a:solidFill>
                <a:schemeClr val="dk1"/>
              </a:solidFill>
            </a:endParaRPr>
          </a:p>
          <a:p>
            <a:endParaRPr lang="en">
              <a:solidFill>
                <a:schemeClr val="dk1"/>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endParaRPr/>
          </a:p>
        </p:txBody>
      </p:sp>
      <p:sp>
        <p:nvSpPr>
          <p:cNvPr id="97" name="Shape 9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457200" lvl="0" indent="-317500" rtl="0">
              <a:buClr>
                <a:srgbClr val="000000"/>
              </a:buClr>
              <a:buSzPct val="127272"/>
              <a:buFont typeface="Arial"/>
              <a:buAutoNum type="arabicPeriod"/>
            </a:pPr>
            <a:r>
              <a:rPr lang="en"/>
              <a:t>Go to Google Maps Engine Lite at mapsengine.google.com/map</a:t>
            </a:r>
          </a:p>
          <a:p>
            <a:pPr marL="457200" lvl="0" indent="-317500" rtl="0">
              <a:buClr>
                <a:srgbClr val="000000"/>
              </a:buClr>
              <a:buSzPct val="127272"/>
              <a:buFont typeface="Arial"/>
              <a:buAutoNum type="arabicPeriod"/>
            </a:pPr>
            <a:r>
              <a:rPr lang="en"/>
              <a:t>Log in with your Google account.</a:t>
            </a:r>
          </a:p>
          <a:p>
            <a:pPr marL="457200" lvl="0" indent="-317500" rtl="0">
              <a:buClr>
                <a:srgbClr val="000000"/>
              </a:buClr>
              <a:buSzPct val="127272"/>
              <a:buFont typeface="Arial"/>
              <a:buAutoNum type="arabicPeriod"/>
            </a:pPr>
            <a:r>
              <a:rPr lang="en"/>
              <a:t>Select “Create new map”</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4" name="Shape 11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You’ll now see a blank map. In the upper lefthand corner is a panel that contains all the relevant info about the map: title, description, layers, and more. First let’s make a title and description for our map. I’m going to create a map of important places in my life.</a:t>
            </a:r>
          </a:p>
          <a:p>
            <a:pPr marL="457200" lvl="0" indent="-317500" rtl="0">
              <a:buClr>
                <a:srgbClr val="000000"/>
              </a:buClr>
              <a:buSzPct val="127272"/>
              <a:buFont typeface="Arial"/>
              <a:buAutoNum type="arabicPeriod"/>
            </a:pPr>
            <a:r>
              <a:rPr lang="en"/>
              <a:t>Click on “Untitled map” to open the dialog box.</a:t>
            </a:r>
          </a:p>
          <a:p>
            <a:pPr marL="457200" lvl="0" indent="-317500" rtl="0">
              <a:buClr>
                <a:srgbClr val="000000"/>
              </a:buClr>
              <a:buSzPct val="127272"/>
              <a:buFont typeface="Arial"/>
              <a:buAutoNum type="arabicPeriod"/>
            </a:pPr>
            <a:r>
              <a:rPr lang="en"/>
              <a:t>Give your map a title.</a:t>
            </a:r>
          </a:p>
          <a:p>
            <a:pPr marL="457200" lvl="0" indent="-317500" rtl="0">
              <a:buClr>
                <a:srgbClr val="000000"/>
              </a:buClr>
              <a:buSzPct val="127272"/>
              <a:buFont typeface="Arial"/>
              <a:buAutoNum type="arabicPeriod"/>
            </a:pPr>
            <a:r>
              <a:rPr lang="en"/>
              <a:t>Give your map a description. This part is very important, especially if you plan to share your map with others and/or make it public so that it can be indexed in Google Search.</a:t>
            </a:r>
          </a:p>
          <a:p>
            <a:pPr marL="457200" lvl="0" indent="-317500" rtl="0">
              <a:buClr>
                <a:srgbClr val="000000"/>
              </a:buClr>
              <a:buSzPct val="127272"/>
              <a:buFont typeface="Arial"/>
              <a:buAutoNum type="arabicPeriod"/>
            </a:pPr>
            <a:r>
              <a:rPr lang="en"/>
              <a:t>Click “Save”.</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buNone/>
            </a:pPr>
            <a:r>
              <a:rPr lang="en"/>
              <a:t>Now we’re going to start adding data to the map!</a:t>
            </a:r>
          </a:p>
        </p:txBody>
      </p:sp>
      <p:sp>
        <p:nvSpPr>
          <p:cNvPr id="121" name="Shape 12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422C0A-0689-454E-8F58-62F6731A769E}" type="slidenum">
              <a:rPr lang="en-US" smtClean="0"/>
              <a:t>27</a:t>
            </a:fld>
            <a:endParaRPr lang="en-US"/>
          </a:p>
        </p:txBody>
      </p:sp>
    </p:spTree>
    <p:extLst>
      <p:ext uri="{BB962C8B-B14F-4D97-AF65-F5344CB8AC3E}">
        <p14:creationId xmlns:p14="http://schemas.microsoft.com/office/powerpoint/2010/main" val="2284703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422C0A-0689-454E-8F58-62F6731A769E}" type="slidenum">
              <a:rPr lang="en-US" smtClean="0"/>
              <a:t>3</a:t>
            </a:fld>
            <a:endParaRPr lang="en-US"/>
          </a:p>
        </p:txBody>
      </p:sp>
    </p:spTree>
    <p:extLst>
      <p:ext uri="{BB962C8B-B14F-4D97-AF65-F5344CB8AC3E}">
        <p14:creationId xmlns:p14="http://schemas.microsoft.com/office/powerpoint/2010/main" val="25613058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422C0A-0689-454E-8F58-62F6731A769E}" type="slidenum">
              <a:rPr lang="en-US" smtClean="0"/>
              <a:t>4</a:t>
            </a:fld>
            <a:endParaRPr lang="en-US"/>
          </a:p>
        </p:txBody>
      </p:sp>
    </p:spTree>
    <p:extLst>
      <p:ext uri="{BB962C8B-B14F-4D97-AF65-F5344CB8AC3E}">
        <p14:creationId xmlns:p14="http://schemas.microsoft.com/office/powerpoint/2010/main" val="18444581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422C0A-0689-454E-8F58-62F6731A769E}" type="slidenum">
              <a:rPr lang="en-US" smtClean="0"/>
              <a:t>5</a:t>
            </a:fld>
            <a:endParaRPr lang="en-US"/>
          </a:p>
        </p:txBody>
      </p:sp>
    </p:spTree>
    <p:extLst>
      <p:ext uri="{BB962C8B-B14F-4D97-AF65-F5344CB8AC3E}">
        <p14:creationId xmlns:p14="http://schemas.microsoft.com/office/powerpoint/2010/main" val="37787745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422C0A-0689-454E-8F58-62F6731A769E}" type="slidenum">
              <a:rPr lang="en-US" smtClean="0"/>
              <a:t>6</a:t>
            </a:fld>
            <a:endParaRPr lang="en-US"/>
          </a:p>
        </p:txBody>
      </p:sp>
    </p:spTree>
    <p:extLst>
      <p:ext uri="{BB962C8B-B14F-4D97-AF65-F5344CB8AC3E}">
        <p14:creationId xmlns:p14="http://schemas.microsoft.com/office/powerpoint/2010/main" val="16890468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422C0A-0689-454E-8F58-62F6731A769E}" type="slidenum">
              <a:rPr lang="en-US" smtClean="0"/>
              <a:t>7</a:t>
            </a:fld>
            <a:endParaRPr lang="en-US"/>
          </a:p>
        </p:txBody>
      </p:sp>
    </p:spTree>
    <p:extLst>
      <p:ext uri="{BB962C8B-B14F-4D97-AF65-F5344CB8AC3E}">
        <p14:creationId xmlns:p14="http://schemas.microsoft.com/office/powerpoint/2010/main" val="26153062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422C0A-0689-454E-8F58-62F6731A769E}" type="slidenum">
              <a:rPr lang="en-US" smtClean="0"/>
              <a:t>8</a:t>
            </a:fld>
            <a:endParaRPr lang="en-US"/>
          </a:p>
        </p:txBody>
      </p:sp>
    </p:spTree>
    <p:extLst>
      <p:ext uri="{BB962C8B-B14F-4D97-AF65-F5344CB8AC3E}">
        <p14:creationId xmlns:p14="http://schemas.microsoft.com/office/powerpoint/2010/main" val="4360516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422C0A-0689-454E-8F58-62F6731A769E}" type="slidenum">
              <a:rPr lang="en-US" smtClean="0"/>
              <a:t>9</a:t>
            </a:fld>
            <a:endParaRPr lang="en-US"/>
          </a:p>
        </p:txBody>
      </p:sp>
    </p:spTree>
    <p:extLst>
      <p:ext uri="{BB962C8B-B14F-4D97-AF65-F5344CB8AC3E}">
        <p14:creationId xmlns:p14="http://schemas.microsoft.com/office/powerpoint/2010/main" val="4439174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28FAF7E-B2DD-4C05-A804-7F2463EA5484}" type="datetimeFigureOut">
              <a:rPr lang="en-US" smtClean="0"/>
              <a:t>3/2/2014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564AAB-A633-4F4A-A22A-51DADC2FD94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8FAF7E-B2DD-4C05-A804-7F2463EA5484}" type="datetimeFigureOut">
              <a:rPr lang="en-US" smtClean="0"/>
              <a:t>3/2/2014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564AAB-A633-4F4A-A22A-51DADC2FD94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8FAF7E-B2DD-4C05-A804-7F2463EA5484}" type="datetimeFigureOut">
              <a:rPr lang="en-US" smtClean="0"/>
              <a:t>3/2/2014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564AAB-A633-4F4A-A22A-51DADC2FD940}"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bg>
      <p:bgPr>
        <a:solidFill>
          <a:schemeClr val="lt1"/>
        </a:solidFill>
        <a:effectLst/>
      </p:bgPr>
    </p:bg>
    <p:spTree>
      <p:nvGrpSpPr>
        <p:cNvPr id="1" name="Shape 28"/>
        <p:cNvGrpSpPr/>
        <p:nvPr/>
      </p:nvGrpSpPr>
      <p:grpSpPr>
        <a:xfrm>
          <a:off x="0" y="0"/>
          <a:ext cx="0" cy="0"/>
          <a:chOff x="0" y="0"/>
          <a:chExt cx="0" cy="0"/>
        </a:xfrm>
      </p:grpSpPr>
      <p:sp>
        <p:nvSpPr>
          <p:cNvPr id="29" name="Shape 29"/>
          <p:cNvSpPr txBox="1">
            <a:spLocks noGrp="1"/>
          </p:cNvSpPr>
          <p:nvPr>
            <p:ph type="subTitle" idx="1"/>
          </p:nvPr>
        </p:nvSpPr>
        <p:spPr>
          <a:xfrm>
            <a:off x="801527" y="2758915"/>
            <a:ext cx="5853600" cy="820200"/>
          </a:xfrm>
          <a:prstGeom prst="rect">
            <a:avLst/>
          </a:prstGeom>
          <a:noFill/>
          <a:ln>
            <a:noFill/>
          </a:ln>
        </p:spPr>
        <p:txBody>
          <a:bodyPr lIns="91425" tIns="91425" rIns="91425" bIns="91425" anchor="t" anchorCtr="0"/>
          <a:lstStyle>
            <a:lvl1pPr marL="742950" marR="0" indent="-76200" algn="l" rtl="0">
              <a:lnSpc>
                <a:spcPct val="95000"/>
              </a:lnSpc>
              <a:spcBef>
                <a:spcPts val="0"/>
              </a:spcBef>
              <a:spcAft>
                <a:spcPts val="0"/>
              </a:spcAft>
              <a:buClr>
                <a:schemeClr val="dk1"/>
              </a:buClr>
              <a:buFont typeface="Arial"/>
              <a:buChar char="•"/>
              <a:defRPr sz="2800" b="0" i="0" u="none" strike="noStrike" cap="none" baseline="0">
                <a:solidFill>
                  <a:srgbClr val="3C3C3C"/>
                </a:solidFill>
                <a:latin typeface="Arial"/>
                <a:ea typeface="Arial"/>
                <a:cs typeface="Arial"/>
                <a:sym typeface="Arial"/>
                <a:rtl val="0"/>
              </a:defRPr>
            </a:lvl1pPr>
            <a:lvl2pPr marL="742950" marR="0" indent="-76200" algn="l" rtl="0">
              <a:lnSpc>
                <a:spcPct val="100000"/>
              </a:lnSpc>
              <a:spcBef>
                <a:spcPts val="560"/>
              </a:spcBef>
              <a:spcAft>
                <a:spcPts val="0"/>
              </a:spcAft>
              <a:buClr>
                <a:srgbClr val="000000"/>
              </a:buClr>
              <a:buFont typeface="Arial"/>
              <a:buChar char="•"/>
              <a:defRPr sz="2800" b="0" i="0" u="none" strike="noStrike" cap="none" baseline="0">
                <a:solidFill>
                  <a:srgbClr val="000000"/>
                </a:solidFill>
                <a:latin typeface="Arial"/>
                <a:ea typeface="Arial"/>
                <a:cs typeface="Arial"/>
                <a:sym typeface="Arial"/>
                <a:rtl val="0"/>
              </a:defRPr>
            </a:lvl2pPr>
            <a:lvl3pPr marL="1143000" marR="0" indent="-47625" algn="l" rtl="0">
              <a:lnSpc>
                <a:spcPct val="100000"/>
              </a:lnSpc>
              <a:spcBef>
                <a:spcPts val="480"/>
              </a:spcBef>
              <a:spcAft>
                <a:spcPts val="0"/>
              </a:spcAft>
              <a:buClr>
                <a:srgbClr val="000000"/>
              </a:buClr>
              <a:buFont typeface="Arial"/>
              <a:buChar char="•"/>
              <a:defRPr sz="2400" b="0" i="0" u="none" strike="noStrike" cap="none" baseline="0">
                <a:solidFill>
                  <a:srgbClr val="000000"/>
                </a:solidFill>
                <a:latin typeface="Arial"/>
                <a:ea typeface="Arial"/>
                <a:cs typeface="Arial"/>
                <a:sym typeface="Arial"/>
                <a:rtl val="0"/>
              </a:defRPr>
            </a:lvl3pPr>
            <a:lvl4pPr marL="1600200" marR="0" indent="-76200" algn="l" rtl="0">
              <a:lnSpc>
                <a:spcPct val="100000"/>
              </a:lnSpc>
              <a:spcBef>
                <a:spcPts val="400"/>
              </a:spcBef>
              <a:spcAft>
                <a:spcPts val="0"/>
              </a:spcAft>
              <a:buClr>
                <a:srgbClr val="000000"/>
              </a:buClr>
              <a:buFont typeface="Arial"/>
              <a:buChar char="•"/>
              <a:defRPr sz="2000" b="0" i="0" u="none" strike="noStrike" cap="none" baseline="0">
                <a:solidFill>
                  <a:srgbClr val="000000"/>
                </a:solidFill>
                <a:latin typeface="Arial"/>
                <a:ea typeface="Arial"/>
                <a:cs typeface="Arial"/>
                <a:sym typeface="Arial"/>
                <a:rtl val="0"/>
              </a:defRPr>
            </a:lvl4pPr>
            <a:lvl5pPr marL="2057400" marR="0" indent="-76200" algn="l" rtl="0">
              <a:lnSpc>
                <a:spcPct val="100000"/>
              </a:lnSpc>
              <a:spcBef>
                <a:spcPts val="400"/>
              </a:spcBef>
              <a:spcAft>
                <a:spcPts val="0"/>
              </a:spcAft>
              <a:buClr>
                <a:srgbClr val="000000"/>
              </a:buClr>
              <a:buFont typeface="Arial"/>
              <a:buChar char="•"/>
              <a:defRPr sz="2000" b="0" i="0" u="none" strike="noStrike" cap="none" baseline="0">
                <a:solidFill>
                  <a:srgbClr val="000000"/>
                </a:solidFill>
                <a:latin typeface="Arial"/>
                <a:ea typeface="Arial"/>
                <a:cs typeface="Arial"/>
                <a:sym typeface="Arial"/>
                <a:rtl val="0"/>
              </a:defRPr>
            </a:lvl5pPr>
            <a:lvl6pPr marL="2514600" marR="0" indent="6350" algn="l" rtl="0">
              <a:lnSpc>
                <a:spcPct val="100000"/>
              </a:lnSpc>
              <a:spcBef>
                <a:spcPts val="640"/>
              </a:spcBef>
              <a:spcAft>
                <a:spcPts val="0"/>
              </a:spcAft>
              <a:buClr>
                <a:schemeClr val="dk1"/>
              </a:buClr>
              <a:buFont typeface="Arial"/>
              <a:buChar char="•"/>
              <a:defRPr sz="3200" b="0" i="0" u="none" strike="noStrike" cap="none" baseline="0">
                <a:solidFill>
                  <a:schemeClr val="dk1"/>
                </a:solidFill>
                <a:latin typeface="Times New Roman"/>
                <a:ea typeface="Times New Roman"/>
                <a:cs typeface="Times New Roman"/>
                <a:sym typeface="Times New Roman"/>
                <a:rtl val="0"/>
              </a:defRPr>
            </a:lvl6pPr>
            <a:lvl7pPr marL="2971800" marR="0" indent="6350" algn="l" rtl="0">
              <a:lnSpc>
                <a:spcPct val="100000"/>
              </a:lnSpc>
              <a:spcBef>
                <a:spcPts val="640"/>
              </a:spcBef>
              <a:spcAft>
                <a:spcPts val="0"/>
              </a:spcAft>
              <a:buClr>
                <a:schemeClr val="dk1"/>
              </a:buClr>
              <a:buFont typeface="Arial"/>
              <a:buChar char="•"/>
              <a:defRPr sz="3200" b="0" i="0" u="none" strike="noStrike" cap="none" baseline="0">
                <a:solidFill>
                  <a:schemeClr val="dk1"/>
                </a:solidFill>
                <a:latin typeface="Times New Roman"/>
                <a:ea typeface="Times New Roman"/>
                <a:cs typeface="Times New Roman"/>
                <a:sym typeface="Times New Roman"/>
                <a:rtl val="0"/>
              </a:defRPr>
            </a:lvl7pPr>
            <a:lvl8pPr marL="3429000" marR="0" indent="6350" algn="l" rtl="0">
              <a:lnSpc>
                <a:spcPct val="100000"/>
              </a:lnSpc>
              <a:spcBef>
                <a:spcPts val="640"/>
              </a:spcBef>
              <a:spcAft>
                <a:spcPts val="0"/>
              </a:spcAft>
              <a:buClr>
                <a:schemeClr val="dk1"/>
              </a:buClr>
              <a:buFont typeface="Arial"/>
              <a:buChar char="•"/>
              <a:defRPr sz="3200" b="0" i="0" u="none" strike="noStrike" cap="none" baseline="0">
                <a:solidFill>
                  <a:schemeClr val="dk1"/>
                </a:solidFill>
                <a:latin typeface="Times New Roman"/>
                <a:ea typeface="Times New Roman"/>
                <a:cs typeface="Times New Roman"/>
                <a:sym typeface="Times New Roman"/>
                <a:rtl val="0"/>
              </a:defRPr>
            </a:lvl8pPr>
            <a:lvl9pPr marL="3886200" marR="0" indent="6350" algn="l" rtl="0">
              <a:lnSpc>
                <a:spcPct val="100000"/>
              </a:lnSpc>
              <a:spcBef>
                <a:spcPts val="640"/>
              </a:spcBef>
              <a:spcAft>
                <a:spcPts val="0"/>
              </a:spcAft>
              <a:buClr>
                <a:schemeClr val="dk1"/>
              </a:buClr>
              <a:buFont typeface="Arial"/>
              <a:buChar char="•"/>
              <a:defRPr sz="3200" b="0" i="0" u="none" strike="noStrike" cap="none" baseline="0">
                <a:solidFill>
                  <a:schemeClr val="dk1"/>
                </a:solidFill>
                <a:latin typeface="Times New Roman"/>
                <a:ea typeface="Times New Roman"/>
                <a:cs typeface="Times New Roman"/>
                <a:sym typeface="Times New Roman"/>
                <a:rtl val="0"/>
              </a:defRPr>
            </a:lvl9pPr>
          </a:lstStyle>
          <a:p>
            <a:endParaRPr/>
          </a:p>
        </p:txBody>
      </p:sp>
      <p:sp>
        <p:nvSpPr>
          <p:cNvPr id="30" name="Shape 30"/>
          <p:cNvSpPr txBox="1">
            <a:spLocks noGrp="1"/>
          </p:cNvSpPr>
          <p:nvPr>
            <p:ph type="ctrTitle"/>
          </p:nvPr>
        </p:nvSpPr>
        <p:spPr>
          <a:xfrm>
            <a:off x="801527" y="2254566"/>
            <a:ext cx="5853600" cy="425700"/>
          </a:xfrm>
          <a:prstGeom prst="rect">
            <a:avLst/>
          </a:prstGeom>
          <a:noFill/>
          <a:ln>
            <a:noFill/>
          </a:ln>
        </p:spPr>
        <p:txBody>
          <a:bodyPr lIns="91425" tIns="91425" rIns="91425" bIns="91425" anchor="b" anchorCtr="0"/>
          <a:lstStyle>
            <a:lvl1pPr marL="0" marR="0" indent="0" algn="l" rtl="0">
              <a:lnSpc>
                <a:spcPct val="95000"/>
              </a:lnSpc>
              <a:spcBef>
                <a:spcPts val="0"/>
              </a:spcBef>
              <a:spcAft>
                <a:spcPts val="0"/>
              </a:spcAft>
              <a:buClr>
                <a:srgbClr val="0081C6"/>
              </a:buClr>
              <a:buFont typeface="Arial"/>
              <a:buNone/>
              <a:defRPr sz="3300" b="0" i="0" u="none" strike="noStrike" cap="none" baseline="0">
                <a:solidFill>
                  <a:srgbClr val="0081C6"/>
                </a:solidFill>
                <a:latin typeface="Arial"/>
                <a:ea typeface="Arial"/>
                <a:cs typeface="Arial"/>
                <a:sym typeface="Arial"/>
                <a:rtl val="0"/>
              </a:defRPr>
            </a:lvl1pPr>
            <a:lvl2pPr marL="0" marR="0" indent="0" algn="ctr" rtl="0">
              <a:lnSpc>
                <a:spcPct val="100000"/>
              </a:lnSpc>
              <a:spcBef>
                <a:spcPts val="0"/>
              </a:spcBef>
              <a:spcAft>
                <a:spcPts val="0"/>
              </a:spcAft>
              <a:buClr>
                <a:schemeClr val="dk2"/>
              </a:buClr>
              <a:buFont typeface="Times New Roman"/>
              <a:buNone/>
              <a:defRPr sz="4400" b="0" i="0" u="none" strike="noStrike" cap="none" baseline="0">
                <a:solidFill>
                  <a:schemeClr val="dk2"/>
                </a:solidFill>
                <a:latin typeface="Times New Roman"/>
                <a:ea typeface="Times New Roman"/>
                <a:cs typeface="Times New Roman"/>
                <a:sym typeface="Times New Roman"/>
                <a:rtl val="0"/>
              </a:defRPr>
            </a:lvl2pPr>
            <a:lvl3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3pPr>
            <a:lvl4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4pPr>
            <a:lvl5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5pPr>
            <a:lvl6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6pPr>
            <a:lvl7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7pPr>
            <a:lvl8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8pPr>
            <a:lvl9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9pPr>
          </a:lstStyle>
          <a:p>
            <a:endParaRPr/>
          </a:p>
        </p:txBody>
      </p:sp>
      <p:sp>
        <p:nvSpPr>
          <p:cNvPr id="31" name="Shape 31"/>
          <p:cNvSpPr txBox="1">
            <a:spLocks noGrp="1"/>
          </p:cNvSpPr>
          <p:nvPr>
            <p:ph type="title" idx="2"/>
          </p:nvPr>
        </p:nvSpPr>
        <p:spPr>
          <a:xfrm>
            <a:off x="685800" y="608647"/>
            <a:ext cx="7772400" cy="1144500"/>
          </a:xfrm>
          <a:prstGeom prst="rect">
            <a:avLst/>
          </a:prstGeom>
          <a:noFill/>
          <a:ln>
            <a:noFill/>
          </a:ln>
        </p:spPr>
        <p:txBody>
          <a:bodyPr lIns="91425" tIns="91425" rIns="91425" bIns="91425" anchor="ctr" anchorCtr="0"/>
          <a:lstStyle>
            <a:lvl1pPr algn="ctr" rtl="0">
              <a:lnSpc>
                <a:spcPct val="100000"/>
              </a:lnSpc>
              <a:spcBef>
                <a:spcPts val="0"/>
              </a:spcBef>
              <a:spcAft>
                <a:spcPts val="0"/>
              </a:spcAft>
              <a:defRPr sz="4400">
                <a:solidFill>
                  <a:schemeClr val="dk2"/>
                </a:solidFill>
                <a:latin typeface="Times New Roman"/>
                <a:ea typeface="Times New Roman"/>
                <a:cs typeface="Times New Roman"/>
                <a:sym typeface="Times New Roman"/>
              </a:defRPr>
            </a:lvl1pPr>
            <a:lvl2pPr algn="ctr" rtl="0">
              <a:lnSpc>
                <a:spcPct val="100000"/>
              </a:lnSpc>
              <a:spcBef>
                <a:spcPts val="0"/>
              </a:spcBef>
              <a:spcAft>
                <a:spcPts val="0"/>
              </a:spcAft>
              <a:defRPr sz="4400">
                <a:solidFill>
                  <a:schemeClr val="dk2"/>
                </a:solidFill>
                <a:latin typeface="Times New Roman"/>
                <a:ea typeface="Times New Roman"/>
                <a:cs typeface="Times New Roman"/>
                <a:sym typeface="Times New Roman"/>
              </a:defRPr>
            </a:lvl2pPr>
            <a:lvl3pPr algn="ctr" rtl="0">
              <a:lnSpc>
                <a:spcPct val="100000"/>
              </a:lnSpc>
              <a:spcBef>
                <a:spcPts val="0"/>
              </a:spcBef>
              <a:spcAft>
                <a:spcPts val="0"/>
              </a:spcAft>
              <a:defRPr sz="4400">
                <a:solidFill>
                  <a:schemeClr val="dk2"/>
                </a:solidFill>
                <a:latin typeface="Times New Roman"/>
                <a:ea typeface="Times New Roman"/>
                <a:cs typeface="Times New Roman"/>
                <a:sym typeface="Times New Roman"/>
              </a:defRPr>
            </a:lvl3pPr>
            <a:lvl4pPr algn="ctr" rtl="0">
              <a:lnSpc>
                <a:spcPct val="100000"/>
              </a:lnSpc>
              <a:spcBef>
                <a:spcPts val="0"/>
              </a:spcBef>
              <a:spcAft>
                <a:spcPts val="0"/>
              </a:spcAft>
              <a:defRPr sz="4400">
                <a:solidFill>
                  <a:schemeClr val="dk2"/>
                </a:solidFill>
                <a:latin typeface="Times New Roman"/>
                <a:ea typeface="Times New Roman"/>
                <a:cs typeface="Times New Roman"/>
                <a:sym typeface="Times New Roman"/>
              </a:defRPr>
            </a:lvl4pPr>
            <a:lvl5pPr algn="ctr" rtl="0">
              <a:lnSpc>
                <a:spcPct val="100000"/>
              </a:lnSpc>
              <a:spcBef>
                <a:spcPts val="0"/>
              </a:spcBef>
              <a:spcAft>
                <a:spcPts val="0"/>
              </a:spcAft>
              <a:defRPr sz="4400">
                <a:solidFill>
                  <a:schemeClr val="dk2"/>
                </a:solidFill>
                <a:latin typeface="Times New Roman"/>
                <a:ea typeface="Times New Roman"/>
                <a:cs typeface="Times New Roman"/>
                <a:sym typeface="Times New Roman"/>
              </a:defRPr>
            </a:lvl5pPr>
            <a:lvl6pPr algn="ctr" rtl="0">
              <a:lnSpc>
                <a:spcPct val="100000"/>
              </a:lnSpc>
              <a:spcBef>
                <a:spcPts val="0"/>
              </a:spcBef>
              <a:spcAft>
                <a:spcPts val="0"/>
              </a:spcAft>
              <a:defRPr sz="4400">
                <a:solidFill>
                  <a:schemeClr val="dk2"/>
                </a:solidFill>
                <a:latin typeface="Times New Roman"/>
                <a:ea typeface="Times New Roman"/>
                <a:cs typeface="Times New Roman"/>
                <a:sym typeface="Times New Roman"/>
              </a:defRPr>
            </a:lvl6pPr>
            <a:lvl7pPr algn="ctr" rtl="0">
              <a:lnSpc>
                <a:spcPct val="100000"/>
              </a:lnSpc>
              <a:spcBef>
                <a:spcPts val="0"/>
              </a:spcBef>
              <a:spcAft>
                <a:spcPts val="0"/>
              </a:spcAft>
              <a:defRPr sz="4400">
                <a:solidFill>
                  <a:schemeClr val="dk2"/>
                </a:solidFill>
                <a:latin typeface="Times New Roman"/>
                <a:ea typeface="Times New Roman"/>
                <a:cs typeface="Times New Roman"/>
                <a:sym typeface="Times New Roman"/>
              </a:defRPr>
            </a:lvl7pPr>
            <a:lvl8pPr algn="ctr" rtl="0">
              <a:lnSpc>
                <a:spcPct val="100000"/>
              </a:lnSpc>
              <a:spcBef>
                <a:spcPts val="0"/>
              </a:spcBef>
              <a:spcAft>
                <a:spcPts val="0"/>
              </a:spcAft>
              <a:defRPr sz="4400">
                <a:solidFill>
                  <a:schemeClr val="dk2"/>
                </a:solidFill>
                <a:latin typeface="Times New Roman"/>
                <a:ea typeface="Times New Roman"/>
                <a:cs typeface="Times New Roman"/>
                <a:sym typeface="Times New Roman"/>
              </a:defRPr>
            </a:lvl8pPr>
            <a:lvl9pPr algn="ctr" rtl="0">
              <a:lnSpc>
                <a:spcPct val="100000"/>
              </a:lnSpc>
              <a:spcBef>
                <a:spcPts val="0"/>
              </a:spcBef>
              <a:spcAft>
                <a:spcPts val="0"/>
              </a:spcAft>
              <a:defRPr sz="4400">
                <a:solidFill>
                  <a:schemeClr val="dk2"/>
                </a:solidFill>
                <a:latin typeface="Times New Roman"/>
                <a:ea typeface="Times New Roman"/>
                <a:cs typeface="Times New Roman"/>
                <a:sym typeface="Times New Roman"/>
              </a:defRPr>
            </a:lvl9pPr>
          </a:lstStyle>
          <a:p>
            <a:endParaRPr/>
          </a:p>
        </p:txBody>
      </p:sp>
      <p:sp>
        <p:nvSpPr>
          <p:cNvPr id="32" name="Shape 32"/>
          <p:cNvSpPr txBox="1">
            <a:spLocks noGrp="1"/>
          </p:cNvSpPr>
          <p:nvPr>
            <p:ph type="body" idx="3"/>
          </p:nvPr>
        </p:nvSpPr>
        <p:spPr>
          <a:xfrm>
            <a:off x="685800" y="1980247"/>
            <a:ext cx="7772400" cy="4116299"/>
          </a:xfrm>
          <a:prstGeom prst="rect">
            <a:avLst/>
          </a:prstGeom>
          <a:noFill/>
          <a:ln>
            <a:noFill/>
          </a:ln>
        </p:spPr>
        <p:txBody>
          <a:bodyPr lIns="91425" tIns="91425" rIns="91425" bIns="91425" anchor="t" anchorCtr="0"/>
          <a:lstStyle>
            <a:lvl1pPr algn="l" rtl="0">
              <a:lnSpc>
                <a:spcPct val="100000"/>
              </a:lnSpc>
              <a:spcBef>
                <a:spcPts val="640"/>
              </a:spcBef>
              <a:spcAft>
                <a:spcPts val="0"/>
              </a:spcAft>
              <a:buClr>
                <a:schemeClr val="dk1"/>
              </a:buClr>
              <a:buFont typeface="Arial"/>
              <a:buChar char="•"/>
              <a:defRPr sz="3200">
                <a:solidFill>
                  <a:schemeClr val="dk1"/>
                </a:solidFill>
                <a:latin typeface="Times New Roman"/>
                <a:ea typeface="Times New Roman"/>
                <a:cs typeface="Times New Roman"/>
                <a:sym typeface="Times New Roman"/>
              </a:defRPr>
            </a:lvl1pPr>
            <a:lvl2pPr marL="742950" indent="-76200" rtl="0">
              <a:lnSpc>
                <a:spcPct val="100000"/>
              </a:lnSpc>
              <a:spcBef>
                <a:spcPts val="560"/>
              </a:spcBef>
              <a:spcAft>
                <a:spcPts val="0"/>
              </a:spcAft>
              <a:buFont typeface="Arial"/>
              <a:buChar char="•"/>
              <a:defRPr sz="2800"/>
            </a:lvl2pPr>
            <a:lvl3pPr marL="1143000" indent="-47625" rtl="0">
              <a:lnSpc>
                <a:spcPct val="100000"/>
              </a:lnSpc>
              <a:spcBef>
                <a:spcPts val="480"/>
              </a:spcBef>
              <a:spcAft>
                <a:spcPts val="0"/>
              </a:spcAft>
              <a:buFont typeface="Arial"/>
              <a:buChar char="•"/>
              <a:defRPr sz="2400"/>
            </a:lvl3pPr>
            <a:lvl4pPr marL="1600200" indent="-76200" rtl="0">
              <a:lnSpc>
                <a:spcPct val="100000"/>
              </a:lnSpc>
              <a:spcBef>
                <a:spcPts val="400"/>
              </a:spcBef>
              <a:spcAft>
                <a:spcPts val="0"/>
              </a:spcAft>
              <a:buFont typeface="Arial"/>
              <a:buChar char="•"/>
              <a:defRPr sz="2000"/>
            </a:lvl4pPr>
            <a:lvl5pPr marL="2057400" indent="-76200" rtl="0">
              <a:lnSpc>
                <a:spcPct val="100000"/>
              </a:lnSpc>
              <a:spcBef>
                <a:spcPts val="400"/>
              </a:spcBef>
              <a:spcAft>
                <a:spcPts val="0"/>
              </a:spcAft>
              <a:buFont typeface="Arial"/>
              <a:buChar char="•"/>
              <a:defRPr sz="2000"/>
            </a:lvl5pPr>
            <a:lvl6pPr marL="2514600" indent="6350" rtl="0">
              <a:lnSpc>
                <a:spcPct val="100000"/>
              </a:lnSpc>
              <a:spcBef>
                <a:spcPts val="640"/>
              </a:spcBef>
              <a:spcAft>
                <a:spcPts val="0"/>
              </a:spcAft>
              <a:buClr>
                <a:schemeClr val="dk1"/>
              </a:buClr>
              <a:buFont typeface="Arial"/>
              <a:buChar char="•"/>
              <a:defRPr sz="3200">
                <a:solidFill>
                  <a:schemeClr val="dk1"/>
                </a:solidFill>
                <a:latin typeface="Times New Roman"/>
                <a:ea typeface="Times New Roman"/>
                <a:cs typeface="Times New Roman"/>
                <a:sym typeface="Times New Roman"/>
              </a:defRPr>
            </a:lvl6pPr>
            <a:lvl7pPr marL="2971800" indent="6350" rtl="0">
              <a:lnSpc>
                <a:spcPct val="100000"/>
              </a:lnSpc>
              <a:spcBef>
                <a:spcPts val="640"/>
              </a:spcBef>
              <a:spcAft>
                <a:spcPts val="0"/>
              </a:spcAft>
              <a:buClr>
                <a:schemeClr val="dk1"/>
              </a:buClr>
              <a:buFont typeface="Arial"/>
              <a:buChar char="•"/>
              <a:defRPr sz="3200">
                <a:solidFill>
                  <a:schemeClr val="dk1"/>
                </a:solidFill>
                <a:latin typeface="Times New Roman"/>
                <a:ea typeface="Times New Roman"/>
                <a:cs typeface="Times New Roman"/>
                <a:sym typeface="Times New Roman"/>
              </a:defRPr>
            </a:lvl7pPr>
            <a:lvl8pPr marL="3429000" indent="6350" rtl="0">
              <a:lnSpc>
                <a:spcPct val="100000"/>
              </a:lnSpc>
              <a:spcBef>
                <a:spcPts val="640"/>
              </a:spcBef>
              <a:spcAft>
                <a:spcPts val="0"/>
              </a:spcAft>
              <a:buClr>
                <a:schemeClr val="dk1"/>
              </a:buClr>
              <a:buFont typeface="Arial"/>
              <a:buChar char="•"/>
              <a:defRPr sz="3200">
                <a:solidFill>
                  <a:schemeClr val="dk1"/>
                </a:solidFill>
                <a:latin typeface="Times New Roman"/>
                <a:ea typeface="Times New Roman"/>
                <a:cs typeface="Times New Roman"/>
                <a:sym typeface="Times New Roman"/>
              </a:defRPr>
            </a:lvl8pPr>
            <a:lvl9pPr marL="3886200" indent="6350" rtl="0">
              <a:lnSpc>
                <a:spcPct val="100000"/>
              </a:lnSpc>
              <a:spcBef>
                <a:spcPts val="640"/>
              </a:spcBef>
              <a:spcAft>
                <a:spcPts val="0"/>
              </a:spcAft>
              <a:buClr>
                <a:schemeClr val="dk1"/>
              </a:buClr>
              <a:buFont typeface="Arial"/>
              <a:buChar char="•"/>
              <a:defRPr sz="3200">
                <a:solidFill>
                  <a:schemeClr val="dk1"/>
                </a:solidFill>
                <a:latin typeface="Times New Roman"/>
                <a:ea typeface="Times New Roman"/>
                <a:cs typeface="Times New Roman"/>
                <a:sym typeface="Times New Roman"/>
              </a:defRPr>
            </a:lvl9pPr>
          </a:lstStyle>
          <a:p>
            <a:endParaRPr/>
          </a:p>
        </p:txBody>
      </p:sp>
      <p:sp>
        <p:nvSpPr>
          <p:cNvPr id="33" name="Shape 33"/>
          <p:cNvSpPr txBox="1">
            <a:spLocks noGrp="1"/>
          </p:cNvSpPr>
          <p:nvPr>
            <p:ph type="dt" idx="10"/>
          </p:nvPr>
        </p:nvSpPr>
        <p:spPr>
          <a:xfrm>
            <a:off x="685800" y="6247923"/>
            <a:ext cx="1905899" cy="458699"/>
          </a:xfrm>
          <a:prstGeom prst="rect">
            <a:avLst/>
          </a:prstGeom>
          <a:noFill/>
          <a:ln>
            <a:noFill/>
          </a:ln>
        </p:spPr>
        <p:txBody>
          <a:bodyPr lIns="91425" tIns="91425" rIns="91425" bIns="91425" anchor="t" anchorCtr="0"/>
          <a:lstStyle>
            <a:lvl1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2pPr>
            <a:lvl3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3pPr>
            <a:lvl4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4pPr>
            <a:lvl5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5pPr>
            <a:lvl6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6pPr>
            <a:lvl7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7pPr>
            <a:lvl8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8pPr>
            <a:lvl9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9pPr>
          </a:lstStyle>
          <a:p>
            <a:endParaRPr/>
          </a:p>
        </p:txBody>
      </p:sp>
      <p:sp>
        <p:nvSpPr>
          <p:cNvPr id="34" name="Shape 34"/>
          <p:cNvSpPr txBox="1">
            <a:spLocks noGrp="1"/>
          </p:cNvSpPr>
          <p:nvPr>
            <p:ph type="ftr" idx="11"/>
          </p:nvPr>
        </p:nvSpPr>
        <p:spPr>
          <a:xfrm>
            <a:off x="3123247" y="6247923"/>
            <a:ext cx="2897399" cy="458699"/>
          </a:xfrm>
          <a:prstGeom prst="rect">
            <a:avLst/>
          </a:prstGeom>
          <a:noFill/>
          <a:ln>
            <a:noFill/>
          </a:ln>
        </p:spPr>
        <p:txBody>
          <a:bodyPr lIns="91425" tIns="91425" rIns="91425" bIns="91425" anchor="t" anchorCtr="0"/>
          <a:lstStyle>
            <a:lvl1pPr marL="0" marR="0" indent="0" algn="ctr"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2pPr>
            <a:lvl3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3pPr>
            <a:lvl4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4pPr>
            <a:lvl5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5pPr>
            <a:lvl6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6pPr>
            <a:lvl7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7pPr>
            <a:lvl8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8pPr>
            <a:lvl9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9pPr>
          </a:lstStyle>
          <a:p>
            <a:endParaRPr/>
          </a:p>
        </p:txBody>
      </p:sp>
      <p:sp>
        <p:nvSpPr>
          <p:cNvPr id="35" name="Shape 35"/>
          <p:cNvSpPr txBox="1">
            <a:spLocks noGrp="1"/>
          </p:cNvSpPr>
          <p:nvPr>
            <p:ph type="sldNum" idx="12"/>
          </p:nvPr>
        </p:nvSpPr>
        <p:spPr>
          <a:xfrm>
            <a:off x="6552246" y="6247923"/>
            <a:ext cx="1907400" cy="458699"/>
          </a:xfrm>
          <a:prstGeom prst="rect">
            <a:avLst/>
          </a:prstGeom>
          <a:noFill/>
          <a:ln>
            <a:noFill/>
          </a:ln>
        </p:spPr>
        <p:txBody>
          <a:bodyPr lIns="91425" tIns="91425" rIns="91425" bIns="91425" anchor="t" anchorCtr="0"/>
          <a:lstStyle>
            <a:lvl1pPr marL="0" marR="0" indent="0" algn="r"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2pPr>
            <a:lvl3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3pPr>
            <a:lvl4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4pPr>
            <a:lvl5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5pPr>
            <a:lvl6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6pPr>
            <a:lvl7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7pPr>
            <a:lvl8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8pPr>
            <a:lvl9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9pPr>
          </a:lstStyle>
          <a:p>
            <a:endParaRPr/>
          </a:p>
        </p:txBody>
      </p:sp>
    </p:spTree>
    <p:extLst>
      <p:ext uri="{BB962C8B-B14F-4D97-AF65-F5344CB8AC3E}">
        <p14:creationId xmlns:p14="http://schemas.microsoft.com/office/powerpoint/2010/main" val="32680220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6"/>
        <p:cNvGrpSpPr/>
        <p:nvPr/>
      </p:nvGrpSpPr>
      <p:grpSpPr>
        <a:xfrm>
          <a:off x="0" y="0"/>
          <a:ext cx="0" cy="0"/>
          <a:chOff x="0" y="0"/>
          <a:chExt cx="0" cy="0"/>
        </a:xfrm>
      </p:grpSpPr>
    </p:spTree>
    <p:extLst>
      <p:ext uri="{BB962C8B-B14F-4D97-AF65-F5344CB8AC3E}">
        <p14:creationId xmlns:p14="http://schemas.microsoft.com/office/powerpoint/2010/main" val="38558048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BLANK_1">
    <p:spTree>
      <p:nvGrpSpPr>
        <p:cNvPr id="1" name="Shape 37"/>
        <p:cNvGrpSpPr/>
        <p:nvPr/>
      </p:nvGrpSpPr>
      <p:grpSpPr>
        <a:xfrm>
          <a:off x="0" y="0"/>
          <a:ext cx="0" cy="0"/>
          <a:chOff x="0" y="0"/>
          <a:chExt cx="0" cy="0"/>
        </a:xfrm>
      </p:grpSpPr>
    </p:spTree>
    <p:extLst>
      <p:ext uri="{BB962C8B-B14F-4D97-AF65-F5344CB8AC3E}">
        <p14:creationId xmlns:p14="http://schemas.microsoft.com/office/powerpoint/2010/main" val="38782879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BLANK_2">
    <p:spTree>
      <p:nvGrpSpPr>
        <p:cNvPr id="1" name="Shape 38"/>
        <p:cNvGrpSpPr/>
        <p:nvPr/>
      </p:nvGrpSpPr>
      <p:grpSpPr>
        <a:xfrm>
          <a:off x="0" y="0"/>
          <a:ext cx="0" cy="0"/>
          <a:chOff x="0" y="0"/>
          <a:chExt cx="0" cy="0"/>
        </a:xfrm>
      </p:grpSpPr>
    </p:spTree>
    <p:extLst>
      <p:ext uri="{BB962C8B-B14F-4D97-AF65-F5344CB8AC3E}">
        <p14:creationId xmlns:p14="http://schemas.microsoft.com/office/powerpoint/2010/main" val="38412779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OBJECT">
    <p:spTree>
      <p:nvGrpSpPr>
        <p:cNvPr id="1" name="Shape 39"/>
        <p:cNvGrpSpPr/>
        <p:nvPr/>
      </p:nvGrpSpPr>
      <p:grpSpPr>
        <a:xfrm>
          <a:off x="0" y="0"/>
          <a:ext cx="0" cy="0"/>
          <a:chOff x="0" y="0"/>
          <a:chExt cx="0" cy="0"/>
        </a:xfrm>
      </p:grpSpPr>
      <p:sp>
        <p:nvSpPr>
          <p:cNvPr id="40" name="Shape 40"/>
          <p:cNvSpPr txBox="1">
            <a:spLocks noGrp="1"/>
          </p:cNvSpPr>
          <p:nvPr>
            <p:ph type="title"/>
          </p:nvPr>
        </p:nvSpPr>
        <p:spPr>
          <a:xfrm>
            <a:off x="685800" y="608647"/>
            <a:ext cx="7772400" cy="1144500"/>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1pPr>
            <a:lvl2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2pPr>
            <a:lvl3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3pPr>
            <a:lvl4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4pPr>
            <a:lvl5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5pPr>
            <a:lvl6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6pPr>
            <a:lvl7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7pPr>
            <a:lvl8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8pPr>
            <a:lvl9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9pPr>
          </a:lstStyle>
          <a:p>
            <a:endParaRPr/>
          </a:p>
        </p:txBody>
      </p:sp>
      <p:sp>
        <p:nvSpPr>
          <p:cNvPr id="41" name="Shape 41"/>
          <p:cNvSpPr txBox="1">
            <a:spLocks noGrp="1"/>
          </p:cNvSpPr>
          <p:nvPr>
            <p:ph type="body" idx="1"/>
          </p:nvPr>
        </p:nvSpPr>
        <p:spPr>
          <a:xfrm>
            <a:off x="685800" y="1980247"/>
            <a:ext cx="7772400" cy="4116299"/>
          </a:xfrm>
          <a:prstGeom prst="rect">
            <a:avLst/>
          </a:prstGeom>
          <a:noFill/>
          <a:ln>
            <a:noFill/>
          </a:ln>
        </p:spPr>
        <p:txBody>
          <a:bodyPr lIns="91425" tIns="91425" rIns="91425" bIns="91425" anchor="t" anchorCtr="0"/>
          <a:lstStyle>
            <a:lvl1pPr marL="0" marR="0" indent="234950" algn="l" rtl="0">
              <a:lnSpc>
                <a:spcPct val="100000"/>
              </a:lnSpc>
              <a:spcBef>
                <a:spcPts val="640"/>
              </a:spcBef>
              <a:spcAft>
                <a:spcPts val="0"/>
              </a:spcAft>
              <a:buClr>
                <a:schemeClr val="dk1"/>
              </a:buClr>
              <a:buFont typeface="Arial"/>
              <a:buChar char="•"/>
              <a:defRPr sz="3200" b="0" i="0" u="none" strike="noStrike" cap="none" baseline="0">
                <a:solidFill>
                  <a:schemeClr val="dk1"/>
                </a:solidFill>
                <a:latin typeface="Times New Roman"/>
                <a:ea typeface="Times New Roman"/>
                <a:cs typeface="Times New Roman"/>
                <a:sym typeface="Times New Roman"/>
              </a:defRPr>
            </a:lvl1pPr>
            <a:lvl2pPr marL="742950" marR="0" indent="-76200" algn="l" rtl="0">
              <a:lnSpc>
                <a:spcPct val="100000"/>
              </a:lnSpc>
              <a:spcBef>
                <a:spcPts val="560"/>
              </a:spcBef>
              <a:spcAft>
                <a:spcPts val="0"/>
              </a:spcAft>
              <a:buFont typeface="Arial"/>
              <a:buChar char="•"/>
              <a:defRPr sz="2800" b="0" i="0" u="none" strike="noStrike" cap="none" baseline="0"/>
            </a:lvl2pPr>
            <a:lvl3pPr marL="1143000" marR="0" indent="-47625" algn="l" rtl="0">
              <a:lnSpc>
                <a:spcPct val="100000"/>
              </a:lnSpc>
              <a:spcBef>
                <a:spcPts val="480"/>
              </a:spcBef>
              <a:spcAft>
                <a:spcPts val="0"/>
              </a:spcAft>
              <a:buFont typeface="Arial"/>
              <a:buChar char="•"/>
              <a:defRPr sz="2400" b="0" i="0" u="none" strike="noStrike" cap="none" baseline="0"/>
            </a:lvl3pPr>
            <a:lvl4pPr marL="1600200" marR="0" indent="-76200" algn="l" rtl="0">
              <a:lnSpc>
                <a:spcPct val="100000"/>
              </a:lnSpc>
              <a:spcBef>
                <a:spcPts val="400"/>
              </a:spcBef>
              <a:spcAft>
                <a:spcPts val="0"/>
              </a:spcAft>
              <a:buFont typeface="Arial"/>
              <a:buChar char="•"/>
              <a:defRPr sz="2000" b="0" i="0" u="none" strike="noStrike" cap="none" baseline="0"/>
            </a:lvl4pPr>
            <a:lvl5pPr marL="2057400" marR="0" indent="-76200" algn="l" rtl="0">
              <a:lnSpc>
                <a:spcPct val="100000"/>
              </a:lnSpc>
              <a:spcBef>
                <a:spcPts val="400"/>
              </a:spcBef>
              <a:spcAft>
                <a:spcPts val="0"/>
              </a:spcAft>
              <a:buFont typeface="Arial"/>
              <a:buChar char="•"/>
              <a:defRPr sz="2000" b="0" i="0" u="none" strike="noStrike" cap="none" baseline="0"/>
            </a:lvl5pPr>
            <a:lvl6pPr marL="2514600" marR="0" indent="6350" algn="l" rtl="0">
              <a:lnSpc>
                <a:spcPct val="100000"/>
              </a:lnSpc>
              <a:spcBef>
                <a:spcPts val="640"/>
              </a:spcBef>
              <a:spcAft>
                <a:spcPts val="0"/>
              </a:spcAft>
              <a:buClr>
                <a:schemeClr val="dk1"/>
              </a:buClr>
              <a:buFont typeface="Arial"/>
              <a:buChar char="•"/>
              <a:defRPr sz="3200" b="0" i="0" u="none" strike="noStrike" cap="none" baseline="0">
                <a:solidFill>
                  <a:schemeClr val="dk1"/>
                </a:solidFill>
                <a:latin typeface="Times New Roman"/>
                <a:ea typeface="Times New Roman"/>
                <a:cs typeface="Times New Roman"/>
                <a:sym typeface="Times New Roman"/>
              </a:defRPr>
            </a:lvl6pPr>
            <a:lvl7pPr marL="2971800" marR="0" indent="6350" algn="l" rtl="0">
              <a:lnSpc>
                <a:spcPct val="100000"/>
              </a:lnSpc>
              <a:spcBef>
                <a:spcPts val="640"/>
              </a:spcBef>
              <a:spcAft>
                <a:spcPts val="0"/>
              </a:spcAft>
              <a:buClr>
                <a:schemeClr val="dk1"/>
              </a:buClr>
              <a:buFont typeface="Arial"/>
              <a:buChar char="•"/>
              <a:defRPr sz="3200" b="0" i="0" u="none" strike="noStrike" cap="none" baseline="0">
                <a:solidFill>
                  <a:schemeClr val="dk1"/>
                </a:solidFill>
                <a:latin typeface="Times New Roman"/>
                <a:ea typeface="Times New Roman"/>
                <a:cs typeface="Times New Roman"/>
                <a:sym typeface="Times New Roman"/>
              </a:defRPr>
            </a:lvl7pPr>
            <a:lvl8pPr marL="3429000" marR="0" indent="6350" algn="l" rtl="0">
              <a:lnSpc>
                <a:spcPct val="100000"/>
              </a:lnSpc>
              <a:spcBef>
                <a:spcPts val="640"/>
              </a:spcBef>
              <a:spcAft>
                <a:spcPts val="0"/>
              </a:spcAft>
              <a:buClr>
                <a:schemeClr val="dk1"/>
              </a:buClr>
              <a:buFont typeface="Arial"/>
              <a:buChar char="•"/>
              <a:defRPr sz="3200" b="0" i="0" u="none" strike="noStrike" cap="none" baseline="0">
                <a:solidFill>
                  <a:schemeClr val="dk1"/>
                </a:solidFill>
                <a:latin typeface="Times New Roman"/>
                <a:ea typeface="Times New Roman"/>
                <a:cs typeface="Times New Roman"/>
                <a:sym typeface="Times New Roman"/>
              </a:defRPr>
            </a:lvl8pPr>
            <a:lvl9pPr marL="3886200" marR="0" indent="6350" algn="l" rtl="0">
              <a:lnSpc>
                <a:spcPct val="100000"/>
              </a:lnSpc>
              <a:spcBef>
                <a:spcPts val="640"/>
              </a:spcBef>
              <a:spcAft>
                <a:spcPts val="0"/>
              </a:spcAft>
              <a:buClr>
                <a:schemeClr val="dk1"/>
              </a:buClr>
              <a:buFont typeface="Arial"/>
              <a:buChar char="•"/>
              <a:defRPr sz="3200" b="0" i="0" u="none" strike="noStrike" cap="none" baseline="0">
                <a:solidFill>
                  <a:schemeClr val="dk1"/>
                </a:solidFill>
                <a:latin typeface="Times New Roman"/>
                <a:ea typeface="Times New Roman"/>
                <a:cs typeface="Times New Roman"/>
                <a:sym typeface="Times New Roman"/>
              </a:defRPr>
            </a:lvl9pPr>
          </a:lstStyle>
          <a:p>
            <a:endParaRPr/>
          </a:p>
        </p:txBody>
      </p:sp>
      <p:sp>
        <p:nvSpPr>
          <p:cNvPr id="42" name="Shape 42"/>
          <p:cNvSpPr txBox="1">
            <a:spLocks noGrp="1"/>
          </p:cNvSpPr>
          <p:nvPr>
            <p:ph type="sldNum" idx="12"/>
          </p:nvPr>
        </p:nvSpPr>
        <p:spPr>
          <a:xfrm>
            <a:off x="6552246" y="6247923"/>
            <a:ext cx="1907400" cy="458699"/>
          </a:xfrm>
          <a:prstGeom prst="rect">
            <a:avLst/>
          </a:prstGeom>
          <a:noFill/>
          <a:ln>
            <a:noFill/>
          </a:ln>
        </p:spPr>
        <p:txBody>
          <a:bodyPr lIns="91425" tIns="91425" rIns="91425" bIns="91425" anchor="t" anchorCtr="0"/>
          <a:lstStyle>
            <a:lvl1pPr marL="0" marR="0" indent="0" algn="r"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2pPr>
            <a:lvl3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3pPr>
            <a:lvl4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4pPr>
            <a:lvl5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5pPr>
            <a:lvl6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6pPr>
            <a:lvl7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7pPr>
            <a:lvl8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8pPr>
            <a:lvl9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9pPr>
          </a:lstStyle>
          <a:p>
            <a:endParaRPr/>
          </a:p>
        </p:txBody>
      </p:sp>
    </p:spTree>
    <p:extLst>
      <p:ext uri="{BB962C8B-B14F-4D97-AF65-F5344CB8AC3E}">
        <p14:creationId xmlns:p14="http://schemas.microsoft.com/office/powerpoint/2010/main" val="41975522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5"/>
        <p:cNvGrpSpPr/>
        <p:nvPr/>
      </p:nvGrpSpPr>
      <p:grpSpPr>
        <a:xfrm>
          <a:off x="0" y="0"/>
          <a:ext cx="0" cy="0"/>
          <a:chOff x="0" y="0"/>
          <a:chExt cx="0" cy="0"/>
        </a:xfrm>
      </p:grpSpPr>
      <p:sp>
        <p:nvSpPr>
          <p:cNvPr id="26" name="Shape 26"/>
          <p:cNvSpPr txBox="1">
            <a:spLocks noGrp="1"/>
          </p:cNvSpPr>
          <p:nvPr>
            <p:ph type="ctrTitle"/>
          </p:nvPr>
        </p:nvSpPr>
        <p:spPr>
          <a:xfrm>
            <a:off x="685800" y="2111123"/>
            <a:ext cx="7772400" cy="1546500"/>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27" name="Shape 27"/>
          <p:cNvSpPr txBox="1">
            <a:spLocks noGrp="1"/>
          </p:cNvSpPr>
          <p:nvPr>
            <p:ph type="subTitle" idx="1"/>
          </p:nvPr>
        </p:nvSpPr>
        <p:spPr>
          <a:xfrm>
            <a:off x="685800" y="3786737"/>
            <a:ext cx="7772400" cy="1046400"/>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extLst>
      <p:ext uri="{BB962C8B-B14F-4D97-AF65-F5344CB8AC3E}">
        <p14:creationId xmlns:p14="http://schemas.microsoft.com/office/powerpoint/2010/main" val="8611211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30" name="Shape 30"/>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extLst>
      <p:ext uri="{BB962C8B-B14F-4D97-AF65-F5344CB8AC3E}">
        <p14:creationId xmlns:p14="http://schemas.microsoft.com/office/powerpoint/2010/main" val="19127677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31"/>
        <p:cNvGrpSpPr/>
        <p:nvPr/>
      </p:nvGrpSpPr>
      <p:grpSpPr>
        <a:xfrm>
          <a:off x="0" y="0"/>
          <a:ext cx="0" cy="0"/>
          <a:chOff x="0" y="0"/>
          <a:chExt cx="0" cy="0"/>
        </a:xfrm>
      </p:grpSpPr>
      <p:sp>
        <p:nvSpPr>
          <p:cNvPr id="32" name="Shape 32"/>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33" name="Shape 33"/>
          <p:cNvSpPr txBox="1">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34" name="Shape 34"/>
          <p:cNvSpPr txBox="1">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extLst>
      <p:ext uri="{BB962C8B-B14F-4D97-AF65-F5344CB8AC3E}">
        <p14:creationId xmlns:p14="http://schemas.microsoft.com/office/powerpoint/2010/main" val="32997569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8FAF7E-B2DD-4C05-A804-7F2463EA5484}" type="datetimeFigureOut">
              <a:rPr lang="en-US" smtClean="0"/>
              <a:t>3/2/2014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564AAB-A633-4F4A-A22A-51DADC2FD940}"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6976679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Caption">
    <p:spTree>
      <p:nvGrpSpPr>
        <p:cNvPr id="1" name="Shape 37"/>
        <p:cNvGrpSpPr/>
        <p:nvPr/>
      </p:nvGrpSpPr>
      <p:grpSpPr>
        <a:xfrm>
          <a:off x="0" y="0"/>
          <a:ext cx="0" cy="0"/>
          <a:chOff x="0" y="0"/>
          <a:chExt cx="0" cy="0"/>
        </a:xfrm>
      </p:grpSpPr>
      <p:sp>
        <p:nvSpPr>
          <p:cNvPr id="38" name="Shape 38"/>
          <p:cNvSpPr txBox="1">
            <a:spLocks noGrp="1"/>
          </p:cNvSpPr>
          <p:nvPr>
            <p:ph type="body" idx="1"/>
          </p:nvPr>
        </p:nvSpPr>
        <p:spPr>
          <a:xfrm>
            <a:off x="457200" y="5875079"/>
            <a:ext cx="8229600" cy="692700"/>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extLst>
      <p:ext uri="{BB962C8B-B14F-4D97-AF65-F5344CB8AC3E}">
        <p14:creationId xmlns:p14="http://schemas.microsoft.com/office/powerpoint/2010/main" val="28041428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9"/>
        <p:cNvGrpSpPr/>
        <p:nvPr/>
      </p:nvGrpSpPr>
      <p:grpSpPr>
        <a:xfrm>
          <a:off x="0" y="0"/>
          <a:ext cx="0" cy="0"/>
          <a:chOff x="0" y="0"/>
          <a:chExt cx="0" cy="0"/>
        </a:xfrm>
      </p:grpSpPr>
    </p:spTree>
    <p:extLst>
      <p:ext uri="{BB962C8B-B14F-4D97-AF65-F5344CB8AC3E}">
        <p14:creationId xmlns:p14="http://schemas.microsoft.com/office/powerpoint/2010/main" val="13810224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TITLE_1">
    <p:bg>
      <p:bgPr>
        <a:solidFill>
          <a:schemeClr val="lt1"/>
        </a:solidFill>
        <a:effectLst/>
      </p:bgPr>
    </p:bg>
    <p:spTree>
      <p:nvGrpSpPr>
        <p:cNvPr id="1" name="Shape 40"/>
        <p:cNvGrpSpPr/>
        <p:nvPr/>
      </p:nvGrpSpPr>
      <p:grpSpPr>
        <a:xfrm>
          <a:off x="0" y="0"/>
          <a:ext cx="0" cy="0"/>
          <a:chOff x="0" y="0"/>
          <a:chExt cx="0" cy="0"/>
        </a:xfrm>
      </p:grpSpPr>
      <p:sp>
        <p:nvSpPr>
          <p:cNvPr id="41" name="Shape 41"/>
          <p:cNvSpPr txBox="1">
            <a:spLocks noGrp="1"/>
          </p:cNvSpPr>
          <p:nvPr>
            <p:ph type="subTitle" idx="1"/>
          </p:nvPr>
        </p:nvSpPr>
        <p:spPr>
          <a:xfrm>
            <a:off x="801528" y="2758915"/>
            <a:ext cx="5853600" cy="820200"/>
          </a:xfrm>
          <a:prstGeom prst="rect">
            <a:avLst/>
          </a:prstGeom>
          <a:noFill/>
          <a:ln>
            <a:noFill/>
          </a:ln>
        </p:spPr>
        <p:txBody>
          <a:bodyPr lIns="82275" tIns="82275" rIns="82275" bIns="82275" anchor="t" anchorCtr="0"/>
          <a:lstStyle>
            <a:lvl1pPr marL="673100" marR="0" indent="-247650" algn="l" rtl="0">
              <a:lnSpc>
                <a:spcPct val="95000"/>
              </a:lnSpc>
              <a:spcBef>
                <a:spcPts val="0"/>
              </a:spcBef>
              <a:spcAft>
                <a:spcPts val="0"/>
              </a:spcAft>
              <a:buSzPct val="86666"/>
              <a:buFont typeface="Arial"/>
              <a:buChar char="•"/>
              <a:defRPr sz="2500" b="0" i="0" u="none" strike="noStrike" cap="none" baseline="0">
                <a:solidFill>
                  <a:srgbClr val="3C3C3C"/>
                </a:solidFill>
                <a:latin typeface="Arial"/>
                <a:ea typeface="Arial"/>
                <a:cs typeface="Arial"/>
                <a:sym typeface="Arial"/>
              </a:defRPr>
            </a:lvl1pPr>
            <a:lvl2pPr>
              <a:buSzPct val="100000"/>
              <a:defRPr sz="1300"/>
            </a:lvl2pPr>
            <a:lvl3pPr>
              <a:buSzPct val="100000"/>
              <a:defRPr sz="1300"/>
            </a:lvl3pPr>
            <a:lvl4pPr>
              <a:buSzPct val="100000"/>
              <a:defRPr sz="1300"/>
            </a:lvl4pPr>
            <a:lvl5pPr>
              <a:buSzPct val="100000"/>
              <a:defRPr sz="1300"/>
            </a:lvl5pPr>
            <a:lvl6pPr>
              <a:buSzPct val="100000"/>
              <a:defRPr sz="1300"/>
            </a:lvl6pPr>
            <a:lvl7pPr>
              <a:buSzPct val="100000"/>
              <a:defRPr sz="1300"/>
            </a:lvl7pPr>
            <a:lvl8pPr>
              <a:buSzPct val="100000"/>
              <a:defRPr sz="1300"/>
            </a:lvl8pPr>
            <a:lvl9pPr>
              <a:buSzPct val="100000"/>
              <a:defRPr sz="1300"/>
            </a:lvl9pPr>
          </a:lstStyle>
          <a:p>
            <a:endParaRPr/>
          </a:p>
        </p:txBody>
      </p:sp>
      <p:sp>
        <p:nvSpPr>
          <p:cNvPr id="42" name="Shape 42"/>
          <p:cNvSpPr txBox="1">
            <a:spLocks noGrp="1"/>
          </p:cNvSpPr>
          <p:nvPr>
            <p:ph type="ctrTitle"/>
          </p:nvPr>
        </p:nvSpPr>
        <p:spPr>
          <a:xfrm>
            <a:off x="801528" y="2254567"/>
            <a:ext cx="5853600" cy="425700"/>
          </a:xfrm>
          <a:prstGeom prst="rect">
            <a:avLst/>
          </a:prstGeom>
          <a:noFill/>
          <a:ln>
            <a:noFill/>
          </a:ln>
        </p:spPr>
        <p:txBody>
          <a:bodyPr lIns="82275" tIns="82275" rIns="82275" bIns="82275" anchor="b" anchorCtr="0"/>
          <a:lstStyle>
            <a:lvl1pPr marL="0" marR="0" indent="0" algn="l" rtl="0">
              <a:lnSpc>
                <a:spcPct val="95000"/>
              </a:lnSpc>
              <a:spcBef>
                <a:spcPts val="0"/>
              </a:spcBef>
              <a:spcAft>
                <a:spcPts val="0"/>
              </a:spcAft>
              <a:buSzPct val="43333"/>
              <a:defRPr sz="3000" b="0" i="0" u="none" strike="noStrike" cap="none" baseline="0">
                <a:solidFill>
                  <a:srgbClr val="0081C6"/>
                </a:solidFill>
                <a:latin typeface="Arial"/>
                <a:ea typeface="Arial"/>
                <a:cs typeface="Arial"/>
                <a:sym typeface="Arial"/>
              </a:defRPr>
            </a:lvl1pPr>
            <a:lvl2pPr>
              <a:buSzPct val="100000"/>
              <a:defRPr sz="1300"/>
            </a:lvl2pPr>
            <a:lvl3pPr>
              <a:buSzPct val="100000"/>
              <a:defRPr sz="1300"/>
            </a:lvl3pPr>
            <a:lvl4pPr>
              <a:buSzPct val="100000"/>
              <a:defRPr sz="1300"/>
            </a:lvl4pPr>
            <a:lvl5pPr>
              <a:buSzPct val="100000"/>
              <a:defRPr sz="1300"/>
            </a:lvl5pPr>
            <a:lvl6pPr>
              <a:buSzPct val="100000"/>
              <a:defRPr sz="1300"/>
            </a:lvl6pPr>
            <a:lvl7pPr>
              <a:buSzPct val="100000"/>
              <a:defRPr sz="1300"/>
            </a:lvl7pPr>
            <a:lvl8pPr>
              <a:buSzPct val="100000"/>
              <a:defRPr sz="1300"/>
            </a:lvl8pPr>
            <a:lvl9pPr>
              <a:buSzPct val="100000"/>
              <a:defRPr sz="1300"/>
            </a:lvl9pPr>
          </a:lstStyle>
          <a:p>
            <a:endParaRPr/>
          </a:p>
        </p:txBody>
      </p:sp>
      <p:sp>
        <p:nvSpPr>
          <p:cNvPr id="43" name="Shape 43"/>
          <p:cNvSpPr txBox="1">
            <a:spLocks noGrp="1"/>
          </p:cNvSpPr>
          <p:nvPr>
            <p:ph type="title" idx="2"/>
          </p:nvPr>
        </p:nvSpPr>
        <p:spPr>
          <a:xfrm>
            <a:off x="685800" y="608647"/>
            <a:ext cx="7772400" cy="1144500"/>
          </a:xfrm>
          <a:prstGeom prst="rect">
            <a:avLst/>
          </a:prstGeom>
          <a:noFill/>
          <a:ln>
            <a:noFill/>
          </a:ln>
        </p:spPr>
        <p:txBody>
          <a:bodyPr lIns="82275" tIns="82275" rIns="82275" bIns="82275" anchor="ctr" anchorCtr="0"/>
          <a:lstStyle>
            <a:lvl1pPr algn="ctr" rtl="0">
              <a:lnSpc>
                <a:spcPct val="100000"/>
              </a:lnSpc>
              <a:spcBef>
                <a:spcPts val="0"/>
              </a:spcBef>
              <a:spcAft>
                <a:spcPts val="0"/>
              </a:spcAft>
              <a:buSzPct val="32499"/>
              <a:defRPr sz="4000">
                <a:solidFill>
                  <a:schemeClr val="dk2"/>
                </a:solidFill>
                <a:latin typeface="Times New Roman"/>
                <a:ea typeface="Times New Roman"/>
                <a:cs typeface="Times New Roman"/>
                <a:sym typeface="Times New Roman"/>
              </a:defRPr>
            </a:lvl1pPr>
            <a:lvl2pPr algn="ctr" rtl="0">
              <a:lnSpc>
                <a:spcPct val="100000"/>
              </a:lnSpc>
              <a:spcBef>
                <a:spcPts val="0"/>
              </a:spcBef>
              <a:spcAft>
                <a:spcPts val="0"/>
              </a:spcAft>
              <a:buSzPct val="32499"/>
              <a:defRPr sz="4000">
                <a:solidFill>
                  <a:schemeClr val="dk2"/>
                </a:solidFill>
                <a:latin typeface="Times New Roman"/>
                <a:ea typeface="Times New Roman"/>
                <a:cs typeface="Times New Roman"/>
                <a:sym typeface="Times New Roman"/>
              </a:defRPr>
            </a:lvl2pPr>
            <a:lvl3pPr algn="ctr" rtl="0">
              <a:lnSpc>
                <a:spcPct val="100000"/>
              </a:lnSpc>
              <a:spcBef>
                <a:spcPts val="0"/>
              </a:spcBef>
              <a:spcAft>
                <a:spcPts val="0"/>
              </a:spcAft>
              <a:buSzPct val="32499"/>
              <a:defRPr sz="4000">
                <a:solidFill>
                  <a:schemeClr val="dk2"/>
                </a:solidFill>
                <a:latin typeface="Times New Roman"/>
                <a:ea typeface="Times New Roman"/>
                <a:cs typeface="Times New Roman"/>
                <a:sym typeface="Times New Roman"/>
              </a:defRPr>
            </a:lvl3pPr>
            <a:lvl4pPr algn="ctr" rtl="0">
              <a:lnSpc>
                <a:spcPct val="100000"/>
              </a:lnSpc>
              <a:spcBef>
                <a:spcPts val="0"/>
              </a:spcBef>
              <a:spcAft>
                <a:spcPts val="0"/>
              </a:spcAft>
              <a:buSzPct val="32499"/>
              <a:defRPr sz="4000">
                <a:solidFill>
                  <a:schemeClr val="dk2"/>
                </a:solidFill>
                <a:latin typeface="Times New Roman"/>
                <a:ea typeface="Times New Roman"/>
                <a:cs typeface="Times New Roman"/>
                <a:sym typeface="Times New Roman"/>
              </a:defRPr>
            </a:lvl4pPr>
            <a:lvl5pPr algn="ctr" rtl="0">
              <a:lnSpc>
                <a:spcPct val="100000"/>
              </a:lnSpc>
              <a:spcBef>
                <a:spcPts val="0"/>
              </a:spcBef>
              <a:spcAft>
                <a:spcPts val="0"/>
              </a:spcAft>
              <a:buSzPct val="32499"/>
              <a:defRPr sz="4000">
                <a:solidFill>
                  <a:schemeClr val="dk2"/>
                </a:solidFill>
                <a:latin typeface="Times New Roman"/>
                <a:ea typeface="Times New Roman"/>
                <a:cs typeface="Times New Roman"/>
                <a:sym typeface="Times New Roman"/>
              </a:defRPr>
            </a:lvl5pPr>
            <a:lvl6pPr algn="ctr" rtl="0">
              <a:lnSpc>
                <a:spcPct val="100000"/>
              </a:lnSpc>
              <a:spcBef>
                <a:spcPts val="0"/>
              </a:spcBef>
              <a:spcAft>
                <a:spcPts val="0"/>
              </a:spcAft>
              <a:buSzPct val="32499"/>
              <a:defRPr sz="4000">
                <a:solidFill>
                  <a:schemeClr val="dk2"/>
                </a:solidFill>
                <a:latin typeface="Times New Roman"/>
                <a:ea typeface="Times New Roman"/>
                <a:cs typeface="Times New Roman"/>
                <a:sym typeface="Times New Roman"/>
              </a:defRPr>
            </a:lvl6pPr>
            <a:lvl7pPr algn="ctr" rtl="0">
              <a:lnSpc>
                <a:spcPct val="100000"/>
              </a:lnSpc>
              <a:spcBef>
                <a:spcPts val="0"/>
              </a:spcBef>
              <a:spcAft>
                <a:spcPts val="0"/>
              </a:spcAft>
              <a:buSzPct val="32499"/>
              <a:defRPr sz="4000">
                <a:solidFill>
                  <a:schemeClr val="dk2"/>
                </a:solidFill>
                <a:latin typeface="Times New Roman"/>
                <a:ea typeface="Times New Roman"/>
                <a:cs typeface="Times New Roman"/>
                <a:sym typeface="Times New Roman"/>
              </a:defRPr>
            </a:lvl7pPr>
            <a:lvl8pPr algn="ctr" rtl="0">
              <a:lnSpc>
                <a:spcPct val="100000"/>
              </a:lnSpc>
              <a:spcBef>
                <a:spcPts val="0"/>
              </a:spcBef>
              <a:spcAft>
                <a:spcPts val="0"/>
              </a:spcAft>
              <a:buSzPct val="32499"/>
              <a:defRPr sz="4000">
                <a:solidFill>
                  <a:schemeClr val="dk2"/>
                </a:solidFill>
                <a:latin typeface="Times New Roman"/>
                <a:ea typeface="Times New Roman"/>
                <a:cs typeface="Times New Roman"/>
                <a:sym typeface="Times New Roman"/>
              </a:defRPr>
            </a:lvl8pPr>
            <a:lvl9pPr algn="ctr" rtl="0">
              <a:lnSpc>
                <a:spcPct val="100000"/>
              </a:lnSpc>
              <a:spcBef>
                <a:spcPts val="0"/>
              </a:spcBef>
              <a:spcAft>
                <a:spcPts val="0"/>
              </a:spcAft>
              <a:buSzPct val="32499"/>
              <a:defRPr sz="4000">
                <a:solidFill>
                  <a:schemeClr val="dk2"/>
                </a:solidFill>
                <a:latin typeface="Times New Roman"/>
                <a:ea typeface="Times New Roman"/>
                <a:cs typeface="Times New Roman"/>
                <a:sym typeface="Times New Roman"/>
              </a:defRPr>
            </a:lvl9pPr>
          </a:lstStyle>
          <a:p>
            <a:endParaRPr/>
          </a:p>
        </p:txBody>
      </p:sp>
      <p:sp>
        <p:nvSpPr>
          <p:cNvPr id="44" name="Shape 44"/>
          <p:cNvSpPr txBox="1">
            <a:spLocks noGrp="1"/>
          </p:cNvSpPr>
          <p:nvPr>
            <p:ph type="body" idx="3"/>
          </p:nvPr>
        </p:nvSpPr>
        <p:spPr>
          <a:xfrm>
            <a:off x="685800" y="1980247"/>
            <a:ext cx="7772400" cy="4116299"/>
          </a:xfrm>
          <a:prstGeom prst="rect">
            <a:avLst/>
          </a:prstGeom>
          <a:noFill/>
          <a:ln>
            <a:noFill/>
          </a:ln>
        </p:spPr>
        <p:txBody>
          <a:bodyPr lIns="82275" tIns="82275" rIns="82275" bIns="82275" anchor="t" anchorCtr="0"/>
          <a:lstStyle>
            <a:lvl1pPr algn="l" rtl="0">
              <a:lnSpc>
                <a:spcPct val="100000"/>
              </a:lnSpc>
              <a:spcBef>
                <a:spcPts val="600"/>
              </a:spcBef>
              <a:spcAft>
                <a:spcPts val="0"/>
              </a:spcAft>
              <a:buClr>
                <a:schemeClr val="dk1"/>
              </a:buClr>
              <a:buSzPct val="74712"/>
              <a:buFont typeface="Arial"/>
              <a:buChar char="•"/>
              <a:defRPr sz="2900">
                <a:solidFill>
                  <a:schemeClr val="dk1"/>
                </a:solidFill>
                <a:latin typeface="Times New Roman"/>
                <a:ea typeface="Times New Roman"/>
                <a:cs typeface="Times New Roman"/>
                <a:sym typeface="Times New Roman"/>
              </a:defRPr>
            </a:lvl1pPr>
            <a:lvl2pPr marL="673100" indent="-247650" rtl="0">
              <a:lnSpc>
                <a:spcPct val="100000"/>
              </a:lnSpc>
              <a:spcBef>
                <a:spcPts val="500"/>
              </a:spcBef>
              <a:spcAft>
                <a:spcPts val="0"/>
              </a:spcAft>
              <a:buSzPct val="86666"/>
              <a:buFont typeface="Arial"/>
              <a:buChar char="•"/>
              <a:defRPr sz="2500"/>
            </a:lvl2pPr>
            <a:lvl3pPr marL="1028700" indent="-209550" rtl="0">
              <a:lnSpc>
                <a:spcPct val="100000"/>
              </a:lnSpc>
              <a:spcBef>
                <a:spcPts val="400"/>
              </a:spcBef>
              <a:spcAft>
                <a:spcPts val="0"/>
              </a:spcAft>
              <a:buSzPct val="98484"/>
              <a:buFont typeface="Arial"/>
              <a:buChar char="•"/>
              <a:defRPr sz="2200"/>
            </a:lvl3pPr>
            <a:lvl4pPr marL="1435100" indent="-209550" rtl="0">
              <a:lnSpc>
                <a:spcPct val="100000"/>
              </a:lnSpc>
              <a:spcBef>
                <a:spcPts val="400"/>
              </a:spcBef>
              <a:spcAft>
                <a:spcPts val="0"/>
              </a:spcAft>
              <a:buSzPct val="120370"/>
              <a:buFont typeface="Arial"/>
              <a:buChar char="•"/>
              <a:defRPr sz="1800"/>
            </a:lvl4pPr>
            <a:lvl5pPr marL="1854200" indent="-222250" rtl="0">
              <a:lnSpc>
                <a:spcPct val="100000"/>
              </a:lnSpc>
              <a:spcBef>
                <a:spcPts val="400"/>
              </a:spcBef>
              <a:spcAft>
                <a:spcPts val="0"/>
              </a:spcAft>
              <a:buSzPct val="120370"/>
              <a:buFont typeface="Arial"/>
              <a:buChar char="•"/>
              <a:defRPr sz="1800"/>
            </a:lvl5pPr>
            <a:lvl6pPr marL="2260600" indent="-171450" rtl="0">
              <a:lnSpc>
                <a:spcPct val="100000"/>
              </a:lnSpc>
              <a:spcBef>
                <a:spcPts val="600"/>
              </a:spcBef>
              <a:spcAft>
                <a:spcPts val="0"/>
              </a:spcAft>
              <a:buClr>
                <a:schemeClr val="dk1"/>
              </a:buClr>
              <a:buSzPct val="74712"/>
              <a:buFont typeface="Arial"/>
              <a:buChar char="•"/>
              <a:defRPr sz="2900">
                <a:solidFill>
                  <a:schemeClr val="dk1"/>
                </a:solidFill>
                <a:latin typeface="Times New Roman"/>
                <a:ea typeface="Times New Roman"/>
                <a:cs typeface="Times New Roman"/>
                <a:sym typeface="Times New Roman"/>
              </a:defRPr>
            </a:lvl6pPr>
            <a:lvl7pPr marL="2679700" indent="-184150" rtl="0">
              <a:lnSpc>
                <a:spcPct val="100000"/>
              </a:lnSpc>
              <a:spcBef>
                <a:spcPts val="600"/>
              </a:spcBef>
              <a:spcAft>
                <a:spcPts val="0"/>
              </a:spcAft>
              <a:buClr>
                <a:schemeClr val="dk1"/>
              </a:buClr>
              <a:buSzPct val="74712"/>
              <a:buFont typeface="Arial"/>
              <a:buChar char="•"/>
              <a:defRPr sz="2900">
                <a:solidFill>
                  <a:schemeClr val="dk1"/>
                </a:solidFill>
                <a:latin typeface="Times New Roman"/>
                <a:ea typeface="Times New Roman"/>
                <a:cs typeface="Times New Roman"/>
                <a:sym typeface="Times New Roman"/>
              </a:defRPr>
            </a:lvl7pPr>
            <a:lvl8pPr marL="3086100" indent="-184150" rtl="0">
              <a:lnSpc>
                <a:spcPct val="100000"/>
              </a:lnSpc>
              <a:spcBef>
                <a:spcPts val="600"/>
              </a:spcBef>
              <a:spcAft>
                <a:spcPts val="0"/>
              </a:spcAft>
              <a:buClr>
                <a:schemeClr val="dk1"/>
              </a:buClr>
              <a:buSzPct val="74712"/>
              <a:buFont typeface="Arial"/>
              <a:buChar char="•"/>
              <a:defRPr sz="2900">
                <a:solidFill>
                  <a:schemeClr val="dk1"/>
                </a:solidFill>
                <a:latin typeface="Times New Roman"/>
                <a:ea typeface="Times New Roman"/>
                <a:cs typeface="Times New Roman"/>
                <a:sym typeface="Times New Roman"/>
              </a:defRPr>
            </a:lvl8pPr>
            <a:lvl9pPr marL="3492500" indent="-171450" rtl="0">
              <a:lnSpc>
                <a:spcPct val="100000"/>
              </a:lnSpc>
              <a:spcBef>
                <a:spcPts val="600"/>
              </a:spcBef>
              <a:spcAft>
                <a:spcPts val="0"/>
              </a:spcAft>
              <a:buClr>
                <a:schemeClr val="dk1"/>
              </a:buClr>
              <a:buSzPct val="74712"/>
              <a:buFont typeface="Arial"/>
              <a:buChar char="•"/>
              <a:defRPr sz="2900">
                <a:solidFill>
                  <a:schemeClr val="dk1"/>
                </a:solidFill>
                <a:latin typeface="Times New Roman"/>
                <a:ea typeface="Times New Roman"/>
                <a:cs typeface="Times New Roman"/>
                <a:sym typeface="Times New Roman"/>
              </a:defRPr>
            </a:lvl9pPr>
          </a:lstStyle>
          <a:p>
            <a:endParaRPr/>
          </a:p>
        </p:txBody>
      </p:sp>
      <p:sp>
        <p:nvSpPr>
          <p:cNvPr id="45" name="Shape 45"/>
          <p:cNvSpPr txBox="1">
            <a:spLocks noGrp="1"/>
          </p:cNvSpPr>
          <p:nvPr>
            <p:ph type="dt" idx="10"/>
          </p:nvPr>
        </p:nvSpPr>
        <p:spPr>
          <a:xfrm>
            <a:off x="685800" y="6247923"/>
            <a:ext cx="1905899" cy="458699"/>
          </a:xfrm>
          <a:prstGeom prst="rect">
            <a:avLst/>
          </a:prstGeom>
          <a:noFill/>
          <a:ln>
            <a:noFill/>
          </a:ln>
        </p:spPr>
        <p:txBody>
          <a:bodyPr lIns="82275" tIns="82275" rIns="82275" bIns="82275" anchor="t" anchorCtr="0"/>
          <a:lstStyle>
            <a:lvl1pPr marL="0" marR="0" indent="0" algn="l" rtl="0">
              <a:buSzPct val="100000"/>
              <a:defRPr sz="1300" b="0" i="0" u="none" strike="noStrike" cap="none" baseline="0"/>
            </a:lvl1pPr>
            <a:lvl2pPr>
              <a:buSzPct val="100000"/>
              <a:defRPr sz="1300"/>
            </a:lvl2pPr>
            <a:lvl3pPr>
              <a:buSzPct val="100000"/>
              <a:defRPr sz="1300"/>
            </a:lvl3pPr>
            <a:lvl4pPr>
              <a:buSzPct val="100000"/>
              <a:defRPr sz="1300"/>
            </a:lvl4pPr>
            <a:lvl5pPr>
              <a:buSzPct val="100000"/>
              <a:defRPr sz="1300"/>
            </a:lvl5pPr>
            <a:lvl6pPr>
              <a:buSzPct val="100000"/>
              <a:defRPr sz="1300"/>
            </a:lvl6pPr>
            <a:lvl7pPr>
              <a:buSzPct val="100000"/>
              <a:defRPr sz="1300"/>
            </a:lvl7pPr>
            <a:lvl8pPr>
              <a:buSzPct val="100000"/>
              <a:defRPr sz="1300"/>
            </a:lvl8pPr>
            <a:lvl9pPr>
              <a:buSzPct val="100000"/>
              <a:defRPr sz="1300"/>
            </a:lvl9pPr>
          </a:lstStyle>
          <a:p>
            <a:endParaRPr kern="0">
              <a:solidFill>
                <a:srgbClr val="000000"/>
              </a:solidFill>
              <a:cs typeface="Arial"/>
              <a:sym typeface="Arial"/>
              <a:rtl val="0"/>
            </a:endParaRPr>
          </a:p>
        </p:txBody>
      </p:sp>
      <p:sp>
        <p:nvSpPr>
          <p:cNvPr id="46" name="Shape 46"/>
          <p:cNvSpPr txBox="1">
            <a:spLocks noGrp="1"/>
          </p:cNvSpPr>
          <p:nvPr>
            <p:ph type="ftr" idx="11"/>
          </p:nvPr>
        </p:nvSpPr>
        <p:spPr>
          <a:xfrm>
            <a:off x="3123247" y="6247923"/>
            <a:ext cx="2897399" cy="458699"/>
          </a:xfrm>
          <a:prstGeom prst="rect">
            <a:avLst/>
          </a:prstGeom>
          <a:noFill/>
          <a:ln>
            <a:noFill/>
          </a:ln>
        </p:spPr>
        <p:txBody>
          <a:bodyPr lIns="82275" tIns="82275" rIns="82275" bIns="82275" anchor="t" anchorCtr="0"/>
          <a:lstStyle>
            <a:lvl1pPr marL="0" marR="0" indent="0" algn="ctr" rtl="0">
              <a:buSzPct val="100000"/>
              <a:defRPr sz="1300" b="0" i="0" u="none" strike="noStrike" cap="none" baseline="0"/>
            </a:lvl1pPr>
            <a:lvl2pPr>
              <a:buSzPct val="100000"/>
              <a:defRPr sz="1300"/>
            </a:lvl2pPr>
            <a:lvl3pPr>
              <a:buSzPct val="100000"/>
              <a:defRPr sz="1300"/>
            </a:lvl3pPr>
            <a:lvl4pPr>
              <a:buSzPct val="100000"/>
              <a:defRPr sz="1300"/>
            </a:lvl4pPr>
            <a:lvl5pPr>
              <a:buSzPct val="100000"/>
              <a:defRPr sz="1300"/>
            </a:lvl5pPr>
            <a:lvl6pPr>
              <a:buSzPct val="100000"/>
              <a:defRPr sz="1300"/>
            </a:lvl6pPr>
            <a:lvl7pPr>
              <a:buSzPct val="100000"/>
              <a:defRPr sz="1300"/>
            </a:lvl7pPr>
            <a:lvl8pPr>
              <a:buSzPct val="100000"/>
              <a:defRPr sz="1300"/>
            </a:lvl8pPr>
            <a:lvl9pPr>
              <a:buSzPct val="100000"/>
              <a:defRPr sz="1300"/>
            </a:lvl9pPr>
          </a:lstStyle>
          <a:p>
            <a:endParaRPr kern="0">
              <a:solidFill>
                <a:srgbClr val="000000"/>
              </a:solidFill>
              <a:cs typeface="Arial"/>
              <a:sym typeface="Arial"/>
              <a:rtl val="0"/>
            </a:endParaRPr>
          </a:p>
        </p:txBody>
      </p:sp>
      <p:sp>
        <p:nvSpPr>
          <p:cNvPr id="47" name="Shape 47"/>
          <p:cNvSpPr txBox="1">
            <a:spLocks noGrp="1"/>
          </p:cNvSpPr>
          <p:nvPr>
            <p:ph type="sldNum" idx="12"/>
          </p:nvPr>
        </p:nvSpPr>
        <p:spPr>
          <a:xfrm>
            <a:off x="6552247" y="6247923"/>
            <a:ext cx="1907400" cy="458699"/>
          </a:xfrm>
          <a:prstGeom prst="rect">
            <a:avLst/>
          </a:prstGeom>
          <a:noFill/>
          <a:ln>
            <a:noFill/>
          </a:ln>
        </p:spPr>
        <p:txBody>
          <a:bodyPr lIns="82275" tIns="82275" rIns="82275" bIns="82275" anchor="t" anchorCtr="0"/>
          <a:lstStyle>
            <a:lvl1pPr marL="0" marR="0" indent="0" algn="r" rtl="0">
              <a:buSzPct val="100000"/>
              <a:defRPr sz="1300" b="0" i="0" u="none" strike="noStrike" cap="none" baseline="0"/>
            </a:lvl1pPr>
            <a:lvl2pPr>
              <a:buSzPct val="100000"/>
              <a:defRPr sz="1300"/>
            </a:lvl2pPr>
            <a:lvl3pPr>
              <a:buSzPct val="100000"/>
              <a:defRPr sz="1300"/>
            </a:lvl3pPr>
            <a:lvl4pPr>
              <a:buSzPct val="100000"/>
              <a:defRPr sz="1300"/>
            </a:lvl4pPr>
            <a:lvl5pPr>
              <a:buSzPct val="100000"/>
              <a:defRPr sz="1300"/>
            </a:lvl5pPr>
            <a:lvl6pPr>
              <a:buSzPct val="100000"/>
              <a:defRPr sz="1300"/>
            </a:lvl6pPr>
            <a:lvl7pPr>
              <a:buSzPct val="100000"/>
              <a:defRPr sz="1300"/>
            </a:lvl7pPr>
            <a:lvl8pPr>
              <a:buSzPct val="100000"/>
              <a:defRPr sz="1300"/>
            </a:lvl8pPr>
            <a:lvl9pPr>
              <a:buSzPct val="100000"/>
              <a:defRPr sz="1300"/>
            </a:lvl9pPr>
          </a:lstStyle>
          <a:p>
            <a:endParaRPr kern="0">
              <a:solidFill>
                <a:srgbClr val="000000"/>
              </a:solidFill>
              <a:cs typeface="Arial"/>
              <a:sym typeface="Arial"/>
              <a:rtl val="0"/>
            </a:endParaRPr>
          </a:p>
        </p:txBody>
      </p:sp>
    </p:spTree>
    <p:extLst>
      <p:ext uri="{BB962C8B-B14F-4D97-AF65-F5344CB8AC3E}">
        <p14:creationId xmlns:p14="http://schemas.microsoft.com/office/powerpoint/2010/main" val="39404498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8FAF7E-B2DD-4C05-A804-7F2463EA5484}" type="datetimeFigureOut">
              <a:rPr lang="en-US" smtClean="0"/>
              <a:t>3/2/2014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564AAB-A633-4F4A-A22A-51DADC2FD94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28FAF7E-B2DD-4C05-A804-7F2463EA5484}" type="datetimeFigureOut">
              <a:rPr lang="en-US" smtClean="0"/>
              <a:t>3/2/2014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564AAB-A633-4F4A-A22A-51DADC2FD94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28FAF7E-B2DD-4C05-A804-7F2463EA5484}" type="datetimeFigureOut">
              <a:rPr lang="en-US" smtClean="0"/>
              <a:t>3/2/2014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D564AAB-A633-4F4A-A22A-51DADC2FD94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28FAF7E-B2DD-4C05-A804-7F2463EA5484}" type="datetimeFigureOut">
              <a:rPr lang="en-US" smtClean="0"/>
              <a:t>3/2/2014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D564AAB-A633-4F4A-A22A-51DADC2FD94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8FAF7E-B2DD-4C05-A804-7F2463EA5484}" type="datetimeFigureOut">
              <a:rPr lang="en-US" smtClean="0"/>
              <a:t>3/2/2014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D564AAB-A633-4F4A-A22A-51DADC2FD94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8FAF7E-B2DD-4C05-A804-7F2463EA5484}" type="datetimeFigureOut">
              <a:rPr lang="en-US" smtClean="0"/>
              <a:t>3/2/2014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564AAB-A633-4F4A-A22A-51DADC2FD940}"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328FAF7E-B2DD-4C05-A804-7F2463EA5484}" type="datetimeFigureOut">
              <a:rPr lang="en-US" smtClean="0"/>
              <a:t>3/2/2014</a:t>
            </a:fld>
            <a:endParaRPr lang="en-US"/>
          </a:p>
        </p:txBody>
      </p:sp>
      <p:sp>
        <p:nvSpPr>
          <p:cNvPr id="9" name="Slide Number Placeholder 8"/>
          <p:cNvSpPr>
            <a:spLocks noGrp="1"/>
          </p:cNvSpPr>
          <p:nvPr>
            <p:ph type="sldNum" sz="quarter" idx="11"/>
          </p:nvPr>
        </p:nvSpPr>
        <p:spPr/>
        <p:txBody>
          <a:bodyPr/>
          <a:lstStyle/>
          <a:p>
            <a:fld id="{0D564AAB-A633-4F4A-A22A-51DADC2FD940}"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0D564AAB-A633-4F4A-A22A-51DADC2FD940}"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328FAF7E-B2DD-4C05-A804-7F2463EA5484}" type="datetimeFigureOut">
              <a:rPr lang="en-US" smtClean="0"/>
              <a:t>3/2/2014</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685800" y="608647"/>
            <a:ext cx="7772400" cy="1144500"/>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chemeClr val="dk2"/>
              </a:buClr>
              <a:buFont typeface="Times New Roman"/>
              <a:buNone/>
              <a:defRPr sz="4400" b="0" i="0" u="none" strike="noStrike" cap="none" baseline="0">
                <a:solidFill>
                  <a:schemeClr val="dk2"/>
                </a:solidFill>
                <a:latin typeface="Times New Roman"/>
                <a:ea typeface="Times New Roman"/>
                <a:cs typeface="Times New Roman"/>
                <a:sym typeface="Times New Roman"/>
                <a:rtl val="0"/>
              </a:defRPr>
            </a:lvl1pPr>
            <a:lvl2pPr marL="0" marR="0" indent="0" algn="ctr" rtl="0">
              <a:lnSpc>
                <a:spcPct val="100000"/>
              </a:lnSpc>
              <a:spcBef>
                <a:spcPts val="0"/>
              </a:spcBef>
              <a:spcAft>
                <a:spcPts val="0"/>
              </a:spcAft>
              <a:buClr>
                <a:schemeClr val="dk2"/>
              </a:buClr>
              <a:buFont typeface="Times New Roman"/>
              <a:buNone/>
              <a:defRPr sz="4400" b="0" i="0" u="none" strike="noStrike" cap="none" baseline="0">
                <a:solidFill>
                  <a:schemeClr val="dk2"/>
                </a:solidFill>
                <a:latin typeface="Times New Roman"/>
                <a:ea typeface="Times New Roman"/>
                <a:cs typeface="Times New Roman"/>
                <a:sym typeface="Times New Roman"/>
                <a:rtl val="0"/>
              </a:defRPr>
            </a:lvl2pPr>
            <a:lvl3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3pPr>
            <a:lvl4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4pPr>
            <a:lvl5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5pPr>
            <a:lvl6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6pPr>
            <a:lvl7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7pPr>
            <a:lvl8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8pPr>
            <a:lvl9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9pPr>
          </a:lstStyle>
          <a:p>
            <a:endParaRPr/>
          </a:p>
        </p:txBody>
      </p:sp>
      <p:sp>
        <p:nvSpPr>
          <p:cNvPr id="24" name="Shape 24"/>
          <p:cNvSpPr txBox="1">
            <a:spLocks noGrp="1"/>
          </p:cNvSpPr>
          <p:nvPr>
            <p:ph type="body" idx="1"/>
          </p:nvPr>
        </p:nvSpPr>
        <p:spPr>
          <a:xfrm>
            <a:off x="685800" y="1980247"/>
            <a:ext cx="7772400" cy="4116299"/>
          </a:xfrm>
          <a:prstGeom prst="rect">
            <a:avLst/>
          </a:prstGeom>
          <a:noFill/>
          <a:ln>
            <a:noFill/>
          </a:ln>
        </p:spPr>
        <p:txBody>
          <a:bodyPr lIns="91425" tIns="91425" rIns="91425" bIns="91425" anchor="t" anchorCtr="0"/>
          <a:lstStyle>
            <a:lvl1pPr marL="0" marR="0" indent="234950" algn="l" rtl="0">
              <a:lnSpc>
                <a:spcPct val="100000"/>
              </a:lnSpc>
              <a:spcBef>
                <a:spcPts val="640"/>
              </a:spcBef>
              <a:spcAft>
                <a:spcPts val="0"/>
              </a:spcAft>
              <a:buClr>
                <a:schemeClr val="dk1"/>
              </a:buClr>
              <a:buFont typeface="Arial"/>
              <a:buChar char="•"/>
              <a:defRPr sz="3200" b="0" i="0" u="none" strike="noStrike" cap="none" baseline="0">
                <a:solidFill>
                  <a:schemeClr val="dk1"/>
                </a:solidFill>
                <a:latin typeface="Times New Roman"/>
                <a:ea typeface="Times New Roman"/>
                <a:cs typeface="Times New Roman"/>
                <a:sym typeface="Times New Roman"/>
                <a:rtl val="0"/>
              </a:defRPr>
            </a:lvl1pPr>
            <a:lvl2pPr marL="742950" marR="0" indent="-76200" algn="l" rtl="0">
              <a:lnSpc>
                <a:spcPct val="100000"/>
              </a:lnSpc>
              <a:spcBef>
                <a:spcPts val="560"/>
              </a:spcBef>
              <a:spcAft>
                <a:spcPts val="0"/>
              </a:spcAft>
              <a:buClr>
                <a:srgbClr val="000000"/>
              </a:buClr>
              <a:buFont typeface="Arial"/>
              <a:buChar char="•"/>
              <a:defRPr sz="2800" b="0" i="0" u="none" strike="noStrike" cap="none" baseline="0">
                <a:solidFill>
                  <a:srgbClr val="000000"/>
                </a:solidFill>
                <a:latin typeface="Arial"/>
                <a:ea typeface="Arial"/>
                <a:cs typeface="Arial"/>
                <a:sym typeface="Arial"/>
                <a:rtl val="0"/>
              </a:defRPr>
            </a:lvl2pPr>
            <a:lvl3pPr marL="1143000" marR="0" indent="-47625" algn="l" rtl="0">
              <a:lnSpc>
                <a:spcPct val="100000"/>
              </a:lnSpc>
              <a:spcBef>
                <a:spcPts val="480"/>
              </a:spcBef>
              <a:spcAft>
                <a:spcPts val="0"/>
              </a:spcAft>
              <a:buClr>
                <a:srgbClr val="000000"/>
              </a:buClr>
              <a:buFont typeface="Arial"/>
              <a:buChar char="•"/>
              <a:defRPr sz="2400" b="0" i="0" u="none" strike="noStrike" cap="none" baseline="0">
                <a:solidFill>
                  <a:srgbClr val="000000"/>
                </a:solidFill>
                <a:latin typeface="Arial"/>
                <a:ea typeface="Arial"/>
                <a:cs typeface="Arial"/>
                <a:sym typeface="Arial"/>
                <a:rtl val="0"/>
              </a:defRPr>
            </a:lvl3pPr>
            <a:lvl4pPr marL="1600200" marR="0" indent="-76200" algn="l" rtl="0">
              <a:lnSpc>
                <a:spcPct val="100000"/>
              </a:lnSpc>
              <a:spcBef>
                <a:spcPts val="400"/>
              </a:spcBef>
              <a:spcAft>
                <a:spcPts val="0"/>
              </a:spcAft>
              <a:buClr>
                <a:srgbClr val="000000"/>
              </a:buClr>
              <a:buFont typeface="Arial"/>
              <a:buChar char="•"/>
              <a:defRPr sz="2000" b="0" i="0" u="none" strike="noStrike" cap="none" baseline="0">
                <a:solidFill>
                  <a:srgbClr val="000000"/>
                </a:solidFill>
                <a:latin typeface="Arial"/>
                <a:ea typeface="Arial"/>
                <a:cs typeface="Arial"/>
                <a:sym typeface="Arial"/>
                <a:rtl val="0"/>
              </a:defRPr>
            </a:lvl4pPr>
            <a:lvl5pPr marL="2057400" marR="0" indent="-76200" algn="l" rtl="0">
              <a:lnSpc>
                <a:spcPct val="100000"/>
              </a:lnSpc>
              <a:spcBef>
                <a:spcPts val="400"/>
              </a:spcBef>
              <a:spcAft>
                <a:spcPts val="0"/>
              </a:spcAft>
              <a:buClr>
                <a:srgbClr val="000000"/>
              </a:buClr>
              <a:buFont typeface="Arial"/>
              <a:buChar char="•"/>
              <a:defRPr sz="2000" b="0" i="0" u="none" strike="noStrike" cap="none" baseline="0">
                <a:solidFill>
                  <a:srgbClr val="000000"/>
                </a:solidFill>
                <a:latin typeface="Arial"/>
                <a:ea typeface="Arial"/>
                <a:cs typeface="Arial"/>
                <a:sym typeface="Arial"/>
                <a:rtl val="0"/>
              </a:defRPr>
            </a:lvl5pPr>
            <a:lvl6pPr marL="2514600" marR="0" indent="6350" algn="l" rtl="0">
              <a:lnSpc>
                <a:spcPct val="100000"/>
              </a:lnSpc>
              <a:spcBef>
                <a:spcPts val="640"/>
              </a:spcBef>
              <a:spcAft>
                <a:spcPts val="0"/>
              </a:spcAft>
              <a:buClr>
                <a:schemeClr val="dk1"/>
              </a:buClr>
              <a:buFont typeface="Arial"/>
              <a:buChar char="•"/>
              <a:defRPr sz="3200" b="0" i="0" u="none" strike="noStrike" cap="none" baseline="0">
                <a:solidFill>
                  <a:schemeClr val="dk1"/>
                </a:solidFill>
                <a:latin typeface="Times New Roman"/>
                <a:ea typeface="Times New Roman"/>
                <a:cs typeface="Times New Roman"/>
                <a:sym typeface="Times New Roman"/>
                <a:rtl val="0"/>
              </a:defRPr>
            </a:lvl6pPr>
            <a:lvl7pPr marL="2971800" marR="0" indent="6350" algn="l" rtl="0">
              <a:lnSpc>
                <a:spcPct val="100000"/>
              </a:lnSpc>
              <a:spcBef>
                <a:spcPts val="640"/>
              </a:spcBef>
              <a:spcAft>
                <a:spcPts val="0"/>
              </a:spcAft>
              <a:buClr>
                <a:schemeClr val="dk1"/>
              </a:buClr>
              <a:buFont typeface="Arial"/>
              <a:buChar char="•"/>
              <a:defRPr sz="3200" b="0" i="0" u="none" strike="noStrike" cap="none" baseline="0">
                <a:solidFill>
                  <a:schemeClr val="dk1"/>
                </a:solidFill>
                <a:latin typeface="Times New Roman"/>
                <a:ea typeface="Times New Roman"/>
                <a:cs typeface="Times New Roman"/>
                <a:sym typeface="Times New Roman"/>
                <a:rtl val="0"/>
              </a:defRPr>
            </a:lvl7pPr>
            <a:lvl8pPr marL="3429000" marR="0" indent="6350" algn="l" rtl="0">
              <a:lnSpc>
                <a:spcPct val="100000"/>
              </a:lnSpc>
              <a:spcBef>
                <a:spcPts val="640"/>
              </a:spcBef>
              <a:spcAft>
                <a:spcPts val="0"/>
              </a:spcAft>
              <a:buClr>
                <a:schemeClr val="dk1"/>
              </a:buClr>
              <a:buFont typeface="Arial"/>
              <a:buChar char="•"/>
              <a:defRPr sz="3200" b="0" i="0" u="none" strike="noStrike" cap="none" baseline="0">
                <a:solidFill>
                  <a:schemeClr val="dk1"/>
                </a:solidFill>
                <a:latin typeface="Times New Roman"/>
                <a:ea typeface="Times New Roman"/>
                <a:cs typeface="Times New Roman"/>
                <a:sym typeface="Times New Roman"/>
                <a:rtl val="0"/>
              </a:defRPr>
            </a:lvl8pPr>
            <a:lvl9pPr marL="3886200" marR="0" indent="6350" algn="l" rtl="0">
              <a:lnSpc>
                <a:spcPct val="100000"/>
              </a:lnSpc>
              <a:spcBef>
                <a:spcPts val="640"/>
              </a:spcBef>
              <a:spcAft>
                <a:spcPts val="0"/>
              </a:spcAft>
              <a:buClr>
                <a:schemeClr val="dk1"/>
              </a:buClr>
              <a:buFont typeface="Arial"/>
              <a:buChar char="•"/>
              <a:defRPr sz="3200" b="0" i="0" u="none" strike="noStrike" cap="none" baseline="0">
                <a:solidFill>
                  <a:schemeClr val="dk1"/>
                </a:solidFill>
                <a:latin typeface="Times New Roman"/>
                <a:ea typeface="Times New Roman"/>
                <a:cs typeface="Times New Roman"/>
                <a:sym typeface="Times New Roman"/>
                <a:rtl val="0"/>
              </a:defRPr>
            </a:lvl9pPr>
          </a:lstStyle>
          <a:p>
            <a:endParaRPr/>
          </a:p>
        </p:txBody>
      </p:sp>
      <p:sp>
        <p:nvSpPr>
          <p:cNvPr id="25" name="Shape 25"/>
          <p:cNvSpPr txBox="1">
            <a:spLocks noGrp="1"/>
          </p:cNvSpPr>
          <p:nvPr>
            <p:ph type="dt" idx="10"/>
          </p:nvPr>
        </p:nvSpPr>
        <p:spPr>
          <a:xfrm>
            <a:off x="685800" y="6247923"/>
            <a:ext cx="1905899" cy="458699"/>
          </a:xfrm>
          <a:prstGeom prst="rect">
            <a:avLst/>
          </a:prstGeom>
          <a:noFill/>
          <a:ln>
            <a:noFill/>
          </a:ln>
        </p:spPr>
        <p:txBody>
          <a:bodyPr lIns="91425" tIns="91425" rIns="91425" bIns="91425" anchor="t" anchorCtr="0"/>
          <a:lstStyle>
            <a:lvl1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2pPr>
            <a:lvl3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3pPr>
            <a:lvl4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4pPr>
            <a:lvl5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5pPr>
            <a:lvl6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6pPr>
            <a:lvl7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7pPr>
            <a:lvl8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8pPr>
            <a:lvl9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9pPr>
          </a:lstStyle>
          <a:p>
            <a:endParaRPr kern="0"/>
          </a:p>
        </p:txBody>
      </p:sp>
      <p:sp>
        <p:nvSpPr>
          <p:cNvPr id="26" name="Shape 26"/>
          <p:cNvSpPr txBox="1">
            <a:spLocks noGrp="1"/>
          </p:cNvSpPr>
          <p:nvPr>
            <p:ph type="ftr" idx="11"/>
          </p:nvPr>
        </p:nvSpPr>
        <p:spPr>
          <a:xfrm>
            <a:off x="3123247" y="6247923"/>
            <a:ext cx="2897399" cy="458699"/>
          </a:xfrm>
          <a:prstGeom prst="rect">
            <a:avLst/>
          </a:prstGeom>
          <a:noFill/>
          <a:ln>
            <a:noFill/>
          </a:ln>
        </p:spPr>
        <p:txBody>
          <a:bodyPr lIns="91425" tIns="91425" rIns="91425" bIns="91425" anchor="t" anchorCtr="0"/>
          <a:lstStyle>
            <a:lvl1pPr marL="0" marR="0" indent="0" algn="ctr"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2pPr>
            <a:lvl3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3pPr>
            <a:lvl4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4pPr>
            <a:lvl5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5pPr>
            <a:lvl6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6pPr>
            <a:lvl7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7pPr>
            <a:lvl8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8pPr>
            <a:lvl9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9pPr>
          </a:lstStyle>
          <a:p>
            <a:endParaRPr kern="0"/>
          </a:p>
        </p:txBody>
      </p:sp>
      <p:sp>
        <p:nvSpPr>
          <p:cNvPr id="27" name="Shape 27"/>
          <p:cNvSpPr txBox="1">
            <a:spLocks noGrp="1"/>
          </p:cNvSpPr>
          <p:nvPr>
            <p:ph type="sldNum" idx="12"/>
          </p:nvPr>
        </p:nvSpPr>
        <p:spPr>
          <a:xfrm>
            <a:off x="6552246" y="6247923"/>
            <a:ext cx="1907400" cy="458699"/>
          </a:xfrm>
          <a:prstGeom prst="rect">
            <a:avLst/>
          </a:prstGeom>
          <a:noFill/>
          <a:ln>
            <a:noFill/>
          </a:ln>
        </p:spPr>
        <p:txBody>
          <a:bodyPr lIns="91425" tIns="91425" rIns="91425" bIns="91425" anchor="t" anchorCtr="0"/>
          <a:lstStyle>
            <a:lvl1pPr marL="0" marR="0" indent="0" algn="r"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2pPr>
            <a:lvl3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3pPr>
            <a:lvl4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4pPr>
            <a:lvl5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5pPr>
            <a:lvl6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6pPr>
            <a:lvl7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7pPr>
            <a:lvl8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8pPr>
            <a:lvl9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9pPr>
          </a:lstStyle>
          <a:p>
            <a:endParaRPr kern="0"/>
          </a:p>
        </p:txBody>
      </p:sp>
    </p:spTree>
    <p:extLst>
      <p:ext uri="{BB962C8B-B14F-4D97-AF65-F5344CB8AC3E}">
        <p14:creationId xmlns:p14="http://schemas.microsoft.com/office/powerpoint/2010/main" val="2045600380"/>
      </p:ext>
    </p:extLst>
  </p:cSld>
  <p:clrMap bg1="lt1" tx1="dk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24" name="Shape 24"/>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3801601394"/>
      </p:ext>
    </p:extLst>
  </p:cSld>
  <p:clrMap bg1="lt1" tx1="dk1" bg2="dk2" tx2="lt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youtube.com/watch?v=xVv_XF5mKhI"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https://www.youtube.com/watch?v=tNp9j1O3CKk"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www.youtube.com/watch?v=riYSJBD8gEM#t=57"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hyperlink" Target="http://ag.arizona.edu/SRER/photos.html" TargetMode="Externa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18.xml"/><Relationship Id="rId4" Type="http://schemas.openxmlformats.org/officeDocument/2006/relationships/image" Target="../media/image11.jpg"/></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5.jpg"/><Relationship Id="rId2" Type="http://schemas.openxmlformats.org/officeDocument/2006/relationships/notesSlide" Target="../notesSlides/notesSlide21.xml"/><Relationship Id="rId1" Type="http://schemas.openxmlformats.org/officeDocument/2006/relationships/slideLayout" Target="../slideLayouts/slideLayout16.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gif"/></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16.xm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23.xml"/><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5.xml"/><Relationship Id="rId1" Type="http://schemas.openxmlformats.org/officeDocument/2006/relationships/slideLayout" Target="../slideLayouts/slideLayout18.xml"/><Relationship Id="rId4" Type="http://schemas.openxmlformats.org/officeDocument/2006/relationships/image" Target="../media/image21.jpg"/></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23.xml"/><Relationship Id="rId4" Type="http://schemas.openxmlformats.org/officeDocument/2006/relationships/image" Target="../media/image22.png"/></Relationships>
</file>

<file path=ppt/slides/_rels/slide27.xml.rels><?xml version="1.0" encoding="UTF-8" standalone="yes"?>
<Relationships xmlns="http://schemas.openxmlformats.org/package/2006/relationships"><Relationship Id="rId3" Type="http://schemas.openxmlformats.org/officeDocument/2006/relationships/hyperlink" Target="https://mapsengine.google.com/map/u/0/edit?mid=z3YqASQEw0JI.kwncg5rlv5g8"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Announcements</a:t>
            </a:r>
            <a:endParaRPr lang="en-US" dirty="0"/>
          </a:p>
        </p:txBody>
      </p:sp>
      <p:sp>
        <p:nvSpPr>
          <p:cNvPr id="3" name="Content Placeholder 2"/>
          <p:cNvSpPr>
            <a:spLocks noGrp="1"/>
          </p:cNvSpPr>
          <p:nvPr>
            <p:ph idx="1"/>
          </p:nvPr>
        </p:nvSpPr>
        <p:spPr/>
        <p:txBody>
          <a:bodyPr>
            <a:normAutofit fontScale="92500" lnSpcReduction="10000"/>
          </a:bodyPr>
          <a:lstStyle/>
          <a:p>
            <a:r>
              <a:rPr lang="en-US" sz="3200" b="1" u="sng" dirty="0" smtClean="0"/>
              <a:t>Annotated Bibliography </a:t>
            </a:r>
            <a:r>
              <a:rPr lang="en-US" sz="3200" dirty="0" smtClean="0"/>
              <a:t>DUE</a:t>
            </a:r>
          </a:p>
          <a:p>
            <a:endParaRPr lang="en-US" sz="3200" dirty="0" smtClean="0"/>
          </a:p>
          <a:p>
            <a:r>
              <a:rPr lang="en-US" sz="3200" dirty="0" smtClean="0"/>
              <a:t>Peer </a:t>
            </a:r>
            <a:r>
              <a:rPr lang="en-US" sz="3200" dirty="0" err="1" smtClean="0"/>
              <a:t>Eval</a:t>
            </a:r>
            <a:r>
              <a:rPr lang="en-US" sz="3200" dirty="0" smtClean="0"/>
              <a:t> #3 – labs 5 (plots) &amp; 6 (EIA)</a:t>
            </a:r>
            <a:endParaRPr lang="en-US" sz="3200" dirty="0" smtClean="0"/>
          </a:p>
          <a:p>
            <a:endParaRPr lang="en-US" dirty="0"/>
          </a:p>
          <a:p>
            <a:r>
              <a:rPr lang="en-US" sz="3200" b="1" u="sng" dirty="0" smtClean="0"/>
              <a:t>Midterm Exam</a:t>
            </a:r>
            <a:r>
              <a:rPr lang="en-US" sz="3200" dirty="0" smtClean="0"/>
              <a:t> </a:t>
            </a:r>
            <a:r>
              <a:rPr lang="en-US" sz="3200" dirty="0" smtClean="0"/>
              <a:t>next </a:t>
            </a:r>
            <a:r>
              <a:rPr lang="en-US" sz="3200" dirty="0" smtClean="0"/>
              <a:t>week</a:t>
            </a:r>
          </a:p>
          <a:p>
            <a:pPr lvl="1"/>
            <a:r>
              <a:rPr lang="en-US" dirty="0" smtClean="0"/>
              <a:t>Post-exam time will be to work on Research Report Proposals</a:t>
            </a:r>
            <a:endParaRPr lang="en-US" dirty="0" smtClean="0"/>
          </a:p>
          <a:p>
            <a:endParaRPr lang="en-US" dirty="0"/>
          </a:p>
          <a:p>
            <a:r>
              <a:rPr lang="en-US" sz="3500" b="1" u="sng" dirty="0" smtClean="0"/>
              <a:t>Research Proposal Presentations </a:t>
            </a:r>
            <a:r>
              <a:rPr lang="en-US" sz="3500" dirty="0" smtClean="0"/>
              <a:t>after break</a:t>
            </a:r>
          </a:p>
          <a:p>
            <a:endParaRPr lang="en-US" dirty="0"/>
          </a:p>
          <a:p>
            <a:r>
              <a:rPr lang="en-US" sz="3000" dirty="0" smtClean="0"/>
              <a:t>Today: </a:t>
            </a:r>
            <a:r>
              <a:rPr lang="en-US" sz="2600" dirty="0" smtClean="0"/>
              <a:t>Qualitative methods &amp; Indoor </a:t>
            </a:r>
            <a:r>
              <a:rPr lang="en-US" sz="2600" dirty="0" smtClean="0"/>
              <a:t>lab</a:t>
            </a:r>
            <a:endParaRPr lang="en-US" sz="2600" dirty="0"/>
          </a:p>
        </p:txBody>
      </p:sp>
    </p:spTree>
    <p:extLst>
      <p:ext uri="{BB962C8B-B14F-4D97-AF65-F5344CB8AC3E}">
        <p14:creationId xmlns:p14="http://schemas.microsoft.com/office/powerpoint/2010/main" val="16845604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Study Design</a:t>
            </a:r>
            <a:endParaRPr lang="en-US" dirty="0"/>
          </a:p>
        </p:txBody>
      </p:sp>
      <p:sp>
        <p:nvSpPr>
          <p:cNvPr id="3" name="Content Placeholder 2"/>
          <p:cNvSpPr>
            <a:spLocks noGrp="1"/>
          </p:cNvSpPr>
          <p:nvPr>
            <p:ph idx="1"/>
          </p:nvPr>
        </p:nvSpPr>
        <p:spPr/>
        <p:txBody>
          <a:bodyPr>
            <a:normAutofit fontScale="77500" lnSpcReduction="20000"/>
          </a:bodyPr>
          <a:lstStyle/>
          <a:p>
            <a:r>
              <a:rPr lang="en-US" sz="3200" b="1" dirty="0" smtClean="0"/>
              <a:t>Rapid Appraisal Research</a:t>
            </a:r>
            <a:endParaRPr lang="en-US" sz="3200" dirty="0" smtClean="0"/>
          </a:p>
          <a:p>
            <a:pPr lvl="1"/>
            <a:r>
              <a:rPr lang="en-US" sz="3000" dirty="0" smtClean="0"/>
              <a:t>As opposed to long-term observation, immersion, and evaluation</a:t>
            </a:r>
          </a:p>
          <a:p>
            <a:pPr lvl="1"/>
            <a:endParaRPr lang="en-US" sz="3000" dirty="0"/>
          </a:p>
          <a:p>
            <a:r>
              <a:rPr lang="en-US" sz="3200" dirty="0" smtClean="0"/>
              <a:t>Triangulation:</a:t>
            </a:r>
          </a:p>
          <a:p>
            <a:pPr lvl="1"/>
            <a:r>
              <a:rPr lang="en-US" sz="3000" dirty="0" smtClean="0"/>
              <a:t>Interviews with a range of community members</a:t>
            </a:r>
          </a:p>
          <a:p>
            <a:pPr lvl="2"/>
            <a:r>
              <a:rPr lang="en-US" sz="2800" dirty="0" smtClean="0"/>
              <a:t>Purposeful, rather than random</a:t>
            </a:r>
          </a:p>
          <a:p>
            <a:pPr lvl="1"/>
            <a:r>
              <a:rPr lang="en-US" sz="3000" dirty="0" smtClean="0"/>
              <a:t>Key informant interviews </a:t>
            </a:r>
          </a:p>
          <a:p>
            <a:pPr lvl="2"/>
            <a:r>
              <a:rPr lang="en-US" sz="2800" dirty="0" smtClean="0"/>
              <a:t>People of specific knowledge/experience, community leaders, tribal leader</a:t>
            </a:r>
          </a:p>
          <a:p>
            <a:pPr lvl="1"/>
            <a:r>
              <a:rPr lang="en-US" sz="3000" dirty="0" smtClean="0"/>
              <a:t>Community focus groups</a:t>
            </a:r>
          </a:p>
          <a:p>
            <a:r>
              <a:rPr lang="en-US" sz="3200" dirty="0" smtClean="0"/>
              <a:t>Iteration:</a:t>
            </a:r>
          </a:p>
          <a:p>
            <a:pPr lvl="1"/>
            <a:r>
              <a:rPr lang="en-US" sz="3000" dirty="0" smtClean="0"/>
              <a:t>Constant reevaluation of findings, with implementation of new research questions should they arise</a:t>
            </a:r>
            <a:endParaRPr lang="en-US" sz="3000" dirty="0"/>
          </a:p>
          <a:p>
            <a:pPr lvl="1"/>
            <a:endParaRPr lang="en-US" sz="3000" dirty="0"/>
          </a:p>
        </p:txBody>
      </p:sp>
    </p:spTree>
    <p:extLst>
      <p:ext uri="{BB962C8B-B14F-4D97-AF65-F5344CB8AC3E}">
        <p14:creationId xmlns:p14="http://schemas.microsoft.com/office/powerpoint/2010/main" val="36176052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Interview Questions</a:t>
            </a:r>
            <a:endParaRPr lang="en-US" dirty="0"/>
          </a:p>
        </p:txBody>
      </p:sp>
      <p:sp>
        <p:nvSpPr>
          <p:cNvPr id="3" name="Content Placeholder 2"/>
          <p:cNvSpPr>
            <a:spLocks noGrp="1"/>
          </p:cNvSpPr>
          <p:nvPr>
            <p:ph idx="1"/>
          </p:nvPr>
        </p:nvSpPr>
        <p:spPr/>
        <p:txBody>
          <a:bodyPr>
            <a:normAutofit/>
          </a:bodyPr>
          <a:lstStyle/>
          <a:p>
            <a:pPr marL="628650" indent="-514350">
              <a:buAutoNum type="arabicParenR"/>
            </a:pPr>
            <a:r>
              <a:rPr lang="en-US" sz="3200" dirty="0" smtClean="0"/>
              <a:t>At what specific places on this map do you spend the most time?</a:t>
            </a:r>
          </a:p>
          <a:p>
            <a:pPr marL="628650" indent="-514350">
              <a:buAutoNum type="arabicParenR"/>
            </a:pPr>
            <a:r>
              <a:rPr lang="en-US" sz="3200" dirty="0" smtClean="0"/>
              <a:t>Are there areas that you consider important, but that you seldom or spent time at?</a:t>
            </a:r>
          </a:p>
          <a:p>
            <a:pPr marL="628650" indent="-514350">
              <a:buAutoNum type="arabicParenR"/>
            </a:pPr>
            <a:r>
              <a:rPr lang="en-US" sz="3200" dirty="0" smtClean="0"/>
              <a:t>How would hazardous fuel treatments affect these important places?</a:t>
            </a:r>
          </a:p>
          <a:p>
            <a:pPr marL="114300" indent="0">
              <a:buNone/>
            </a:pPr>
            <a:r>
              <a:rPr lang="en-US" sz="3200" dirty="0" smtClean="0"/>
              <a:t>* Participants asked to described why they valued the particular places</a:t>
            </a:r>
            <a:endParaRPr lang="en-US" sz="3200" dirty="0"/>
          </a:p>
        </p:txBody>
      </p:sp>
    </p:spTree>
    <p:extLst>
      <p:ext uri="{BB962C8B-B14F-4D97-AF65-F5344CB8AC3E}">
        <p14:creationId xmlns:p14="http://schemas.microsoft.com/office/powerpoint/2010/main" val="10954346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a:t>
            </a:r>
            <a:endParaRPr lang="en-US" dirty="0"/>
          </a:p>
        </p:txBody>
      </p:sp>
      <p:sp>
        <p:nvSpPr>
          <p:cNvPr id="3" name="Content Placeholder 2"/>
          <p:cNvSpPr>
            <a:spLocks noGrp="1"/>
          </p:cNvSpPr>
          <p:nvPr>
            <p:ph idx="1"/>
          </p:nvPr>
        </p:nvSpPr>
        <p:spPr/>
        <p:txBody>
          <a:bodyPr>
            <a:normAutofit lnSpcReduction="10000"/>
          </a:bodyPr>
          <a:lstStyle/>
          <a:p>
            <a:r>
              <a:rPr lang="en-US" sz="3200" dirty="0" smtClean="0"/>
              <a:t>All interviews and discussions were tape recorded</a:t>
            </a:r>
          </a:p>
          <a:p>
            <a:r>
              <a:rPr lang="en-US" sz="3200" dirty="0" smtClean="0"/>
              <a:t>Tapes were transcribed verbatim</a:t>
            </a:r>
          </a:p>
          <a:p>
            <a:r>
              <a:rPr lang="en-US" sz="3200" dirty="0" smtClean="0"/>
              <a:t>Transcriptions were edited by listening to tapes and reading</a:t>
            </a:r>
          </a:p>
          <a:p>
            <a:r>
              <a:rPr lang="en-US" sz="3200" dirty="0" smtClean="0"/>
              <a:t>Transcripts ran through computer program specifically for qualitative analyses</a:t>
            </a:r>
          </a:p>
          <a:p>
            <a:r>
              <a:rPr lang="en-US" sz="3200" dirty="0" smtClean="0"/>
              <a:t>Reading and coding of significance by researchers</a:t>
            </a:r>
            <a:endParaRPr lang="en-US" sz="3200" dirty="0"/>
          </a:p>
        </p:txBody>
      </p:sp>
    </p:spTree>
    <p:extLst>
      <p:ext uri="{BB962C8B-B14F-4D97-AF65-F5344CB8AC3E}">
        <p14:creationId xmlns:p14="http://schemas.microsoft.com/office/powerpoint/2010/main" val="32789087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3" name="Content Placeholder 2"/>
          <p:cNvSpPr>
            <a:spLocks noGrp="1"/>
          </p:cNvSpPr>
          <p:nvPr>
            <p:ph idx="1"/>
          </p:nvPr>
        </p:nvSpPr>
        <p:spPr/>
        <p:txBody>
          <a:bodyPr>
            <a:normAutofit fontScale="92500" lnSpcReduction="10000"/>
          </a:bodyPr>
          <a:lstStyle/>
          <a:p>
            <a:r>
              <a:rPr lang="en-US" sz="3200" dirty="0" smtClean="0"/>
              <a:t>What makes a place important?</a:t>
            </a:r>
          </a:p>
          <a:p>
            <a:pPr lvl="1"/>
            <a:r>
              <a:rPr lang="en-US" sz="3000" dirty="0" smtClean="0"/>
              <a:t>Ease of access to wild places</a:t>
            </a:r>
          </a:p>
          <a:p>
            <a:pPr lvl="1"/>
            <a:r>
              <a:rPr lang="en-US" sz="3000" dirty="0" smtClean="0"/>
              <a:t>Natural feel – </a:t>
            </a:r>
            <a:r>
              <a:rPr lang="en-US" sz="3000" dirty="0" err="1" smtClean="0"/>
              <a:t>roadlessness</a:t>
            </a:r>
            <a:endParaRPr lang="en-US" sz="3000" dirty="0" smtClean="0"/>
          </a:p>
          <a:p>
            <a:pPr lvl="1"/>
            <a:r>
              <a:rPr lang="en-US" sz="3000" dirty="0" smtClean="0"/>
              <a:t>Solitude</a:t>
            </a:r>
          </a:p>
          <a:p>
            <a:pPr lvl="1"/>
            <a:r>
              <a:rPr lang="en-US" sz="3000" dirty="0" smtClean="0"/>
              <a:t>Familiarity, and/or traditional uses</a:t>
            </a:r>
          </a:p>
          <a:p>
            <a:pPr lvl="1"/>
            <a:r>
              <a:rPr lang="en-US" sz="3000" dirty="0" smtClean="0"/>
              <a:t>Special physical features</a:t>
            </a:r>
          </a:p>
          <a:p>
            <a:pPr lvl="1"/>
            <a:r>
              <a:rPr lang="en-US" sz="3000" dirty="0" smtClean="0"/>
              <a:t>Work oriented</a:t>
            </a:r>
          </a:p>
          <a:p>
            <a:pPr lvl="1"/>
            <a:r>
              <a:rPr lang="en-US" sz="3000" dirty="0" smtClean="0"/>
              <a:t>Watershed protection</a:t>
            </a:r>
          </a:p>
          <a:p>
            <a:pPr lvl="1"/>
            <a:r>
              <a:rPr lang="en-US" sz="3000" dirty="0" smtClean="0"/>
              <a:t>New places to explore</a:t>
            </a:r>
          </a:p>
          <a:p>
            <a:pPr lvl="1"/>
            <a:r>
              <a:rPr lang="en-US" sz="3000" dirty="0" smtClean="0"/>
              <a:t>Cultural significance</a:t>
            </a:r>
          </a:p>
          <a:p>
            <a:endParaRPr lang="en-US" sz="3200" dirty="0" smtClean="0"/>
          </a:p>
          <a:p>
            <a:pPr lvl="1"/>
            <a:endParaRPr lang="en-US" sz="3000" dirty="0"/>
          </a:p>
        </p:txBody>
      </p:sp>
    </p:spTree>
    <p:extLst>
      <p:ext uri="{BB962C8B-B14F-4D97-AF65-F5344CB8AC3E}">
        <p14:creationId xmlns:p14="http://schemas.microsoft.com/office/powerpoint/2010/main" val="28272777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Bitterroot Community</a:t>
            </a:r>
            <a:endParaRPr lang="en-US" dirty="0"/>
          </a:p>
        </p:txBody>
      </p:sp>
      <p:sp>
        <p:nvSpPr>
          <p:cNvPr id="3" name="Content Placeholder 2"/>
          <p:cNvSpPr>
            <a:spLocks noGrp="1"/>
          </p:cNvSpPr>
          <p:nvPr>
            <p:ph idx="1"/>
          </p:nvPr>
        </p:nvSpPr>
        <p:spPr/>
        <p:txBody>
          <a:bodyPr>
            <a:normAutofit lnSpcReduction="10000"/>
          </a:bodyPr>
          <a:lstStyle/>
          <a:p>
            <a:r>
              <a:rPr lang="en-US" sz="3200" dirty="0" smtClean="0"/>
              <a:t>Did having a map on hand during interviews help the researchers?</a:t>
            </a:r>
          </a:p>
          <a:p>
            <a:endParaRPr lang="en-US" sz="3200" dirty="0"/>
          </a:p>
          <a:p>
            <a:r>
              <a:rPr lang="en-US" sz="3200" dirty="0" smtClean="0"/>
              <a:t>How might the resulting map &amp; list of places help the Forest Service in managing the Bitterroot?</a:t>
            </a:r>
          </a:p>
          <a:p>
            <a:endParaRPr lang="en-US" sz="3200" dirty="0"/>
          </a:p>
          <a:p>
            <a:r>
              <a:rPr lang="en-US" sz="3200" dirty="0" smtClean="0"/>
              <a:t>Could this information have been attained by quantitative means?</a:t>
            </a:r>
            <a:endParaRPr lang="en-US" sz="3200" dirty="0"/>
          </a:p>
        </p:txBody>
      </p:sp>
    </p:spTree>
    <p:extLst>
      <p:ext uri="{BB962C8B-B14F-4D97-AF65-F5344CB8AC3E}">
        <p14:creationId xmlns:p14="http://schemas.microsoft.com/office/powerpoint/2010/main" val="3182423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Cultural Mapping</a:t>
            </a:r>
            <a:endParaRPr lang="en-US" dirty="0"/>
          </a:p>
        </p:txBody>
      </p:sp>
      <p:sp>
        <p:nvSpPr>
          <p:cNvPr id="3" name="Content Placeholder 2"/>
          <p:cNvSpPr>
            <a:spLocks noGrp="1"/>
          </p:cNvSpPr>
          <p:nvPr>
            <p:ph idx="1"/>
          </p:nvPr>
        </p:nvSpPr>
        <p:spPr/>
        <p:txBody>
          <a:bodyPr/>
          <a:lstStyle/>
          <a:p>
            <a:r>
              <a:rPr lang="en-US" sz="3200" u="sng" dirty="0" smtClean="0"/>
              <a:t>Google Earth Outreach </a:t>
            </a:r>
            <a:r>
              <a:rPr lang="en-US" sz="3200" dirty="0" smtClean="0"/>
              <a:t>and the </a:t>
            </a:r>
            <a:r>
              <a:rPr lang="en-US" sz="3200" b="1" dirty="0" err="1" smtClean="0"/>
              <a:t>Surui</a:t>
            </a:r>
            <a:r>
              <a:rPr lang="en-US" sz="3200" b="1" dirty="0" smtClean="0"/>
              <a:t> Tribe </a:t>
            </a:r>
            <a:r>
              <a:rPr lang="en-US" sz="3200" dirty="0" smtClean="0"/>
              <a:t>of the Amazon</a:t>
            </a:r>
          </a:p>
          <a:p>
            <a:pPr lvl="1"/>
            <a:r>
              <a:rPr lang="en-US" dirty="0">
                <a:hlinkClick r:id="rId3"/>
              </a:rPr>
              <a:t>https://</a:t>
            </a:r>
            <a:r>
              <a:rPr lang="en-US" dirty="0" smtClean="0">
                <a:hlinkClick r:id="rId3"/>
              </a:rPr>
              <a:t>www.youtube.com/watch?v=xVv_XF5mKhI</a:t>
            </a:r>
            <a:endParaRPr lang="en-US" dirty="0" smtClean="0"/>
          </a:p>
          <a:p>
            <a:pPr lvl="2"/>
            <a:r>
              <a:rPr lang="en-US" dirty="0" smtClean="0"/>
              <a:t>Short version (4 min)</a:t>
            </a:r>
          </a:p>
          <a:p>
            <a:pPr lvl="1"/>
            <a:r>
              <a:rPr lang="en-US" dirty="0">
                <a:hlinkClick r:id="rId4"/>
              </a:rPr>
              <a:t>https://</a:t>
            </a:r>
            <a:r>
              <a:rPr lang="en-US" dirty="0" smtClean="0">
                <a:hlinkClick r:id="rId4"/>
              </a:rPr>
              <a:t>www.youtube.com/watch?v=tNp9j1O3CKk</a:t>
            </a:r>
            <a:endParaRPr lang="en-US" dirty="0" smtClean="0"/>
          </a:p>
          <a:p>
            <a:pPr lvl="2"/>
            <a:r>
              <a:rPr lang="en-US" dirty="0" smtClean="0"/>
              <a:t>Long version (8 min)</a:t>
            </a:r>
          </a:p>
          <a:p>
            <a:pPr lvl="2"/>
            <a:endParaRPr lang="en-US" dirty="0"/>
          </a:p>
          <a:p>
            <a:pPr lvl="2"/>
            <a:endParaRPr lang="en-US" dirty="0"/>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9600" y="3762375"/>
            <a:ext cx="4152900" cy="3019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2458" y="6135469"/>
            <a:ext cx="4188542" cy="646331"/>
          </a:xfrm>
          <a:prstGeom prst="rect">
            <a:avLst/>
          </a:prstGeom>
        </p:spPr>
        <p:txBody>
          <a:bodyPr wrap="square">
            <a:spAutoFit/>
          </a:bodyPr>
          <a:lstStyle/>
          <a:p>
            <a:r>
              <a:rPr lang="en-US" dirty="0"/>
              <a:t>https://www.google.com/earth/outreach/stories/surui.html</a:t>
            </a:r>
          </a:p>
        </p:txBody>
      </p:sp>
    </p:spTree>
    <p:extLst>
      <p:ext uri="{BB962C8B-B14F-4D97-AF65-F5344CB8AC3E}">
        <p14:creationId xmlns:p14="http://schemas.microsoft.com/office/powerpoint/2010/main" val="32539062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Surui</a:t>
            </a:r>
            <a:r>
              <a:rPr lang="en-US" dirty="0" smtClean="0"/>
              <a:t> and Carbon</a:t>
            </a:r>
            <a:endParaRPr lang="en-US" dirty="0"/>
          </a:p>
        </p:txBody>
      </p:sp>
      <p:sp>
        <p:nvSpPr>
          <p:cNvPr id="3" name="Content Placeholder 2"/>
          <p:cNvSpPr>
            <a:spLocks noGrp="1"/>
          </p:cNvSpPr>
          <p:nvPr>
            <p:ph idx="1"/>
          </p:nvPr>
        </p:nvSpPr>
        <p:spPr/>
        <p:txBody>
          <a:bodyPr>
            <a:normAutofit/>
          </a:bodyPr>
          <a:lstStyle/>
          <a:p>
            <a:r>
              <a:rPr lang="en-US" sz="2800" dirty="0" smtClean="0"/>
              <a:t>The </a:t>
            </a:r>
            <a:r>
              <a:rPr lang="en-US" sz="2800" dirty="0" err="1" smtClean="0"/>
              <a:t>Surui</a:t>
            </a:r>
            <a:r>
              <a:rPr lang="en-US" sz="2800" dirty="0" smtClean="0"/>
              <a:t> have used Google Earth Engine to monitor and protect their forests, and also to quantify carbon sequestration for sale on the open market</a:t>
            </a:r>
          </a:p>
          <a:p>
            <a:endParaRPr lang="en-US" sz="2800" dirty="0"/>
          </a:p>
          <a:p>
            <a:r>
              <a:rPr lang="en-US" sz="2400" dirty="0">
                <a:hlinkClick r:id="rId3"/>
              </a:rPr>
              <a:t>https://www.youtube.com/watch?v=riYSJBD8gEM#t=57</a:t>
            </a:r>
            <a:endParaRPr lang="en-US" sz="2400" dirty="0"/>
          </a:p>
        </p:txBody>
      </p:sp>
    </p:spTree>
    <p:extLst>
      <p:ext uri="{BB962C8B-B14F-4D97-AF65-F5344CB8AC3E}">
        <p14:creationId xmlns:p14="http://schemas.microsoft.com/office/powerpoint/2010/main" val="11562257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Google and the </a:t>
            </a:r>
            <a:r>
              <a:rPr lang="en-US" dirty="0" err="1" smtClean="0"/>
              <a:t>Surui</a:t>
            </a:r>
            <a:endParaRPr lang="en-US" dirty="0"/>
          </a:p>
        </p:txBody>
      </p:sp>
      <p:sp>
        <p:nvSpPr>
          <p:cNvPr id="3" name="Content Placeholder 2"/>
          <p:cNvSpPr>
            <a:spLocks noGrp="1"/>
          </p:cNvSpPr>
          <p:nvPr>
            <p:ph idx="1"/>
          </p:nvPr>
        </p:nvSpPr>
        <p:spPr/>
        <p:txBody>
          <a:bodyPr>
            <a:normAutofit/>
          </a:bodyPr>
          <a:lstStyle/>
          <a:p>
            <a:r>
              <a:rPr lang="en-US" sz="3200" dirty="0" smtClean="0"/>
              <a:t>What are some </a:t>
            </a:r>
            <a:r>
              <a:rPr lang="en-US" sz="3200" u="sng" dirty="0" smtClean="0"/>
              <a:t>goals</a:t>
            </a:r>
            <a:r>
              <a:rPr lang="en-US" sz="3200" dirty="0" smtClean="0"/>
              <a:t> of this effort?</a:t>
            </a:r>
          </a:p>
          <a:p>
            <a:endParaRPr lang="en-US" sz="3200" dirty="0"/>
          </a:p>
          <a:p>
            <a:r>
              <a:rPr lang="en-US" sz="3200" dirty="0" smtClean="0"/>
              <a:t>Is this </a:t>
            </a:r>
            <a:r>
              <a:rPr lang="en-US" sz="3200" i="1" dirty="0" smtClean="0"/>
              <a:t>research</a:t>
            </a:r>
            <a:r>
              <a:rPr lang="en-US" sz="3200" dirty="0" smtClean="0"/>
              <a:t> or </a:t>
            </a:r>
            <a:r>
              <a:rPr lang="en-US" sz="3200" i="1" dirty="0" smtClean="0"/>
              <a:t>philanthropy</a:t>
            </a:r>
            <a:r>
              <a:rPr lang="en-US" sz="3200" dirty="0" smtClean="0"/>
              <a:t>?</a:t>
            </a:r>
          </a:p>
          <a:p>
            <a:endParaRPr lang="en-US" sz="3200" dirty="0"/>
          </a:p>
          <a:p>
            <a:r>
              <a:rPr lang="en-US" sz="3200" dirty="0" smtClean="0"/>
              <a:t>What are some research questions we can answer using the </a:t>
            </a:r>
            <a:r>
              <a:rPr lang="en-US" sz="3200" dirty="0" err="1" smtClean="0"/>
              <a:t>Surui</a:t>
            </a:r>
            <a:r>
              <a:rPr lang="en-US" sz="3200" dirty="0" smtClean="0"/>
              <a:t> map?</a:t>
            </a:r>
          </a:p>
          <a:p>
            <a:endParaRPr lang="en-US" sz="3200" dirty="0"/>
          </a:p>
          <a:p>
            <a:endParaRPr lang="en-US" sz="3200" dirty="0"/>
          </a:p>
        </p:txBody>
      </p:sp>
    </p:spTree>
    <p:extLst>
      <p:ext uri="{BB962C8B-B14F-4D97-AF65-F5344CB8AC3E}">
        <p14:creationId xmlns:p14="http://schemas.microsoft.com/office/powerpoint/2010/main" val="1563570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4343400"/>
            <a:ext cx="3041156" cy="2337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381000" y="37068"/>
            <a:ext cx="7620000" cy="1143000"/>
          </a:xfrm>
        </p:spPr>
        <p:txBody>
          <a:bodyPr/>
          <a:lstStyle/>
          <a:p>
            <a:r>
              <a:rPr lang="en-US" sz="4800" b="1" dirty="0" smtClean="0">
                <a:effectLst>
                  <a:outerShdw blurRad="38100" dist="38100" dir="2700000" algn="tl">
                    <a:srgbClr val="000000">
                      <a:alpha val="43137"/>
                    </a:srgbClr>
                  </a:outerShdw>
                </a:effectLst>
              </a:rPr>
              <a:t>Today</a:t>
            </a:r>
            <a:endParaRPr lang="en-US" sz="48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0" y="1219200"/>
            <a:ext cx="3436362" cy="4800600"/>
          </a:xfrm>
        </p:spPr>
        <p:txBody>
          <a:bodyPr>
            <a:normAutofit/>
          </a:bodyPr>
          <a:lstStyle/>
          <a:p>
            <a:r>
              <a:rPr lang="en-US" sz="3200" dirty="0" smtClean="0"/>
              <a:t>Participatory Mapping</a:t>
            </a:r>
            <a:endParaRPr lang="en-US" sz="3200" dirty="0"/>
          </a:p>
          <a:p>
            <a:endParaRPr lang="en-US" sz="600" dirty="0"/>
          </a:p>
          <a:p>
            <a:r>
              <a:rPr lang="en-US" sz="3200" dirty="0" smtClean="0"/>
              <a:t>Historical Reconstruction using </a:t>
            </a:r>
            <a:r>
              <a:rPr lang="en-US" sz="3200" dirty="0" smtClean="0"/>
              <a:t>photographs</a:t>
            </a:r>
            <a:endParaRPr lang="en-US" sz="3200" dirty="0" smtClean="0"/>
          </a:p>
        </p:txBody>
      </p:sp>
      <p:pic>
        <p:nvPicPr>
          <p:cNvPr id="614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6036" y="4343401"/>
            <a:ext cx="3512260" cy="2337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436362" y="3974068"/>
            <a:ext cx="4399538" cy="369332"/>
          </a:xfrm>
          <a:prstGeom prst="rect">
            <a:avLst/>
          </a:prstGeom>
        </p:spPr>
        <p:txBody>
          <a:bodyPr wrap="none">
            <a:spAutoFit/>
          </a:bodyPr>
          <a:lstStyle/>
          <a:p>
            <a:pPr marL="411480" lvl="1" indent="0">
              <a:buNone/>
            </a:pPr>
            <a:r>
              <a:rPr lang="en-US" dirty="0">
                <a:hlinkClick r:id="rId5"/>
              </a:rPr>
              <a:t>http://ag.arizona.edu/SRER/photos.html</a:t>
            </a:r>
            <a:endParaRPr lang="en-US" dirty="0"/>
          </a:p>
        </p:txBody>
      </p:sp>
      <p:pic>
        <p:nvPicPr>
          <p:cNvPr id="8" name="Shape 140"/>
          <p:cNvPicPr preferRelativeResize="0"/>
          <p:nvPr/>
        </p:nvPicPr>
        <p:blipFill>
          <a:blip r:embed="rId6"/>
          <a:stretch>
            <a:fillRect/>
          </a:stretch>
        </p:blipFill>
        <p:spPr>
          <a:xfrm>
            <a:off x="3436362" y="608568"/>
            <a:ext cx="4399538" cy="3352800"/>
          </a:xfrm>
          <a:prstGeom prst="rect">
            <a:avLst/>
          </a:prstGeom>
        </p:spPr>
      </p:pic>
    </p:spTree>
    <p:extLst>
      <p:ext uri="{BB962C8B-B14F-4D97-AF65-F5344CB8AC3E}">
        <p14:creationId xmlns:p14="http://schemas.microsoft.com/office/powerpoint/2010/main" val="2541119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9"/>
        <p:cNvGrpSpPr/>
        <p:nvPr/>
      </p:nvGrpSpPr>
      <p:grpSpPr>
        <a:xfrm>
          <a:off x="0" y="0"/>
          <a:ext cx="0" cy="0"/>
          <a:chOff x="0" y="0"/>
          <a:chExt cx="0" cy="0"/>
        </a:xfrm>
      </p:grpSpPr>
      <p:sp>
        <p:nvSpPr>
          <p:cNvPr id="70" name="Shape 70"/>
          <p:cNvSpPr txBox="1">
            <a:spLocks noGrp="1"/>
          </p:cNvSpPr>
          <p:nvPr>
            <p:ph type="subTitle" idx="1"/>
          </p:nvPr>
        </p:nvSpPr>
        <p:spPr>
          <a:xfrm>
            <a:off x="801525" y="2630200"/>
            <a:ext cx="7586400" cy="2095499"/>
          </a:xfrm>
          <a:prstGeom prst="rect">
            <a:avLst/>
          </a:prstGeom>
          <a:noFill/>
          <a:ln>
            <a:noFill/>
          </a:ln>
        </p:spPr>
        <p:txBody>
          <a:bodyPr lIns="0" tIns="0" rIns="0" bIns="0" anchor="t" anchorCtr="0">
            <a:noAutofit/>
          </a:bodyPr>
          <a:lstStyle/>
          <a:p>
            <a:endParaRPr lang="en" sz="2000" b="1" dirty="0">
              <a:rtl val="0"/>
            </a:endParaRPr>
          </a:p>
          <a:p>
            <a:endParaRPr lang="en" sz="2000" b="1" dirty="0">
              <a:rtl val="0"/>
            </a:endParaRPr>
          </a:p>
          <a:p>
            <a:endParaRPr lang="en" sz="2000" b="1" dirty="0">
              <a:rtl val="0"/>
            </a:endParaRPr>
          </a:p>
          <a:p>
            <a:endParaRPr lang="en" sz="2000" b="1" dirty="0">
              <a:rtl val="0"/>
            </a:endParaRPr>
          </a:p>
          <a:p>
            <a:endParaRPr lang="en" sz="2000" b="1" dirty="0">
              <a:rtl val="0"/>
            </a:endParaRPr>
          </a:p>
        </p:txBody>
      </p:sp>
      <p:sp>
        <p:nvSpPr>
          <p:cNvPr id="71" name="Shape 71"/>
          <p:cNvSpPr txBox="1">
            <a:spLocks noGrp="1"/>
          </p:cNvSpPr>
          <p:nvPr>
            <p:ph type="ctrTitle"/>
          </p:nvPr>
        </p:nvSpPr>
        <p:spPr>
          <a:xfrm>
            <a:off x="801525" y="375699"/>
            <a:ext cx="6007199" cy="2095499"/>
          </a:xfrm>
          <a:prstGeom prst="rect">
            <a:avLst/>
          </a:prstGeom>
          <a:noFill/>
          <a:ln>
            <a:noFill/>
          </a:ln>
        </p:spPr>
        <p:txBody>
          <a:bodyPr lIns="0" tIns="0" rIns="0" bIns="0" anchor="b" anchorCtr="0">
            <a:noAutofit/>
          </a:bodyPr>
          <a:lstStyle/>
          <a:p>
            <a:pPr marL="0" marR="0" lvl="0" indent="0" algn="l" rtl="0">
              <a:lnSpc>
                <a:spcPct val="95000"/>
              </a:lnSpc>
              <a:spcBef>
                <a:spcPts val="0"/>
              </a:spcBef>
              <a:spcAft>
                <a:spcPts val="0"/>
              </a:spcAft>
              <a:buClr>
                <a:srgbClr val="0081C6"/>
              </a:buClr>
              <a:buSzPct val="25000"/>
              <a:buFont typeface="Arial"/>
              <a:buNone/>
            </a:pPr>
            <a:r>
              <a:rPr lang="en" sz="4800" b="1" dirty="0"/>
              <a:t>Making our First </a:t>
            </a:r>
            <a:r>
              <a:rPr lang="en" sz="4800" b="1" dirty="0" smtClean="0"/>
              <a:t>Participatory Map</a:t>
            </a:r>
            <a:endParaRPr lang="en" sz="4800" b="1" dirty="0"/>
          </a:p>
        </p:txBody>
      </p:sp>
      <p:pic>
        <p:nvPicPr>
          <p:cNvPr id="72" name="Shape 72"/>
          <p:cNvPicPr preferRelativeResize="0"/>
          <p:nvPr/>
        </p:nvPicPr>
        <p:blipFill>
          <a:blip r:embed="rId3"/>
          <a:stretch>
            <a:fillRect/>
          </a:stretch>
        </p:blipFill>
        <p:spPr>
          <a:xfrm>
            <a:off x="3307198" y="4964548"/>
            <a:ext cx="5836800" cy="1893450"/>
          </a:xfrm>
          <a:prstGeom prst="rect">
            <a:avLst/>
          </a:prstGeom>
        </p:spPr>
      </p:pic>
      <p:pic>
        <p:nvPicPr>
          <p:cNvPr id="73" name="Shape 73"/>
          <p:cNvPicPr preferRelativeResize="0"/>
          <p:nvPr/>
        </p:nvPicPr>
        <p:blipFill>
          <a:blip r:embed="rId4"/>
          <a:stretch>
            <a:fillRect/>
          </a:stretch>
        </p:blipFill>
        <p:spPr>
          <a:xfrm>
            <a:off x="213596" y="6309671"/>
            <a:ext cx="2472283" cy="358481"/>
          </a:xfrm>
          <a:prstGeom prst="rect">
            <a:avLst/>
          </a:prstGeom>
        </p:spPr>
      </p:pic>
    </p:spTree>
    <p:extLst>
      <p:ext uri="{BB962C8B-B14F-4D97-AF65-F5344CB8AC3E}">
        <p14:creationId xmlns:p14="http://schemas.microsoft.com/office/powerpoint/2010/main" val="1991997326"/>
      </p:ext>
    </p:extLst>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Qualitative Methods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7486035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title"/>
          </p:nvPr>
        </p:nvSpPr>
        <p:spPr>
          <a:xfrm>
            <a:off x="274318" y="182879"/>
            <a:ext cx="8045399" cy="10509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Arial"/>
              <a:buNone/>
            </a:pPr>
            <a:r>
              <a:rPr lang="en" sz="3200">
                <a:solidFill>
                  <a:srgbClr val="3D85C6"/>
                </a:solidFill>
              </a:rPr>
              <a:t>What is Google Maps Engine Lite?</a:t>
            </a:r>
          </a:p>
        </p:txBody>
      </p:sp>
      <p:sp>
        <p:nvSpPr>
          <p:cNvPr id="85" name="Shape 85"/>
          <p:cNvSpPr txBox="1"/>
          <p:nvPr/>
        </p:nvSpPr>
        <p:spPr>
          <a:xfrm>
            <a:off x="429049" y="1302400"/>
            <a:ext cx="8473500" cy="4253100"/>
          </a:xfrm>
          <a:prstGeom prst="rect">
            <a:avLst/>
          </a:prstGeom>
          <a:noFill/>
        </p:spPr>
        <p:txBody>
          <a:bodyPr lIns="91425" tIns="91425" rIns="91425" bIns="91425" anchor="t" anchorCtr="0">
            <a:noAutofit/>
          </a:bodyPr>
          <a:lstStyle/>
          <a:p>
            <a:r>
              <a:rPr lang="en" sz="2400" kern="0">
                <a:solidFill>
                  <a:srgbClr val="000000"/>
                </a:solidFill>
                <a:ea typeface="arial"/>
                <a:cs typeface="arial"/>
                <a:sym typeface="arial"/>
                <a:rtl val="0"/>
              </a:rPr>
              <a:t>A</a:t>
            </a:r>
            <a:r>
              <a:rPr lang="en" sz="2400" kern="0">
                <a:solidFill>
                  <a:srgbClr val="000000"/>
                </a:solidFill>
                <a:cs typeface="Arial"/>
                <a:sym typeface="Arial"/>
                <a:rtl val="0"/>
              </a:rPr>
              <a:t> powerful and easy-to use mapping tool in the Google cloud</a:t>
            </a:r>
          </a:p>
          <a:p>
            <a:pPr marL="457200" indent="-298450">
              <a:buClr>
                <a:srgbClr val="000000"/>
              </a:buClr>
              <a:buSzPct val="76388"/>
              <a:buFont typeface="Arial"/>
              <a:buChar char="•"/>
            </a:pPr>
            <a:r>
              <a:rPr lang="en" sz="2400" b="1" kern="0">
                <a:solidFill>
                  <a:srgbClr val="000000"/>
                </a:solidFill>
                <a:cs typeface="Arial"/>
                <a:sym typeface="Arial"/>
                <a:rtl val="0"/>
              </a:rPr>
              <a:t>Collaborate </a:t>
            </a:r>
            <a:r>
              <a:rPr lang="en" sz="2400" kern="0">
                <a:solidFill>
                  <a:srgbClr val="000000"/>
                </a:solidFill>
                <a:cs typeface="Arial"/>
                <a:sym typeface="Arial"/>
                <a:rtl val="0"/>
              </a:rPr>
              <a:t>with your team</a:t>
            </a:r>
          </a:p>
          <a:p>
            <a:pPr marL="457200" indent="-298450">
              <a:buClr>
                <a:srgbClr val="000000"/>
              </a:buClr>
              <a:buSzPct val="76388"/>
              <a:buFont typeface="Arial"/>
              <a:buChar char="•"/>
            </a:pPr>
            <a:r>
              <a:rPr lang="en" sz="2400" b="1" kern="0">
                <a:solidFill>
                  <a:srgbClr val="000000"/>
                </a:solidFill>
                <a:cs typeface="Arial"/>
                <a:sym typeface="Arial"/>
                <a:rtl val="0"/>
              </a:rPr>
              <a:t>Import </a:t>
            </a:r>
            <a:r>
              <a:rPr lang="en" sz="2400" kern="0">
                <a:solidFill>
                  <a:srgbClr val="000000"/>
                </a:solidFill>
                <a:cs typeface="Arial"/>
                <a:sym typeface="Arial"/>
                <a:rtl val="0"/>
              </a:rPr>
              <a:t>small spreadsheets of locations</a:t>
            </a:r>
          </a:p>
          <a:p>
            <a:pPr marL="457200" indent="-298450">
              <a:buClr>
                <a:srgbClr val="000000"/>
              </a:buClr>
              <a:buSzPct val="76388"/>
              <a:buFont typeface="Arial"/>
              <a:buChar char="•"/>
            </a:pPr>
            <a:r>
              <a:rPr lang="en" sz="2400" b="1" kern="0">
                <a:solidFill>
                  <a:srgbClr val="000000"/>
                </a:solidFill>
                <a:cs typeface="Arial"/>
                <a:sym typeface="Arial"/>
                <a:rtl val="0"/>
              </a:rPr>
              <a:t>Style </a:t>
            </a:r>
            <a:r>
              <a:rPr lang="en" sz="2400" kern="0">
                <a:solidFill>
                  <a:srgbClr val="000000"/>
                </a:solidFill>
                <a:cs typeface="Arial"/>
                <a:sym typeface="Arial"/>
                <a:rtl val="0"/>
              </a:rPr>
              <a:t>and visualize 3 different data sets</a:t>
            </a:r>
          </a:p>
          <a:p>
            <a:pPr marL="457200" indent="-298450">
              <a:buClr>
                <a:srgbClr val="000000"/>
              </a:buClr>
              <a:buSzPct val="76388"/>
              <a:buFont typeface="Arial"/>
              <a:buChar char="•"/>
            </a:pPr>
            <a:r>
              <a:rPr lang="en" sz="2400" b="1" kern="0">
                <a:solidFill>
                  <a:srgbClr val="000000"/>
                </a:solidFill>
                <a:cs typeface="Arial"/>
                <a:sym typeface="Arial"/>
                <a:rtl val="0"/>
              </a:rPr>
              <a:t>Embed </a:t>
            </a:r>
            <a:r>
              <a:rPr lang="en" sz="2400" kern="0">
                <a:solidFill>
                  <a:srgbClr val="000000"/>
                </a:solidFill>
                <a:cs typeface="Arial"/>
                <a:sym typeface="Arial"/>
                <a:rtl val="0"/>
              </a:rPr>
              <a:t>on your website and share online</a:t>
            </a:r>
          </a:p>
        </p:txBody>
      </p:sp>
      <p:pic>
        <p:nvPicPr>
          <p:cNvPr id="86" name="Shape 86"/>
          <p:cNvPicPr preferRelativeResize="0"/>
          <p:nvPr/>
        </p:nvPicPr>
        <p:blipFill>
          <a:blip r:embed="rId3"/>
          <a:stretch>
            <a:fillRect/>
          </a:stretch>
        </p:blipFill>
        <p:spPr>
          <a:xfrm>
            <a:off x="7492397" y="114698"/>
            <a:ext cx="1131825" cy="1126350"/>
          </a:xfrm>
          <a:prstGeom prst="rect">
            <a:avLst/>
          </a:prstGeom>
          <a:noFill/>
          <a:ln>
            <a:noFill/>
          </a:ln>
        </p:spPr>
      </p:pic>
      <p:pic>
        <p:nvPicPr>
          <p:cNvPr id="87" name="Shape 87"/>
          <p:cNvPicPr preferRelativeResize="0"/>
          <p:nvPr/>
        </p:nvPicPr>
        <p:blipFill>
          <a:blip r:embed="rId4"/>
          <a:stretch>
            <a:fillRect/>
          </a:stretch>
        </p:blipFill>
        <p:spPr>
          <a:xfrm>
            <a:off x="2060048" y="3959570"/>
            <a:ext cx="5183374" cy="2437425"/>
          </a:xfrm>
          <a:prstGeom prst="rect">
            <a:avLst/>
          </a:prstGeom>
          <a:noFill/>
          <a:ln>
            <a:noFill/>
          </a:ln>
        </p:spPr>
      </p:pic>
    </p:spTree>
    <p:extLst>
      <p:ext uri="{BB962C8B-B14F-4D97-AF65-F5344CB8AC3E}">
        <p14:creationId xmlns:p14="http://schemas.microsoft.com/office/powerpoint/2010/main" val="3043085237"/>
      </p:ext>
    </p:extLst>
  </p:cSld>
  <p:clrMapOvr>
    <a:masterClrMapping/>
  </p:clrMapOvr>
  <p:transition spd="slow">
    <p:cu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pic>
        <p:nvPicPr>
          <p:cNvPr id="100" name="Shape 100"/>
          <p:cNvPicPr preferRelativeResize="0"/>
          <p:nvPr/>
        </p:nvPicPr>
        <p:blipFill>
          <a:blip r:embed="rId3"/>
          <a:stretch>
            <a:fillRect/>
          </a:stretch>
        </p:blipFill>
        <p:spPr>
          <a:xfrm>
            <a:off x="213596" y="6309671"/>
            <a:ext cx="2472283" cy="358481"/>
          </a:xfrm>
          <a:prstGeom prst="rect">
            <a:avLst/>
          </a:prstGeom>
        </p:spPr>
      </p:pic>
      <p:sp>
        <p:nvSpPr>
          <p:cNvPr id="101" name="Shape 101"/>
          <p:cNvSpPr txBox="1"/>
          <p:nvPr/>
        </p:nvSpPr>
        <p:spPr>
          <a:xfrm>
            <a:off x="6729025" y="6367633"/>
            <a:ext cx="2405999" cy="477899"/>
          </a:xfrm>
          <a:prstGeom prst="rect">
            <a:avLst/>
          </a:prstGeom>
        </p:spPr>
        <p:txBody>
          <a:bodyPr lIns="91425" tIns="91425" rIns="91425" bIns="91425" anchor="t" anchorCtr="0">
            <a:noAutofit/>
          </a:bodyPr>
          <a:lstStyle/>
          <a:p>
            <a:r>
              <a:rPr lang="en" sz="1400" kern="0">
                <a:solidFill>
                  <a:srgbClr val="38761D"/>
                </a:solidFill>
                <a:cs typeface="Arial"/>
                <a:sym typeface="Arial"/>
                <a:rtl val="0"/>
              </a:rPr>
              <a:t>earth.google.com/outreach</a:t>
            </a:r>
          </a:p>
        </p:txBody>
      </p:sp>
      <p:sp>
        <p:nvSpPr>
          <p:cNvPr id="102" name="Shape 102"/>
          <p:cNvSpPr txBox="1">
            <a:spLocks noGrp="1"/>
          </p:cNvSpPr>
          <p:nvPr>
            <p:ph type="title"/>
          </p:nvPr>
        </p:nvSpPr>
        <p:spPr>
          <a:xfrm>
            <a:off x="163875" y="119233"/>
            <a:ext cx="8869799" cy="1507199"/>
          </a:xfrm>
          <a:prstGeom prst="rect">
            <a:avLst/>
          </a:prstGeom>
          <a:noFill/>
          <a:ln>
            <a:noFill/>
          </a:ln>
        </p:spPr>
        <p:txBody>
          <a:bodyPr lIns="91425" tIns="91425" rIns="91425" bIns="91425" anchor="ctr" anchorCtr="0">
            <a:noAutofit/>
          </a:bodyPr>
          <a:lstStyle/>
          <a:p>
            <a:pPr lvl="0" algn="l" rtl="0">
              <a:buClr>
                <a:srgbClr val="3D85C6"/>
              </a:buClr>
              <a:buSzPct val="25000"/>
              <a:buFont typeface="Arial"/>
              <a:buNone/>
            </a:pPr>
            <a:r>
              <a:rPr lang="en" sz="3200" b="1">
                <a:solidFill>
                  <a:srgbClr val="3D85C6"/>
                </a:solidFill>
                <a:latin typeface="Arial"/>
                <a:ea typeface="Arial"/>
                <a:cs typeface="Arial"/>
                <a:sym typeface="Arial"/>
              </a:rPr>
              <a:t>Advantages of using Google Earth &amp; Maps</a:t>
            </a:r>
          </a:p>
          <a:p>
            <a:endParaRPr lang="en" sz="3200" b="1">
              <a:solidFill>
                <a:srgbClr val="3D85C6"/>
              </a:solidFill>
              <a:latin typeface="Arial"/>
              <a:ea typeface="Arial"/>
              <a:cs typeface="Arial"/>
              <a:sym typeface="Arial"/>
            </a:endParaRPr>
          </a:p>
        </p:txBody>
      </p:sp>
      <p:pic>
        <p:nvPicPr>
          <p:cNvPr id="103" name="Shape 103"/>
          <p:cNvPicPr preferRelativeResize="0"/>
          <p:nvPr/>
        </p:nvPicPr>
        <p:blipFill>
          <a:blip r:embed="rId4"/>
          <a:stretch>
            <a:fillRect/>
          </a:stretch>
        </p:blipFill>
        <p:spPr>
          <a:xfrm>
            <a:off x="876526" y="1109396"/>
            <a:ext cx="2752340" cy="2191941"/>
          </a:xfrm>
          <a:prstGeom prst="rect">
            <a:avLst/>
          </a:prstGeom>
        </p:spPr>
      </p:pic>
      <p:pic>
        <p:nvPicPr>
          <p:cNvPr id="104" name="Shape 104"/>
          <p:cNvPicPr preferRelativeResize="0"/>
          <p:nvPr/>
        </p:nvPicPr>
        <p:blipFill>
          <a:blip r:embed="rId5"/>
          <a:stretch>
            <a:fillRect/>
          </a:stretch>
        </p:blipFill>
        <p:spPr>
          <a:xfrm>
            <a:off x="4747892" y="1250487"/>
            <a:ext cx="2680950" cy="1752929"/>
          </a:xfrm>
          <a:prstGeom prst="rect">
            <a:avLst/>
          </a:prstGeom>
        </p:spPr>
      </p:pic>
      <p:pic>
        <p:nvPicPr>
          <p:cNvPr id="105" name="Shape 105"/>
          <p:cNvPicPr preferRelativeResize="0"/>
          <p:nvPr/>
        </p:nvPicPr>
        <p:blipFill>
          <a:blip r:embed="rId6"/>
          <a:stretch>
            <a:fillRect/>
          </a:stretch>
        </p:blipFill>
        <p:spPr>
          <a:xfrm>
            <a:off x="274318" y="3812642"/>
            <a:ext cx="3080647" cy="2129069"/>
          </a:xfrm>
          <a:prstGeom prst="rect">
            <a:avLst/>
          </a:prstGeom>
        </p:spPr>
      </p:pic>
      <p:pic>
        <p:nvPicPr>
          <p:cNvPr id="106" name="Shape 106"/>
          <p:cNvPicPr preferRelativeResize="0"/>
          <p:nvPr/>
        </p:nvPicPr>
        <p:blipFill>
          <a:blip r:embed="rId7"/>
          <a:stretch>
            <a:fillRect/>
          </a:stretch>
        </p:blipFill>
        <p:spPr>
          <a:xfrm>
            <a:off x="4747892" y="3812644"/>
            <a:ext cx="3287532" cy="2129068"/>
          </a:xfrm>
          <a:prstGeom prst="rect">
            <a:avLst/>
          </a:prstGeom>
        </p:spPr>
      </p:pic>
    </p:spTree>
    <p:extLst>
      <p:ext uri="{BB962C8B-B14F-4D97-AF65-F5344CB8AC3E}">
        <p14:creationId xmlns:p14="http://schemas.microsoft.com/office/powerpoint/2010/main" val="354871134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fade">
                                      <p:cBhvr>
                                        <p:cTn id="7" dur="1000"/>
                                        <p:tgtEl>
                                          <p:spTgt spid="10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4"/>
                                        </p:tgtEl>
                                        <p:attrNameLst>
                                          <p:attrName>style.visibility</p:attrName>
                                        </p:attrNameLst>
                                      </p:cBhvr>
                                      <p:to>
                                        <p:strVal val="visible"/>
                                      </p:to>
                                    </p:set>
                                    <p:animEffect transition="in" filter="fade">
                                      <p:cBhvr>
                                        <p:cTn id="12" dur="1000"/>
                                        <p:tgtEl>
                                          <p:spTgt spid="10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5"/>
                                        </p:tgtEl>
                                        <p:attrNameLst>
                                          <p:attrName>style.visibility</p:attrName>
                                        </p:attrNameLst>
                                      </p:cBhvr>
                                      <p:to>
                                        <p:strVal val="visible"/>
                                      </p:to>
                                    </p:set>
                                    <p:animEffect transition="in" filter="fade">
                                      <p:cBhvr>
                                        <p:cTn id="17" dur="1000"/>
                                        <p:tgtEl>
                                          <p:spTgt spid="10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6"/>
                                        </p:tgtEl>
                                        <p:attrNameLst>
                                          <p:attrName>style.visibility</p:attrName>
                                        </p:attrNameLst>
                                      </p:cBhvr>
                                      <p:to>
                                        <p:strVal val="visible"/>
                                      </p:to>
                                    </p:set>
                                    <p:animEffect transition="in" filter="fade">
                                      <p:cBhvr>
                                        <p:cTn id="22" dur="10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pic>
        <p:nvPicPr>
          <p:cNvPr id="111" name="Shape 111"/>
          <p:cNvPicPr preferRelativeResize="0"/>
          <p:nvPr/>
        </p:nvPicPr>
        <p:blipFill>
          <a:blip r:embed="rId3"/>
          <a:stretch>
            <a:fillRect/>
          </a:stretch>
        </p:blipFill>
        <p:spPr>
          <a:xfrm>
            <a:off x="213596" y="6309671"/>
            <a:ext cx="2472283" cy="358481"/>
          </a:xfrm>
          <a:prstGeom prst="rect">
            <a:avLst/>
          </a:prstGeom>
        </p:spPr>
      </p:pic>
      <p:sp>
        <p:nvSpPr>
          <p:cNvPr id="112" name="Shape 112"/>
          <p:cNvSpPr txBox="1"/>
          <p:nvPr/>
        </p:nvSpPr>
        <p:spPr>
          <a:xfrm>
            <a:off x="6729025" y="6367633"/>
            <a:ext cx="2405999" cy="477899"/>
          </a:xfrm>
          <a:prstGeom prst="rect">
            <a:avLst/>
          </a:prstGeom>
        </p:spPr>
        <p:txBody>
          <a:bodyPr lIns="91425" tIns="91425" rIns="91425" bIns="91425" anchor="t" anchorCtr="0">
            <a:noAutofit/>
          </a:bodyPr>
          <a:lstStyle/>
          <a:p>
            <a:r>
              <a:rPr lang="en" sz="1400" kern="0">
                <a:solidFill>
                  <a:srgbClr val="38761D"/>
                </a:solidFill>
                <a:cs typeface="Arial"/>
                <a:sym typeface="Arial"/>
                <a:rtl val="0"/>
              </a:rPr>
              <a:t>earth.google.com/outreach</a:t>
            </a:r>
          </a:p>
        </p:txBody>
      </p:sp>
      <p:sp>
        <p:nvSpPr>
          <p:cNvPr id="113" name="Shape 113"/>
          <p:cNvSpPr/>
          <p:nvPr/>
        </p:nvSpPr>
        <p:spPr>
          <a:xfrm>
            <a:off x="81772" y="5255493"/>
            <a:ext cx="8985300" cy="969599"/>
          </a:xfrm>
          <a:prstGeom prst="rect">
            <a:avLst/>
          </a:prstGeom>
          <a:solidFill>
            <a:srgbClr val="BFBFBF"/>
          </a:solidFill>
          <a:ln>
            <a:noFill/>
          </a:ln>
        </p:spPr>
        <p:txBody>
          <a:bodyPr lIns="91425" tIns="45700" rIns="91425" bIns="45700" anchor="ctr" anchorCtr="0">
            <a:noAutofit/>
          </a:bodyPr>
          <a:lstStyle/>
          <a:p>
            <a:endParaRPr sz="1400" kern="0">
              <a:solidFill>
                <a:srgbClr val="000000"/>
              </a:solidFill>
              <a:cs typeface="Arial"/>
              <a:sym typeface="Arial"/>
              <a:rtl val="0"/>
            </a:endParaRPr>
          </a:p>
        </p:txBody>
      </p:sp>
      <p:sp>
        <p:nvSpPr>
          <p:cNvPr id="114" name="Shape 114"/>
          <p:cNvSpPr/>
          <p:nvPr/>
        </p:nvSpPr>
        <p:spPr>
          <a:xfrm>
            <a:off x="81772" y="1157579"/>
            <a:ext cx="8985300" cy="3925500"/>
          </a:xfrm>
          <a:prstGeom prst="rect">
            <a:avLst/>
          </a:prstGeom>
          <a:solidFill>
            <a:srgbClr val="D8D8D8"/>
          </a:solidFill>
          <a:ln>
            <a:noFill/>
          </a:ln>
        </p:spPr>
        <p:txBody>
          <a:bodyPr lIns="91425" tIns="45700" rIns="91425" bIns="45700" anchor="ctr" anchorCtr="0">
            <a:noAutofit/>
          </a:bodyPr>
          <a:lstStyle/>
          <a:p>
            <a:endParaRPr sz="1400" kern="0">
              <a:solidFill>
                <a:srgbClr val="000000"/>
              </a:solidFill>
              <a:cs typeface="Arial"/>
              <a:sym typeface="Arial"/>
              <a:rtl val="0"/>
            </a:endParaRPr>
          </a:p>
        </p:txBody>
      </p:sp>
      <p:sp>
        <p:nvSpPr>
          <p:cNvPr id="115" name="Shape 115"/>
          <p:cNvSpPr txBox="1">
            <a:spLocks noGrp="1"/>
          </p:cNvSpPr>
          <p:nvPr>
            <p:ph type="title"/>
          </p:nvPr>
        </p:nvSpPr>
        <p:spPr>
          <a:xfrm>
            <a:off x="274318" y="182879"/>
            <a:ext cx="8514600" cy="10509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3D85C6"/>
              </a:buClr>
              <a:buSzPct val="25000"/>
              <a:buFont typeface="Arial"/>
              <a:buNone/>
            </a:pPr>
            <a:r>
              <a:rPr lang="en" sz="3200" b="1" i="0" u="none" strike="noStrike" cap="none" baseline="0">
                <a:solidFill>
                  <a:srgbClr val="3D85C6"/>
                </a:solidFill>
                <a:latin typeface="Arial"/>
                <a:ea typeface="Arial"/>
                <a:cs typeface="Arial"/>
                <a:sym typeface="Arial"/>
              </a:rPr>
              <a:t>Data ownership and security</a:t>
            </a:r>
          </a:p>
        </p:txBody>
      </p:sp>
      <p:pic>
        <p:nvPicPr>
          <p:cNvPr id="116" name="Shape 116"/>
          <p:cNvPicPr preferRelativeResize="0"/>
          <p:nvPr/>
        </p:nvPicPr>
        <p:blipFill>
          <a:blip r:embed="rId4"/>
          <a:stretch>
            <a:fillRect/>
          </a:stretch>
        </p:blipFill>
        <p:spPr>
          <a:xfrm>
            <a:off x="6373099" y="1157573"/>
            <a:ext cx="2311600" cy="5067525"/>
          </a:xfrm>
          <a:prstGeom prst="rect">
            <a:avLst/>
          </a:prstGeom>
        </p:spPr>
      </p:pic>
      <p:sp>
        <p:nvSpPr>
          <p:cNvPr id="117" name="Shape 117"/>
          <p:cNvSpPr/>
          <p:nvPr/>
        </p:nvSpPr>
        <p:spPr>
          <a:xfrm>
            <a:off x="5175667" y="1367082"/>
            <a:ext cx="789000" cy="3617999"/>
          </a:xfrm>
          <a:prstGeom prst="leftBrace">
            <a:avLst>
              <a:gd name="adj1" fmla="val 8333"/>
              <a:gd name="adj2" fmla="val 50000"/>
            </a:avLst>
          </a:prstGeom>
          <a:noFill/>
          <a:ln w="76200" cap="flat">
            <a:solidFill>
              <a:srgbClr val="3366FF"/>
            </a:solidFill>
            <a:prstDash val="solid"/>
            <a:round/>
            <a:headEnd type="none" w="med" len="med"/>
            <a:tailEnd type="none" w="med" len="med"/>
          </a:ln>
        </p:spPr>
        <p:txBody>
          <a:bodyPr lIns="91425" tIns="45700" rIns="91425" bIns="45700" anchor="ctr" anchorCtr="0">
            <a:noAutofit/>
          </a:bodyPr>
          <a:lstStyle/>
          <a:p>
            <a:endParaRPr sz="1400" kern="0">
              <a:solidFill>
                <a:srgbClr val="000000"/>
              </a:solidFill>
              <a:cs typeface="Arial"/>
              <a:sym typeface="Arial"/>
              <a:rtl val="0"/>
            </a:endParaRPr>
          </a:p>
        </p:txBody>
      </p:sp>
      <p:sp>
        <p:nvSpPr>
          <p:cNvPr id="118" name="Shape 118"/>
          <p:cNvSpPr/>
          <p:nvPr/>
        </p:nvSpPr>
        <p:spPr>
          <a:xfrm>
            <a:off x="5175667" y="5329750"/>
            <a:ext cx="789000" cy="732899"/>
          </a:xfrm>
          <a:prstGeom prst="leftBrace">
            <a:avLst>
              <a:gd name="adj1" fmla="val 8333"/>
              <a:gd name="adj2" fmla="val 50000"/>
            </a:avLst>
          </a:prstGeom>
          <a:noFill/>
          <a:ln w="76200" cap="flat">
            <a:solidFill>
              <a:srgbClr val="3366FF"/>
            </a:solidFill>
            <a:prstDash val="solid"/>
            <a:round/>
            <a:headEnd type="none" w="med" len="med"/>
            <a:tailEnd type="none" w="med" len="med"/>
          </a:ln>
        </p:spPr>
        <p:txBody>
          <a:bodyPr lIns="91425" tIns="45700" rIns="91425" bIns="45700" anchor="ctr" anchorCtr="0">
            <a:noAutofit/>
          </a:bodyPr>
          <a:lstStyle/>
          <a:p>
            <a:endParaRPr sz="1400" kern="0">
              <a:solidFill>
                <a:srgbClr val="000000"/>
              </a:solidFill>
              <a:cs typeface="Arial"/>
              <a:sym typeface="Arial"/>
              <a:rtl val="0"/>
            </a:endParaRPr>
          </a:p>
        </p:txBody>
      </p:sp>
      <p:sp>
        <p:nvSpPr>
          <p:cNvPr id="119" name="Shape 119"/>
          <p:cNvSpPr txBox="1"/>
          <p:nvPr/>
        </p:nvSpPr>
        <p:spPr>
          <a:xfrm>
            <a:off x="-245170" y="2814095"/>
            <a:ext cx="5228399" cy="584700"/>
          </a:xfrm>
          <a:prstGeom prst="rect">
            <a:avLst/>
          </a:prstGeom>
          <a:noFill/>
          <a:ln>
            <a:noFill/>
          </a:ln>
        </p:spPr>
        <p:txBody>
          <a:bodyPr lIns="91425" tIns="45700" rIns="91425" bIns="45700" anchor="t" anchorCtr="0">
            <a:noAutofit/>
          </a:bodyPr>
          <a:lstStyle/>
          <a:p>
            <a:pPr algn="r">
              <a:buClr>
                <a:srgbClr val="000000"/>
              </a:buClr>
              <a:buSzPct val="25000"/>
              <a:buFont typeface="Arial"/>
              <a:buNone/>
            </a:pPr>
            <a:r>
              <a:rPr lang="en" sz="3200" kern="0">
                <a:solidFill>
                  <a:srgbClr val="000000"/>
                </a:solidFill>
                <a:ea typeface="Arial"/>
                <a:cs typeface="Arial"/>
                <a:sym typeface="Arial"/>
                <a:rtl val="0"/>
              </a:rPr>
              <a:t>Your custom map layers </a:t>
            </a:r>
          </a:p>
        </p:txBody>
      </p:sp>
      <p:sp>
        <p:nvSpPr>
          <p:cNvPr id="120" name="Shape 120"/>
          <p:cNvSpPr txBox="1"/>
          <p:nvPr/>
        </p:nvSpPr>
        <p:spPr>
          <a:xfrm>
            <a:off x="-245170" y="5399262"/>
            <a:ext cx="5228399" cy="584700"/>
          </a:xfrm>
          <a:prstGeom prst="rect">
            <a:avLst/>
          </a:prstGeom>
          <a:noFill/>
          <a:ln>
            <a:noFill/>
          </a:ln>
        </p:spPr>
        <p:txBody>
          <a:bodyPr lIns="91425" tIns="45700" rIns="91425" bIns="45700" anchor="t" anchorCtr="0">
            <a:noAutofit/>
          </a:bodyPr>
          <a:lstStyle/>
          <a:p>
            <a:pPr algn="r">
              <a:buClr>
                <a:srgbClr val="000000"/>
              </a:buClr>
              <a:buSzPct val="25000"/>
              <a:buFont typeface="Arial"/>
              <a:buNone/>
            </a:pPr>
            <a:r>
              <a:rPr lang="en" sz="3200" kern="0">
                <a:solidFill>
                  <a:srgbClr val="000000"/>
                </a:solidFill>
                <a:ea typeface="Arial"/>
                <a:cs typeface="Arial"/>
                <a:sym typeface="Arial"/>
                <a:rtl val="0"/>
              </a:rPr>
              <a:t>Google base maps</a:t>
            </a:r>
          </a:p>
        </p:txBody>
      </p:sp>
      <p:sp>
        <p:nvSpPr>
          <p:cNvPr id="121" name="Shape 121"/>
          <p:cNvSpPr txBox="1"/>
          <p:nvPr/>
        </p:nvSpPr>
        <p:spPr>
          <a:xfrm>
            <a:off x="69994" y="4615580"/>
            <a:ext cx="3276300" cy="369299"/>
          </a:xfrm>
          <a:prstGeom prst="rect">
            <a:avLst/>
          </a:prstGeom>
          <a:noFill/>
          <a:ln>
            <a:noFill/>
          </a:ln>
        </p:spPr>
        <p:txBody>
          <a:bodyPr lIns="91425" tIns="45700" rIns="91425" bIns="45700" anchor="t" anchorCtr="0">
            <a:noAutofit/>
          </a:bodyPr>
          <a:lstStyle/>
          <a:p>
            <a:pPr>
              <a:buClr>
                <a:srgbClr val="FF0000"/>
              </a:buClr>
              <a:buSzPct val="25000"/>
              <a:buFont typeface="Arial"/>
              <a:buNone/>
            </a:pPr>
            <a:r>
              <a:rPr lang="en" b="1" kern="0">
                <a:solidFill>
                  <a:srgbClr val="FF0000"/>
                </a:solidFill>
                <a:ea typeface="Arial"/>
                <a:cs typeface="Arial"/>
                <a:sym typeface="Arial"/>
                <a:rtl val="0"/>
              </a:rPr>
              <a:t>PRIVATE OR SHARED</a:t>
            </a:r>
          </a:p>
        </p:txBody>
      </p:sp>
      <p:sp>
        <p:nvSpPr>
          <p:cNvPr id="122" name="Shape 122"/>
          <p:cNvSpPr txBox="1"/>
          <p:nvPr/>
        </p:nvSpPr>
        <p:spPr>
          <a:xfrm>
            <a:off x="81772" y="5875571"/>
            <a:ext cx="1427400" cy="369299"/>
          </a:xfrm>
          <a:prstGeom prst="rect">
            <a:avLst/>
          </a:prstGeom>
          <a:noFill/>
          <a:ln>
            <a:noFill/>
          </a:ln>
        </p:spPr>
        <p:txBody>
          <a:bodyPr lIns="91425" tIns="45700" rIns="91425" bIns="45700" anchor="t" anchorCtr="0">
            <a:noAutofit/>
          </a:bodyPr>
          <a:lstStyle/>
          <a:p>
            <a:pPr>
              <a:buClr>
                <a:srgbClr val="FF0000"/>
              </a:buClr>
              <a:buSzPct val="25000"/>
              <a:buFont typeface="Arial"/>
              <a:buNone/>
            </a:pPr>
            <a:r>
              <a:rPr lang="en" b="1" kern="0">
                <a:solidFill>
                  <a:srgbClr val="FF0000"/>
                </a:solidFill>
                <a:ea typeface="Arial"/>
                <a:cs typeface="Arial"/>
                <a:sym typeface="Arial"/>
                <a:rtl val="0"/>
              </a:rPr>
              <a:t>PUBLIC</a:t>
            </a:r>
          </a:p>
        </p:txBody>
      </p:sp>
    </p:spTree>
    <p:extLst>
      <p:ext uri="{BB962C8B-B14F-4D97-AF65-F5344CB8AC3E}">
        <p14:creationId xmlns:p14="http://schemas.microsoft.com/office/powerpoint/2010/main" val="3132494850"/>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0"/>
                                        </p:tgtEl>
                                        <p:attrNameLst>
                                          <p:attrName>style.visibility</p:attrName>
                                        </p:attrNameLst>
                                      </p:cBhvr>
                                      <p:to>
                                        <p:strVal val="visible"/>
                                      </p:to>
                                    </p:set>
                                    <p:animEffect transition="in" filter="fade">
                                      <p:cBhvr>
                                        <p:cTn id="7" dur="1000"/>
                                        <p:tgtEl>
                                          <p:spTgt spid="120"/>
                                        </p:tgtEl>
                                      </p:cBhvr>
                                    </p:animEffect>
                                  </p:childTnLst>
                                </p:cTn>
                              </p:par>
                              <p:par>
                                <p:cTn id="8" presetID="10" presetClass="entr" presetSubtype="0" fill="hold" nodeType="withEffect">
                                  <p:stCondLst>
                                    <p:cond delay="0"/>
                                  </p:stCondLst>
                                  <p:childTnLst>
                                    <p:set>
                                      <p:cBhvr>
                                        <p:cTn id="9" dur="1" fill="hold">
                                          <p:stCondLst>
                                            <p:cond delay="0"/>
                                          </p:stCondLst>
                                        </p:cTn>
                                        <p:tgtEl>
                                          <p:spTgt spid="113"/>
                                        </p:tgtEl>
                                        <p:attrNameLst>
                                          <p:attrName>style.visibility</p:attrName>
                                        </p:attrNameLst>
                                      </p:cBhvr>
                                      <p:to>
                                        <p:strVal val="visible"/>
                                      </p:to>
                                    </p:set>
                                    <p:animEffect transition="in" filter="fade">
                                      <p:cBhvr>
                                        <p:cTn id="10" dur="1000"/>
                                        <p:tgtEl>
                                          <p:spTgt spid="113"/>
                                        </p:tgtEl>
                                      </p:cBhvr>
                                    </p:animEffect>
                                  </p:childTnLst>
                                </p:cTn>
                              </p:par>
                              <p:par>
                                <p:cTn id="11" presetID="10" presetClass="entr" presetSubtype="0" fill="hold" nodeType="withEffect">
                                  <p:stCondLst>
                                    <p:cond delay="0"/>
                                  </p:stCondLst>
                                  <p:childTnLst>
                                    <p:set>
                                      <p:cBhvr>
                                        <p:cTn id="12" dur="1" fill="hold">
                                          <p:stCondLst>
                                            <p:cond delay="0"/>
                                          </p:stCondLst>
                                        </p:cTn>
                                        <p:tgtEl>
                                          <p:spTgt spid="118"/>
                                        </p:tgtEl>
                                        <p:attrNameLst>
                                          <p:attrName>style.visibility</p:attrName>
                                        </p:attrNameLst>
                                      </p:cBhvr>
                                      <p:to>
                                        <p:strVal val="visible"/>
                                      </p:to>
                                    </p:set>
                                    <p:animEffect transition="in" filter="fade">
                                      <p:cBhvr>
                                        <p:cTn id="13" dur="1000"/>
                                        <p:tgtEl>
                                          <p:spTgt spid="11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22"/>
                                        </p:tgtEl>
                                        <p:attrNameLst>
                                          <p:attrName>style.visibility</p:attrName>
                                        </p:attrNameLst>
                                      </p:cBhvr>
                                      <p:to>
                                        <p:strVal val="visible"/>
                                      </p:to>
                                    </p:set>
                                    <p:animEffect transition="in" filter="fade">
                                      <p:cBhvr>
                                        <p:cTn id="18" dur="1000"/>
                                        <p:tgtEl>
                                          <p:spTgt spid="1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14"/>
                                        </p:tgtEl>
                                        <p:attrNameLst>
                                          <p:attrName>style.visibility</p:attrName>
                                        </p:attrNameLst>
                                      </p:cBhvr>
                                      <p:to>
                                        <p:strVal val="visible"/>
                                      </p:to>
                                    </p:set>
                                    <p:animEffect transition="in" filter="fade">
                                      <p:cBhvr>
                                        <p:cTn id="23" dur="1000"/>
                                        <p:tgtEl>
                                          <p:spTgt spid="114"/>
                                        </p:tgtEl>
                                      </p:cBhvr>
                                    </p:animEffect>
                                  </p:childTnLst>
                                </p:cTn>
                              </p:par>
                              <p:par>
                                <p:cTn id="24" presetID="10" presetClass="entr" presetSubtype="0" fill="hold" nodeType="withEffect">
                                  <p:stCondLst>
                                    <p:cond delay="0"/>
                                  </p:stCondLst>
                                  <p:childTnLst>
                                    <p:set>
                                      <p:cBhvr>
                                        <p:cTn id="25" dur="1" fill="hold">
                                          <p:stCondLst>
                                            <p:cond delay="0"/>
                                          </p:stCondLst>
                                        </p:cTn>
                                        <p:tgtEl>
                                          <p:spTgt spid="117"/>
                                        </p:tgtEl>
                                        <p:attrNameLst>
                                          <p:attrName>style.visibility</p:attrName>
                                        </p:attrNameLst>
                                      </p:cBhvr>
                                      <p:to>
                                        <p:strVal val="visible"/>
                                      </p:to>
                                    </p:set>
                                    <p:animEffect transition="in" filter="fade">
                                      <p:cBhvr>
                                        <p:cTn id="26" dur="1000"/>
                                        <p:tgtEl>
                                          <p:spTgt spid="117"/>
                                        </p:tgtEl>
                                      </p:cBhvr>
                                    </p:animEffect>
                                  </p:childTnLst>
                                </p:cTn>
                              </p:par>
                              <p:par>
                                <p:cTn id="27" presetID="10" presetClass="entr" presetSubtype="0" fill="hold" nodeType="withEffect">
                                  <p:stCondLst>
                                    <p:cond delay="0"/>
                                  </p:stCondLst>
                                  <p:childTnLst>
                                    <p:set>
                                      <p:cBhvr>
                                        <p:cTn id="28" dur="1" fill="hold">
                                          <p:stCondLst>
                                            <p:cond delay="0"/>
                                          </p:stCondLst>
                                        </p:cTn>
                                        <p:tgtEl>
                                          <p:spTgt spid="119"/>
                                        </p:tgtEl>
                                        <p:attrNameLst>
                                          <p:attrName>style.visibility</p:attrName>
                                        </p:attrNameLst>
                                      </p:cBhvr>
                                      <p:to>
                                        <p:strVal val="visible"/>
                                      </p:to>
                                    </p:set>
                                    <p:animEffect transition="in" filter="fade">
                                      <p:cBhvr>
                                        <p:cTn id="29" dur="1000"/>
                                        <p:tgtEl>
                                          <p:spTgt spid="119"/>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21"/>
                                        </p:tgtEl>
                                        <p:attrNameLst>
                                          <p:attrName>style.visibility</p:attrName>
                                        </p:attrNameLst>
                                      </p:cBhvr>
                                      <p:to>
                                        <p:strVal val="visible"/>
                                      </p:to>
                                    </p:set>
                                    <p:animEffect transition="in" filter="fade">
                                      <p:cBhvr>
                                        <p:cTn id="34" dur="10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081C6"/>
        </a:solidFill>
        <a:effectLst/>
      </p:bgPr>
    </p:bg>
    <p:spTree>
      <p:nvGrpSpPr>
        <p:cNvPr id="1" name="Shape 91"/>
        <p:cNvGrpSpPr/>
        <p:nvPr/>
      </p:nvGrpSpPr>
      <p:grpSpPr>
        <a:xfrm>
          <a:off x="0" y="0"/>
          <a:ext cx="0" cy="0"/>
          <a:chOff x="0" y="0"/>
          <a:chExt cx="0" cy="0"/>
        </a:xfrm>
      </p:grpSpPr>
      <p:sp>
        <p:nvSpPr>
          <p:cNvPr id="92" name="Shape 92"/>
          <p:cNvSpPr txBox="1">
            <a:spLocks noGrp="1"/>
          </p:cNvSpPr>
          <p:nvPr>
            <p:ph type="ctrTitle"/>
          </p:nvPr>
        </p:nvSpPr>
        <p:spPr>
          <a:xfrm>
            <a:off x="801528" y="2881788"/>
            <a:ext cx="7531499" cy="425700"/>
          </a:xfrm>
          <a:prstGeom prst="rect">
            <a:avLst/>
          </a:prstGeom>
          <a:noFill/>
          <a:ln>
            <a:noFill/>
          </a:ln>
        </p:spPr>
        <p:txBody>
          <a:bodyPr lIns="0" tIns="0" rIns="0" bIns="0" anchor="b" anchorCtr="0">
            <a:noAutofit/>
          </a:bodyPr>
          <a:lstStyle/>
          <a:p>
            <a:pPr marL="0" marR="0" lvl="0" indent="0" algn="l" rtl="0">
              <a:lnSpc>
                <a:spcPct val="95000"/>
              </a:lnSpc>
              <a:spcBef>
                <a:spcPts val="0"/>
              </a:spcBef>
              <a:spcAft>
                <a:spcPts val="0"/>
              </a:spcAft>
              <a:buClr>
                <a:srgbClr val="FFFFFF"/>
              </a:buClr>
              <a:buSzPct val="25000"/>
              <a:buFont typeface="Arial"/>
              <a:buNone/>
            </a:pPr>
            <a:r>
              <a:rPr lang="en" sz="3200">
                <a:solidFill>
                  <a:srgbClr val="FFFFFF"/>
                </a:solidFill>
              </a:rPr>
              <a:t>Getting Started</a:t>
            </a:r>
          </a:p>
        </p:txBody>
      </p:sp>
      <p:pic>
        <p:nvPicPr>
          <p:cNvPr id="93" name="Shape 93"/>
          <p:cNvPicPr preferRelativeResize="0"/>
          <p:nvPr/>
        </p:nvPicPr>
        <p:blipFill>
          <a:blip r:embed="rId3"/>
          <a:stretch>
            <a:fillRect/>
          </a:stretch>
        </p:blipFill>
        <p:spPr>
          <a:xfrm>
            <a:off x="828675" y="4409123"/>
            <a:ext cx="1086564" cy="480060"/>
          </a:xfrm>
          <a:prstGeom prst="rect">
            <a:avLst/>
          </a:prstGeom>
        </p:spPr>
      </p:pic>
      <p:pic>
        <p:nvPicPr>
          <p:cNvPr id="94" name="Shape 94"/>
          <p:cNvPicPr preferRelativeResize="0"/>
          <p:nvPr/>
        </p:nvPicPr>
        <p:blipFill>
          <a:blip r:embed="rId4"/>
          <a:stretch>
            <a:fillRect/>
          </a:stretch>
        </p:blipFill>
        <p:spPr>
          <a:xfrm>
            <a:off x="3293275" y="4972050"/>
            <a:ext cx="5850731" cy="1885950"/>
          </a:xfrm>
          <a:prstGeom prst="rect">
            <a:avLst/>
          </a:prstGeom>
        </p:spPr>
      </p:pic>
    </p:spTree>
    <p:extLst>
      <p:ext uri="{BB962C8B-B14F-4D97-AF65-F5344CB8AC3E}">
        <p14:creationId xmlns:p14="http://schemas.microsoft.com/office/powerpoint/2010/main" val="1380694289"/>
      </p:ext>
    </p:extLst>
  </p:cSld>
  <p:clrMapOvr>
    <a:masterClrMapping/>
  </p:clrMapOvr>
  <p:transition spd="slow">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title"/>
          </p:nvPr>
        </p:nvSpPr>
        <p:spPr>
          <a:xfrm>
            <a:off x="274318" y="182879"/>
            <a:ext cx="8045399" cy="10509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Arial"/>
              <a:buNone/>
            </a:pPr>
            <a:r>
              <a:rPr lang="en" sz="3200">
                <a:solidFill>
                  <a:srgbClr val="3D85C6"/>
                </a:solidFill>
              </a:rPr>
              <a:t>Create a</a:t>
            </a:r>
            <a:r>
              <a:rPr lang="en" sz="3200" b="1">
                <a:solidFill>
                  <a:srgbClr val="3D85C6"/>
                </a:solidFill>
                <a:latin typeface="Arial"/>
                <a:ea typeface="Arial"/>
                <a:cs typeface="Arial"/>
                <a:sym typeface="Arial"/>
              </a:rPr>
              <a:t> </a:t>
            </a:r>
            <a:r>
              <a:rPr lang="en" sz="3200">
                <a:solidFill>
                  <a:srgbClr val="3D85C6"/>
                </a:solidFill>
              </a:rPr>
              <a:t>n</a:t>
            </a:r>
            <a:r>
              <a:rPr lang="en" sz="3200" b="1">
                <a:solidFill>
                  <a:srgbClr val="3D85C6"/>
                </a:solidFill>
                <a:latin typeface="Arial"/>
                <a:ea typeface="Arial"/>
                <a:cs typeface="Arial"/>
                <a:sym typeface="Arial"/>
              </a:rPr>
              <a:t>ew map</a:t>
            </a:r>
          </a:p>
        </p:txBody>
      </p:sp>
      <p:sp>
        <p:nvSpPr>
          <p:cNvPr id="100" name="Shape 100"/>
          <p:cNvSpPr txBox="1"/>
          <p:nvPr/>
        </p:nvSpPr>
        <p:spPr>
          <a:xfrm>
            <a:off x="591800" y="5649991"/>
            <a:ext cx="7889099" cy="741899"/>
          </a:xfrm>
          <a:prstGeom prst="rect">
            <a:avLst/>
          </a:prstGeom>
          <a:noFill/>
          <a:ln>
            <a:noFill/>
          </a:ln>
        </p:spPr>
        <p:txBody>
          <a:bodyPr lIns="91425" tIns="91425" rIns="91425" bIns="91425" anchor="t" anchorCtr="0">
            <a:noAutofit/>
          </a:bodyPr>
          <a:lstStyle/>
          <a:p>
            <a:pPr>
              <a:buClr>
                <a:srgbClr val="000000"/>
              </a:buClr>
              <a:buSzPct val="25000"/>
              <a:buFont typeface="Arial"/>
              <a:buNone/>
            </a:pPr>
            <a:r>
              <a:rPr lang="en" sz="3600" b="1" u="sng" kern="0">
                <a:solidFill>
                  <a:srgbClr val="0000FF"/>
                </a:solidFill>
                <a:ea typeface="Arial"/>
                <a:cs typeface="Arial"/>
                <a:sym typeface="Arial"/>
                <a:hlinkClick r:id=""/>
                <a:rtl val="0"/>
              </a:rPr>
              <a:t>mapsengine.google.com/map</a:t>
            </a:r>
          </a:p>
          <a:p>
            <a:endParaRPr lang="en" sz="3600" b="1" u="sng" kern="0">
              <a:solidFill>
                <a:srgbClr val="0000FF"/>
              </a:solidFill>
              <a:ea typeface="Arial"/>
              <a:cs typeface="Arial"/>
              <a:sym typeface="Arial"/>
              <a:hlinkClick r:id=""/>
              <a:rtl val="0"/>
            </a:endParaRPr>
          </a:p>
          <a:p>
            <a:endParaRPr lang="en" sz="3600" b="1" u="sng" kern="0">
              <a:solidFill>
                <a:srgbClr val="0000FF"/>
              </a:solidFill>
              <a:ea typeface="Arial"/>
              <a:cs typeface="Arial"/>
              <a:sym typeface="Arial"/>
              <a:hlinkClick r:id=""/>
              <a:rtl val="0"/>
            </a:endParaRPr>
          </a:p>
        </p:txBody>
      </p:sp>
      <p:pic>
        <p:nvPicPr>
          <p:cNvPr id="101" name="Shape 101"/>
          <p:cNvPicPr preferRelativeResize="0"/>
          <p:nvPr/>
        </p:nvPicPr>
        <p:blipFill>
          <a:blip r:embed="rId3"/>
          <a:stretch>
            <a:fillRect/>
          </a:stretch>
        </p:blipFill>
        <p:spPr>
          <a:xfrm>
            <a:off x="3328325" y="1054300"/>
            <a:ext cx="2998049" cy="4473200"/>
          </a:xfrm>
          <a:prstGeom prst="rect">
            <a:avLst/>
          </a:prstGeom>
          <a:noFill/>
          <a:ln>
            <a:noFill/>
          </a:ln>
        </p:spPr>
      </p:pic>
      <p:sp>
        <p:nvSpPr>
          <p:cNvPr id="102" name="Shape 102"/>
          <p:cNvSpPr/>
          <p:nvPr/>
        </p:nvSpPr>
        <p:spPr>
          <a:xfrm>
            <a:off x="3450800" y="4260883"/>
            <a:ext cx="2753099" cy="741899"/>
          </a:xfrm>
          <a:prstGeom prst="roundRect">
            <a:avLst>
              <a:gd name="adj" fmla="val 16667"/>
            </a:avLst>
          </a:prstGeom>
          <a:noFill/>
          <a:ln w="57150" cap="flat">
            <a:solidFill>
              <a:srgbClr val="FF0000"/>
            </a:solidFill>
            <a:prstDash val="solid"/>
            <a:round/>
            <a:headEnd type="none" w="med" len="med"/>
            <a:tailEnd type="none" w="med" len="med"/>
          </a:ln>
        </p:spPr>
        <p:txBody>
          <a:bodyPr lIns="91425" tIns="45700" rIns="91425" bIns="45700" anchor="ctr" anchorCtr="0">
            <a:noAutofit/>
          </a:bodyPr>
          <a:lstStyle/>
          <a:p>
            <a:endParaRPr sz="1400" kern="0">
              <a:solidFill>
                <a:srgbClr val="000000"/>
              </a:solidFill>
              <a:cs typeface="Arial"/>
              <a:sym typeface="Arial"/>
              <a:rtl val="0"/>
            </a:endParaRPr>
          </a:p>
        </p:txBody>
      </p:sp>
    </p:spTree>
    <p:extLst>
      <p:ext uri="{BB962C8B-B14F-4D97-AF65-F5344CB8AC3E}">
        <p14:creationId xmlns:p14="http://schemas.microsoft.com/office/powerpoint/2010/main" val="2438299706"/>
      </p:ext>
    </p:extLst>
  </p:cSld>
  <p:clrMapOvr>
    <a:masterClrMapping/>
  </p:clrMapOvr>
  <p:transition spd="slow">
    <p:cu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274318" y="182880"/>
            <a:ext cx="8045399" cy="10509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Arial"/>
              <a:buNone/>
            </a:pPr>
            <a:r>
              <a:rPr lang="en" sz="3200" b="1">
                <a:solidFill>
                  <a:srgbClr val="3D85C6"/>
                </a:solidFill>
                <a:latin typeface="Arial"/>
                <a:ea typeface="Arial"/>
                <a:cs typeface="Arial"/>
                <a:sym typeface="Arial"/>
              </a:rPr>
              <a:t>Give your map a title and description</a:t>
            </a:r>
          </a:p>
        </p:txBody>
      </p:sp>
      <p:pic>
        <p:nvPicPr>
          <p:cNvPr id="108" name="Shape 108"/>
          <p:cNvPicPr preferRelativeResize="0"/>
          <p:nvPr/>
        </p:nvPicPr>
        <p:blipFill>
          <a:blip r:embed="rId3"/>
          <a:stretch>
            <a:fillRect/>
          </a:stretch>
        </p:blipFill>
        <p:spPr>
          <a:xfrm>
            <a:off x="198300" y="1946600"/>
            <a:ext cx="3227133" cy="3218606"/>
          </a:xfrm>
          <a:prstGeom prst="rect">
            <a:avLst/>
          </a:prstGeom>
        </p:spPr>
      </p:pic>
      <p:sp>
        <p:nvSpPr>
          <p:cNvPr id="109" name="Shape 109"/>
          <p:cNvSpPr/>
          <p:nvPr/>
        </p:nvSpPr>
        <p:spPr>
          <a:xfrm>
            <a:off x="274325" y="2050275"/>
            <a:ext cx="1650900" cy="552300"/>
          </a:xfrm>
          <a:prstGeom prst="roundRect">
            <a:avLst>
              <a:gd name="adj" fmla="val 16667"/>
            </a:avLst>
          </a:prstGeom>
          <a:noFill/>
          <a:ln w="57150" cap="flat">
            <a:solidFill>
              <a:srgbClr val="FF0000"/>
            </a:solidFill>
            <a:prstDash val="solid"/>
            <a:round/>
            <a:headEnd type="none" w="med" len="med"/>
            <a:tailEnd type="none" w="med" len="med"/>
          </a:ln>
        </p:spPr>
        <p:txBody>
          <a:bodyPr lIns="91425" tIns="45700" rIns="91425" bIns="45700" anchor="ctr" anchorCtr="0">
            <a:noAutofit/>
          </a:bodyPr>
          <a:lstStyle/>
          <a:p>
            <a:endParaRPr sz="1400" kern="0">
              <a:solidFill>
                <a:srgbClr val="000000"/>
              </a:solidFill>
              <a:cs typeface="Arial"/>
              <a:sym typeface="Arial"/>
              <a:rtl val="0"/>
            </a:endParaRPr>
          </a:p>
        </p:txBody>
      </p:sp>
      <p:pic>
        <p:nvPicPr>
          <p:cNvPr id="110" name="Shape 110"/>
          <p:cNvPicPr preferRelativeResize="0"/>
          <p:nvPr/>
        </p:nvPicPr>
        <p:blipFill>
          <a:blip r:embed="rId4"/>
          <a:stretch>
            <a:fillRect/>
          </a:stretch>
        </p:blipFill>
        <p:spPr>
          <a:xfrm>
            <a:off x="4591615" y="2602562"/>
            <a:ext cx="4233409" cy="2630461"/>
          </a:xfrm>
          <a:prstGeom prst="rect">
            <a:avLst/>
          </a:prstGeom>
          <a:noFill/>
          <a:ln>
            <a:noFill/>
          </a:ln>
        </p:spPr>
      </p:pic>
      <p:sp>
        <p:nvSpPr>
          <p:cNvPr id="111" name="Shape 111"/>
          <p:cNvSpPr/>
          <p:nvPr/>
        </p:nvSpPr>
        <p:spPr>
          <a:xfrm>
            <a:off x="3667639" y="3377695"/>
            <a:ext cx="1163099" cy="1208999"/>
          </a:xfrm>
          <a:prstGeom prst="rightArrow">
            <a:avLst>
              <a:gd name="adj1" fmla="val 50000"/>
              <a:gd name="adj2" fmla="val 50000"/>
            </a:avLst>
          </a:prstGeom>
          <a:solidFill>
            <a:srgbClr val="FF0000"/>
          </a:solidFill>
          <a:ln>
            <a:noFill/>
          </a:ln>
        </p:spPr>
        <p:txBody>
          <a:bodyPr lIns="91425" tIns="45700" rIns="91425" bIns="45700" anchor="ctr" anchorCtr="0">
            <a:noAutofit/>
          </a:bodyPr>
          <a:lstStyle/>
          <a:p>
            <a:endParaRPr sz="1400" kern="0">
              <a:solidFill>
                <a:srgbClr val="000000"/>
              </a:solidFill>
              <a:cs typeface="Arial"/>
              <a:sym typeface="Arial"/>
              <a:rtl val="0"/>
            </a:endParaRPr>
          </a:p>
        </p:txBody>
      </p:sp>
    </p:spTree>
    <p:extLst>
      <p:ext uri="{BB962C8B-B14F-4D97-AF65-F5344CB8AC3E}">
        <p14:creationId xmlns:p14="http://schemas.microsoft.com/office/powerpoint/2010/main" val="831789435"/>
      </p:ext>
    </p:extLst>
  </p:cSld>
  <p:clrMapOvr>
    <a:masterClrMapping/>
  </p:clrMapOvr>
  <p:transition spd="slow">
    <p:cu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ED174F"/>
        </a:solidFill>
        <a:effectLst/>
      </p:bgPr>
    </p:bg>
    <p:spTree>
      <p:nvGrpSpPr>
        <p:cNvPr id="1" name="Shape 115"/>
        <p:cNvGrpSpPr/>
        <p:nvPr/>
      </p:nvGrpSpPr>
      <p:grpSpPr>
        <a:xfrm>
          <a:off x="0" y="0"/>
          <a:ext cx="0" cy="0"/>
          <a:chOff x="0" y="0"/>
          <a:chExt cx="0" cy="0"/>
        </a:xfrm>
      </p:grpSpPr>
      <p:sp>
        <p:nvSpPr>
          <p:cNvPr id="116" name="Shape 116"/>
          <p:cNvSpPr txBox="1">
            <a:spLocks noGrp="1"/>
          </p:cNvSpPr>
          <p:nvPr>
            <p:ph type="ctrTitle"/>
          </p:nvPr>
        </p:nvSpPr>
        <p:spPr>
          <a:xfrm>
            <a:off x="804385" y="2491740"/>
            <a:ext cx="6738000" cy="890100"/>
          </a:xfrm>
          <a:prstGeom prst="rect">
            <a:avLst/>
          </a:prstGeom>
          <a:noFill/>
          <a:ln>
            <a:noFill/>
          </a:ln>
        </p:spPr>
        <p:txBody>
          <a:bodyPr lIns="0" tIns="0" rIns="0" bIns="0" anchor="b" anchorCtr="0">
            <a:noAutofit/>
          </a:bodyPr>
          <a:lstStyle/>
          <a:p>
            <a:pPr marL="0" marR="0" lvl="0" indent="0" algn="l" rtl="0">
              <a:lnSpc>
                <a:spcPct val="95000"/>
              </a:lnSpc>
              <a:spcBef>
                <a:spcPts val="0"/>
              </a:spcBef>
              <a:spcAft>
                <a:spcPts val="0"/>
              </a:spcAft>
              <a:buClr>
                <a:srgbClr val="FFFFFF"/>
              </a:buClr>
              <a:buSzPct val="25000"/>
              <a:buFont typeface="Arial"/>
              <a:buNone/>
            </a:pPr>
            <a:r>
              <a:rPr lang="en" sz="3200">
                <a:solidFill>
                  <a:srgbClr val="FFFFFF"/>
                </a:solidFill>
              </a:rPr>
              <a:t>Add your data</a:t>
            </a:r>
          </a:p>
        </p:txBody>
      </p:sp>
      <p:pic>
        <p:nvPicPr>
          <p:cNvPr id="117" name="Shape 117"/>
          <p:cNvPicPr preferRelativeResize="0"/>
          <p:nvPr/>
        </p:nvPicPr>
        <p:blipFill>
          <a:blip r:embed="rId3"/>
          <a:stretch>
            <a:fillRect/>
          </a:stretch>
        </p:blipFill>
        <p:spPr>
          <a:xfrm>
            <a:off x="828675" y="4409123"/>
            <a:ext cx="1086564" cy="480060"/>
          </a:xfrm>
          <a:prstGeom prst="rect">
            <a:avLst/>
          </a:prstGeom>
        </p:spPr>
      </p:pic>
      <p:pic>
        <p:nvPicPr>
          <p:cNvPr id="118" name="Shape 118"/>
          <p:cNvPicPr preferRelativeResize="0"/>
          <p:nvPr/>
        </p:nvPicPr>
        <p:blipFill>
          <a:blip r:embed="rId4"/>
          <a:stretch>
            <a:fillRect/>
          </a:stretch>
        </p:blipFill>
        <p:spPr>
          <a:xfrm>
            <a:off x="3255772" y="4972050"/>
            <a:ext cx="5888236" cy="1885950"/>
          </a:xfrm>
          <a:prstGeom prst="rect">
            <a:avLst/>
          </a:prstGeom>
        </p:spPr>
      </p:pic>
    </p:spTree>
    <p:extLst>
      <p:ext uri="{BB962C8B-B14F-4D97-AF65-F5344CB8AC3E}">
        <p14:creationId xmlns:p14="http://schemas.microsoft.com/office/powerpoint/2010/main" val="3218442321"/>
      </p:ext>
    </p:extLst>
  </p:cSld>
  <p:clrMapOvr>
    <a:masterClrMapping/>
  </p:clrMapOvr>
  <p:transition spd="slow">
    <p:cu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Go to our Cultural Map</a:t>
            </a:r>
            <a:endParaRPr lang="en-US" dirty="0"/>
          </a:p>
        </p:txBody>
      </p:sp>
      <p:sp>
        <p:nvSpPr>
          <p:cNvPr id="8" name="Content Placeholder 7"/>
          <p:cNvSpPr>
            <a:spLocks noGrp="1"/>
          </p:cNvSpPr>
          <p:nvPr>
            <p:ph idx="1"/>
          </p:nvPr>
        </p:nvSpPr>
        <p:spPr>
          <a:xfrm>
            <a:off x="228600" y="1600200"/>
            <a:ext cx="7848600" cy="4800600"/>
          </a:xfrm>
        </p:spPr>
        <p:txBody>
          <a:bodyPr/>
          <a:lstStyle/>
          <a:p>
            <a:endParaRPr lang="en-US" dirty="0" smtClean="0">
              <a:hlinkClick r:id="rId3"/>
            </a:endParaRPr>
          </a:p>
          <a:p>
            <a:endParaRPr lang="en-US" dirty="0">
              <a:hlinkClick r:id="rId3"/>
            </a:endParaRPr>
          </a:p>
          <a:p>
            <a:endParaRPr lang="en-US" dirty="0" smtClean="0">
              <a:hlinkClick r:id="rId3"/>
            </a:endParaRPr>
          </a:p>
          <a:p>
            <a:r>
              <a:rPr lang="en-US" dirty="0" smtClean="0">
                <a:hlinkClick r:id="rId3"/>
              </a:rPr>
              <a:t>https</a:t>
            </a:r>
            <a:r>
              <a:rPr lang="en-US" dirty="0">
                <a:hlinkClick r:id="rId3"/>
              </a:rPr>
              <a:t>://mapsengine.google.com/map/u/0/edit?mid=z3YqASQEw0JI.kwncg5rlv5g8</a:t>
            </a:r>
            <a:endParaRPr lang="en-US" dirty="0"/>
          </a:p>
        </p:txBody>
      </p:sp>
    </p:spTree>
    <p:extLst>
      <p:ext uri="{BB962C8B-B14F-4D97-AF65-F5344CB8AC3E}">
        <p14:creationId xmlns:p14="http://schemas.microsoft.com/office/powerpoint/2010/main" val="21977557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effectLst>
                  <a:outerShdw blurRad="38100" dist="38100" dir="2700000" algn="tl">
                    <a:srgbClr val="000000">
                      <a:alpha val="43137"/>
                    </a:srgbClr>
                  </a:outerShdw>
                </a:effectLst>
              </a:rPr>
              <a:t>Different Methods</a:t>
            </a:r>
            <a:endParaRPr lang="en-US" dirty="0">
              <a:effectLst>
                <a:outerShdw blurRad="38100" dist="38100" dir="2700000" algn="tl">
                  <a:srgbClr val="000000">
                    <a:alpha val="43137"/>
                  </a:srgbClr>
                </a:outerShdw>
              </a:effectLst>
            </a:endParaRPr>
          </a:p>
        </p:txBody>
      </p:sp>
      <p:sp>
        <p:nvSpPr>
          <p:cNvPr id="7" name="Text Placeholder 6"/>
          <p:cNvSpPr>
            <a:spLocks noGrp="1"/>
          </p:cNvSpPr>
          <p:nvPr>
            <p:ph type="body" idx="1"/>
          </p:nvPr>
        </p:nvSpPr>
        <p:spPr/>
        <p:txBody>
          <a:bodyPr/>
          <a:lstStyle/>
          <a:p>
            <a:r>
              <a:rPr lang="en-US" sz="3200" u="sng" dirty="0" smtClean="0"/>
              <a:t>Qualitative</a:t>
            </a:r>
            <a:endParaRPr lang="en-US" sz="3200" u="sng" dirty="0"/>
          </a:p>
        </p:txBody>
      </p:sp>
      <p:sp>
        <p:nvSpPr>
          <p:cNvPr id="8" name="Content Placeholder 7"/>
          <p:cNvSpPr>
            <a:spLocks noGrp="1"/>
          </p:cNvSpPr>
          <p:nvPr>
            <p:ph sz="half" idx="2"/>
          </p:nvPr>
        </p:nvSpPr>
        <p:spPr>
          <a:xfrm>
            <a:off x="152400" y="2174874"/>
            <a:ext cx="4343400" cy="4606925"/>
          </a:xfrm>
        </p:spPr>
        <p:txBody>
          <a:bodyPr>
            <a:normAutofit fontScale="62500" lnSpcReduction="20000"/>
          </a:bodyPr>
          <a:lstStyle/>
          <a:p>
            <a:r>
              <a:rPr lang="en-US" dirty="0" smtClean="0"/>
              <a:t>Cannot be expressed as a number</a:t>
            </a:r>
          </a:p>
          <a:p>
            <a:endParaRPr lang="en-US" dirty="0"/>
          </a:p>
          <a:p>
            <a:r>
              <a:rPr lang="en-US" dirty="0" smtClean="0"/>
              <a:t>Focus on </a:t>
            </a:r>
            <a:r>
              <a:rPr lang="en-US" i="1" dirty="0" smtClean="0"/>
              <a:t>descriptions</a:t>
            </a:r>
          </a:p>
          <a:p>
            <a:endParaRPr lang="en-US" i="1" dirty="0"/>
          </a:p>
          <a:p>
            <a:r>
              <a:rPr lang="en-US" dirty="0" smtClean="0"/>
              <a:t>Understand underlying </a:t>
            </a:r>
            <a:r>
              <a:rPr lang="en-US" i="1" dirty="0" smtClean="0"/>
              <a:t>reasons</a:t>
            </a:r>
            <a:r>
              <a:rPr lang="en-US" dirty="0" smtClean="0"/>
              <a:t> and </a:t>
            </a:r>
            <a:r>
              <a:rPr lang="en-US" i="1" dirty="0" smtClean="0"/>
              <a:t>motivations</a:t>
            </a:r>
          </a:p>
          <a:p>
            <a:endParaRPr lang="en-US" i="1" dirty="0"/>
          </a:p>
          <a:p>
            <a:r>
              <a:rPr lang="en-US" dirty="0" smtClean="0"/>
              <a:t>Researcher is imbedded in study subject – </a:t>
            </a:r>
            <a:r>
              <a:rPr lang="en-US" i="1" dirty="0" smtClean="0"/>
              <a:t>biases</a:t>
            </a:r>
            <a:r>
              <a:rPr lang="en-US" dirty="0" smtClean="0"/>
              <a:t> are present</a:t>
            </a:r>
          </a:p>
          <a:p>
            <a:pPr lvl="1"/>
            <a:r>
              <a:rPr lang="en-US" i="1" dirty="0" smtClean="0"/>
              <a:t>Subjectivity</a:t>
            </a:r>
            <a:r>
              <a:rPr lang="en-US" dirty="0" smtClean="0"/>
              <a:t> is expected</a:t>
            </a:r>
          </a:p>
          <a:p>
            <a:endParaRPr lang="en-US" dirty="0"/>
          </a:p>
          <a:p>
            <a:r>
              <a:rPr lang="en-US" dirty="0" smtClean="0"/>
              <a:t>Results are not often generalizable – case studies are common</a:t>
            </a:r>
          </a:p>
          <a:p>
            <a:endParaRPr lang="en-US" i="1" dirty="0" smtClean="0"/>
          </a:p>
          <a:p>
            <a:r>
              <a:rPr lang="en-US" dirty="0" smtClean="0"/>
              <a:t>Study design is </a:t>
            </a:r>
            <a:r>
              <a:rPr lang="en-US" i="1" dirty="0" smtClean="0"/>
              <a:t>flexible</a:t>
            </a:r>
            <a:r>
              <a:rPr lang="en-US" dirty="0" smtClean="0"/>
              <a:t> and can be changed depending on circumstances and new information.</a:t>
            </a:r>
          </a:p>
          <a:p>
            <a:endParaRPr lang="en-US" dirty="0"/>
          </a:p>
          <a:p>
            <a:r>
              <a:rPr lang="en-US" dirty="0" smtClean="0"/>
              <a:t>Final report is often a narrative</a:t>
            </a:r>
            <a:endParaRPr lang="en-US" dirty="0"/>
          </a:p>
        </p:txBody>
      </p:sp>
      <p:sp>
        <p:nvSpPr>
          <p:cNvPr id="9" name="Text Placeholder 8"/>
          <p:cNvSpPr>
            <a:spLocks noGrp="1"/>
          </p:cNvSpPr>
          <p:nvPr>
            <p:ph type="body" sz="quarter" idx="3"/>
          </p:nvPr>
        </p:nvSpPr>
        <p:spPr/>
        <p:txBody>
          <a:bodyPr/>
          <a:lstStyle/>
          <a:p>
            <a:r>
              <a:rPr lang="en-US" sz="3200" u="sng" dirty="0" smtClean="0"/>
              <a:t>Quantitative</a:t>
            </a:r>
            <a:endParaRPr lang="en-US" sz="3200" u="sng" dirty="0"/>
          </a:p>
        </p:txBody>
      </p:sp>
      <p:sp>
        <p:nvSpPr>
          <p:cNvPr id="10" name="Content Placeholder 9"/>
          <p:cNvSpPr>
            <a:spLocks noGrp="1"/>
          </p:cNvSpPr>
          <p:nvPr>
            <p:ph sz="quarter" idx="4"/>
          </p:nvPr>
        </p:nvSpPr>
        <p:spPr>
          <a:xfrm>
            <a:off x="4267200" y="2174874"/>
            <a:ext cx="4191000" cy="4683125"/>
          </a:xfrm>
        </p:spPr>
        <p:txBody>
          <a:bodyPr>
            <a:normAutofit fontScale="62500" lnSpcReduction="20000"/>
          </a:bodyPr>
          <a:lstStyle/>
          <a:p>
            <a:r>
              <a:rPr lang="en-US" dirty="0" smtClean="0"/>
              <a:t>Is expressed as a number</a:t>
            </a:r>
          </a:p>
          <a:p>
            <a:endParaRPr lang="en-US" dirty="0"/>
          </a:p>
          <a:p>
            <a:r>
              <a:rPr lang="en-US" dirty="0" smtClean="0"/>
              <a:t>Focus on </a:t>
            </a:r>
            <a:r>
              <a:rPr lang="en-US" i="1" dirty="0" smtClean="0"/>
              <a:t>measurements</a:t>
            </a:r>
          </a:p>
          <a:p>
            <a:endParaRPr lang="en-US" i="1" dirty="0"/>
          </a:p>
          <a:p>
            <a:r>
              <a:rPr lang="en-US" dirty="0" smtClean="0"/>
              <a:t>Test hypotheses regarding a population</a:t>
            </a:r>
          </a:p>
          <a:p>
            <a:endParaRPr lang="en-US" sz="2600" dirty="0"/>
          </a:p>
          <a:p>
            <a:r>
              <a:rPr lang="en-US" dirty="0" smtClean="0"/>
              <a:t>Researcher is </a:t>
            </a:r>
            <a:r>
              <a:rPr lang="en-US" dirty="0"/>
              <a:t>separate from </a:t>
            </a:r>
            <a:r>
              <a:rPr lang="en-US" dirty="0" smtClean="0"/>
              <a:t>study and remains </a:t>
            </a:r>
            <a:r>
              <a:rPr lang="en-US" i="1" dirty="0" smtClean="0"/>
              <a:t>unbiased</a:t>
            </a:r>
            <a:r>
              <a:rPr lang="en-US" dirty="0" smtClean="0"/>
              <a:t> </a:t>
            </a:r>
          </a:p>
          <a:p>
            <a:pPr lvl="1"/>
            <a:r>
              <a:rPr lang="en-US" i="1" dirty="0" smtClean="0"/>
              <a:t>Objectivity</a:t>
            </a:r>
            <a:r>
              <a:rPr lang="en-US" dirty="0" smtClean="0"/>
              <a:t> is critical</a:t>
            </a:r>
          </a:p>
          <a:p>
            <a:endParaRPr lang="en-US" sz="2600" dirty="0"/>
          </a:p>
          <a:p>
            <a:r>
              <a:rPr lang="en-US" dirty="0" smtClean="0"/>
              <a:t>Results are generalizable to population</a:t>
            </a:r>
          </a:p>
          <a:p>
            <a:endParaRPr lang="en-US" sz="3800" dirty="0"/>
          </a:p>
          <a:p>
            <a:r>
              <a:rPr lang="en-US" dirty="0" smtClean="0"/>
              <a:t>Study design is </a:t>
            </a:r>
            <a:r>
              <a:rPr lang="en-US" i="1" dirty="0" smtClean="0"/>
              <a:t>rigid</a:t>
            </a:r>
            <a:r>
              <a:rPr lang="en-US" dirty="0" smtClean="0"/>
              <a:t>; changing it would negate previous work and violate statistical assumptions</a:t>
            </a:r>
          </a:p>
          <a:p>
            <a:endParaRPr lang="en-US" dirty="0" smtClean="0"/>
          </a:p>
          <a:p>
            <a:r>
              <a:rPr lang="en-US" dirty="0" smtClean="0"/>
              <a:t>Final report highlights statistics (correlations, trends, significance) and is structured.</a:t>
            </a:r>
            <a:endParaRPr lang="en-US" dirty="0"/>
          </a:p>
        </p:txBody>
      </p:sp>
      <p:sp>
        <p:nvSpPr>
          <p:cNvPr id="11" name="Rectangle 10"/>
          <p:cNvSpPr/>
          <p:nvPr/>
        </p:nvSpPr>
        <p:spPr>
          <a:xfrm>
            <a:off x="3248488" y="6580092"/>
            <a:ext cx="5181600" cy="276999"/>
          </a:xfrm>
          <a:prstGeom prst="rect">
            <a:avLst/>
          </a:prstGeom>
        </p:spPr>
        <p:txBody>
          <a:bodyPr wrap="square">
            <a:spAutoFit/>
          </a:bodyPr>
          <a:lstStyle/>
          <a:p>
            <a:r>
              <a:rPr lang="en-US" sz="1200" dirty="0"/>
              <a:t>http://www.xavier.edu/library/students/documents/qualitative_quantitative.pdf</a:t>
            </a:r>
          </a:p>
        </p:txBody>
      </p:sp>
    </p:spTree>
    <p:extLst>
      <p:ext uri="{BB962C8B-B14F-4D97-AF65-F5344CB8AC3E}">
        <p14:creationId xmlns:p14="http://schemas.microsoft.com/office/powerpoint/2010/main" val="34509842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Qualitative Research</a:t>
            </a:r>
            <a:endParaRPr lang="en-US" dirty="0"/>
          </a:p>
        </p:txBody>
      </p:sp>
      <p:sp>
        <p:nvSpPr>
          <p:cNvPr id="3" name="Content Placeholder 2"/>
          <p:cNvSpPr>
            <a:spLocks noGrp="1"/>
          </p:cNvSpPr>
          <p:nvPr>
            <p:ph idx="1"/>
          </p:nvPr>
        </p:nvSpPr>
        <p:spPr/>
        <p:txBody>
          <a:bodyPr>
            <a:normAutofit fontScale="92500" lnSpcReduction="10000"/>
          </a:bodyPr>
          <a:lstStyle/>
          <a:p>
            <a:pPr lvl="1"/>
            <a:r>
              <a:rPr lang="en-US" sz="3800" dirty="0" smtClean="0"/>
              <a:t>Seeks an answer to a research question through the </a:t>
            </a:r>
            <a:r>
              <a:rPr lang="en-US" sz="3800" i="1" dirty="0" smtClean="0"/>
              <a:t>perspectives</a:t>
            </a:r>
            <a:r>
              <a:rPr lang="en-US" sz="3800" dirty="0" smtClean="0"/>
              <a:t> of the study population</a:t>
            </a:r>
          </a:p>
          <a:p>
            <a:pPr marL="411480" lvl="1" indent="0">
              <a:buNone/>
            </a:pPr>
            <a:endParaRPr lang="en-US" sz="3800" dirty="0"/>
          </a:p>
          <a:p>
            <a:pPr lvl="1"/>
            <a:r>
              <a:rPr lang="en-US" sz="3800" dirty="0" smtClean="0"/>
              <a:t>Especially effective in obtaining culturally specific </a:t>
            </a:r>
            <a:r>
              <a:rPr lang="en-US" sz="3800" dirty="0" smtClean="0"/>
              <a:t>information</a:t>
            </a:r>
            <a:endParaRPr lang="en-US" sz="3800" dirty="0" smtClean="0"/>
          </a:p>
          <a:p>
            <a:pPr lvl="2"/>
            <a:r>
              <a:rPr lang="en-US" sz="3600" dirty="0" smtClean="0"/>
              <a:t>Such as: Values, Opinions, Behaviors, and Social Contexts</a:t>
            </a:r>
          </a:p>
          <a:p>
            <a:pPr marL="411480" lvl="1" indent="0">
              <a:buNone/>
            </a:pPr>
            <a:r>
              <a:rPr lang="en-US" sz="3800" dirty="0"/>
              <a:t>	</a:t>
            </a:r>
            <a:endParaRPr lang="en-US" sz="3800" dirty="0" smtClean="0"/>
          </a:p>
          <a:p>
            <a:pPr marL="411480" lvl="1" indent="0">
              <a:buNone/>
            </a:pPr>
            <a:endParaRPr lang="en-US" sz="3600" dirty="0" smtClean="0"/>
          </a:p>
          <a:p>
            <a:pPr lvl="2"/>
            <a:endParaRPr lang="en-US" sz="3600" dirty="0" smtClean="0"/>
          </a:p>
          <a:p>
            <a:pPr marL="114300" indent="0">
              <a:buNone/>
            </a:pPr>
            <a:endParaRPr lang="en-US" dirty="0"/>
          </a:p>
        </p:txBody>
      </p:sp>
      <p:sp>
        <p:nvSpPr>
          <p:cNvPr id="4" name="TextBox 3"/>
          <p:cNvSpPr txBox="1"/>
          <p:nvPr/>
        </p:nvSpPr>
        <p:spPr>
          <a:xfrm>
            <a:off x="1371600" y="6488668"/>
            <a:ext cx="7025513" cy="369332"/>
          </a:xfrm>
          <a:prstGeom prst="rect">
            <a:avLst/>
          </a:prstGeom>
          <a:noFill/>
        </p:spPr>
        <p:txBody>
          <a:bodyPr wrap="none" rtlCol="0">
            <a:spAutoFit/>
          </a:bodyPr>
          <a:lstStyle/>
          <a:p>
            <a:r>
              <a:rPr lang="en-US" dirty="0"/>
              <a:t>http://www.ccs.neu.edu/course/is4800sp12/resources/qualmethods.pdf</a:t>
            </a:r>
          </a:p>
        </p:txBody>
      </p:sp>
    </p:spTree>
    <p:extLst>
      <p:ext uri="{BB962C8B-B14F-4D97-AF65-F5344CB8AC3E}">
        <p14:creationId xmlns:p14="http://schemas.microsoft.com/office/powerpoint/2010/main" val="36161636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Qualitative Methods</a:t>
            </a:r>
            <a:endParaRPr lang="en-US" dirty="0"/>
          </a:p>
        </p:txBody>
      </p:sp>
      <p:sp>
        <p:nvSpPr>
          <p:cNvPr id="4" name="Content Placeholder 3"/>
          <p:cNvSpPr>
            <a:spLocks noGrp="1"/>
          </p:cNvSpPr>
          <p:nvPr>
            <p:ph idx="1"/>
          </p:nvPr>
        </p:nvSpPr>
        <p:spPr/>
        <p:txBody>
          <a:bodyPr>
            <a:normAutofit fontScale="92500" lnSpcReduction="20000"/>
          </a:bodyPr>
          <a:lstStyle/>
          <a:p>
            <a:r>
              <a:rPr lang="en-US" sz="3200" b="1" i="1" dirty="0" smtClean="0"/>
              <a:t>Participant Observation</a:t>
            </a:r>
            <a:endParaRPr lang="en-US" sz="3200" b="1" dirty="0" smtClean="0"/>
          </a:p>
          <a:p>
            <a:pPr lvl="1"/>
            <a:r>
              <a:rPr lang="en-US" sz="3000" dirty="0" smtClean="0"/>
              <a:t>Identify naturally-occurring behaviors</a:t>
            </a:r>
            <a:endParaRPr lang="en-US" sz="3000" dirty="0"/>
          </a:p>
          <a:p>
            <a:r>
              <a:rPr lang="en-US" sz="3200" b="1" i="1" dirty="0" smtClean="0"/>
              <a:t>In-depth Interviews</a:t>
            </a:r>
            <a:endParaRPr lang="en-US" sz="3200" b="1" dirty="0" smtClean="0"/>
          </a:p>
          <a:p>
            <a:pPr lvl="1"/>
            <a:r>
              <a:rPr lang="en-US" sz="3000" dirty="0" smtClean="0"/>
              <a:t>Attain person histories, perspectives, and experiences, especially when the subject matter is sensitive</a:t>
            </a:r>
            <a:endParaRPr lang="en-US" sz="3000" dirty="0"/>
          </a:p>
          <a:p>
            <a:r>
              <a:rPr lang="en-US" sz="3200" b="1" i="1" dirty="0" smtClean="0"/>
              <a:t>Focus Groups</a:t>
            </a:r>
          </a:p>
          <a:p>
            <a:pPr lvl="1"/>
            <a:r>
              <a:rPr lang="en-US" sz="3000" dirty="0" smtClean="0"/>
              <a:t>Elicit cultural norms of a group or attain broad perspectives on cultural issues</a:t>
            </a:r>
          </a:p>
          <a:p>
            <a:r>
              <a:rPr lang="en-US" sz="3200" b="1" i="1" dirty="0" smtClean="0"/>
              <a:t>Surveys</a:t>
            </a:r>
          </a:p>
          <a:p>
            <a:pPr lvl="1"/>
            <a:r>
              <a:rPr lang="en-US" sz="3000" dirty="0" smtClean="0"/>
              <a:t>Perspectives from greater numbers of people</a:t>
            </a:r>
            <a:endParaRPr lang="en-US" sz="3000" dirty="0"/>
          </a:p>
        </p:txBody>
      </p:sp>
      <p:sp>
        <p:nvSpPr>
          <p:cNvPr id="5" name="TextBox 4"/>
          <p:cNvSpPr txBox="1"/>
          <p:nvPr/>
        </p:nvSpPr>
        <p:spPr>
          <a:xfrm>
            <a:off x="1371600" y="6488668"/>
            <a:ext cx="7025513" cy="369332"/>
          </a:xfrm>
          <a:prstGeom prst="rect">
            <a:avLst/>
          </a:prstGeom>
          <a:noFill/>
        </p:spPr>
        <p:txBody>
          <a:bodyPr wrap="none" rtlCol="0">
            <a:spAutoFit/>
          </a:bodyPr>
          <a:lstStyle/>
          <a:p>
            <a:r>
              <a:rPr lang="en-US" dirty="0"/>
              <a:t>http://www.ccs.neu.edu/course/is4800sp12/resources/qualmethods.pdf</a:t>
            </a:r>
          </a:p>
        </p:txBody>
      </p:sp>
    </p:spTree>
    <p:extLst>
      <p:ext uri="{BB962C8B-B14F-4D97-AF65-F5344CB8AC3E}">
        <p14:creationId xmlns:p14="http://schemas.microsoft.com/office/powerpoint/2010/main" val="17876972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Qualitative Methods</a:t>
            </a:r>
            <a:endParaRPr lang="en-US" dirty="0"/>
          </a:p>
        </p:txBody>
      </p:sp>
      <p:sp>
        <p:nvSpPr>
          <p:cNvPr id="3" name="Content Placeholder 2"/>
          <p:cNvSpPr>
            <a:spLocks noGrp="1"/>
          </p:cNvSpPr>
          <p:nvPr>
            <p:ph idx="1"/>
          </p:nvPr>
        </p:nvSpPr>
        <p:spPr/>
        <p:txBody>
          <a:bodyPr/>
          <a:lstStyle/>
          <a:p>
            <a:r>
              <a:rPr lang="en-US" sz="3200" b="1" i="1" dirty="0" smtClean="0"/>
              <a:t>Repeat Photography</a:t>
            </a:r>
          </a:p>
          <a:p>
            <a:pPr lvl="1"/>
            <a:r>
              <a:rPr lang="en-US" sz="2800" dirty="0" smtClean="0"/>
              <a:t>Demonstrate change in a place, across a landscape</a:t>
            </a:r>
            <a:endParaRPr lang="en-US" sz="2800" dirty="0"/>
          </a:p>
          <a:p>
            <a:r>
              <a:rPr lang="en-US" sz="3200" b="1" i="1" dirty="0" smtClean="0"/>
              <a:t>Historic Record/Archival Search</a:t>
            </a:r>
          </a:p>
          <a:p>
            <a:pPr lvl="1"/>
            <a:r>
              <a:rPr lang="en-US" sz="2800" dirty="0" smtClean="0"/>
              <a:t>Find correspondence, personal journals/logs, newspaper reports, etc.</a:t>
            </a:r>
          </a:p>
          <a:p>
            <a:r>
              <a:rPr lang="en-US" sz="3200" b="1" i="1" dirty="0" smtClean="0"/>
              <a:t>Cultural Mapping</a:t>
            </a:r>
            <a:endParaRPr lang="en-US" sz="3200" dirty="0" smtClean="0"/>
          </a:p>
          <a:p>
            <a:pPr lvl="1"/>
            <a:r>
              <a:rPr lang="en-US" sz="2800" dirty="0" smtClean="0"/>
              <a:t>Geographic view of landscape/environmental interactions, beliefs, traditional uses</a:t>
            </a:r>
            <a:endParaRPr lang="en-US" sz="2800" dirty="0"/>
          </a:p>
        </p:txBody>
      </p:sp>
    </p:spTree>
    <p:extLst>
      <p:ext uri="{BB962C8B-B14F-4D97-AF65-F5344CB8AC3E}">
        <p14:creationId xmlns:p14="http://schemas.microsoft.com/office/powerpoint/2010/main" val="13474041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Qualitative Analyses</a:t>
            </a:r>
            <a:endParaRPr lang="en-US" dirty="0"/>
          </a:p>
        </p:txBody>
      </p:sp>
      <p:sp>
        <p:nvSpPr>
          <p:cNvPr id="3" name="Content Placeholder 2"/>
          <p:cNvSpPr>
            <a:spLocks noGrp="1"/>
          </p:cNvSpPr>
          <p:nvPr>
            <p:ph idx="1"/>
          </p:nvPr>
        </p:nvSpPr>
        <p:spPr/>
        <p:txBody>
          <a:bodyPr>
            <a:normAutofit/>
          </a:bodyPr>
          <a:lstStyle/>
          <a:p>
            <a:r>
              <a:rPr lang="en-US" sz="3200" dirty="0" smtClean="0"/>
              <a:t>Perspectives, beliefs, values, etc. can be summarized and reported.</a:t>
            </a:r>
          </a:p>
          <a:p>
            <a:pPr lvl="1"/>
            <a:r>
              <a:rPr lang="en-US" sz="2400" i="1" dirty="0" smtClean="0"/>
              <a:t>“Navajos </a:t>
            </a:r>
            <a:r>
              <a:rPr lang="en-US" sz="2400" i="1" dirty="0"/>
              <a:t>believe that the Holy People, who originated with First Man and First Woman, made baskets for ceremonial purposes</a:t>
            </a:r>
            <a:r>
              <a:rPr lang="en-US" sz="2400" i="1" dirty="0" smtClean="0"/>
              <a:t>.”</a:t>
            </a:r>
          </a:p>
          <a:p>
            <a:endParaRPr lang="en-US" sz="2800" dirty="0"/>
          </a:p>
          <a:p>
            <a:r>
              <a:rPr lang="en-US" sz="3200" dirty="0" smtClean="0"/>
              <a:t>Data can also be </a:t>
            </a:r>
            <a:r>
              <a:rPr lang="en-US" sz="3200" i="1" dirty="0" smtClean="0"/>
              <a:t>codified</a:t>
            </a:r>
            <a:r>
              <a:rPr lang="en-US" sz="3200" dirty="0" smtClean="0"/>
              <a:t> or </a:t>
            </a:r>
            <a:r>
              <a:rPr lang="en-US" sz="3200" i="1" dirty="0" smtClean="0"/>
              <a:t>categorized</a:t>
            </a:r>
            <a:r>
              <a:rPr lang="en-US" sz="3200" dirty="0" smtClean="0"/>
              <a:t> so that quantitative methods may apply</a:t>
            </a:r>
          </a:p>
          <a:p>
            <a:pPr lvl="1"/>
            <a:r>
              <a:rPr lang="en-US" sz="2600" i="1" dirty="0" smtClean="0"/>
              <a:t>Statistics, data summaries</a:t>
            </a:r>
          </a:p>
          <a:p>
            <a:pPr marL="114300" indent="0">
              <a:buNone/>
            </a:pPr>
            <a:endParaRPr lang="en-US" sz="2800" dirty="0" smtClean="0"/>
          </a:p>
        </p:txBody>
      </p:sp>
      <p:sp>
        <p:nvSpPr>
          <p:cNvPr id="4" name="Rectangle 3"/>
          <p:cNvSpPr/>
          <p:nvPr/>
        </p:nvSpPr>
        <p:spPr>
          <a:xfrm>
            <a:off x="2895600" y="6465332"/>
            <a:ext cx="5562600" cy="369332"/>
          </a:xfrm>
          <a:prstGeom prst="rect">
            <a:avLst/>
          </a:prstGeom>
        </p:spPr>
        <p:txBody>
          <a:bodyPr wrap="square">
            <a:spAutoFit/>
          </a:bodyPr>
          <a:lstStyle/>
          <a:p>
            <a:r>
              <a:rPr lang="en-US" dirty="0"/>
              <a:t>http://www.navajovalues.com/natani/navajovalues.htm</a:t>
            </a:r>
          </a:p>
        </p:txBody>
      </p:sp>
    </p:spTree>
    <p:extLst>
      <p:ext uri="{BB962C8B-B14F-4D97-AF65-F5344CB8AC3E}">
        <p14:creationId xmlns:p14="http://schemas.microsoft.com/office/powerpoint/2010/main" val="15202967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191000"/>
            <a:ext cx="7659687" cy="1168400"/>
          </a:xfrm>
        </p:spPr>
        <p:txBody>
          <a:bodyPr/>
          <a:lstStyle/>
          <a:p>
            <a:r>
              <a:rPr lang="en-US" dirty="0" smtClean="0"/>
              <a:t>Examples of qualitative research</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7733042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457200"/>
            <a:ext cx="7791450" cy="2152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5800" y="2514600"/>
            <a:ext cx="3302302" cy="4238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81000" y="3352800"/>
            <a:ext cx="4114800" cy="2554545"/>
          </a:xfrm>
          <a:prstGeom prst="rect">
            <a:avLst/>
          </a:prstGeom>
          <a:noFill/>
        </p:spPr>
        <p:txBody>
          <a:bodyPr wrap="square" rtlCol="0">
            <a:spAutoFit/>
          </a:bodyPr>
          <a:lstStyle/>
          <a:p>
            <a:r>
              <a:rPr lang="en-US" sz="2000" dirty="0" smtClean="0"/>
              <a:t>Following a large wildfire in the Bitterroot National Forest,  </a:t>
            </a:r>
            <a:r>
              <a:rPr lang="en-US" sz="2000" dirty="0"/>
              <a:t>t</a:t>
            </a:r>
            <a:r>
              <a:rPr lang="en-US" sz="2000" dirty="0" smtClean="0"/>
              <a:t>he researchers attempted to create an understanding of the personal and community values attached to the National Forest. The information has value to natural resource management in the area.</a:t>
            </a:r>
            <a:endParaRPr lang="en-US" sz="2000" dirty="0"/>
          </a:p>
        </p:txBody>
      </p:sp>
    </p:spTree>
    <p:extLst>
      <p:ext uri="{BB962C8B-B14F-4D97-AF65-F5344CB8AC3E}">
        <p14:creationId xmlns:p14="http://schemas.microsoft.com/office/powerpoint/2010/main" val="339288545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Custom Theme">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CC99"/>
      </a:accent4>
      <a:accent5>
        <a:srgbClr val="3333CC"/>
      </a:accent5>
      <a:accent6>
        <a:srgbClr val="FFFFFF"/>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Them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2136</TotalTime>
  <Words>1330</Words>
  <Application>Microsoft Office PowerPoint</Application>
  <PresentationFormat>On-screen Show (4:3)</PresentationFormat>
  <Paragraphs>212</Paragraphs>
  <Slides>27</Slides>
  <Notes>27</Notes>
  <HiddenSlides>0</HiddenSlides>
  <MMClips>0</MMClips>
  <ScaleCrop>false</ScaleCrop>
  <HeadingPairs>
    <vt:vector size="4" baseType="variant">
      <vt:variant>
        <vt:lpstr>Theme</vt:lpstr>
      </vt:variant>
      <vt:variant>
        <vt:i4>3</vt:i4>
      </vt:variant>
      <vt:variant>
        <vt:lpstr>Slide Titles</vt:lpstr>
      </vt:variant>
      <vt:variant>
        <vt:i4>27</vt:i4>
      </vt:variant>
    </vt:vector>
  </HeadingPairs>
  <TitlesOfParts>
    <vt:vector size="30" baseType="lpstr">
      <vt:lpstr>Adjacency</vt:lpstr>
      <vt:lpstr>Custom Theme</vt:lpstr>
      <vt:lpstr>1_Custom Theme</vt:lpstr>
      <vt:lpstr>Announcements</vt:lpstr>
      <vt:lpstr>Qualitative Methods</vt:lpstr>
      <vt:lpstr>Different Methods</vt:lpstr>
      <vt:lpstr>Qualitative Research</vt:lpstr>
      <vt:lpstr>Qualitative Methods</vt:lpstr>
      <vt:lpstr>Qualitative Methods</vt:lpstr>
      <vt:lpstr>Qualitative Analyses</vt:lpstr>
      <vt:lpstr>Examples of qualitative research</vt:lpstr>
      <vt:lpstr>PowerPoint Presentation</vt:lpstr>
      <vt:lpstr>Study Design</vt:lpstr>
      <vt:lpstr>Interview Questions</vt:lpstr>
      <vt:lpstr>Analysis</vt:lpstr>
      <vt:lpstr>Results</vt:lpstr>
      <vt:lpstr>Bitterroot Community</vt:lpstr>
      <vt:lpstr>Cultural Mapping</vt:lpstr>
      <vt:lpstr>Surui and Carbon</vt:lpstr>
      <vt:lpstr>Google and the Surui</vt:lpstr>
      <vt:lpstr>Today</vt:lpstr>
      <vt:lpstr>Making our First Participatory Map</vt:lpstr>
      <vt:lpstr>What is Google Maps Engine Lite?</vt:lpstr>
      <vt:lpstr>Advantages of using Google Earth &amp; Maps </vt:lpstr>
      <vt:lpstr>Data ownership and security</vt:lpstr>
      <vt:lpstr>Getting Started</vt:lpstr>
      <vt:lpstr>Create a new map</vt:lpstr>
      <vt:lpstr>Give your map a title and description</vt:lpstr>
      <vt:lpstr>Add your data</vt:lpstr>
      <vt:lpstr>Go to our Cultural Map</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Qualitative Methods</dc:title>
  <dc:creator>Kristina</dc:creator>
  <cp:lastModifiedBy>Chris Guiterman</cp:lastModifiedBy>
  <cp:revision>58</cp:revision>
  <dcterms:created xsi:type="dcterms:W3CDTF">2010-10-27T18:06:03Z</dcterms:created>
  <dcterms:modified xsi:type="dcterms:W3CDTF">2014-03-03T22:37:20Z</dcterms:modified>
</cp:coreProperties>
</file>