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4"/>
  </p:notesMasterIdLst>
  <p:handoutMasterIdLst>
    <p:handoutMasterId r:id="rId5"/>
  </p:handoutMasterIdLst>
  <p:sldIdLst>
    <p:sldId id="297" r:id="rId2"/>
    <p:sldId id="392" r:id="rId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96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FFCC"/>
    <a:srgbClr val="FFFFFF"/>
    <a:srgbClr val="DDDDDD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6092" autoAdjust="0"/>
  </p:normalViewPr>
  <p:slideViewPr>
    <p:cSldViewPr>
      <p:cViewPr>
        <p:scale>
          <a:sx n="70" d="100"/>
          <a:sy n="70" d="100"/>
        </p:scale>
        <p:origin x="-129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06D756-C219-4498-871E-12E1E5FB2326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/>
      <dgm:spPr/>
    </dgm:pt>
    <dgm:pt modelId="{DD81DFCF-59D3-4617-AE5E-9A4A2EBC11A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Identify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data requirements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Study area -“play-box”,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Initial reconnaissance,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Scale, Maps, Timing,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Expert opinion, people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Evaluate Literature,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Secondary data,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people</a:t>
          </a:r>
        </a:p>
      </dgm:t>
    </dgm:pt>
    <dgm:pt modelId="{71EC8BEA-8D9D-4FB4-952F-8ED06B0F3712}" type="parTrans" cxnId="{EC25AB90-2FA1-4C96-AF53-7164725E93E9}">
      <dgm:prSet/>
      <dgm:spPr/>
    </dgm:pt>
    <dgm:pt modelId="{F3ABB917-A22F-448C-8C76-731EC884D323}" type="sibTrans" cxnId="{EC25AB90-2FA1-4C96-AF53-7164725E93E9}">
      <dgm:prSet/>
      <dgm:spPr/>
    </dgm:pt>
    <dgm:pt modelId="{CB12BA47-41D1-4B96-B293-3AC0866D1F8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Field work planning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Pilot study,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Testing classification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Testing techniques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Field reconnaissance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Develop sampling scheme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Field work trainee prep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Expert opinion</a:t>
          </a:r>
        </a:p>
      </dgm:t>
    </dgm:pt>
    <dgm:pt modelId="{15AA837F-F9EB-4A01-9439-6CFB70640651}" type="parTrans" cxnId="{12145196-BBCD-4417-BCC8-616CA841CAB2}">
      <dgm:prSet/>
      <dgm:spPr/>
    </dgm:pt>
    <dgm:pt modelId="{88719A75-741E-46A9-A4C8-BDD91741C03D}" type="sibTrans" cxnId="{12145196-BBCD-4417-BCC8-616CA841CAB2}">
      <dgm:prSet/>
      <dgm:spPr/>
    </dgm:pt>
    <dgm:pt modelId="{C0A12088-9A0D-4E41-B3B1-601253DF8CD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Field work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Research data acquisition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Evaluation, Debriefing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Project data base,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(incl. 2</a:t>
          </a:r>
          <a:r>
            <a:rPr kumimoji="0" lang="en-US" b="0" i="0" u="none" strike="noStrike" cap="none" normalizeH="0" baseline="30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ndary</a:t>
          </a: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 data)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</dgm:t>
    </dgm:pt>
    <dgm:pt modelId="{6D796F96-B7A1-4455-9793-6E76DCBE918A}" type="parTrans" cxnId="{E2C4AF01-5C3F-4F1D-915F-8DEDA261492C}">
      <dgm:prSet/>
      <dgm:spPr/>
    </dgm:pt>
    <dgm:pt modelId="{9DD172CE-6257-42E1-93BC-ED11BEB37E82}" type="sibTrans" cxnId="{E2C4AF01-5C3F-4F1D-915F-8DEDA261492C}">
      <dgm:prSet/>
      <dgm:spPr/>
    </dgm:pt>
    <dgm:pt modelId="{FFFAD509-9213-4E11-B11C-F9D92393F4E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Analysis Synthesis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Analysis planning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Data preparation/processing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Statistical analysis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Expert opinion</a:t>
          </a:r>
        </a:p>
      </dgm:t>
    </dgm:pt>
    <dgm:pt modelId="{EB569D3E-4C9B-4203-9936-0C47A0742ACC}" type="parTrans" cxnId="{64A0779A-580A-4418-9BB5-99635C31B2A4}">
      <dgm:prSet/>
      <dgm:spPr/>
    </dgm:pt>
    <dgm:pt modelId="{F9BC343A-C513-4C26-9885-DFB053621490}" type="sibTrans" cxnId="{64A0779A-580A-4418-9BB5-99635C31B2A4}">
      <dgm:prSet/>
      <dgm:spPr/>
    </dgm:pt>
    <dgm:pt modelId="{E609615C-48D2-47D2-8A5E-E4AF73FF25D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Results, Resolution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Visualization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Report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manuscript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</dgm:t>
    </dgm:pt>
    <dgm:pt modelId="{269B6131-6E71-46D7-BD4B-0E686233E1C2}" type="parTrans" cxnId="{2B29C3D6-68B3-4544-AFD6-0C5BA32CB68E}">
      <dgm:prSet/>
      <dgm:spPr/>
    </dgm:pt>
    <dgm:pt modelId="{4263AD5C-475A-4F82-BFA9-9DDD86DC8F3D}" type="sibTrans" cxnId="{2B29C3D6-68B3-4544-AFD6-0C5BA32CB68E}">
      <dgm:prSet/>
      <dgm:spPr/>
    </dgm:pt>
    <dgm:pt modelId="{74E78831-F43A-4CEA-9FD4-C51AD35743F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Research Problem/Project</a:t>
          </a: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Expert viewpoints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Research framework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Hypothesize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</dgm:t>
    </dgm:pt>
    <dgm:pt modelId="{47016918-73DB-42DA-9720-0D20D60BA898}" type="parTrans" cxnId="{94A3C368-6EB4-4E10-A0A5-DFD7B8AE844E}">
      <dgm:prSet/>
      <dgm:spPr/>
    </dgm:pt>
    <dgm:pt modelId="{46E2A005-DED4-44F6-8397-E8A6FC0F21FD}" type="sibTrans" cxnId="{94A3C368-6EB4-4E10-A0A5-DFD7B8AE844E}">
      <dgm:prSet/>
      <dgm:spPr/>
    </dgm:pt>
    <dgm:pt modelId="{022E3A23-C3E1-4978-A32B-28FE2FD87771}" type="pres">
      <dgm:prSet presAssocID="{2306D756-C219-4498-871E-12E1E5FB2326}" presName="cycle" presStyleCnt="0">
        <dgm:presLayoutVars>
          <dgm:dir/>
          <dgm:resizeHandles val="exact"/>
        </dgm:presLayoutVars>
      </dgm:prSet>
      <dgm:spPr/>
    </dgm:pt>
    <dgm:pt modelId="{E5AC7EB3-FB50-463B-AD27-1DBA4F6536FF}" type="pres">
      <dgm:prSet presAssocID="{DD81DFCF-59D3-4617-AE5E-9A4A2EBC11AC}" presName="dummy" presStyleCnt="0"/>
      <dgm:spPr/>
    </dgm:pt>
    <dgm:pt modelId="{C78B8343-EEE8-4F85-84B0-B4EA72E445F1}" type="pres">
      <dgm:prSet presAssocID="{DD81DFCF-59D3-4617-AE5E-9A4A2EBC11AC}" presName="node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D078E-E2E2-4AE8-8262-501970AC4891}" type="pres">
      <dgm:prSet presAssocID="{F3ABB917-A22F-448C-8C76-731EC884D323}" presName="sibTrans" presStyleLbl="node1" presStyleIdx="0" presStyleCnt="6"/>
      <dgm:spPr/>
    </dgm:pt>
    <dgm:pt modelId="{B4569FF7-17F4-4660-9904-F8977AE4DC71}" type="pres">
      <dgm:prSet presAssocID="{CB12BA47-41D1-4B96-B293-3AC0866D1F8F}" presName="dummy" presStyleCnt="0"/>
      <dgm:spPr/>
    </dgm:pt>
    <dgm:pt modelId="{0C91EC09-C9A6-4600-BBB7-365BBE2B1E6B}" type="pres">
      <dgm:prSet presAssocID="{CB12BA47-41D1-4B96-B293-3AC0866D1F8F}" presName="node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A912FF-6B70-4E11-9ABC-91365A9D7FC5}" type="pres">
      <dgm:prSet presAssocID="{88719A75-741E-46A9-A4C8-BDD91741C03D}" presName="sibTrans" presStyleLbl="node1" presStyleIdx="1" presStyleCnt="6"/>
      <dgm:spPr/>
    </dgm:pt>
    <dgm:pt modelId="{B71D54A0-008A-44FB-98F9-AF5D2CEA29E9}" type="pres">
      <dgm:prSet presAssocID="{C0A12088-9A0D-4E41-B3B1-601253DF8CD8}" presName="dummy" presStyleCnt="0"/>
      <dgm:spPr/>
    </dgm:pt>
    <dgm:pt modelId="{2BAD4FD6-B536-4787-AC4E-D0F74F543774}" type="pres">
      <dgm:prSet presAssocID="{C0A12088-9A0D-4E41-B3B1-601253DF8CD8}" presName="node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A4588E-28C5-414D-9CAD-BF6FE4216D0A}" type="pres">
      <dgm:prSet presAssocID="{9DD172CE-6257-42E1-93BC-ED11BEB37E82}" presName="sibTrans" presStyleLbl="node1" presStyleIdx="2" presStyleCnt="6"/>
      <dgm:spPr/>
    </dgm:pt>
    <dgm:pt modelId="{7FBA6D65-623C-4B49-BD7E-E8A67C731CE5}" type="pres">
      <dgm:prSet presAssocID="{FFFAD509-9213-4E11-B11C-F9D92393F4E9}" presName="dummy" presStyleCnt="0"/>
      <dgm:spPr/>
    </dgm:pt>
    <dgm:pt modelId="{0B96CB9D-563D-40D9-BC9C-E9513D23A419}" type="pres">
      <dgm:prSet presAssocID="{FFFAD509-9213-4E11-B11C-F9D92393F4E9}" presName="node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4EBB810-3A37-4CF6-8C4A-8569682321DF}" type="pres">
      <dgm:prSet presAssocID="{F9BC343A-C513-4C26-9885-DFB053621490}" presName="sibTrans" presStyleLbl="node1" presStyleIdx="3" presStyleCnt="6"/>
      <dgm:spPr/>
    </dgm:pt>
    <dgm:pt modelId="{CF95E449-E6D6-4624-B49A-66CF4520C3F2}" type="pres">
      <dgm:prSet presAssocID="{E609615C-48D2-47D2-8A5E-E4AF73FF25D7}" presName="dummy" presStyleCnt="0"/>
      <dgm:spPr/>
    </dgm:pt>
    <dgm:pt modelId="{254A8414-D44C-4540-ACA0-2CA83B98858F}" type="pres">
      <dgm:prSet presAssocID="{E609615C-48D2-47D2-8A5E-E4AF73FF25D7}" presName="node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7C4809-039F-4181-A717-CFC862AAA9FE}" type="pres">
      <dgm:prSet presAssocID="{4263AD5C-475A-4F82-BFA9-9DDD86DC8F3D}" presName="sibTrans" presStyleLbl="node1" presStyleIdx="4" presStyleCnt="6"/>
      <dgm:spPr/>
    </dgm:pt>
    <dgm:pt modelId="{EC5BD4AF-04E3-47C4-B217-36D84123EF21}" type="pres">
      <dgm:prSet presAssocID="{74E78831-F43A-4CEA-9FD4-C51AD35743FF}" presName="dummy" presStyleCnt="0"/>
      <dgm:spPr/>
    </dgm:pt>
    <dgm:pt modelId="{CD38E0D4-DB4B-4F60-B427-5760558B95DC}" type="pres">
      <dgm:prSet presAssocID="{74E78831-F43A-4CEA-9FD4-C51AD35743FF}" presName="node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25C07-06D5-4C78-A8B3-F78A1143E311}" type="pres">
      <dgm:prSet presAssocID="{46E2A005-DED4-44F6-8397-E8A6FC0F21FD}" presName="sibTrans" presStyleLbl="node1" presStyleIdx="5" presStyleCnt="6"/>
      <dgm:spPr/>
    </dgm:pt>
  </dgm:ptLst>
  <dgm:cxnLst>
    <dgm:cxn modelId="{58464222-B83B-4D33-B0FC-9806ECD0F34F}" type="presOf" srcId="{46E2A005-DED4-44F6-8397-E8A6FC0F21FD}" destId="{25525C07-06D5-4C78-A8B3-F78A1143E311}" srcOrd="0" destOrd="0" presId="urn:microsoft.com/office/officeart/2005/8/layout/cycle1"/>
    <dgm:cxn modelId="{28468EB2-C0BA-48D5-97B3-4F88B2D995FA}" type="presOf" srcId="{2306D756-C219-4498-871E-12E1E5FB2326}" destId="{022E3A23-C3E1-4978-A32B-28FE2FD87771}" srcOrd="0" destOrd="0" presId="urn:microsoft.com/office/officeart/2005/8/layout/cycle1"/>
    <dgm:cxn modelId="{12145196-BBCD-4417-BCC8-616CA841CAB2}" srcId="{2306D756-C219-4498-871E-12E1E5FB2326}" destId="{CB12BA47-41D1-4B96-B293-3AC0866D1F8F}" srcOrd="1" destOrd="0" parTransId="{15AA837F-F9EB-4A01-9439-6CFB70640651}" sibTransId="{88719A75-741E-46A9-A4C8-BDD91741C03D}"/>
    <dgm:cxn modelId="{EC25AB90-2FA1-4C96-AF53-7164725E93E9}" srcId="{2306D756-C219-4498-871E-12E1E5FB2326}" destId="{DD81DFCF-59D3-4617-AE5E-9A4A2EBC11AC}" srcOrd="0" destOrd="0" parTransId="{71EC8BEA-8D9D-4FB4-952F-8ED06B0F3712}" sibTransId="{F3ABB917-A22F-448C-8C76-731EC884D323}"/>
    <dgm:cxn modelId="{2B29C3D6-68B3-4544-AFD6-0C5BA32CB68E}" srcId="{2306D756-C219-4498-871E-12E1E5FB2326}" destId="{E609615C-48D2-47D2-8A5E-E4AF73FF25D7}" srcOrd="4" destOrd="0" parTransId="{269B6131-6E71-46D7-BD4B-0E686233E1C2}" sibTransId="{4263AD5C-475A-4F82-BFA9-9DDD86DC8F3D}"/>
    <dgm:cxn modelId="{5A9E6420-E331-477D-9C10-0760A91C1EB2}" type="presOf" srcId="{F3ABB917-A22F-448C-8C76-731EC884D323}" destId="{E3ED078E-E2E2-4AE8-8262-501970AC4891}" srcOrd="0" destOrd="0" presId="urn:microsoft.com/office/officeart/2005/8/layout/cycle1"/>
    <dgm:cxn modelId="{DF323499-5311-460B-B3FF-C44F4B371A9F}" type="presOf" srcId="{CB12BA47-41D1-4B96-B293-3AC0866D1F8F}" destId="{0C91EC09-C9A6-4600-BBB7-365BBE2B1E6B}" srcOrd="0" destOrd="0" presId="urn:microsoft.com/office/officeart/2005/8/layout/cycle1"/>
    <dgm:cxn modelId="{F7298A4A-03BD-42C1-9614-7F46DF70D9E4}" type="presOf" srcId="{C0A12088-9A0D-4E41-B3B1-601253DF8CD8}" destId="{2BAD4FD6-B536-4787-AC4E-D0F74F543774}" srcOrd="0" destOrd="0" presId="urn:microsoft.com/office/officeart/2005/8/layout/cycle1"/>
    <dgm:cxn modelId="{01269F30-8EF3-445B-92A3-709B6ECA4BDB}" type="presOf" srcId="{F9BC343A-C513-4C26-9885-DFB053621490}" destId="{04EBB810-3A37-4CF6-8C4A-8569682321DF}" srcOrd="0" destOrd="0" presId="urn:microsoft.com/office/officeart/2005/8/layout/cycle1"/>
    <dgm:cxn modelId="{94A3C368-6EB4-4E10-A0A5-DFD7B8AE844E}" srcId="{2306D756-C219-4498-871E-12E1E5FB2326}" destId="{74E78831-F43A-4CEA-9FD4-C51AD35743FF}" srcOrd="5" destOrd="0" parTransId="{47016918-73DB-42DA-9720-0D20D60BA898}" sibTransId="{46E2A005-DED4-44F6-8397-E8A6FC0F21FD}"/>
    <dgm:cxn modelId="{E2C4AF01-5C3F-4F1D-915F-8DEDA261492C}" srcId="{2306D756-C219-4498-871E-12E1E5FB2326}" destId="{C0A12088-9A0D-4E41-B3B1-601253DF8CD8}" srcOrd="2" destOrd="0" parTransId="{6D796F96-B7A1-4455-9793-6E76DCBE918A}" sibTransId="{9DD172CE-6257-42E1-93BC-ED11BEB37E82}"/>
    <dgm:cxn modelId="{C5364C18-6ED7-4164-88AF-3924F8A3F8FB}" type="presOf" srcId="{4263AD5C-475A-4F82-BFA9-9DDD86DC8F3D}" destId="{E27C4809-039F-4181-A717-CFC862AAA9FE}" srcOrd="0" destOrd="0" presId="urn:microsoft.com/office/officeart/2005/8/layout/cycle1"/>
    <dgm:cxn modelId="{BF51A038-B5F6-4F9A-9989-401A8BA34793}" type="presOf" srcId="{9DD172CE-6257-42E1-93BC-ED11BEB37E82}" destId="{99A4588E-28C5-414D-9CAD-BF6FE4216D0A}" srcOrd="0" destOrd="0" presId="urn:microsoft.com/office/officeart/2005/8/layout/cycle1"/>
    <dgm:cxn modelId="{A6352F96-C9DD-4247-8DF2-66B81790BAD2}" type="presOf" srcId="{E609615C-48D2-47D2-8A5E-E4AF73FF25D7}" destId="{254A8414-D44C-4540-ACA0-2CA83B98858F}" srcOrd="0" destOrd="0" presId="urn:microsoft.com/office/officeart/2005/8/layout/cycle1"/>
    <dgm:cxn modelId="{1E0256FF-E531-4E6A-9057-2E1279EB048F}" type="presOf" srcId="{88719A75-741E-46A9-A4C8-BDD91741C03D}" destId="{B0A912FF-6B70-4E11-9ABC-91365A9D7FC5}" srcOrd="0" destOrd="0" presId="urn:microsoft.com/office/officeart/2005/8/layout/cycle1"/>
    <dgm:cxn modelId="{76C3143A-6061-48AF-B9C1-09C070F8C340}" type="presOf" srcId="{74E78831-F43A-4CEA-9FD4-C51AD35743FF}" destId="{CD38E0D4-DB4B-4F60-B427-5760558B95DC}" srcOrd="0" destOrd="0" presId="urn:microsoft.com/office/officeart/2005/8/layout/cycle1"/>
    <dgm:cxn modelId="{64A0779A-580A-4418-9BB5-99635C31B2A4}" srcId="{2306D756-C219-4498-871E-12E1E5FB2326}" destId="{FFFAD509-9213-4E11-B11C-F9D92393F4E9}" srcOrd="3" destOrd="0" parTransId="{EB569D3E-4C9B-4203-9936-0C47A0742ACC}" sibTransId="{F9BC343A-C513-4C26-9885-DFB053621490}"/>
    <dgm:cxn modelId="{098BB7DF-B701-4780-B55D-AE5ABC7FF284}" type="presOf" srcId="{DD81DFCF-59D3-4617-AE5E-9A4A2EBC11AC}" destId="{C78B8343-EEE8-4F85-84B0-B4EA72E445F1}" srcOrd="0" destOrd="0" presId="urn:microsoft.com/office/officeart/2005/8/layout/cycle1"/>
    <dgm:cxn modelId="{1A787C42-1A97-4517-8DCD-1A7C8AC37E5F}" type="presOf" srcId="{FFFAD509-9213-4E11-B11C-F9D92393F4E9}" destId="{0B96CB9D-563D-40D9-BC9C-E9513D23A419}" srcOrd="0" destOrd="0" presId="urn:microsoft.com/office/officeart/2005/8/layout/cycle1"/>
    <dgm:cxn modelId="{DDBA77A7-DBA0-49EF-BD32-BF5AA33794D7}" type="presParOf" srcId="{022E3A23-C3E1-4978-A32B-28FE2FD87771}" destId="{E5AC7EB3-FB50-463B-AD27-1DBA4F6536FF}" srcOrd="0" destOrd="0" presId="urn:microsoft.com/office/officeart/2005/8/layout/cycle1"/>
    <dgm:cxn modelId="{A750CEBF-BD38-4F00-A8E3-DA66BC49EB56}" type="presParOf" srcId="{022E3A23-C3E1-4978-A32B-28FE2FD87771}" destId="{C78B8343-EEE8-4F85-84B0-B4EA72E445F1}" srcOrd="1" destOrd="0" presId="urn:microsoft.com/office/officeart/2005/8/layout/cycle1"/>
    <dgm:cxn modelId="{BDCD39BC-E5AC-46A9-A300-CF8F40874937}" type="presParOf" srcId="{022E3A23-C3E1-4978-A32B-28FE2FD87771}" destId="{E3ED078E-E2E2-4AE8-8262-501970AC4891}" srcOrd="2" destOrd="0" presId="urn:microsoft.com/office/officeart/2005/8/layout/cycle1"/>
    <dgm:cxn modelId="{54E1CB8C-3022-4048-BD5E-EE6CCE9B655E}" type="presParOf" srcId="{022E3A23-C3E1-4978-A32B-28FE2FD87771}" destId="{B4569FF7-17F4-4660-9904-F8977AE4DC71}" srcOrd="3" destOrd="0" presId="urn:microsoft.com/office/officeart/2005/8/layout/cycle1"/>
    <dgm:cxn modelId="{61897E01-8DB3-4D60-A8A2-6540EE88C16A}" type="presParOf" srcId="{022E3A23-C3E1-4978-A32B-28FE2FD87771}" destId="{0C91EC09-C9A6-4600-BBB7-365BBE2B1E6B}" srcOrd="4" destOrd="0" presId="urn:microsoft.com/office/officeart/2005/8/layout/cycle1"/>
    <dgm:cxn modelId="{23346AF4-ECFC-47B4-A23C-E49201AE1770}" type="presParOf" srcId="{022E3A23-C3E1-4978-A32B-28FE2FD87771}" destId="{B0A912FF-6B70-4E11-9ABC-91365A9D7FC5}" srcOrd="5" destOrd="0" presId="urn:microsoft.com/office/officeart/2005/8/layout/cycle1"/>
    <dgm:cxn modelId="{1CA85B3B-9C9E-4F5E-8C95-3213A84BB98B}" type="presParOf" srcId="{022E3A23-C3E1-4978-A32B-28FE2FD87771}" destId="{B71D54A0-008A-44FB-98F9-AF5D2CEA29E9}" srcOrd="6" destOrd="0" presId="urn:microsoft.com/office/officeart/2005/8/layout/cycle1"/>
    <dgm:cxn modelId="{235755B3-C5D9-456A-9BE4-5E04AABE63F2}" type="presParOf" srcId="{022E3A23-C3E1-4978-A32B-28FE2FD87771}" destId="{2BAD4FD6-B536-4787-AC4E-D0F74F543774}" srcOrd="7" destOrd="0" presId="urn:microsoft.com/office/officeart/2005/8/layout/cycle1"/>
    <dgm:cxn modelId="{64C31CFA-5A5F-46C0-B096-998470FD2111}" type="presParOf" srcId="{022E3A23-C3E1-4978-A32B-28FE2FD87771}" destId="{99A4588E-28C5-414D-9CAD-BF6FE4216D0A}" srcOrd="8" destOrd="0" presId="urn:microsoft.com/office/officeart/2005/8/layout/cycle1"/>
    <dgm:cxn modelId="{969BD737-8CD2-4664-AECC-B95E264D7AC4}" type="presParOf" srcId="{022E3A23-C3E1-4978-A32B-28FE2FD87771}" destId="{7FBA6D65-623C-4B49-BD7E-E8A67C731CE5}" srcOrd="9" destOrd="0" presId="urn:microsoft.com/office/officeart/2005/8/layout/cycle1"/>
    <dgm:cxn modelId="{42CBE58B-D039-41C0-A800-AA4D675994E2}" type="presParOf" srcId="{022E3A23-C3E1-4978-A32B-28FE2FD87771}" destId="{0B96CB9D-563D-40D9-BC9C-E9513D23A419}" srcOrd="10" destOrd="0" presId="urn:microsoft.com/office/officeart/2005/8/layout/cycle1"/>
    <dgm:cxn modelId="{1E6DF525-359A-4146-A598-C0C9D0503388}" type="presParOf" srcId="{022E3A23-C3E1-4978-A32B-28FE2FD87771}" destId="{04EBB810-3A37-4CF6-8C4A-8569682321DF}" srcOrd="11" destOrd="0" presId="urn:microsoft.com/office/officeart/2005/8/layout/cycle1"/>
    <dgm:cxn modelId="{E54A636B-4FE7-4217-A3DD-DD0C793C7345}" type="presParOf" srcId="{022E3A23-C3E1-4978-A32B-28FE2FD87771}" destId="{CF95E449-E6D6-4624-B49A-66CF4520C3F2}" srcOrd="12" destOrd="0" presId="urn:microsoft.com/office/officeart/2005/8/layout/cycle1"/>
    <dgm:cxn modelId="{7CC4D337-5A2F-444A-8EDF-3E512C86998D}" type="presParOf" srcId="{022E3A23-C3E1-4978-A32B-28FE2FD87771}" destId="{254A8414-D44C-4540-ACA0-2CA83B98858F}" srcOrd="13" destOrd="0" presId="urn:microsoft.com/office/officeart/2005/8/layout/cycle1"/>
    <dgm:cxn modelId="{D3271968-6AF4-4E6D-A09A-0082E87AE5B5}" type="presParOf" srcId="{022E3A23-C3E1-4978-A32B-28FE2FD87771}" destId="{E27C4809-039F-4181-A717-CFC862AAA9FE}" srcOrd="14" destOrd="0" presId="urn:microsoft.com/office/officeart/2005/8/layout/cycle1"/>
    <dgm:cxn modelId="{62C347C2-92D0-4320-85CA-1EA0E9A3DC44}" type="presParOf" srcId="{022E3A23-C3E1-4978-A32B-28FE2FD87771}" destId="{EC5BD4AF-04E3-47C4-B217-36D84123EF21}" srcOrd="15" destOrd="0" presId="urn:microsoft.com/office/officeart/2005/8/layout/cycle1"/>
    <dgm:cxn modelId="{1A5C6EA2-982C-438F-A003-168019C35760}" type="presParOf" srcId="{022E3A23-C3E1-4978-A32B-28FE2FD87771}" destId="{CD38E0D4-DB4B-4F60-B427-5760558B95DC}" srcOrd="16" destOrd="0" presId="urn:microsoft.com/office/officeart/2005/8/layout/cycle1"/>
    <dgm:cxn modelId="{1EEE495F-3B66-4ADD-A531-1A9B51E351F0}" type="presParOf" srcId="{022E3A23-C3E1-4978-A32B-28FE2FD87771}" destId="{25525C07-06D5-4C78-A8B3-F78A1143E311}" srcOrd="17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8B8343-EEE8-4F85-84B0-B4EA72E445F1}">
      <dsp:nvSpPr>
        <dsp:cNvPr id="0" name=""/>
        <dsp:cNvSpPr/>
      </dsp:nvSpPr>
      <dsp:spPr>
        <a:xfrm>
          <a:off x="4810299" y="12740"/>
          <a:ext cx="1377553" cy="1377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Identify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data requirements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Study area -“play-box”,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Initial reconnaissance,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Scale, Maps, Timing,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Expert opinion, people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Evaluate Literature,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Secondary data,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people</a:t>
          </a:r>
        </a:p>
      </dsp:txBody>
      <dsp:txXfrm>
        <a:off x="4810299" y="12740"/>
        <a:ext cx="1377553" cy="1377553"/>
      </dsp:txXfrm>
    </dsp:sp>
    <dsp:sp modelId="{E3ED078E-E2E2-4AE8-8262-501970AC4891}">
      <dsp:nvSpPr>
        <dsp:cNvPr id="0" name=""/>
        <dsp:cNvSpPr/>
      </dsp:nvSpPr>
      <dsp:spPr>
        <a:xfrm>
          <a:off x="598039" y="-1242"/>
          <a:ext cx="6728721" cy="6728721"/>
        </a:xfrm>
        <a:prstGeom prst="circularArrow">
          <a:avLst>
            <a:gd name="adj1" fmla="val 3992"/>
            <a:gd name="adj2" fmla="val 250449"/>
            <a:gd name="adj3" fmla="val 20572509"/>
            <a:gd name="adj4" fmla="val 18983704"/>
            <a:gd name="adj5" fmla="val 46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91EC09-C9A6-4600-BBB7-365BBE2B1E6B}">
      <dsp:nvSpPr>
        <dsp:cNvPr id="0" name=""/>
        <dsp:cNvSpPr/>
      </dsp:nvSpPr>
      <dsp:spPr>
        <a:xfrm>
          <a:off x="6346976" y="2674341"/>
          <a:ext cx="1377553" cy="1377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Field work planning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Pilot study,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Testing classification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Testing techniques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Field reconnaissance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Develop sampling scheme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Field work trainee prep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Expert opinion</a:t>
          </a:r>
        </a:p>
      </dsp:txBody>
      <dsp:txXfrm>
        <a:off x="6346976" y="2674341"/>
        <a:ext cx="1377553" cy="1377553"/>
      </dsp:txXfrm>
    </dsp:sp>
    <dsp:sp modelId="{B0A912FF-6B70-4E11-9ABC-91365A9D7FC5}">
      <dsp:nvSpPr>
        <dsp:cNvPr id="0" name=""/>
        <dsp:cNvSpPr/>
      </dsp:nvSpPr>
      <dsp:spPr>
        <a:xfrm>
          <a:off x="598039" y="-1242"/>
          <a:ext cx="6728721" cy="6728721"/>
        </a:xfrm>
        <a:prstGeom prst="circularArrow">
          <a:avLst>
            <a:gd name="adj1" fmla="val 3992"/>
            <a:gd name="adj2" fmla="val 250449"/>
            <a:gd name="adj3" fmla="val 2365847"/>
            <a:gd name="adj4" fmla="val 777042"/>
            <a:gd name="adj5" fmla="val 46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AD4FD6-B536-4787-AC4E-D0F74F543774}">
      <dsp:nvSpPr>
        <dsp:cNvPr id="0" name=""/>
        <dsp:cNvSpPr/>
      </dsp:nvSpPr>
      <dsp:spPr>
        <a:xfrm>
          <a:off x="4810299" y="5335943"/>
          <a:ext cx="1377553" cy="1377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Field work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Research data acquisition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Evaluation, Debriefing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Project data base,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(incl. 2</a:t>
          </a:r>
          <a:r>
            <a:rPr kumimoji="0" lang="en-US" sz="900" b="0" i="0" u="none" strike="noStrike" kern="1200" cap="none" normalizeH="0" baseline="3000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ndary</a:t>
          </a: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 data)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</dsp:txBody>
      <dsp:txXfrm>
        <a:off x="4810299" y="5335943"/>
        <a:ext cx="1377553" cy="1377553"/>
      </dsp:txXfrm>
    </dsp:sp>
    <dsp:sp modelId="{99A4588E-28C5-414D-9CAD-BF6FE4216D0A}">
      <dsp:nvSpPr>
        <dsp:cNvPr id="0" name=""/>
        <dsp:cNvSpPr/>
      </dsp:nvSpPr>
      <dsp:spPr>
        <a:xfrm>
          <a:off x="598039" y="-1242"/>
          <a:ext cx="6728721" cy="6728721"/>
        </a:xfrm>
        <a:prstGeom prst="circularArrow">
          <a:avLst>
            <a:gd name="adj1" fmla="val 3992"/>
            <a:gd name="adj2" fmla="val 250449"/>
            <a:gd name="adj3" fmla="val 6110446"/>
            <a:gd name="adj4" fmla="val 4439105"/>
            <a:gd name="adj5" fmla="val 46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96CB9D-563D-40D9-BC9C-E9513D23A419}">
      <dsp:nvSpPr>
        <dsp:cNvPr id="0" name=""/>
        <dsp:cNvSpPr/>
      </dsp:nvSpPr>
      <dsp:spPr>
        <a:xfrm>
          <a:off x="1736947" y="5335943"/>
          <a:ext cx="1377553" cy="1377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Analysis Synthesis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Analysis planning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Data preparation/processing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Statistical analysis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Expert opinion</a:t>
          </a:r>
        </a:p>
      </dsp:txBody>
      <dsp:txXfrm>
        <a:off x="1736947" y="5335943"/>
        <a:ext cx="1377553" cy="1377553"/>
      </dsp:txXfrm>
    </dsp:sp>
    <dsp:sp modelId="{04EBB810-3A37-4CF6-8C4A-8569682321DF}">
      <dsp:nvSpPr>
        <dsp:cNvPr id="0" name=""/>
        <dsp:cNvSpPr/>
      </dsp:nvSpPr>
      <dsp:spPr>
        <a:xfrm>
          <a:off x="598039" y="-1242"/>
          <a:ext cx="6728721" cy="6728721"/>
        </a:xfrm>
        <a:prstGeom prst="circularArrow">
          <a:avLst>
            <a:gd name="adj1" fmla="val 3992"/>
            <a:gd name="adj2" fmla="val 250449"/>
            <a:gd name="adj3" fmla="val 9772509"/>
            <a:gd name="adj4" fmla="val 8183704"/>
            <a:gd name="adj5" fmla="val 46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4A8414-D44C-4540-ACA0-2CA83B98858F}">
      <dsp:nvSpPr>
        <dsp:cNvPr id="0" name=""/>
        <dsp:cNvSpPr/>
      </dsp:nvSpPr>
      <dsp:spPr>
        <a:xfrm>
          <a:off x="200270" y="2674341"/>
          <a:ext cx="1377553" cy="1377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Results, Resolution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Visualization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Report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manuscript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</dsp:txBody>
      <dsp:txXfrm>
        <a:off x="200270" y="2674341"/>
        <a:ext cx="1377553" cy="1377553"/>
      </dsp:txXfrm>
    </dsp:sp>
    <dsp:sp modelId="{E27C4809-039F-4181-A717-CFC862AAA9FE}">
      <dsp:nvSpPr>
        <dsp:cNvPr id="0" name=""/>
        <dsp:cNvSpPr/>
      </dsp:nvSpPr>
      <dsp:spPr>
        <a:xfrm>
          <a:off x="598039" y="-1242"/>
          <a:ext cx="6728721" cy="6728721"/>
        </a:xfrm>
        <a:prstGeom prst="circularArrow">
          <a:avLst>
            <a:gd name="adj1" fmla="val 3992"/>
            <a:gd name="adj2" fmla="val 250449"/>
            <a:gd name="adj3" fmla="val 13165847"/>
            <a:gd name="adj4" fmla="val 11577042"/>
            <a:gd name="adj5" fmla="val 46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38E0D4-DB4B-4F60-B427-5760558B95DC}">
      <dsp:nvSpPr>
        <dsp:cNvPr id="0" name=""/>
        <dsp:cNvSpPr/>
      </dsp:nvSpPr>
      <dsp:spPr>
        <a:xfrm>
          <a:off x="1736947" y="12740"/>
          <a:ext cx="1377553" cy="13775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Research Problem/Project</a:t>
          </a: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Expert viewpoints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Research framework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96" charset="-128"/>
              <a:cs typeface="Arial" charset="0"/>
            </a:rPr>
            <a:t>Hypothesize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9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  <a:cs typeface="Arial" charset="0"/>
          </a:endParaRPr>
        </a:p>
      </dsp:txBody>
      <dsp:txXfrm>
        <a:off x="1736947" y="12740"/>
        <a:ext cx="1377553" cy="1377553"/>
      </dsp:txXfrm>
    </dsp:sp>
    <dsp:sp modelId="{25525C07-06D5-4C78-A8B3-F78A1143E311}">
      <dsp:nvSpPr>
        <dsp:cNvPr id="0" name=""/>
        <dsp:cNvSpPr/>
      </dsp:nvSpPr>
      <dsp:spPr>
        <a:xfrm>
          <a:off x="598039" y="-1242"/>
          <a:ext cx="6728721" cy="6728721"/>
        </a:xfrm>
        <a:prstGeom prst="circularArrow">
          <a:avLst>
            <a:gd name="adj1" fmla="val 3992"/>
            <a:gd name="adj2" fmla="val 250449"/>
            <a:gd name="adj3" fmla="val 16910446"/>
            <a:gd name="adj4" fmla="val 15239105"/>
            <a:gd name="adj5" fmla="val 465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defTabSz="966788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t" anchorCtr="0" compatLnSpc="1">
            <a:prstTxWarp prst="textNoShape">
              <a:avLst/>
            </a:prstTxWarp>
          </a:bodyPr>
          <a:lstStyle>
            <a:lvl1pPr algn="r" defTabSz="966788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defTabSz="966788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7" rIns="96653" bIns="48327" numCol="1" anchor="b" anchorCtr="0" compatLnSpc="1">
            <a:prstTxWarp prst="textNoShape">
              <a:avLst/>
            </a:prstTxWarp>
          </a:bodyPr>
          <a:lstStyle>
            <a:lvl1pPr algn="r" defTabSz="966788">
              <a:defRPr sz="1200">
                <a:ea typeface="+mn-ea"/>
              </a:defRPr>
            </a:lvl1pPr>
          </a:lstStyle>
          <a:p>
            <a:pPr>
              <a:defRPr/>
            </a:pPr>
            <a:fld id="{4D51C36E-6BF4-4099-A561-6E71E52527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453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14800" y="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58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0600" y="4572000"/>
            <a:ext cx="5334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14800" y="91440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A00DBC5E-5B5B-4A19-AB87-69C965351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983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3A4690-B2F1-4F96-87E0-092F530E70AA}" type="slidenum">
              <a:rPr lang="en-US" smtClean="0">
                <a:ea typeface="ＭＳ Ｐゴシック" pitchFamily="96" charset="-128"/>
              </a:rPr>
              <a:pPr/>
              <a:t>1</a:t>
            </a:fld>
            <a:endParaRPr lang="en-US" smtClean="0">
              <a:ea typeface="ＭＳ Ｐゴシック" pitchFamily="96" charset="-128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EECFEF-F90C-4E0D-BA50-7FE88F61482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600200" y="1600200"/>
            <a:ext cx="6858000" cy="1828800"/>
          </a:xfrm>
          <a:effectLst/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992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886200"/>
            <a:ext cx="6400800" cy="1752600"/>
          </a:xfrm>
          <a:effectLst/>
        </p:spPr>
        <p:txBody>
          <a:bodyPr/>
          <a:lstStyle>
            <a:lvl1pPr marL="0" indent="0" algn="r">
              <a:buFont typeface="Wingdings" pitchFamily="96" charset="2"/>
              <a:buNone/>
              <a:defRPr sz="2800" i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FA8AC-8CA8-449C-AA66-5FF1BF38B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1ACBF-C9D6-413A-89DB-E78AB4C73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23887-67F2-43F9-9B9B-6B23A4202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C5047-183A-4C08-816F-CB3FC7674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1C311-AA1E-4C80-AF68-6276818E8A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A20C1-9B73-4729-B383-417544AC37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325C8-F8C5-4B97-A7F6-6429238444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BB8CA-5E33-48AC-811A-EB8F0130ED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68306-05E1-4CF6-83D4-52BBD38F15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7F310-E769-430C-A369-E9769D26E8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6C5C3-16F1-41EA-A644-ACB6D9F8E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alphaModFix amt="3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16200000" algn="ctr" rotWithShape="0">
              <a:srgbClr val="FFFFFF">
                <a:alpha val="75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5399" dir="16200000" algn="ctr" rotWithShape="0">
              <a:srgbClr val="FFFFFF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89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89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89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DBDBB907-09CF-47A5-9F03-33862D651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ahoma" pitchFamily="96" charset="0"/>
          <a:ea typeface="ＭＳ Ｐゴシック" pitchFamily="96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ahoma" pitchFamily="96" charset="0"/>
          <a:ea typeface="ＭＳ Ｐゴシック" pitchFamily="96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ahoma" pitchFamily="96" charset="0"/>
          <a:ea typeface="ＭＳ Ｐゴシック" pitchFamily="96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ahoma" pitchFamily="96" charset="0"/>
          <a:ea typeface="ＭＳ Ｐゴシック" pitchFamily="96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ahoma" pitchFamily="96" charset="0"/>
          <a:ea typeface="ＭＳ Ｐゴシック" pitchFamily="96" charset="-128"/>
        </a:defRPr>
      </a:lvl6pPr>
      <a:lvl7pPr marL="9144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ahoma" pitchFamily="96" charset="0"/>
          <a:ea typeface="ＭＳ Ｐゴシック" pitchFamily="96" charset="-128"/>
        </a:defRPr>
      </a:lvl7pPr>
      <a:lvl8pPr marL="13716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ahoma" pitchFamily="96" charset="0"/>
          <a:ea typeface="ＭＳ Ｐゴシック" pitchFamily="96" charset="-128"/>
        </a:defRPr>
      </a:lvl8pPr>
      <a:lvl9pPr marL="1828800" algn="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ahoma" pitchFamily="96" charset="0"/>
          <a:ea typeface="ＭＳ Ｐゴシック" pitchFamily="96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800040"/>
        </a:buClr>
        <a:buFont typeface="Wingdings" pitchFamily="96" charset="2"/>
        <a:buChar char="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800040"/>
        </a:buClr>
        <a:buFont typeface="Wingdings" pitchFamily="96" charset="2"/>
        <a:buChar char="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40"/>
        </a:buClr>
        <a:buFont typeface="Wingdings" pitchFamily="96" charset="2"/>
        <a:buChar char="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800040"/>
        </a:buClr>
        <a:buFont typeface="Wingdings" pitchFamily="96" charset="2"/>
        <a:buChar char="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800040"/>
        </a:buClr>
        <a:buFont typeface="Wingdings" pitchFamily="96" charset="2"/>
        <a:buChar char="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800040"/>
        </a:buClr>
        <a:buFont typeface="Wingdings" pitchFamily="96" charset="2"/>
        <a:buChar char="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800040"/>
        </a:buClr>
        <a:buFont typeface="Wingdings" pitchFamily="96" charset="2"/>
        <a:buChar char="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800040"/>
        </a:buClr>
        <a:buFont typeface="Wingdings" pitchFamily="96" charset="2"/>
        <a:buChar char="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800040"/>
        </a:buClr>
        <a:buFont typeface="Wingdings" pitchFamily="96" charset="2"/>
        <a:buChar char="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8001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solidFill>
                  <a:srgbClr val="800000"/>
                </a:solidFill>
                <a:latin typeface="Times New Roman" pitchFamily="18" charset="0"/>
              </a:rPr>
              <a:t>Science &amp; Geography</a:t>
            </a:r>
          </a:p>
        </p:txBody>
      </p:sp>
      <p:sp>
        <p:nvSpPr>
          <p:cNvPr id="28675" name="Line 4"/>
          <p:cNvSpPr>
            <a:spLocks noChangeShapeType="1"/>
          </p:cNvSpPr>
          <p:nvPr/>
        </p:nvSpPr>
        <p:spPr bwMode="auto">
          <a:xfrm>
            <a:off x="1219200" y="1066800"/>
            <a:ext cx="7772400" cy="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6" name="Line 5"/>
          <p:cNvSpPr>
            <a:spLocks noChangeShapeType="1"/>
          </p:cNvSpPr>
          <p:nvPr/>
        </p:nvSpPr>
        <p:spPr bwMode="auto">
          <a:xfrm flipH="1">
            <a:off x="304800" y="1066800"/>
            <a:ext cx="0" cy="5715000"/>
          </a:xfrm>
          <a:prstGeom prst="line">
            <a:avLst/>
          </a:prstGeom>
          <a:noFill/>
          <a:ln w="254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7" name="AutoShape 6"/>
          <p:cNvSpPr>
            <a:spLocks noChangeArrowheads="1"/>
          </p:cNvSpPr>
          <p:nvPr/>
        </p:nvSpPr>
        <p:spPr bwMode="auto">
          <a:xfrm>
            <a:off x="914400" y="1447800"/>
            <a:ext cx="4114800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Observation of phenomenon</a:t>
            </a:r>
          </a:p>
        </p:txBody>
      </p:sp>
      <p:sp>
        <p:nvSpPr>
          <p:cNvPr id="28678" name="AutoShape 7"/>
          <p:cNvSpPr>
            <a:spLocks noChangeArrowheads="1"/>
          </p:cNvSpPr>
          <p:nvPr/>
        </p:nvSpPr>
        <p:spPr bwMode="auto">
          <a:xfrm>
            <a:off x="915988" y="1925638"/>
            <a:ext cx="4113212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Statement of problem</a:t>
            </a:r>
          </a:p>
        </p:txBody>
      </p:sp>
      <p:sp>
        <p:nvSpPr>
          <p:cNvPr id="28679" name="AutoShape 8"/>
          <p:cNvSpPr>
            <a:spLocks noChangeArrowheads="1"/>
          </p:cNvSpPr>
          <p:nvPr/>
        </p:nvSpPr>
        <p:spPr bwMode="auto">
          <a:xfrm>
            <a:off x="915988" y="2430463"/>
            <a:ext cx="4113212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Statement of significance</a:t>
            </a:r>
          </a:p>
        </p:txBody>
      </p:sp>
      <p:sp>
        <p:nvSpPr>
          <p:cNvPr id="28680" name="AutoShape 9"/>
          <p:cNvSpPr>
            <a:spLocks noChangeArrowheads="1"/>
          </p:cNvSpPr>
          <p:nvPr/>
        </p:nvSpPr>
        <p:spPr bwMode="auto">
          <a:xfrm>
            <a:off x="915988" y="2921000"/>
            <a:ext cx="4113212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Statement of objectives</a:t>
            </a:r>
          </a:p>
        </p:txBody>
      </p:sp>
      <p:sp>
        <p:nvSpPr>
          <p:cNvPr id="28681" name="AutoShape 10"/>
          <p:cNvSpPr>
            <a:spLocks noChangeArrowheads="1"/>
          </p:cNvSpPr>
          <p:nvPr/>
        </p:nvSpPr>
        <p:spPr bwMode="auto">
          <a:xfrm>
            <a:off x="915988" y="3425825"/>
            <a:ext cx="4113212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Suggestion of methodology</a:t>
            </a:r>
          </a:p>
        </p:txBody>
      </p:sp>
      <p:sp>
        <p:nvSpPr>
          <p:cNvPr id="28682" name="AutoShape 11"/>
          <p:cNvSpPr>
            <a:spLocks noChangeArrowheads="1"/>
          </p:cNvSpPr>
          <p:nvPr/>
        </p:nvSpPr>
        <p:spPr bwMode="auto">
          <a:xfrm>
            <a:off x="915988" y="3930650"/>
            <a:ext cx="4113212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 b="1">
                <a:solidFill>
                  <a:srgbClr val="800000"/>
                </a:solidFill>
                <a:latin typeface="Times New Roman" pitchFamily="18" charset="0"/>
              </a:rPr>
              <a:t>Collection of data</a:t>
            </a:r>
          </a:p>
        </p:txBody>
      </p:sp>
      <p:sp>
        <p:nvSpPr>
          <p:cNvPr id="28683" name="AutoShape 12"/>
          <p:cNvSpPr>
            <a:spLocks noChangeArrowheads="1"/>
          </p:cNvSpPr>
          <p:nvPr/>
        </p:nvSpPr>
        <p:spPr bwMode="auto">
          <a:xfrm>
            <a:off x="915988" y="5416550"/>
            <a:ext cx="4113212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Presentation of results</a:t>
            </a:r>
          </a:p>
        </p:txBody>
      </p:sp>
      <p:sp>
        <p:nvSpPr>
          <p:cNvPr id="28684" name="AutoShape 13"/>
          <p:cNvSpPr>
            <a:spLocks noChangeArrowheads="1"/>
          </p:cNvSpPr>
          <p:nvPr/>
        </p:nvSpPr>
        <p:spPr bwMode="auto">
          <a:xfrm>
            <a:off x="915988" y="5907088"/>
            <a:ext cx="4113212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Discussion of results</a:t>
            </a:r>
          </a:p>
        </p:txBody>
      </p:sp>
      <p:sp>
        <p:nvSpPr>
          <p:cNvPr id="28685" name="AutoShape 14"/>
          <p:cNvSpPr>
            <a:spLocks noChangeArrowheads="1"/>
          </p:cNvSpPr>
          <p:nvPr/>
        </p:nvSpPr>
        <p:spPr bwMode="auto">
          <a:xfrm>
            <a:off x="915988" y="4435475"/>
            <a:ext cx="4113212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Data analysis</a:t>
            </a:r>
          </a:p>
        </p:txBody>
      </p:sp>
      <p:sp>
        <p:nvSpPr>
          <p:cNvPr id="28686" name="AutoShape 15"/>
          <p:cNvSpPr>
            <a:spLocks noChangeArrowheads="1"/>
          </p:cNvSpPr>
          <p:nvPr/>
        </p:nvSpPr>
        <p:spPr bwMode="auto">
          <a:xfrm>
            <a:off x="915988" y="4926013"/>
            <a:ext cx="4113212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Interpretation of results</a:t>
            </a:r>
          </a:p>
        </p:txBody>
      </p:sp>
      <p:sp>
        <p:nvSpPr>
          <p:cNvPr id="28687" name="AutoShape 16"/>
          <p:cNvSpPr>
            <a:spLocks noChangeArrowheads="1"/>
          </p:cNvSpPr>
          <p:nvPr/>
        </p:nvSpPr>
        <p:spPr bwMode="auto">
          <a:xfrm>
            <a:off x="5486400" y="2935288"/>
            <a:ext cx="3473450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(Formulation of hypothesis!!)</a:t>
            </a:r>
          </a:p>
        </p:txBody>
      </p:sp>
      <p:sp>
        <p:nvSpPr>
          <p:cNvPr id="28688" name="AutoShape 17"/>
          <p:cNvSpPr>
            <a:spLocks/>
          </p:cNvSpPr>
          <p:nvPr/>
        </p:nvSpPr>
        <p:spPr bwMode="auto">
          <a:xfrm>
            <a:off x="5181600" y="3871913"/>
            <a:ext cx="152400" cy="1447800"/>
          </a:xfrm>
          <a:prstGeom prst="rightBrace">
            <a:avLst>
              <a:gd name="adj1" fmla="val 79167"/>
              <a:gd name="adj2" fmla="val 50000"/>
            </a:avLst>
          </a:prstGeom>
          <a:noFill/>
          <a:ln w="19050">
            <a:solidFill>
              <a:srgbClr val="80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9" name="AutoShape 18"/>
          <p:cNvSpPr>
            <a:spLocks noChangeArrowheads="1"/>
          </p:cNvSpPr>
          <p:nvPr/>
        </p:nvSpPr>
        <p:spPr bwMode="auto">
          <a:xfrm>
            <a:off x="5486400" y="4421188"/>
            <a:ext cx="3473450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(Testing of hypothesis)</a:t>
            </a:r>
          </a:p>
        </p:txBody>
      </p:sp>
      <p:sp>
        <p:nvSpPr>
          <p:cNvPr id="28690" name="AutoShape 19"/>
          <p:cNvSpPr>
            <a:spLocks/>
          </p:cNvSpPr>
          <p:nvPr/>
        </p:nvSpPr>
        <p:spPr bwMode="auto">
          <a:xfrm>
            <a:off x="5210175" y="5429250"/>
            <a:ext cx="103188" cy="1304925"/>
          </a:xfrm>
          <a:prstGeom prst="rightBrace">
            <a:avLst>
              <a:gd name="adj1" fmla="val 105384"/>
              <a:gd name="adj2" fmla="val 50000"/>
            </a:avLst>
          </a:prstGeom>
          <a:noFill/>
          <a:ln w="19050">
            <a:solidFill>
              <a:srgbClr val="80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1" name="AutoShape 20"/>
          <p:cNvSpPr>
            <a:spLocks noChangeArrowheads="1"/>
          </p:cNvSpPr>
          <p:nvPr/>
        </p:nvSpPr>
        <p:spPr bwMode="auto">
          <a:xfrm>
            <a:off x="5518150" y="5540375"/>
            <a:ext cx="3473450" cy="1050925"/>
          </a:xfrm>
          <a:prstGeom prst="flowChartProcess">
            <a:avLst/>
          </a:prstGeom>
          <a:noFill/>
          <a:ln w="19050">
            <a:solidFill>
              <a:srgbClr val="800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Rejection hypothesis</a:t>
            </a:r>
          </a:p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Failure to reject hypothesis</a:t>
            </a:r>
          </a:p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Generation of new hypotheses</a:t>
            </a:r>
          </a:p>
        </p:txBody>
      </p:sp>
      <p:sp>
        <p:nvSpPr>
          <p:cNvPr id="28692" name="AutoShape 21"/>
          <p:cNvSpPr>
            <a:spLocks noChangeArrowheads="1"/>
          </p:cNvSpPr>
          <p:nvPr/>
        </p:nvSpPr>
        <p:spPr bwMode="auto">
          <a:xfrm>
            <a:off x="457200" y="1371600"/>
            <a:ext cx="304800" cy="5410200"/>
          </a:xfrm>
          <a:prstGeom prst="downArrow">
            <a:avLst>
              <a:gd name="adj1" fmla="val 50000"/>
              <a:gd name="adj2" fmla="val 443750"/>
            </a:avLst>
          </a:prstGeom>
          <a:solidFill>
            <a:srgbClr val="800000"/>
          </a:solidFill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3" name="AutoShape 22"/>
          <p:cNvSpPr>
            <a:spLocks noChangeArrowheads="1"/>
          </p:cNvSpPr>
          <p:nvPr/>
        </p:nvSpPr>
        <p:spPr bwMode="auto">
          <a:xfrm>
            <a:off x="954088" y="6402388"/>
            <a:ext cx="4113212" cy="365125"/>
          </a:xfrm>
          <a:prstGeom prst="flowChartProcess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200">
                <a:solidFill>
                  <a:srgbClr val="800000"/>
                </a:solidFill>
                <a:latin typeface="Times New Roman" pitchFamily="18" charset="0"/>
              </a:rPr>
              <a:t>Summary &amp;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533400" y="131763"/>
          <a:ext cx="7924800" cy="67262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40" name="Text Box 36"/>
          <p:cNvSpPr txBox="1">
            <a:spLocks noChangeArrowheads="1"/>
          </p:cNvSpPr>
          <p:nvPr/>
        </p:nvSpPr>
        <p:spPr bwMode="auto">
          <a:xfrm>
            <a:off x="7315200" y="304800"/>
            <a:ext cx="1009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Funding</a:t>
            </a:r>
          </a:p>
        </p:txBody>
      </p:sp>
      <p:sp>
        <p:nvSpPr>
          <p:cNvPr id="1041" name="Text Box 40"/>
          <p:cNvSpPr txBox="1">
            <a:spLocks noChangeArrowheads="1"/>
          </p:cNvSpPr>
          <p:nvPr/>
        </p:nvSpPr>
        <p:spPr bwMode="auto">
          <a:xfrm>
            <a:off x="3067050" y="2898775"/>
            <a:ext cx="31988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/>
              <a:t>Field Research – </a:t>
            </a:r>
          </a:p>
          <a:p>
            <a:pPr algn="ctr"/>
            <a:r>
              <a:rPr lang="en-US" sz="2400" b="1"/>
              <a:t>Experimental Design</a:t>
            </a:r>
          </a:p>
          <a:p>
            <a:pPr algn="ctr"/>
            <a:r>
              <a:rPr lang="en-US" sz="2400" b="1"/>
              <a:t>(plan of operation)</a:t>
            </a:r>
          </a:p>
        </p:txBody>
      </p:sp>
      <p:sp>
        <p:nvSpPr>
          <p:cNvPr id="1042" name="Text Box 41"/>
          <p:cNvSpPr txBox="1">
            <a:spLocks noChangeArrowheads="1"/>
          </p:cNvSpPr>
          <p:nvPr/>
        </p:nvSpPr>
        <p:spPr bwMode="auto">
          <a:xfrm>
            <a:off x="2743200" y="1295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rth">
  <a:themeElements>
    <a:clrScheme name="Earth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Earth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art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rth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rth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2004:Templates:Presentations:Designs:Earth</Template>
  <TotalTime>1009</TotalTime>
  <Words>159</Words>
  <Application>Microsoft Office PowerPoint</Application>
  <PresentationFormat>On-screen Show (4:3)</PresentationFormat>
  <Paragraphs>62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Earth</vt:lpstr>
      <vt:lpstr>Science &amp; Geography</vt:lpstr>
      <vt:lpstr>PowerPoint Presentation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Michaela Buenemann</dc:creator>
  <cp:lastModifiedBy>Kristina</cp:lastModifiedBy>
  <cp:revision>136</cp:revision>
  <dcterms:created xsi:type="dcterms:W3CDTF">2006-01-11T04:37:01Z</dcterms:created>
  <dcterms:modified xsi:type="dcterms:W3CDTF">2013-08-27T22:41:29Z</dcterms:modified>
</cp:coreProperties>
</file>