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415" r:id="rId2"/>
  </p:sldIdLst>
  <p:sldSz cx="9144000" cy="6858000" type="screen4x3"/>
  <p:notesSz cx="7315200" cy="9601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5542" autoAdjust="0"/>
    <p:restoredTop sz="74067" autoAdjust="0"/>
  </p:normalViewPr>
  <p:slideViewPr>
    <p:cSldViewPr>
      <p:cViewPr varScale="1">
        <p:scale>
          <a:sx n="54" d="100"/>
          <a:sy n="54" d="100"/>
        </p:scale>
        <p:origin x="-1650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87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08D32B18-D33E-47BC-87D5-D59CCFC22C40}" type="datetimeFigureOut">
              <a:rPr lang="en-US" smtClean="0"/>
              <a:pPr/>
              <a:t>9/11/2013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20725"/>
            <a:ext cx="4800600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0" y="4560570"/>
            <a:ext cx="5852160" cy="4320540"/>
          </a:xfrm>
          <a:prstGeom prst="rect">
            <a:avLst/>
          </a:prstGeom>
        </p:spPr>
        <p:txBody>
          <a:bodyPr vert="horz" lIns="96661" tIns="48331" rIns="96661" bIns="48331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87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C5D088FC-4E49-4C6C-B721-EEAEA5BC079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01619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D088FC-4E49-4C6C-B721-EEAEA5BC079A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D888CD-AF24-48A6-9BFA-ED21208A0E5E}" type="datetimeFigureOut">
              <a:rPr lang="en-US" smtClean="0"/>
              <a:pPr/>
              <a:t>9/11/2013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E7D1E1-D48F-474F-A900-492B827C3F3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D888CD-AF24-48A6-9BFA-ED21208A0E5E}" type="datetimeFigureOut">
              <a:rPr lang="en-US" smtClean="0"/>
              <a:pPr/>
              <a:t>9/11/2013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E7D1E1-D48F-474F-A900-492B827C3F3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D888CD-AF24-48A6-9BFA-ED21208A0E5E}" type="datetimeFigureOut">
              <a:rPr lang="en-US" smtClean="0"/>
              <a:pPr/>
              <a:t>9/11/2013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E7D1E1-D48F-474F-A900-492B827C3F3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D888CD-AF24-48A6-9BFA-ED21208A0E5E}" type="datetimeFigureOut">
              <a:rPr lang="en-US" smtClean="0"/>
              <a:pPr/>
              <a:t>9/11/2013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E7D1E1-D48F-474F-A900-492B827C3F3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D888CD-AF24-48A6-9BFA-ED21208A0E5E}" type="datetimeFigureOut">
              <a:rPr lang="en-US" smtClean="0"/>
              <a:pPr/>
              <a:t>9/11/2013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E7D1E1-D48F-474F-A900-492B827C3F3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D888CD-AF24-48A6-9BFA-ED21208A0E5E}" type="datetimeFigureOut">
              <a:rPr lang="en-US" smtClean="0"/>
              <a:pPr/>
              <a:t>9/11/2013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E7D1E1-D48F-474F-A900-492B827C3F3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D888CD-AF24-48A6-9BFA-ED21208A0E5E}" type="datetimeFigureOut">
              <a:rPr lang="en-US" smtClean="0"/>
              <a:pPr/>
              <a:t>9/11/2013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E7D1E1-D48F-474F-A900-492B827C3F3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D888CD-AF24-48A6-9BFA-ED21208A0E5E}" type="datetimeFigureOut">
              <a:rPr lang="en-US" smtClean="0"/>
              <a:pPr/>
              <a:t>9/11/2013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E7D1E1-D48F-474F-A900-492B827C3F3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D888CD-AF24-48A6-9BFA-ED21208A0E5E}" type="datetimeFigureOut">
              <a:rPr lang="en-US" smtClean="0"/>
              <a:pPr/>
              <a:t>9/11/2013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E7D1E1-D48F-474F-A900-492B827C3F3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D888CD-AF24-48A6-9BFA-ED21208A0E5E}" type="datetimeFigureOut">
              <a:rPr lang="en-US" smtClean="0"/>
              <a:pPr/>
              <a:t>9/11/2013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E7D1E1-D48F-474F-A900-492B827C3F3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D888CD-AF24-48A6-9BFA-ED21208A0E5E}" type="datetimeFigureOut">
              <a:rPr lang="en-US" smtClean="0"/>
              <a:pPr/>
              <a:t>9/11/2013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E7D1E1-D48F-474F-A900-492B827C3F3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75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D888CD-AF24-48A6-9BFA-ED21208A0E5E}" type="datetimeFigureOut">
              <a:rPr lang="en-US" smtClean="0"/>
              <a:pPr/>
              <a:t>9/11/2013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E7D1E1-D48F-474F-A900-492B827C3F3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sz="4000" b="1" dirty="0">
                <a:solidFill>
                  <a:srgbClr val="800000"/>
                </a:solidFill>
                <a:effectLst/>
                <a:latin typeface="Times New Roman" pitchFamily="18" charset="0"/>
                <a:cs typeface="Times New Roman" pitchFamily="18" charset="0"/>
              </a:rPr>
              <a:t>Abstract and Realistic</a:t>
            </a:r>
            <a:r>
              <a:rPr lang="en-US" sz="4000" b="1" dirty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000" b="1" dirty="0">
                <a:solidFill>
                  <a:srgbClr val="800000"/>
                </a:solidFill>
                <a:effectLst/>
                <a:latin typeface="Times New Roman" pitchFamily="18" charset="0"/>
                <a:cs typeface="Times New Roman" pitchFamily="18" charset="0"/>
              </a:rPr>
              <a:t>point/line and area symbols/shapes</a:t>
            </a:r>
          </a:p>
        </p:txBody>
      </p:sp>
      <p:sp>
        <p:nvSpPr>
          <p:cNvPr id="49159" name="Rectangle 7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1600200"/>
            <a:ext cx="2971800" cy="4495800"/>
          </a:xfrm>
        </p:spPr>
        <p:txBody>
          <a:bodyPr/>
          <a:lstStyle/>
          <a:p>
            <a:pPr>
              <a:lnSpc>
                <a:spcPct val="80000"/>
              </a:lnSpc>
              <a:spcBef>
                <a:spcPct val="50000"/>
              </a:spcBef>
              <a:buClrTx/>
              <a:buFontTx/>
              <a:buNone/>
            </a:pPr>
            <a:r>
              <a:rPr lang="en-US" sz="2400" dirty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The point/line </a:t>
            </a:r>
            <a:r>
              <a:rPr lang="en-US" sz="2400" dirty="0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symbols don’t </a:t>
            </a:r>
            <a:r>
              <a:rPr lang="en-US" sz="2400" dirty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look </a:t>
            </a:r>
            <a:r>
              <a:rPr lang="en-US" sz="2400" dirty="0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like </a:t>
            </a:r>
            <a:r>
              <a:rPr lang="en-US" sz="2400" dirty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what they represent</a:t>
            </a:r>
          </a:p>
        </p:txBody>
      </p:sp>
      <p:sp>
        <p:nvSpPr>
          <p:cNvPr id="49160" name="Rectangle 8"/>
          <p:cNvSpPr>
            <a:spLocks noGrp="1" noChangeArrowheads="1"/>
          </p:cNvSpPr>
          <p:nvPr>
            <p:ph type="body" sz="half" idx="2"/>
          </p:nvPr>
        </p:nvSpPr>
        <p:spPr>
          <a:xfrm>
            <a:off x="2971800" y="1447800"/>
            <a:ext cx="5715000" cy="2209800"/>
          </a:xfrm>
        </p:spPr>
        <p:txBody>
          <a:bodyPr>
            <a:noAutofit/>
          </a:bodyPr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1800" b="1" dirty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Discrete versus Continuous variation</a:t>
            </a:r>
            <a:endParaRPr lang="en-US" sz="1800" dirty="0">
              <a:solidFill>
                <a:srgbClr val="80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</a:pPr>
            <a:r>
              <a:rPr lang="en-US" sz="1800" dirty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Discrete: phenomena occurs at isolated locations; areas of no occurrence between</a:t>
            </a:r>
          </a:p>
          <a:p>
            <a:pPr>
              <a:lnSpc>
                <a:spcPct val="80000"/>
              </a:lnSpc>
            </a:pPr>
            <a:r>
              <a:rPr lang="en-US" sz="1800" dirty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Continuous: phenomena occurs at all places in varying amounts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800" b="1" dirty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Abrupt versus Smooth variation</a:t>
            </a:r>
            <a:endParaRPr lang="en-US" sz="1800" dirty="0">
              <a:solidFill>
                <a:srgbClr val="80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</a:pPr>
            <a:r>
              <a:rPr lang="en-US" sz="1800" dirty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Abrupt variation: distinctive and substantial breaks possible</a:t>
            </a:r>
          </a:p>
          <a:p>
            <a:pPr>
              <a:lnSpc>
                <a:spcPct val="80000"/>
              </a:lnSpc>
            </a:pPr>
            <a:r>
              <a:rPr lang="en-US" sz="1800" dirty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Smooth variation: continuous variation over space with no </a:t>
            </a:r>
            <a:r>
              <a:rPr lang="en-US" sz="1800" dirty="0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breaks</a:t>
            </a:r>
            <a:endParaRPr lang="en-US" sz="1800" dirty="0">
              <a:solidFill>
                <a:srgbClr val="8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9156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048000"/>
            <a:ext cx="2744788" cy="2783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9158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19800" y="4116388"/>
            <a:ext cx="3124200" cy="2741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9161" name="Picture 9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819400" y="4114800"/>
            <a:ext cx="3260725" cy="2582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9162" name="Line 10"/>
          <p:cNvSpPr>
            <a:spLocks noChangeShapeType="1"/>
          </p:cNvSpPr>
          <p:nvPr/>
        </p:nvSpPr>
        <p:spPr bwMode="auto">
          <a:xfrm>
            <a:off x="2819400" y="1447800"/>
            <a:ext cx="0" cy="548640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566</TotalTime>
  <Words>66</Words>
  <Application>Microsoft Office PowerPoint</Application>
  <PresentationFormat>On-screen Show (4:3)</PresentationFormat>
  <Paragraphs>9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Abstract and Realistic point/line and area symbols/shapes</vt:lpstr>
    </vt:vector>
  </TitlesOfParts>
  <Company>The University of Arizona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jminor</dc:creator>
  <cp:lastModifiedBy>Kristina</cp:lastModifiedBy>
  <cp:revision>38</cp:revision>
  <dcterms:created xsi:type="dcterms:W3CDTF">2010-01-26T20:29:59Z</dcterms:created>
  <dcterms:modified xsi:type="dcterms:W3CDTF">2013-09-11T18:07:09Z</dcterms:modified>
</cp:coreProperties>
</file>