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 id="2147483667" r:id="rId2"/>
    <p:sldMasterId id="2147483668" r:id="rId3"/>
  </p:sldMasterIdLst>
  <p:notesMasterIdLst>
    <p:notesMasterId r:id="rId3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4" d="100"/>
          <a:sy n="114" d="100"/>
        </p:scale>
        <p:origin x="-1470" y="-3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714753" y="685800"/>
            <a:ext cx="3429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422196020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txBox="1">
            <a:spLocks noGrp="1"/>
          </p:cNvSpPr>
          <p:nvPr>
            <p:ph type="body" idx="1"/>
          </p:nvPr>
        </p:nvSpPr>
        <p:spPr>
          <a:xfrm>
            <a:off x="617220" y="3909060"/>
            <a:ext cx="4937759" cy="3703319"/>
          </a:xfrm>
          <a:prstGeom prst="rect">
            <a:avLst/>
          </a:prstGeom>
          <a:noFill/>
          <a:ln>
            <a:noFill/>
          </a:ln>
        </p:spPr>
        <p:txBody>
          <a:bodyPr lIns="91425" tIns="91425" rIns="91425" bIns="91425" anchor="ctr" anchorCtr="0">
            <a:noAutofit/>
          </a:bodyPr>
          <a:lstStyle/>
          <a:p>
            <a:endParaRPr/>
          </a:p>
        </p:txBody>
      </p:sp>
      <p:sp>
        <p:nvSpPr>
          <p:cNvPr id="76" name="Shape 76"/>
          <p:cNvSpPr>
            <a:spLocks noGrp="1" noRot="1" noChangeAspect="1"/>
          </p:cNvSpPr>
          <p:nvPr>
            <p:ph type="sldImg" idx="2"/>
          </p:nvPr>
        </p:nvSpPr>
        <p:spPr>
          <a:xfrm>
            <a:off x="1028700" y="617538"/>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We can add more data fields to our map by directly editing the data table for the map.</a:t>
            </a:r>
          </a:p>
          <a:p>
            <a:pPr marL="457200" lvl="0" indent="-317500" rtl="0">
              <a:buClr>
                <a:srgbClr val="000000"/>
              </a:buClr>
              <a:buSzPct val="127272"/>
              <a:buFont typeface="Arial"/>
              <a:buAutoNum type="arabicPeriod"/>
            </a:pPr>
            <a:r>
              <a:rPr lang="en"/>
              <a:t>In the lefthand panel, click on “Data”. This opens the map data table. You’ll see that each location on the place is represented by a row in the table, and each field of information (Where, Who, What) is represented by a column.</a:t>
            </a:r>
          </a:p>
          <a:p>
            <a:pPr marL="457200" lvl="0" indent="-317500" rtl="0">
              <a:buClr>
                <a:srgbClr val="000000"/>
              </a:buClr>
              <a:buSzPct val="127272"/>
              <a:buFont typeface="Arial"/>
              <a:buAutoNum type="arabicPeriod"/>
            </a:pPr>
            <a:r>
              <a:rPr lang="en"/>
              <a:t>To add “When” to the data table, click on the down arrow next to the last column and select “Insert column after”.</a:t>
            </a:r>
          </a:p>
          <a:p>
            <a:pPr marL="457200" lvl="0" indent="-317500" rtl="0">
              <a:buClr>
                <a:srgbClr val="000000"/>
              </a:buClr>
              <a:buSzPct val="127272"/>
              <a:buFont typeface="Arial"/>
              <a:buAutoNum type="arabicPeriod"/>
            </a:pPr>
            <a:r>
              <a:rPr lang="en"/>
              <a:t>Then name the column - in this case, we’ll name it “When”.</a:t>
            </a:r>
          </a:p>
          <a:p>
            <a:pPr marL="457200" lvl="0" indent="-317500" rtl="0">
              <a:buClr>
                <a:srgbClr val="000000"/>
              </a:buClr>
              <a:buSzPct val="127272"/>
              <a:buFont typeface="Arial"/>
              <a:buAutoNum type="arabicPeriod"/>
            </a:pPr>
            <a:r>
              <a:rPr lang="en"/>
              <a:t>Click “Add”. You’ve now added a new column to your data table and can begin collecting “When” information about each location as well!</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Shape 1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7" name="Shape 15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Just to close the loop, let’s go back to that first location and add the “When” information.</a:t>
            </a:r>
          </a:p>
          <a:p>
            <a:pPr marL="457200" lvl="0" indent="-317500" rtl="0">
              <a:buClr>
                <a:srgbClr val="000000"/>
              </a:buClr>
              <a:buSzPct val="127272"/>
              <a:buFont typeface="Arial"/>
              <a:buAutoNum type="arabicPeriod"/>
            </a:pPr>
            <a:r>
              <a:rPr lang="en"/>
              <a:t>Find the placemark, click on it to get the infowindow, then click the pencil icon to edit.</a:t>
            </a:r>
          </a:p>
          <a:p>
            <a:pPr marL="457200" lvl="0" indent="-317500" rtl="0">
              <a:buClr>
                <a:srgbClr val="000000"/>
              </a:buClr>
              <a:buSzPct val="127272"/>
              <a:buFont typeface="Arial"/>
              <a:buAutoNum type="arabicPeriod"/>
            </a:pPr>
            <a:r>
              <a:rPr lang="en"/>
              <a:t>Add your information to the When field.</a:t>
            </a:r>
          </a:p>
          <a:p>
            <a:pPr marL="457200" lvl="0" indent="-317500" rtl="0">
              <a:buClr>
                <a:srgbClr val="000000"/>
              </a:buClr>
              <a:buSzPct val="127272"/>
              <a:buFont typeface="Arial"/>
              <a:buAutoNum type="arabicPeriod"/>
            </a:pPr>
            <a:r>
              <a:rPr lang="en"/>
              <a:t>Click “Save”. Now you’ll see the infowindow has been updated.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Shape 1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4" name="Shape 1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I showed you how to add a location by searching for it (i.e. “Arlington, VA”), but what if the location that is important to you doesn’t actually have a name that is searchable in Google Maps...for example, a special tree you used to sit by? You can add a location by browsing the map for it. For example, I’m not sure how to search for the school I used to work at in Ukraine, but I can find it.</a:t>
            </a:r>
          </a:p>
          <a:p>
            <a:pPr marL="457200" lvl="0" indent="-317500" rtl="0">
              <a:buClr>
                <a:srgbClr val="000000"/>
              </a:buClr>
              <a:buSzPct val="127272"/>
              <a:buFont typeface="Arial"/>
              <a:buAutoNum type="arabicPeriod"/>
            </a:pPr>
            <a:r>
              <a:rPr lang="en"/>
              <a:t>First, I will search for “Haivoron, Ukraine” to get closer to my goal.</a:t>
            </a:r>
          </a:p>
          <a:p>
            <a:pPr marL="457200" lvl="0" indent="-317500" rtl="0">
              <a:buClr>
                <a:srgbClr val="000000"/>
              </a:buClr>
              <a:buSzPct val="127272"/>
              <a:buFont typeface="Arial"/>
              <a:buAutoNum type="arabicPeriod"/>
            </a:pPr>
            <a:r>
              <a:rPr lang="en"/>
              <a:t>Then I’ll change the basemap to satellite imagery so it’s easier to find the building. Click on the down arrow next to “Base map” in the panel and select the satellite base map.</a:t>
            </a:r>
          </a:p>
          <a:p>
            <a:pPr marL="457200" lvl="0" indent="-317500" rtl="0">
              <a:buClr>
                <a:srgbClr val="000000"/>
              </a:buClr>
              <a:buSzPct val="127272"/>
              <a:buFont typeface="Arial"/>
              <a:buAutoNum type="arabicPeriod"/>
            </a:pPr>
            <a:r>
              <a:rPr lang="en"/>
              <a:t>Now I can zoom in and out and pan the map to find the school I spent 2 years at.</a:t>
            </a:r>
          </a:p>
          <a:p>
            <a:pPr marL="457200" lvl="0" indent="-317500" rtl="0">
              <a:buClr>
                <a:srgbClr val="000000"/>
              </a:buClr>
              <a:buSzPct val="127272"/>
              <a:buFont typeface="Arial"/>
              <a:buAutoNum type="arabicPeriod"/>
            </a:pPr>
            <a:r>
              <a:rPr lang="en"/>
              <a:t>Once I find the location, I can click the placemark tool to drop a placemark.</a:t>
            </a:r>
          </a:p>
          <a:p>
            <a:pPr marL="457200" lvl="0" indent="-317500" rtl="0">
              <a:buClr>
                <a:srgbClr val="000000"/>
              </a:buClr>
              <a:buSzPct val="127272"/>
              <a:buFont typeface="Arial"/>
              <a:buAutoNum type="arabicPeriod"/>
            </a:pPr>
            <a:r>
              <a:rPr lang="en"/>
              <a:t>Then, complete the infowindow and click “Save”.</a:t>
            </a:r>
          </a:p>
          <a:p>
            <a:pPr lvl="0" rtl="0">
              <a:buNone/>
            </a:pPr>
            <a:r>
              <a:rPr lang="en"/>
              <a:t>Note, that you can also add lines and polygons using these tools under the search bar.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171" name="Shape 1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0" name="Shape 1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By default, all the location icons are red placemarks. But you can change the color, shape and style of your icons.</a:t>
            </a:r>
          </a:p>
          <a:p>
            <a:pPr marL="457200" lvl="0" indent="-317500" rtl="0">
              <a:buClr>
                <a:srgbClr val="000000"/>
              </a:buClr>
              <a:buSzPct val="127272"/>
              <a:buFont typeface="Arial"/>
              <a:buAutoNum type="arabicPeriod"/>
            </a:pPr>
            <a:r>
              <a:rPr lang="en"/>
              <a:t>Hover over the location in the panel and click on the paint bucket icon.</a:t>
            </a:r>
          </a:p>
          <a:p>
            <a:pPr marL="457200" lvl="0" indent="-317500" rtl="0">
              <a:buClr>
                <a:srgbClr val="000000"/>
              </a:buClr>
              <a:buSzPct val="127272"/>
              <a:buFont typeface="Arial"/>
              <a:buAutoNum type="arabicPeriod"/>
            </a:pPr>
            <a:r>
              <a:rPr lang="en"/>
              <a:t>Choose a different color and/or shape from these options, or click on “More icons” for even more icons.</a:t>
            </a:r>
          </a:p>
          <a:p>
            <a:pPr marL="457200" lvl="0" indent="-317500" rtl="0">
              <a:buClr>
                <a:srgbClr val="000000"/>
              </a:buClr>
              <a:buSzPct val="127272"/>
              <a:buFont typeface="Arial"/>
              <a:buAutoNum type="arabicPeriod"/>
            </a:pPr>
            <a:r>
              <a:rPr lang="en"/>
              <a:t>Notice that the icons on the map will update instantly.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Here’s an example of some of the icon styles I choose, to represent the important places in my life.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buClr>
                <a:srgbClr val="000000"/>
              </a:buClr>
              <a:buSzPct val="212121"/>
              <a:buFont typeface="Arial"/>
              <a:buChar char="•"/>
            </a:pPr>
            <a:r>
              <a:rPr lang="en"/>
              <a:t>One of the great advantages to using Google Maps Engine is that I can allow other individuals to edit the map collaboratively with me. For the map of important locations, I’ve edited the privacy settings so that anyone with the link to the map can add and edit locations. For our hands-on exercise, I’d like you to add to the map!</a:t>
            </a:r>
          </a:p>
          <a:p>
            <a:pPr marL="457200" lvl="0" indent="-317500" rtl="0">
              <a:buClr>
                <a:srgbClr val="000000"/>
              </a:buClr>
              <a:buSzPct val="212121"/>
              <a:buFont typeface="Arial"/>
              <a:buChar char="•"/>
            </a:pPr>
            <a:r>
              <a:rPr lang="en"/>
              <a:t>Please open up this map that I’ve been working on - you’ll find the link on the workshop website. </a:t>
            </a:r>
          </a:p>
          <a:p>
            <a:pPr marL="457200" lvl="0" indent="-317500" rtl="0">
              <a:buClr>
                <a:srgbClr val="000000"/>
              </a:buClr>
              <a:buSzPct val="212121"/>
              <a:buFont typeface="Arial"/>
              <a:buChar char="•"/>
            </a:pPr>
            <a:r>
              <a:rPr lang="en"/>
              <a:t>Then follow the instruction on this slide to complete the exercise.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Great job on the map! Now, I only showed you how to style each icon individually, but I do want to show you the other styling options. Let’s say, for example - we had added another column to our data table called “category” and had some standard categories for the type of place locations that are important to people, for example: birthplaces, workplaces, community places, places of worship, etc. How could we style our icons so that each category was represented by a different icon, without going through each location individually?</a:t>
            </a:r>
          </a:p>
          <a:p>
            <a:pPr marL="457200" lvl="0" indent="-317500" rtl="0">
              <a:buClr>
                <a:srgbClr val="000000"/>
              </a:buClr>
              <a:buSzPct val="127272"/>
              <a:buFont typeface="Arial"/>
              <a:buAutoNum type="arabicPeriod"/>
            </a:pPr>
            <a:r>
              <a:rPr lang="en"/>
              <a:t>In this example map I’ve created, I have a category column in my data table in which I did identify a category for each location.</a:t>
            </a:r>
          </a:p>
          <a:p>
            <a:pPr marL="457200" lvl="0" indent="-317500" rtl="0">
              <a:buClr>
                <a:srgbClr val="000000"/>
              </a:buClr>
              <a:buSzPct val="127272"/>
              <a:buFont typeface="Arial"/>
              <a:buAutoNum type="arabicPeriod"/>
            </a:pPr>
            <a:r>
              <a:rPr lang="en"/>
              <a:t>In the panel, click on “Style” and then select the option to “Style by data column”, and we’ll style by the column entitled “Category”.</a:t>
            </a:r>
          </a:p>
          <a:p>
            <a:pPr marL="457200" lvl="0" indent="-317500" rtl="0">
              <a:buClr>
                <a:srgbClr val="000000"/>
              </a:buClr>
              <a:buSzPct val="127272"/>
              <a:buFont typeface="Arial"/>
              <a:buAutoNum type="arabicPeriod"/>
            </a:pPr>
            <a:r>
              <a:rPr lang="en"/>
              <a:t>That will group my locations by category in the panel. Then I can use the paint bucket icon to select one icon for each category.</a:t>
            </a:r>
          </a:p>
          <a:p>
            <a:pPr lvl="0" rtl="0">
              <a:buNone/>
            </a:pPr>
            <a:r>
              <a:rPr lang="en"/>
              <a:t>Map: https://mapsengine.google.com/map/edit?mid=zOFk5XwwQYkY.k81GhRRXAJf4</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9" name="Shape 2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You can also label your placemarks on the map.</a:t>
            </a:r>
          </a:p>
          <a:p>
            <a:pPr marL="457200" lvl="0" indent="-317500" rtl="0">
              <a:buClr>
                <a:srgbClr val="000000"/>
              </a:buClr>
              <a:buSzPct val="127272"/>
              <a:buFont typeface="Arial"/>
              <a:buAutoNum type="arabicPeriod"/>
            </a:pPr>
            <a:r>
              <a:rPr lang="en"/>
              <a:t>Click on “Labels” in the panel.</a:t>
            </a:r>
          </a:p>
          <a:p>
            <a:pPr marL="457200" lvl="0" indent="-317500" rtl="0">
              <a:buClr>
                <a:srgbClr val="000000"/>
              </a:buClr>
              <a:buSzPct val="127272"/>
              <a:buFont typeface="Arial"/>
              <a:buAutoNum type="arabicPeriod"/>
            </a:pPr>
            <a:r>
              <a:rPr lang="en"/>
              <a:t>Select the column that contains the data you’d like to use to label your map. In this case, I’ll choose “Where”. The locations will be instantly labeled on the map.</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As I showed you earlier, you can also change the underlying base map by clicking on the down arrow next to “Base map” in the panel.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2" name="Shape 8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buClr>
                <a:srgbClr val="000000"/>
              </a:buClr>
              <a:buSzPct val="212121"/>
              <a:buFont typeface="Arial"/>
              <a:buChar char="•"/>
            </a:pPr>
            <a:r>
              <a:rPr lang="en">
                <a:solidFill>
                  <a:schemeClr val="dk1"/>
                </a:solidFill>
              </a:rPr>
              <a:t>This map is a collaborative project between University of Victoria, Stz’uminus First Nation, and a youth organization called Project Reel Life.  </a:t>
            </a:r>
          </a:p>
          <a:p>
            <a:pPr marL="457200" lvl="0" indent="-317500" rtl="0">
              <a:buClr>
                <a:srgbClr val="000000"/>
              </a:buClr>
              <a:buSzPct val="212121"/>
              <a:buFont typeface="Arial"/>
              <a:buChar char="•"/>
            </a:pPr>
            <a:r>
              <a:rPr lang="en">
                <a:solidFill>
                  <a:schemeClr val="dk1"/>
                </a:solidFill>
              </a:rPr>
              <a:t>This project uses a Google Maps Engine Lite map to document First Nations youth conversations with Elders about important places in their territory, such as seasonal villages, mythical sites and resource harvesting places.</a:t>
            </a:r>
          </a:p>
          <a:p>
            <a:endParaRPr lang="en">
              <a:solidFill>
                <a:schemeClr val="dk1"/>
              </a:solidFill>
            </a:endParaRPr>
          </a:p>
          <a:p>
            <a:pPr lvl="0" rtl="0">
              <a:buNone/>
            </a:pPr>
            <a:r>
              <a:rPr lang="en"/>
              <a:t>Map: https://mapsengine.google.com/map/edit?mid=zXtSJ382uT8o.kcP3K7nsDUhk</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Shape 2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By default, a map that you create is private only to you. You’ll need to log in with your Google account to view or edit it. However, if you choose, you can share your map with individuals or the public. </a:t>
            </a:r>
          </a:p>
          <a:p>
            <a:pPr marL="457200" lvl="0" indent="-317500" rtl="0">
              <a:buClr>
                <a:srgbClr val="000000"/>
              </a:buClr>
              <a:buSzPct val="127272"/>
              <a:buFont typeface="Arial"/>
              <a:buAutoNum type="arabicPeriod"/>
            </a:pPr>
            <a:r>
              <a:rPr lang="en"/>
              <a:t>Click on the “Share” button to share the map with others.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2" name="Shape 24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In the Sharing settings, you can choose from 3 options:</a:t>
            </a:r>
          </a:p>
          <a:p>
            <a:pPr marL="457200" lvl="0" indent="-317500" rtl="0">
              <a:buClr>
                <a:srgbClr val="000000"/>
              </a:buClr>
              <a:buSzPct val="212121"/>
              <a:buFont typeface="Arial"/>
              <a:buChar char="•"/>
            </a:pPr>
            <a:r>
              <a:rPr lang="en"/>
              <a:t>Public on the web: anyone can find and access. Your map will also be indexed by Google search and could appear in search results. This is great for something like a map of crisis response locations.</a:t>
            </a:r>
          </a:p>
          <a:p>
            <a:pPr marL="457200" lvl="0" indent="-317500" rtl="0">
              <a:buClr>
                <a:srgbClr val="000000"/>
              </a:buClr>
              <a:buSzPct val="212121"/>
              <a:buFont typeface="Arial"/>
              <a:buChar char="•"/>
            </a:pPr>
            <a:r>
              <a:rPr lang="en"/>
              <a:t>Anyone with the link: people will need the link to access your map. You can choose who you share the link with - but for security reasons, keep in mind that there’s no way to prevent someone you shared a link with from sharing it with others...so choose wisely!</a:t>
            </a:r>
          </a:p>
          <a:p>
            <a:pPr marL="457200" lvl="0" indent="-317500" rtl="0">
              <a:buClr>
                <a:srgbClr val="000000"/>
              </a:buClr>
              <a:buSzPct val="212121"/>
              <a:buFont typeface="Arial"/>
              <a:buChar char="•"/>
            </a:pPr>
            <a:r>
              <a:rPr lang="en"/>
              <a:t>Private: No one can access your map unless you grant their Google account permission.</a:t>
            </a:r>
          </a:p>
          <a:p>
            <a:pPr lvl="0" rtl="0">
              <a:buNone/>
            </a:pPr>
            <a:r>
              <a:rPr lang="en"/>
              <a:t>Also, you can choose whether people with access can edit the map directly or just view.</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You can add individual Google accounts to your map, and decide whether they can edit or just view.</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0" name="Shape 2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You can also easily embed your map in a webpage.</a:t>
            </a:r>
          </a:p>
          <a:p>
            <a:pPr marL="457200" lvl="0" indent="-317500" rtl="0">
              <a:buClr>
                <a:srgbClr val="000000"/>
              </a:buClr>
              <a:buSzPct val="127272"/>
              <a:buFont typeface="Arial"/>
              <a:buAutoNum type="arabicPeriod"/>
            </a:pPr>
            <a:r>
              <a:rPr lang="en"/>
              <a:t>Click on the folder icon.</a:t>
            </a:r>
          </a:p>
          <a:p>
            <a:pPr marL="457200" lvl="0" indent="-317500" rtl="0">
              <a:buClr>
                <a:srgbClr val="000000"/>
              </a:buClr>
              <a:buSzPct val="127272"/>
              <a:buFont typeface="Arial"/>
              <a:buAutoNum type="arabicPeriod"/>
            </a:pPr>
            <a:r>
              <a:rPr lang="en"/>
              <a:t>Select “Embed on my site”</a:t>
            </a:r>
          </a:p>
          <a:p>
            <a:pPr marL="457200" lvl="0" indent="-317500" rtl="0">
              <a:buClr>
                <a:srgbClr val="000000"/>
              </a:buClr>
              <a:buSzPct val="127272"/>
              <a:buFont typeface="Arial"/>
              <a:buAutoNum type="arabicPeriod"/>
            </a:pPr>
            <a:r>
              <a:rPr lang="en"/>
              <a:t>Copy and paste the embed code to embed on your site.</a:t>
            </a:r>
          </a:p>
          <a:p>
            <a:pPr lvl="0" rtl="0">
              <a:buNone/>
            </a:pPr>
            <a:r>
              <a:rPr lang="en"/>
              <a:t>Note: Your map must be “Public on the web” in order to embed it.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Shape 2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0" name="Shape 2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We didn’t have time to cover these uses of Google Maps Engine Lite today, but it’s important that you know you can also:</a:t>
            </a:r>
          </a:p>
          <a:p>
            <a:pPr marL="457200" lvl="0" indent="-317500" rtl="0">
              <a:buClr>
                <a:srgbClr val="000000"/>
              </a:buClr>
              <a:buSzPct val="212121"/>
              <a:buFont typeface="Arial"/>
              <a:buChar char="•"/>
            </a:pPr>
            <a:r>
              <a:rPr lang="en"/>
              <a:t>Map spreadsheets of data, as long as your spreadsheet contains a location column (addresses, coordinates, etc.). Use the “Import” in the panel to import your spreadsheets in CSV, Excel or Google Spreadsheet file types.</a:t>
            </a:r>
          </a:p>
          <a:p>
            <a:pPr marL="457200" lvl="0" indent="-317500" rtl="0">
              <a:buClr>
                <a:srgbClr val="000000"/>
              </a:buClr>
              <a:buSzPct val="212121"/>
              <a:buFont typeface="Arial"/>
              <a:buChar char="•"/>
            </a:pPr>
            <a:r>
              <a:rPr lang="en"/>
              <a:t>Draw polygons or lines instead of points.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Finally, we’ve been using Google Maps Engine Lite today, but I also wanted to mention there is a premium version of this tool called Google Maps Engine Pro that allows you to work with bigger datasets, have more icon options, as well as measurement tools. Currently this is a paid product ($5/month) but my team is looking into whether we should offer a software grants program for it - let me know if you’re interested!</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17220" y="3909060"/>
            <a:ext cx="4937759" cy="3703319"/>
          </a:xfrm>
          <a:prstGeom prst="rect">
            <a:avLst/>
          </a:prstGeom>
          <a:noFill/>
          <a:ln>
            <a:noFill/>
          </a:ln>
        </p:spPr>
        <p:txBody>
          <a:bodyPr lIns="91425" tIns="91425" rIns="91425" bIns="91425" anchor="ctr" anchorCtr="0">
            <a:noAutofit/>
          </a:bodyPr>
          <a:lstStyle/>
          <a:p>
            <a:pPr marL="0" marR="0" lvl="0" indent="0" algn="l" rtl="0">
              <a:buSzPct val="25000"/>
              <a:buFont typeface="Arial"/>
              <a:buNone/>
            </a:pPr>
            <a:r>
              <a:rPr lang="en" sz="1100" b="0" i="0" u="none" strike="noStrike" cap="none" baseline="0"/>
              <a:t>- Show drawing points, lines, etc.</a:t>
            </a:r>
          </a:p>
        </p:txBody>
      </p:sp>
      <p:sp>
        <p:nvSpPr>
          <p:cNvPr id="284" name="Shape 284"/>
          <p:cNvSpPr>
            <a:spLocks noGrp="1" noRot="1" noChangeAspect="1"/>
          </p:cNvSpPr>
          <p:nvPr>
            <p:ph type="sldImg" idx="2"/>
          </p:nvPr>
        </p:nvSpPr>
        <p:spPr>
          <a:xfrm>
            <a:off x="1028700" y="617538"/>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Shape 1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457200" lvl="0" indent="-317500" rtl="0">
              <a:buClr>
                <a:srgbClr val="000000"/>
              </a:buClr>
              <a:buSzPct val="127272"/>
              <a:buFont typeface="Arial"/>
              <a:buAutoNum type="arabicPeriod"/>
            </a:pPr>
            <a:r>
              <a:rPr lang="en"/>
              <a:t>Go to Google Maps Engine Lite at mapsengine.google.com/map</a:t>
            </a:r>
          </a:p>
          <a:p>
            <a:pPr marL="457200" lvl="0" indent="-317500" rtl="0">
              <a:buClr>
                <a:srgbClr val="000000"/>
              </a:buClr>
              <a:buSzPct val="127272"/>
              <a:buFont typeface="Arial"/>
              <a:buAutoNum type="arabicPeriod"/>
            </a:pPr>
            <a:r>
              <a:rPr lang="en"/>
              <a:t>Log in with your Google account.</a:t>
            </a:r>
          </a:p>
          <a:p>
            <a:pPr marL="457200" lvl="0" indent="-317500" rtl="0">
              <a:buClr>
                <a:srgbClr val="000000"/>
              </a:buClr>
              <a:buSzPct val="127272"/>
              <a:buFont typeface="Arial"/>
              <a:buAutoNum type="arabicPeriod"/>
            </a:pPr>
            <a:r>
              <a:rPr lang="en"/>
              <a:t>Select “Create new map”</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You’ll now see a blank map. In the upper lefthand corner is a panel that contains all the relevant info about the map: title, description, layers, and more. First let’s make a title and description for our map. I’m going to create a map of important places in my life.</a:t>
            </a:r>
          </a:p>
          <a:p>
            <a:pPr marL="457200" lvl="0" indent="-317500" rtl="0">
              <a:buClr>
                <a:srgbClr val="000000"/>
              </a:buClr>
              <a:buSzPct val="127272"/>
              <a:buFont typeface="Arial"/>
              <a:buAutoNum type="arabicPeriod"/>
            </a:pPr>
            <a:r>
              <a:rPr lang="en"/>
              <a:t>Click on “Untitled map” to open the dialog box.</a:t>
            </a:r>
          </a:p>
          <a:p>
            <a:pPr marL="457200" lvl="0" indent="-317500" rtl="0">
              <a:buClr>
                <a:srgbClr val="000000"/>
              </a:buClr>
              <a:buSzPct val="127272"/>
              <a:buFont typeface="Arial"/>
              <a:buAutoNum type="arabicPeriod"/>
            </a:pPr>
            <a:r>
              <a:rPr lang="en"/>
              <a:t>Give your map a title.</a:t>
            </a:r>
          </a:p>
          <a:p>
            <a:pPr marL="457200" lvl="0" indent="-317500" rtl="0">
              <a:buClr>
                <a:srgbClr val="000000"/>
              </a:buClr>
              <a:buSzPct val="127272"/>
              <a:buFont typeface="Arial"/>
              <a:buAutoNum type="arabicPeriod"/>
            </a:pPr>
            <a:r>
              <a:rPr lang="en"/>
              <a:t>Give your map a description. This part is very important, especially if you plan to share your map with others and/or make it public so that it can be indexed in Google Search.</a:t>
            </a:r>
          </a:p>
          <a:p>
            <a:pPr marL="457200" lvl="0" indent="-317500" rtl="0">
              <a:buClr>
                <a:srgbClr val="000000"/>
              </a:buClr>
              <a:buSzPct val="127272"/>
              <a:buFont typeface="Arial"/>
              <a:buAutoNum type="arabicPeriod"/>
            </a:pPr>
            <a:r>
              <a:rPr lang="en"/>
              <a:t>Click “Save”.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buNone/>
            </a:pPr>
            <a:r>
              <a:rPr lang="en"/>
              <a:t>Now we’re going to start adding data to the map!</a:t>
            </a:r>
          </a:p>
        </p:txBody>
      </p:sp>
      <p:sp>
        <p:nvSpPr>
          <p:cNvPr id="121" name="Shape 1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1. Search for the place name to find it on maps.</a:t>
            </a:r>
          </a:p>
          <a:p>
            <a:pPr lvl="0" rtl="0">
              <a:buNone/>
            </a:pPr>
            <a:r>
              <a:rPr lang="en"/>
              <a:t>2. When the search result appears on the map, click “Add to map”.</a:t>
            </a:r>
          </a:p>
          <a:p>
            <a:pPr lvl="0" rtl="0">
              <a:buNone/>
            </a:pPr>
            <a:r>
              <a:rPr lang="en"/>
              <a:t>3. You’ll now see the new location saved to your map - both in the lefthand panel and represented by a placemark.</a:t>
            </a:r>
          </a:p>
          <a:p>
            <a:endParaRPr lang="e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Now we’ll add some more information to the infowindow, to explain why this place is important, and to whom it’s important.</a:t>
            </a:r>
          </a:p>
          <a:p>
            <a:pPr marL="457200" lvl="0" indent="-317500" rtl="0">
              <a:buClr>
                <a:srgbClr val="000000"/>
              </a:buClr>
              <a:buSzPct val="127272"/>
              <a:buFont typeface="Arial"/>
              <a:buAutoNum type="arabicPeriod"/>
            </a:pPr>
            <a:r>
              <a:rPr lang="en"/>
              <a:t>To edit the infowindow, click the pencil icon.</a:t>
            </a:r>
          </a:p>
          <a:p>
            <a:pPr marL="457200" lvl="0" indent="-317500" rtl="0">
              <a:buClr>
                <a:srgbClr val="000000"/>
              </a:buClr>
              <a:buSzPct val="127272"/>
              <a:buFont typeface="Arial"/>
              <a:buAutoNum type="arabicPeriod"/>
            </a:pPr>
            <a:r>
              <a:rPr lang="en"/>
              <a:t>Add information to the blank fields. Arlington is important to me because that’s where I was born!</a:t>
            </a:r>
          </a:p>
          <a:p>
            <a:pPr marL="457200" lvl="0" indent="-317500" rtl="0">
              <a:buClr>
                <a:srgbClr val="000000"/>
              </a:buClr>
              <a:buSzPct val="127272"/>
              <a:buFont typeface="Arial"/>
              <a:buAutoNum type="arabicPeriod"/>
            </a:pPr>
            <a:r>
              <a:rPr lang="en"/>
              <a:t>Click “Save”. Now you’ll see that the infowindow has been updated.</a:t>
            </a:r>
          </a:p>
          <a:p>
            <a:pPr lvl="0" rtl="0">
              <a:buNone/>
            </a:pPr>
            <a:r>
              <a:rPr lang="en"/>
              <a:t>Note that right now, the preset fields in the infowindow include “Where”, “Who” and “What”. What if we wanted to collect more information than that...for example, “When”.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500"/>
          </a:xfrm>
          <a:prstGeom prst="rect">
            <a:avLst/>
          </a:prstGeom>
        </p:spPr>
        <p:txBody>
          <a:bodyPr lIns="91425" tIns="91425" rIns="91425" bIns="91425" anchor="b" anchorCtr="0"/>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
        <p:nvSpPr>
          <p:cNvPr id="9" name="Shape 9"/>
          <p:cNvSpPr txBox="1">
            <a:spLocks noGrp="1"/>
          </p:cNvSpPr>
          <p:nvPr>
            <p:ph type="subTitle" idx="1"/>
          </p:nvPr>
        </p:nvSpPr>
        <p:spPr>
          <a:xfrm>
            <a:off x="685800" y="3786737"/>
            <a:ext cx="7772400" cy="1046400"/>
          </a:xfrm>
          <a:prstGeom prst="rect">
            <a:avLst/>
          </a:prstGeom>
        </p:spPr>
        <p:txBody>
          <a:bodyPr lIns="91425" tIns="91425" rIns="91425" bIns="91425" anchor="t" anchorCtr="0"/>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5"/>
        <p:cNvGrpSpPr/>
        <p:nvPr/>
      </p:nvGrpSpPr>
      <p:grpSpPr>
        <a:xfrm>
          <a:off x="0" y="0"/>
          <a:ext cx="0" cy="0"/>
          <a:chOff x="0" y="0"/>
          <a:chExt cx="0" cy="0"/>
        </a:xfrm>
      </p:grpSpPr>
      <p:sp>
        <p:nvSpPr>
          <p:cNvPr id="36" name="Shape 36"/>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Caption">
    <p:spTree>
      <p:nvGrpSpPr>
        <p:cNvPr id="1" name="Shape 37"/>
        <p:cNvGrpSpPr/>
        <p:nvPr/>
      </p:nvGrpSpPr>
      <p:grpSpPr>
        <a:xfrm>
          <a:off x="0" y="0"/>
          <a:ext cx="0" cy="0"/>
          <a:chOff x="0" y="0"/>
          <a:chExt cx="0" cy="0"/>
        </a:xfrm>
      </p:grpSpPr>
      <p:sp>
        <p:nvSpPr>
          <p:cNvPr id="38" name="Shape 38"/>
          <p:cNvSpPr txBox="1">
            <a:spLocks noGrp="1"/>
          </p:cNvSpPr>
          <p:nvPr>
            <p:ph type="body" idx="1"/>
          </p:nvPr>
        </p:nvSpPr>
        <p:spPr>
          <a:xfrm>
            <a:off x="457200" y="5875079"/>
            <a:ext cx="8229600" cy="692700"/>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9"/>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TITLE_1">
    <p:bg>
      <p:bgPr>
        <a:solidFill>
          <a:schemeClr val="lt1"/>
        </a:solidFill>
        <a:effectLst/>
      </p:bgPr>
    </p:bg>
    <p:spTree>
      <p:nvGrpSpPr>
        <p:cNvPr id="1" name="Shape 40"/>
        <p:cNvGrpSpPr/>
        <p:nvPr/>
      </p:nvGrpSpPr>
      <p:grpSpPr>
        <a:xfrm>
          <a:off x="0" y="0"/>
          <a:ext cx="0" cy="0"/>
          <a:chOff x="0" y="0"/>
          <a:chExt cx="0" cy="0"/>
        </a:xfrm>
      </p:grpSpPr>
      <p:sp>
        <p:nvSpPr>
          <p:cNvPr id="41" name="Shape 41"/>
          <p:cNvSpPr txBox="1">
            <a:spLocks noGrp="1"/>
          </p:cNvSpPr>
          <p:nvPr>
            <p:ph type="subTitle" idx="1"/>
          </p:nvPr>
        </p:nvSpPr>
        <p:spPr>
          <a:xfrm>
            <a:off x="801528" y="2758915"/>
            <a:ext cx="5853600" cy="820200"/>
          </a:xfrm>
          <a:prstGeom prst="rect">
            <a:avLst/>
          </a:prstGeom>
          <a:noFill/>
          <a:ln>
            <a:noFill/>
          </a:ln>
        </p:spPr>
        <p:txBody>
          <a:bodyPr lIns="82275" tIns="82275" rIns="82275" bIns="82275" anchor="t" anchorCtr="0"/>
          <a:lstStyle>
            <a:lvl1pPr marL="673100" marR="0" indent="-247650" algn="l" rtl="0">
              <a:lnSpc>
                <a:spcPct val="95000"/>
              </a:lnSpc>
              <a:spcBef>
                <a:spcPts val="0"/>
              </a:spcBef>
              <a:spcAft>
                <a:spcPts val="0"/>
              </a:spcAft>
              <a:buSzPct val="86666"/>
              <a:buFont typeface="Arial"/>
              <a:buChar char="•"/>
              <a:defRPr sz="2500" b="0" i="0" u="none" strike="noStrike" cap="none" baseline="0">
                <a:solidFill>
                  <a:srgbClr val="3C3C3C"/>
                </a:solidFill>
                <a:latin typeface="Arial"/>
                <a:ea typeface="Arial"/>
                <a:cs typeface="Arial"/>
                <a:sym typeface="Arial"/>
              </a:defRPr>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
        <p:nvSpPr>
          <p:cNvPr id="42" name="Shape 42"/>
          <p:cNvSpPr txBox="1">
            <a:spLocks noGrp="1"/>
          </p:cNvSpPr>
          <p:nvPr>
            <p:ph type="ctrTitle"/>
          </p:nvPr>
        </p:nvSpPr>
        <p:spPr>
          <a:xfrm>
            <a:off x="801528" y="2254567"/>
            <a:ext cx="5853600" cy="425700"/>
          </a:xfrm>
          <a:prstGeom prst="rect">
            <a:avLst/>
          </a:prstGeom>
          <a:noFill/>
          <a:ln>
            <a:noFill/>
          </a:ln>
        </p:spPr>
        <p:txBody>
          <a:bodyPr lIns="82275" tIns="82275" rIns="82275" bIns="82275" anchor="b" anchorCtr="0"/>
          <a:lstStyle>
            <a:lvl1pPr marL="0" marR="0" indent="0" algn="l" rtl="0">
              <a:lnSpc>
                <a:spcPct val="95000"/>
              </a:lnSpc>
              <a:spcBef>
                <a:spcPts val="0"/>
              </a:spcBef>
              <a:spcAft>
                <a:spcPts val="0"/>
              </a:spcAft>
              <a:buSzPct val="43333"/>
              <a:defRPr sz="3000" b="0" i="0" u="none" strike="noStrike" cap="none" baseline="0">
                <a:solidFill>
                  <a:srgbClr val="0081C6"/>
                </a:solidFill>
                <a:latin typeface="Arial"/>
                <a:ea typeface="Arial"/>
                <a:cs typeface="Arial"/>
                <a:sym typeface="Arial"/>
              </a:defRPr>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
        <p:nvSpPr>
          <p:cNvPr id="43" name="Shape 43"/>
          <p:cNvSpPr txBox="1">
            <a:spLocks noGrp="1"/>
          </p:cNvSpPr>
          <p:nvPr>
            <p:ph type="title" idx="2"/>
          </p:nvPr>
        </p:nvSpPr>
        <p:spPr>
          <a:xfrm>
            <a:off x="685800" y="608647"/>
            <a:ext cx="7772400" cy="1144500"/>
          </a:xfrm>
          <a:prstGeom prst="rect">
            <a:avLst/>
          </a:prstGeom>
          <a:noFill/>
          <a:ln>
            <a:noFill/>
          </a:ln>
        </p:spPr>
        <p:txBody>
          <a:bodyPr lIns="82275" tIns="82275" rIns="82275" bIns="82275" anchor="ctr" anchorCtr="0"/>
          <a:lstStyle>
            <a:lvl1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1pPr>
            <a:lvl2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2pPr>
            <a:lvl3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3pPr>
            <a:lvl4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4pPr>
            <a:lvl5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5pPr>
            <a:lvl6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6pPr>
            <a:lvl7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7pPr>
            <a:lvl8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8pPr>
            <a:lvl9pPr algn="ctr" rtl="0">
              <a:lnSpc>
                <a:spcPct val="100000"/>
              </a:lnSpc>
              <a:spcBef>
                <a:spcPts val="0"/>
              </a:spcBef>
              <a:spcAft>
                <a:spcPts val="0"/>
              </a:spcAft>
              <a:buSzPct val="32499"/>
              <a:defRPr sz="4000">
                <a:solidFill>
                  <a:schemeClr val="dk2"/>
                </a:solidFill>
                <a:latin typeface="Times New Roman"/>
                <a:ea typeface="Times New Roman"/>
                <a:cs typeface="Times New Roman"/>
                <a:sym typeface="Times New Roman"/>
              </a:defRPr>
            </a:lvl9pPr>
          </a:lstStyle>
          <a:p>
            <a:endParaRPr/>
          </a:p>
        </p:txBody>
      </p:sp>
      <p:sp>
        <p:nvSpPr>
          <p:cNvPr id="44" name="Shape 44"/>
          <p:cNvSpPr txBox="1">
            <a:spLocks noGrp="1"/>
          </p:cNvSpPr>
          <p:nvPr>
            <p:ph type="body" idx="3"/>
          </p:nvPr>
        </p:nvSpPr>
        <p:spPr>
          <a:xfrm>
            <a:off x="685800" y="1980247"/>
            <a:ext cx="7772400" cy="4116299"/>
          </a:xfrm>
          <a:prstGeom prst="rect">
            <a:avLst/>
          </a:prstGeom>
          <a:noFill/>
          <a:ln>
            <a:noFill/>
          </a:ln>
        </p:spPr>
        <p:txBody>
          <a:bodyPr lIns="82275" tIns="82275" rIns="82275" bIns="82275" anchor="t" anchorCtr="0"/>
          <a:lstStyle>
            <a:lvl1pPr algn="l"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1pPr>
            <a:lvl2pPr marL="673100" indent="-247650" rtl="0">
              <a:lnSpc>
                <a:spcPct val="100000"/>
              </a:lnSpc>
              <a:spcBef>
                <a:spcPts val="500"/>
              </a:spcBef>
              <a:spcAft>
                <a:spcPts val="0"/>
              </a:spcAft>
              <a:buSzPct val="86666"/>
              <a:buFont typeface="Arial"/>
              <a:buChar char="•"/>
              <a:defRPr sz="2500"/>
            </a:lvl2pPr>
            <a:lvl3pPr marL="1028700" indent="-209550" rtl="0">
              <a:lnSpc>
                <a:spcPct val="100000"/>
              </a:lnSpc>
              <a:spcBef>
                <a:spcPts val="400"/>
              </a:spcBef>
              <a:spcAft>
                <a:spcPts val="0"/>
              </a:spcAft>
              <a:buSzPct val="98484"/>
              <a:buFont typeface="Arial"/>
              <a:buChar char="•"/>
              <a:defRPr sz="2200"/>
            </a:lvl3pPr>
            <a:lvl4pPr marL="1435100" indent="-209550" rtl="0">
              <a:lnSpc>
                <a:spcPct val="100000"/>
              </a:lnSpc>
              <a:spcBef>
                <a:spcPts val="400"/>
              </a:spcBef>
              <a:spcAft>
                <a:spcPts val="0"/>
              </a:spcAft>
              <a:buSzPct val="120370"/>
              <a:buFont typeface="Arial"/>
              <a:buChar char="•"/>
              <a:defRPr sz="1800"/>
            </a:lvl4pPr>
            <a:lvl5pPr marL="1854200" indent="-222250" rtl="0">
              <a:lnSpc>
                <a:spcPct val="100000"/>
              </a:lnSpc>
              <a:spcBef>
                <a:spcPts val="400"/>
              </a:spcBef>
              <a:spcAft>
                <a:spcPts val="0"/>
              </a:spcAft>
              <a:buSzPct val="120370"/>
              <a:buFont typeface="Arial"/>
              <a:buChar char="•"/>
              <a:defRPr sz="1800"/>
            </a:lvl5pPr>
            <a:lvl6pPr marL="2260600" indent="-1714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6pPr>
            <a:lvl7pPr marL="2679700" indent="-1841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7pPr>
            <a:lvl8pPr marL="3086100" indent="-1841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8pPr>
            <a:lvl9pPr marL="3492500" indent="-171450" rtl="0">
              <a:lnSpc>
                <a:spcPct val="100000"/>
              </a:lnSpc>
              <a:spcBef>
                <a:spcPts val="600"/>
              </a:spcBef>
              <a:spcAft>
                <a:spcPts val="0"/>
              </a:spcAft>
              <a:buClr>
                <a:schemeClr val="dk1"/>
              </a:buClr>
              <a:buSzPct val="74712"/>
              <a:buFont typeface="Arial"/>
              <a:buChar char="•"/>
              <a:defRPr sz="2900">
                <a:solidFill>
                  <a:schemeClr val="dk1"/>
                </a:solidFill>
                <a:latin typeface="Times New Roman"/>
                <a:ea typeface="Times New Roman"/>
                <a:cs typeface="Times New Roman"/>
                <a:sym typeface="Times New Roman"/>
              </a:defRPr>
            </a:lvl9pPr>
          </a:lstStyle>
          <a:p>
            <a:endParaRPr/>
          </a:p>
        </p:txBody>
      </p:sp>
      <p:sp>
        <p:nvSpPr>
          <p:cNvPr id="45" name="Shape 45"/>
          <p:cNvSpPr txBox="1">
            <a:spLocks noGrp="1"/>
          </p:cNvSpPr>
          <p:nvPr>
            <p:ph type="dt" idx="10"/>
          </p:nvPr>
        </p:nvSpPr>
        <p:spPr>
          <a:xfrm>
            <a:off x="685800" y="6247923"/>
            <a:ext cx="1905899" cy="458699"/>
          </a:xfrm>
          <a:prstGeom prst="rect">
            <a:avLst/>
          </a:prstGeom>
          <a:noFill/>
          <a:ln>
            <a:noFill/>
          </a:ln>
        </p:spPr>
        <p:txBody>
          <a:bodyPr lIns="82275" tIns="82275" rIns="82275" bIns="82275" anchor="t" anchorCtr="0"/>
          <a:lstStyle>
            <a:lvl1pPr marL="0" marR="0" indent="0" algn="l" rtl="0">
              <a:buSzPct val="100000"/>
              <a:defRPr sz="1300" b="0" i="0" u="none" strike="noStrike" cap="none" baseline="0"/>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
        <p:nvSpPr>
          <p:cNvPr id="46" name="Shape 46"/>
          <p:cNvSpPr txBox="1">
            <a:spLocks noGrp="1"/>
          </p:cNvSpPr>
          <p:nvPr>
            <p:ph type="ftr" idx="11"/>
          </p:nvPr>
        </p:nvSpPr>
        <p:spPr>
          <a:xfrm>
            <a:off x="3123247" y="6247923"/>
            <a:ext cx="2897399" cy="458699"/>
          </a:xfrm>
          <a:prstGeom prst="rect">
            <a:avLst/>
          </a:prstGeom>
          <a:noFill/>
          <a:ln>
            <a:noFill/>
          </a:ln>
        </p:spPr>
        <p:txBody>
          <a:bodyPr lIns="82275" tIns="82275" rIns="82275" bIns="82275" anchor="t" anchorCtr="0"/>
          <a:lstStyle>
            <a:lvl1pPr marL="0" marR="0" indent="0" algn="ctr" rtl="0">
              <a:buSzPct val="100000"/>
              <a:defRPr sz="1300" b="0" i="0" u="none" strike="noStrike" cap="none" baseline="0"/>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
        <p:nvSpPr>
          <p:cNvPr id="47" name="Shape 47"/>
          <p:cNvSpPr txBox="1">
            <a:spLocks noGrp="1"/>
          </p:cNvSpPr>
          <p:nvPr>
            <p:ph type="sldNum" idx="12"/>
          </p:nvPr>
        </p:nvSpPr>
        <p:spPr>
          <a:xfrm>
            <a:off x="6552247" y="6247923"/>
            <a:ext cx="1907400" cy="458699"/>
          </a:xfrm>
          <a:prstGeom prst="rect">
            <a:avLst/>
          </a:prstGeom>
          <a:noFill/>
          <a:ln>
            <a:noFill/>
          </a:ln>
        </p:spPr>
        <p:txBody>
          <a:bodyPr lIns="82275" tIns="82275" rIns="82275" bIns="82275" anchor="t" anchorCtr="0"/>
          <a:lstStyle>
            <a:lvl1pPr marL="0" marR="0" indent="0" algn="r" rtl="0">
              <a:buSzPct val="100000"/>
              <a:defRPr sz="1300" b="0" i="0" u="none" strike="noStrike" cap="none" baseline="0"/>
            </a:lvl1pPr>
            <a:lvl2pPr>
              <a:buSzPct val="100000"/>
              <a:defRPr sz="1300"/>
            </a:lvl2pPr>
            <a:lvl3pPr>
              <a:buSzPct val="100000"/>
              <a:defRPr sz="1300"/>
            </a:lvl3pPr>
            <a:lvl4pPr>
              <a:buSzPct val="100000"/>
              <a:defRPr sz="1300"/>
            </a:lvl4pPr>
            <a:lvl5pPr>
              <a:buSzPct val="100000"/>
              <a:defRPr sz="1300"/>
            </a:lvl5pPr>
            <a:lvl6pPr>
              <a:buSzPct val="100000"/>
              <a:defRPr sz="1300"/>
            </a:lvl6pPr>
            <a:lvl7pPr>
              <a:buSzPct val="100000"/>
              <a:defRPr sz="1300"/>
            </a:lvl7pPr>
            <a:lvl8pPr>
              <a:buSzPct val="100000"/>
              <a:defRPr sz="1300"/>
            </a:lvl8pPr>
            <a:lvl9pPr>
              <a:buSzPct val="100000"/>
              <a:defRPr sz="1300"/>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lt1"/>
        </a:solidFill>
        <a:effectLst/>
      </p:bgPr>
    </p:bg>
    <p:spTree>
      <p:nvGrpSpPr>
        <p:cNvPr id="1" name="Shape 54"/>
        <p:cNvGrpSpPr/>
        <p:nvPr/>
      </p:nvGrpSpPr>
      <p:grpSpPr>
        <a:xfrm>
          <a:off x="0" y="0"/>
          <a:ext cx="0" cy="0"/>
          <a:chOff x="0" y="0"/>
          <a:chExt cx="0" cy="0"/>
        </a:xfrm>
      </p:grpSpPr>
      <p:sp>
        <p:nvSpPr>
          <p:cNvPr id="55" name="Shape 55"/>
          <p:cNvSpPr txBox="1">
            <a:spLocks noGrp="1"/>
          </p:cNvSpPr>
          <p:nvPr>
            <p:ph type="subTitle" idx="1"/>
          </p:nvPr>
        </p:nvSpPr>
        <p:spPr>
          <a:xfrm>
            <a:off x="801527" y="2758915"/>
            <a:ext cx="5853600" cy="820200"/>
          </a:xfrm>
          <a:prstGeom prst="rect">
            <a:avLst/>
          </a:prstGeom>
          <a:noFill/>
          <a:ln>
            <a:noFill/>
          </a:ln>
        </p:spPr>
        <p:txBody>
          <a:bodyPr lIns="91425" tIns="91425" rIns="91425" bIns="91425" anchor="t" anchorCtr="0"/>
          <a:lstStyle>
            <a:lvl1pPr marL="742950" marR="0" indent="-76200" algn="l" rtl="0">
              <a:lnSpc>
                <a:spcPct val="95000"/>
              </a:lnSpc>
              <a:spcBef>
                <a:spcPts val="0"/>
              </a:spcBef>
              <a:spcAft>
                <a:spcPts val="0"/>
              </a:spcAft>
              <a:buClr>
                <a:schemeClr val="dk1"/>
              </a:buClr>
              <a:buFont typeface="Arial"/>
              <a:buChar char="•"/>
              <a:defRPr sz="2800" b="0" i="0" u="none" strike="noStrike" cap="none" baseline="0">
                <a:solidFill>
                  <a:srgbClr val="3C3C3C"/>
                </a:solidFill>
                <a:latin typeface="Arial"/>
                <a:ea typeface="Arial"/>
                <a:cs typeface="Arial"/>
                <a:sym typeface="Arial"/>
                <a:rtl val="0"/>
              </a:defRPr>
            </a:lvl1pPr>
            <a:lvl2pPr marL="742950" marR="0" indent="-76200" algn="l" rtl="0">
              <a:lnSpc>
                <a:spcPct val="100000"/>
              </a:lnSpc>
              <a:spcBef>
                <a:spcPts val="560"/>
              </a:spcBef>
              <a:spcAft>
                <a:spcPts val="0"/>
              </a:spcAft>
              <a:buClr>
                <a:srgbClr val="000000"/>
              </a:buClr>
              <a:buFont typeface="Arial"/>
              <a:buChar char="•"/>
              <a:defRPr sz="2800" b="0" i="0" u="none" strike="noStrike" cap="none" baseline="0">
                <a:solidFill>
                  <a:srgbClr val="000000"/>
                </a:solidFill>
                <a:latin typeface="Arial"/>
                <a:ea typeface="Arial"/>
                <a:cs typeface="Arial"/>
                <a:sym typeface="Arial"/>
                <a:rtl val="0"/>
              </a:defRPr>
            </a:lvl2pPr>
            <a:lvl3pPr marL="1143000" marR="0" indent="-47625" algn="l" rtl="0">
              <a:lnSpc>
                <a:spcPct val="100000"/>
              </a:lnSpc>
              <a:spcBef>
                <a:spcPts val="480"/>
              </a:spcBef>
              <a:spcAft>
                <a:spcPts val="0"/>
              </a:spcAft>
              <a:buClr>
                <a:srgbClr val="000000"/>
              </a:buClr>
              <a:buFont typeface="Arial"/>
              <a:buChar char="•"/>
              <a:defRPr sz="2400" b="0" i="0" u="none" strike="noStrike" cap="none" baseline="0">
                <a:solidFill>
                  <a:srgbClr val="000000"/>
                </a:solidFill>
                <a:latin typeface="Arial"/>
                <a:ea typeface="Arial"/>
                <a:cs typeface="Arial"/>
                <a:sym typeface="Arial"/>
                <a:rtl val="0"/>
              </a:defRPr>
            </a:lvl3pPr>
            <a:lvl4pPr marL="16002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4pPr>
            <a:lvl5pPr marL="20574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5pPr>
            <a:lvl6pPr marL="25146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6pPr>
            <a:lvl7pPr marL="29718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7pPr>
            <a:lvl8pPr marL="34290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8pPr>
            <a:lvl9pPr marL="38862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9pPr>
          </a:lstStyle>
          <a:p>
            <a:endParaRPr/>
          </a:p>
        </p:txBody>
      </p:sp>
      <p:sp>
        <p:nvSpPr>
          <p:cNvPr id="56" name="Shape 56"/>
          <p:cNvSpPr txBox="1">
            <a:spLocks noGrp="1"/>
          </p:cNvSpPr>
          <p:nvPr>
            <p:ph type="ctrTitle"/>
          </p:nvPr>
        </p:nvSpPr>
        <p:spPr>
          <a:xfrm>
            <a:off x="801527" y="2254566"/>
            <a:ext cx="5853600" cy="425700"/>
          </a:xfrm>
          <a:prstGeom prst="rect">
            <a:avLst/>
          </a:prstGeom>
          <a:noFill/>
          <a:ln>
            <a:noFill/>
          </a:ln>
        </p:spPr>
        <p:txBody>
          <a:bodyPr lIns="91425" tIns="91425" rIns="91425" bIns="91425" anchor="b" anchorCtr="0"/>
          <a:lstStyle>
            <a:lvl1pPr marL="0" marR="0" indent="0" algn="l" rtl="0">
              <a:lnSpc>
                <a:spcPct val="95000"/>
              </a:lnSpc>
              <a:spcBef>
                <a:spcPts val="0"/>
              </a:spcBef>
              <a:spcAft>
                <a:spcPts val="0"/>
              </a:spcAft>
              <a:buClr>
                <a:srgbClr val="0081C6"/>
              </a:buClr>
              <a:buFont typeface="Arial"/>
              <a:buNone/>
              <a:defRPr sz="3300" b="0" i="0" u="none" strike="noStrike" cap="none" baseline="0">
                <a:solidFill>
                  <a:srgbClr val="0081C6"/>
                </a:solidFill>
                <a:latin typeface="Arial"/>
                <a:ea typeface="Arial"/>
                <a:cs typeface="Arial"/>
                <a:sym typeface="Arial"/>
                <a:rtl val="0"/>
              </a:defRPr>
            </a:lvl1pPr>
            <a:lvl2pPr marL="0" marR="0" indent="0" algn="ctr" rtl="0">
              <a:lnSpc>
                <a:spcPct val="100000"/>
              </a:lnSpc>
              <a:spcBef>
                <a:spcPts val="0"/>
              </a:spcBef>
              <a:spcAft>
                <a:spcPts val="0"/>
              </a:spcAft>
              <a:buClr>
                <a:schemeClr val="dk2"/>
              </a:buClr>
              <a:buFont typeface="Times New Roman"/>
              <a:buNone/>
              <a:defRPr sz="4400" b="0" i="0" u="none" strike="noStrike" cap="none" baseline="0">
                <a:solidFill>
                  <a:schemeClr val="dk2"/>
                </a:solidFill>
                <a:latin typeface="Times New Roman"/>
                <a:ea typeface="Times New Roman"/>
                <a:cs typeface="Times New Roman"/>
                <a:sym typeface="Times New Roman"/>
                <a:rtl val="0"/>
              </a:defRPr>
            </a:lvl2pPr>
            <a:lvl3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3pPr>
            <a:lvl4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4pPr>
            <a:lvl5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5pPr>
            <a:lvl6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6pPr>
            <a:lvl7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7pPr>
            <a:lvl8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8pPr>
            <a:lvl9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9pPr>
          </a:lstStyle>
          <a:p>
            <a:endParaRPr/>
          </a:p>
        </p:txBody>
      </p:sp>
      <p:sp>
        <p:nvSpPr>
          <p:cNvPr id="57" name="Shape 57"/>
          <p:cNvSpPr txBox="1">
            <a:spLocks noGrp="1"/>
          </p:cNvSpPr>
          <p:nvPr>
            <p:ph type="title" idx="2"/>
          </p:nvPr>
        </p:nvSpPr>
        <p:spPr>
          <a:xfrm>
            <a:off x="685800" y="608647"/>
            <a:ext cx="7772400" cy="1144500"/>
          </a:xfrm>
          <a:prstGeom prst="rect">
            <a:avLst/>
          </a:prstGeom>
          <a:noFill/>
          <a:ln>
            <a:noFill/>
          </a:ln>
        </p:spPr>
        <p:txBody>
          <a:bodyPr lIns="91425" tIns="91425" rIns="91425" bIns="91425" anchor="ctr" anchorCtr="0"/>
          <a:lstStyle>
            <a:lvl1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1pPr>
            <a:lvl2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2pPr>
            <a:lvl3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3pPr>
            <a:lvl4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4pPr>
            <a:lvl5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5pPr>
            <a:lvl6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6pPr>
            <a:lvl7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7pPr>
            <a:lvl8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8pPr>
            <a:lvl9pPr algn="ctr" rtl="0">
              <a:lnSpc>
                <a:spcPct val="100000"/>
              </a:lnSpc>
              <a:spcBef>
                <a:spcPts val="0"/>
              </a:spcBef>
              <a:spcAft>
                <a:spcPts val="0"/>
              </a:spcAft>
              <a:defRPr sz="4400">
                <a:solidFill>
                  <a:schemeClr val="dk2"/>
                </a:solidFill>
                <a:latin typeface="Times New Roman"/>
                <a:ea typeface="Times New Roman"/>
                <a:cs typeface="Times New Roman"/>
                <a:sym typeface="Times New Roman"/>
              </a:defRPr>
            </a:lvl9pPr>
          </a:lstStyle>
          <a:p>
            <a:endParaRPr/>
          </a:p>
        </p:txBody>
      </p:sp>
      <p:sp>
        <p:nvSpPr>
          <p:cNvPr id="58" name="Shape 58"/>
          <p:cNvSpPr txBox="1">
            <a:spLocks noGrp="1"/>
          </p:cNvSpPr>
          <p:nvPr>
            <p:ph type="body" idx="3"/>
          </p:nvPr>
        </p:nvSpPr>
        <p:spPr>
          <a:xfrm>
            <a:off x="685800" y="1980247"/>
            <a:ext cx="7772400" cy="4116299"/>
          </a:xfrm>
          <a:prstGeom prst="rect">
            <a:avLst/>
          </a:prstGeom>
          <a:noFill/>
          <a:ln>
            <a:noFill/>
          </a:ln>
        </p:spPr>
        <p:txBody>
          <a:bodyPr lIns="91425" tIns="91425" rIns="91425" bIns="91425" anchor="t" anchorCtr="0"/>
          <a:lstStyle>
            <a:lvl1pPr algn="l"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1pPr>
            <a:lvl2pPr marL="742950" indent="-76200" rtl="0">
              <a:lnSpc>
                <a:spcPct val="100000"/>
              </a:lnSpc>
              <a:spcBef>
                <a:spcPts val="560"/>
              </a:spcBef>
              <a:spcAft>
                <a:spcPts val="0"/>
              </a:spcAft>
              <a:buFont typeface="Arial"/>
              <a:buChar char="•"/>
              <a:defRPr sz="2800"/>
            </a:lvl2pPr>
            <a:lvl3pPr marL="1143000" indent="-47625" rtl="0">
              <a:lnSpc>
                <a:spcPct val="100000"/>
              </a:lnSpc>
              <a:spcBef>
                <a:spcPts val="480"/>
              </a:spcBef>
              <a:spcAft>
                <a:spcPts val="0"/>
              </a:spcAft>
              <a:buFont typeface="Arial"/>
              <a:buChar char="•"/>
              <a:defRPr sz="2400"/>
            </a:lvl3pPr>
            <a:lvl4pPr marL="1600200" indent="-76200" rtl="0">
              <a:lnSpc>
                <a:spcPct val="100000"/>
              </a:lnSpc>
              <a:spcBef>
                <a:spcPts val="400"/>
              </a:spcBef>
              <a:spcAft>
                <a:spcPts val="0"/>
              </a:spcAft>
              <a:buFont typeface="Arial"/>
              <a:buChar char="•"/>
              <a:defRPr sz="2000"/>
            </a:lvl4pPr>
            <a:lvl5pPr marL="2057400" indent="-76200" rtl="0">
              <a:lnSpc>
                <a:spcPct val="100000"/>
              </a:lnSpc>
              <a:spcBef>
                <a:spcPts val="400"/>
              </a:spcBef>
              <a:spcAft>
                <a:spcPts val="0"/>
              </a:spcAft>
              <a:buFont typeface="Arial"/>
              <a:buChar char="•"/>
              <a:defRPr sz="2000"/>
            </a:lvl5pPr>
            <a:lvl6pPr marL="25146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6pPr>
            <a:lvl7pPr marL="29718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7pPr>
            <a:lvl8pPr marL="34290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8pPr>
            <a:lvl9pPr marL="3886200" indent="6350" rtl="0">
              <a:lnSpc>
                <a:spcPct val="100000"/>
              </a:lnSpc>
              <a:spcBef>
                <a:spcPts val="640"/>
              </a:spcBef>
              <a:spcAft>
                <a:spcPts val="0"/>
              </a:spcAft>
              <a:buClr>
                <a:schemeClr val="dk1"/>
              </a:buClr>
              <a:buFont typeface="Arial"/>
              <a:buChar char="•"/>
              <a:defRPr sz="3200">
                <a:solidFill>
                  <a:schemeClr val="dk1"/>
                </a:solidFill>
                <a:latin typeface="Times New Roman"/>
                <a:ea typeface="Times New Roman"/>
                <a:cs typeface="Times New Roman"/>
                <a:sym typeface="Times New Roman"/>
              </a:defRPr>
            </a:lvl9pPr>
          </a:lstStyle>
          <a:p>
            <a:endParaRPr/>
          </a:p>
        </p:txBody>
      </p:sp>
      <p:sp>
        <p:nvSpPr>
          <p:cNvPr id="59" name="Shape 59"/>
          <p:cNvSpPr txBox="1">
            <a:spLocks noGrp="1"/>
          </p:cNvSpPr>
          <p:nvPr>
            <p:ph type="dt" idx="10"/>
          </p:nvPr>
        </p:nvSpPr>
        <p:spPr>
          <a:xfrm>
            <a:off x="685800" y="6247923"/>
            <a:ext cx="1905899" cy="45869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60" name="Shape 60"/>
          <p:cNvSpPr txBox="1">
            <a:spLocks noGrp="1"/>
          </p:cNvSpPr>
          <p:nvPr>
            <p:ph type="ftr" idx="11"/>
          </p:nvPr>
        </p:nvSpPr>
        <p:spPr>
          <a:xfrm>
            <a:off x="3123247" y="6247923"/>
            <a:ext cx="2897399" cy="45869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61" name="Shape 61"/>
          <p:cNvSpPr txBox="1">
            <a:spLocks noGrp="1"/>
          </p:cNvSpPr>
          <p:nvPr>
            <p:ph type="sldNum" idx="12"/>
          </p:nvPr>
        </p:nvSpPr>
        <p:spPr>
          <a:xfrm>
            <a:off x="6552246" y="6247923"/>
            <a:ext cx="1907400" cy="458699"/>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62"/>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BLANK_1">
    <p:spTree>
      <p:nvGrpSpPr>
        <p:cNvPr id="1" name="Shape 63"/>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_2">
    <p:spTree>
      <p:nvGrpSpPr>
        <p:cNvPr id="1" name="Shape 64"/>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OBJEC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85800" y="608647"/>
            <a:ext cx="7772400" cy="11445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1pPr>
            <a:lvl2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2pPr>
            <a:lvl3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3pPr>
            <a:lvl4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4pPr>
            <a:lvl5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5pPr>
            <a:lvl6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6pPr>
            <a:lvl7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7pPr>
            <a:lvl8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8pPr>
            <a:lvl9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9pPr>
          </a:lstStyle>
          <a:p>
            <a:endParaRPr/>
          </a:p>
        </p:txBody>
      </p:sp>
      <p:sp>
        <p:nvSpPr>
          <p:cNvPr id="67" name="Shape 67"/>
          <p:cNvSpPr txBox="1">
            <a:spLocks noGrp="1"/>
          </p:cNvSpPr>
          <p:nvPr>
            <p:ph type="body" idx="1"/>
          </p:nvPr>
        </p:nvSpPr>
        <p:spPr>
          <a:xfrm>
            <a:off x="685800" y="1980247"/>
            <a:ext cx="7772400" cy="4116299"/>
          </a:xfrm>
          <a:prstGeom prst="rect">
            <a:avLst/>
          </a:prstGeom>
          <a:noFill/>
          <a:ln>
            <a:noFill/>
          </a:ln>
        </p:spPr>
        <p:txBody>
          <a:bodyPr lIns="91425" tIns="91425" rIns="91425" bIns="91425" anchor="t" anchorCtr="0"/>
          <a:lstStyle>
            <a:lvl1pPr marL="0" marR="0" indent="2349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1pPr>
            <a:lvl2pPr marL="742950" marR="0" indent="-76200" algn="l" rtl="0">
              <a:lnSpc>
                <a:spcPct val="100000"/>
              </a:lnSpc>
              <a:spcBef>
                <a:spcPts val="560"/>
              </a:spcBef>
              <a:spcAft>
                <a:spcPts val="0"/>
              </a:spcAft>
              <a:buFont typeface="Arial"/>
              <a:buChar char="•"/>
              <a:defRPr sz="2800" b="0" i="0" u="none" strike="noStrike" cap="none" baseline="0"/>
            </a:lvl2pPr>
            <a:lvl3pPr marL="1143000" marR="0" indent="-47625" algn="l" rtl="0">
              <a:lnSpc>
                <a:spcPct val="100000"/>
              </a:lnSpc>
              <a:spcBef>
                <a:spcPts val="480"/>
              </a:spcBef>
              <a:spcAft>
                <a:spcPts val="0"/>
              </a:spcAft>
              <a:buFont typeface="Arial"/>
              <a:buChar char="•"/>
              <a:defRPr sz="2400" b="0" i="0" u="none" strike="noStrike" cap="none" baseline="0"/>
            </a:lvl3pPr>
            <a:lvl4pPr marL="1600200" marR="0" indent="-76200" algn="l" rtl="0">
              <a:lnSpc>
                <a:spcPct val="100000"/>
              </a:lnSpc>
              <a:spcBef>
                <a:spcPts val="400"/>
              </a:spcBef>
              <a:spcAft>
                <a:spcPts val="0"/>
              </a:spcAft>
              <a:buFont typeface="Arial"/>
              <a:buChar char="•"/>
              <a:defRPr sz="2000" b="0" i="0" u="none" strike="noStrike" cap="none" baseline="0"/>
            </a:lvl4pPr>
            <a:lvl5pPr marL="2057400" marR="0" indent="-76200" algn="l" rtl="0">
              <a:lnSpc>
                <a:spcPct val="100000"/>
              </a:lnSpc>
              <a:spcBef>
                <a:spcPts val="400"/>
              </a:spcBef>
              <a:spcAft>
                <a:spcPts val="0"/>
              </a:spcAft>
              <a:buFont typeface="Arial"/>
              <a:buChar char="•"/>
              <a:defRPr sz="2000" b="0" i="0" u="none" strike="noStrike" cap="none" baseline="0"/>
            </a:lvl5pPr>
            <a:lvl6pPr marL="25146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6pPr>
            <a:lvl7pPr marL="29718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7pPr>
            <a:lvl8pPr marL="34290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8pPr>
            <a:lvl9pPr marL="38862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defRPr>
            </a:lvl9pPr>
          </a:lstStyle>
          <a:p>
            <a:endParaRPr/>
          </a:p>
        </p:txBody>
      </p:sp>
      <p:sp>
        <p:nvSpPr>
          <p:cNvPr id="68" name="Shape 68"/>
          <p:cNvSpPr txBox="1">
            <a:spLocks noGrp="1"/>
          </p:cNvSpPr>
          <p:nvPr>
            <p:ph type="sldNum" idx="12"/>
          </p:nvPr>
        </p:nvSpPr>
        <p:spPr>
          <a:xfrm>
            <a:off x="6552246" y="6247923"/>
            <a:ext cx="1907400" cy="458699"/>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9"/>
            <a:ext cx="8229600" cy="692700"/>
          </a:xfrm>
          <a:prstGeom prst="rect">
            <a:avLst/>
          </a:prstGeom>
        </p:spPr>
        <p:txBody>
          <a:bodyPr lIns="91425" tIns="91425" rIns="91425" bIns="91425" anchor="t" anchorCtr="0"/>
          <a:lstStyle>
            <a:lvl1pPr marL="285750" indent="-171450" algn="ctr">
              <a:spcBef>
                <a:spcPts val="360"/>
              </a:spcBef>
              <a:buSzPct val="100000"/>
              <a:buNone/>
              <a:defRPr sz="1800"/>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5"/>
        <p:cNvGrpSpPr/>
        <p:nvPr/>
      </p:nvGrpSpPr>
      <p:grpSpPr>
        <a:xfrm>
          <a:off x="0" y="0"/>
          <a:ext cx="0" cy="0"/>
          <a:chOff x="0" y="0"/>
          <a:chExt cx="0" cy="0"/>
        </a:xfrm>
      </p:grpSpPr>
      <p:sp>
        <p:nvSpPr>
          <p:cNvPr id="26" name="Shape 26"/>
          <p:cNvSpPr txBox="1">
            <a:spLocks noGrp="1"/>
          </p:cNvSpPr>
          <p:nvPr>
            <p:ph type="ctrTitle"/>
          </p:nvPr>
        </p:nvSpPr>
        <p:spPr>
          <a:xfrm>
            <a:off x="685800" y="2111123"/>
            <a:ext cx="7772400" cy="1546500"/>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27" name="Shape 27"/>
          <p:cNvSpPr txBox="1">
            <a:spLocks noGrp="1"/>
          </p:cNvSpPr>
          <p:nvPr>
            <p:ph type="subTitle" idx="1"/>
          </p:nvPr>
        </p:nvSpPr>
        <p:spPr>
          <a:xfrm>
            <a:off x="685800" y="3786737"/>
            <a:ext cx="7772400" cy="1046400"/>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30" name="Shape 30"/>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33" name="Shape 33"/>
          <p:cNvSpPr txBox="1">
            <a:spLocks noGrp="1"/>
          </p:cNvSpPr>
          <p:nvPr>
            <p:ph type="body" idx="1"/>
          </p:nvPr>
        </p:nvSpPr>
        <p:spPr>
          <a:xfrm>
            <a:off x="457200"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34" name="Shape 34"/>
          <p:cNvSpPr txBox="1">
            <a:spLocks noGrp="1"/>
          </p:cNvSpPr>
          <p:nvPr>
            <p:ph type="body" idx="2"/>
          </p:nvPr>
        </p:nvSpPr>
        <p:spPr>
          <a:xfrm>
            <a:off x="4692273" y="1600200"/>
            <a:ext cx="3994500" cy="4967700"/>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theme" Target="../theme/theme3.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p:spPr>
        <p:txBody>
          <a:bodyPr lIns="91425" tIns="91425" rIns="91425" bIns="91425" anchor="b" anchorCtr="0"/>
          <a:lstStyle>
            <a:lvl1pPr marL="0">
              <a:buClr>
                <a:schemeClr val="dk1"/>
              </a:buClr>
              <a:buSzPct val="100000"/>
              <a:buNone/>
              <a:defRPr sz="3600" b="1">
                <a:solidFill>
                  <a:schemeClr val="dk1"/>
                </a:solidFill>
              </a:defRPr>
            </a:lvl1pPr>
            <a:lvl2pPr marL="0" indent="228600">
              <a:buClr>
                <a:schemeClr val="dk1"/>
              </a:buClr>
              <a:buSzPct val="100000"/>
              <a:buNone/>
              <a:defRPr sz="3600" b="1">
                <a:solidFill>
                  <a:schemeClr val="dk1"/>
                </a:solidFill>
              </a:defRPr>
            </a:lvl2pPr>
            <a:lvl3pPr marL="0" indent="228600">
              <a:buClr>
                <a:schemeClr val="dk1"/>
              </a:buClr>
              <a:buSzPct val="100000"/>
              <a:buNone/>
              <a:defRPr sz="3600" b="1">
                <a:solidFill>
                  <a:schemeClr val="dk1"/>
                </a:solidFill>
              </a:defRPr>
            </a:lvl3pPr>
            <a:lvl4pPr marL="0" indent="228600">
              <a:buClr>
                <a:schemeClr val="dk1"/>
              </a:buClr>
              <a:buSzPct val="100000"/>
              <a:buNone/>
              <a:defRPr sz="3600" b="1">
                <a:solidFill>
                  <a:schemeClr val="dk1"/>
                </a:solidFill>
              </a:defRPr>
            </a:lvl4pPr>
            <a:lvl5pPr marL="0" indent="228600">
              <a:buClr>
                <a:schemeClr val="dk1"/>
              </a:buClr>
              <a:buSzPct val="100000"/>
              <a:buNone/>
              <a:defRPr sz="3600" b="1">
                <a:solidFill>
                  <a:schemeClr val="dk1"/>
                </a:solidFill>
              </a:defRPr>
            </a:lvl5pPr>
            <a:lvl6pPr marL="0" indent="228600">
              <a:buClr>
                <a:schemeClr val="dk1"/>
              </a:buClr>
              <a:buSzPct val="100000"/>
              <a:buNone/>
              <a:defRPr sz="3600" b="1">
                <a:solidFill>
                  <a:schemeClr val="dk1"/>
                </a:solidFill>
              </a:defRPr>
            </a:lvl6pPr>
            <a:lvl7pPr marL="0" indent="228600">
              <a:buClr>
                <a:schemeClr val="dk1"/>
              </a:buClr>
              <a:buSzPct val="100000"/>
              <a:buNone/>
              <a:defRPr sz="3600" b="1">
                <a:solidFill>
                  <a:schemeClr val="dk1"/>
                </a:solidFill>
              </a:defRPr>
            </a:lvl7pPr>
            <a:lvl8pPr marL="0" indent="228600">
              <a:buClr>
                <a:schemeClr val="dk1"/>
              </a:buClr>
              <a:buSzPct val="100000"/>
              <a:buNone/>
              <a:defRPr sz="3600" b="1">
                <a:solidFill>
                  <a:schemeClr val="dk1"/>
                </a:solidFill>
              </a:defRPr>
            </a:lvl8pPr>
            <a:lvl9pPr marL="0" indent="228600">
              <a:buClr>
                <a:schemeClr val="dk1"/>
              </a:buClr>
              <a:buSzPct val="100000"/>
              <a:buNone/>
              <a:defRPr sz="3600" b="1">
                <a:solidFill>
                  <a:schemeClr val="dk1"/>
                </a:solidFill>
              </a:defRPr>
            </a:lvl9pPr>
          </a:lstStyle>
          <a:p>
            <a:endParaRPr/>
          </a:p>
        </p:txBody>
      </p:sp>
      <p:sp>
        <p:nvSpPr>
          <p:cNvPr id="6" name="Shape 6"/>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marL="342900" indent="-152400">
              <a:spcBef>
                <a:spcPts val="600"/>
              </a:spcBef>
              <a:buClr>
                <a:schemeClr val="dk1"/>
              </a:buClr>
              <a:buSzPct val="100000"/>
              <a:defRPr sz="3000">
                <a:solidFill>
                  <a:schemeClr val="dk1"/>
                </a:solidFill>
              </a:defRPr>
            </a:lvl1pPr>
            <a:lvl2pPr marL="742950" indent="-133350">
              <a:spcBef>
                <a:spcPts val="480"/>
              </a:spcBef>
              <a:buClr>
                <a:schemeClr val="dk1"/>
              </a:buClr>
              <a:buSzPct val="100000"/>
              <a:defRPr sz="2400">
                <a:solidFill>
                  <a:schemeClr val="dk1"/>
                </a:solidFill>
              </a:defRPr>
            </a:lvl2pPr>
            <a:lvl3pPr marL="1143000" indent="-76200">
              <a:spcBef>
                <a:spcPts val="480"/>
              </a:spcBef>
              <a:buClr>
                <a:schemeClr val="dk1"/>
              </a:buClr>
              <a:buSzPct val="100000"/>
              <a:defRPr sz="2400">
                <a:solidFill>
                  <a:schemeClr val="dk1"/>
                </a:solidFill>
              </a:defRPr>
            </a:lvl3pPr>
            <a:lvl4pPr marL="1600200" indent="-114300">
              <a:spcBef>
                <a:spcPts val="360"/>
              </a:spcBef>
              <a:buClr>
                <a:schemeClr val="dk1"/>
              </a:buClr>
              <a:buSzPct val="100000"/>
              <a:defRPr sz="1800">
                <a:solidFill>
                  <a:schemeClr val="dk1"/>
                </a:solidFill>
              </a:defRPr>
            </a:lvl4pPr>
            <a:lvl5pPr marL="2057400" indent="-114300">
              <a:spcBef>
                <a:spcPts val="360"/>
              </a:spcBef>
              <a:buClr>
                <a:schemeClr val="dk1"/>
              </a:buClr>
              <a:buSzPct val="100000"/>
              <a:defRPr sz="1800">
                <a:solidFill>
                  <a:schemeClr val="dk1"/>
                </a:solidFill>
              </a:defRPr>
            </a:lvl5pPr>
            <a:lvl6pPr marL="2514600" indent="-114300">
              <a:spcBef>
                <a:spcPts val="360"/>
              </a:spcBef>
              <a:buClr>
                <a:schemeClr val="dk1"/>
              </a:buClr>
              <a:buSzPct val="100000"/>
              <a:defRPr sz="1800">
                <a:solidFill>
                  <a:schemeClr val="dk1"/>
                </a:solidFill>
              </a:defRPr>
            </a:lvl6pPr>
            <a:lvl7pPr marL="2971800" indent="-114300">
              <a:spcBef>
                <a:spcPts val="360"/>
              </a:spcBef>
              <a:buClr>
                <a:schemeClr val="dk1"/>
              </a:buClr>
              <a:buSzPct val="100000"/>
              <a:defRPr sz="1800">
                <a:solidFill>
                  <a:schemeClr val="dk1"/>
                </a:solidFill>
              </a:defRPr>
            </a:lvl7pPr>
            <a:lvl8pPr marL="3429000" indent="-114300">
              <a:spcBef>
                <a:spcPts val="360"/>
              </a:spcBef>
              <a:buClr>
                <a:schemeClr val="dk1"/>
              </a:buClr>
              <a:buSzPct val="100000"/>
              <a:defRPr sz="1800">
                <a:solidFill>
                  <a:schemeClr val="dk1"/>
                </a:solidFill>
              </a:defRPr>
            </a:lvl8pPr>
            <a:lvl9pPr marL="3886200" indent="-114300">
              <a:spcBef>
                <a:spcPts val="360"/>
              </a:spcBef>
              <a:buClr>
                <a:schemeClr val="dk1"/>
              </a:buClr>
              <a:buSzPct val="100000"/>
              <a:defRPr sz="1800">
                <a:solidFill>
                  <a:schemeClr val="dk1"/>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24" name="Shape 24"/>
          <p:cNvSpPr txBox="1">
            <a:spLocks noGrp="1"/>
          </p:cNvSpPr>
          <p:nvPr>
            <p:ph type="body" idx="1"/>
          </p:nvPr>
        </p:nvSpPr>
        <p:spPr>
          <a:xfrm>
            <a:off x="457200" y="1600200"/>
            <a:ext cx="8229600" cy="4967700"/>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8"/>
        <p:cNvGrpSpPr/>
        <p:nvPr/>
      </p:nvGrpSpPr>
      <p:grpSpPr>
        <a:xfrm>
          <a:off x="0" y="0"/>
          <a:ext cx="0" cy="0"/>
          <a:chOff x="0" y="0"/>
          <a:chExt cx="0" cy="0"/>
        </a:xfrm>
      </p:grpSpPr>
      <p:sp>
        <p:nvSpPr>
          <p:cNvPr id="49" name="Shape 49"/>
          <p:cNvSpPr txBox="1">
            <a:spLocks noGrp="1"/>
          </p:cNvSpPr>
          <p:nvPr>
            <p:ph type="title"/>
          </p:nvPr>
        </p:nvSpPr>
        <p:spPr>
          <a:xfrm>
            <a:off x="685800" y="608647"/>
            <a:ext cx="7772400" cy="11445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chemeClr val="dk2"/>
              </a:buClr>
              <a:buFont typeface="Times New Roman"/>
              <a:buNone/>
              <a:defRPr sz="4400" b="0" i="0" u="none" strike="noStrike" cap="none" baseline="0">
                <a:solidFill>
                  <a:schemeClr val="dk2"/>
                </a:solidFill>
                <a:latin typeface="Times New Roman"/>
                <a:ea typeface="Times New Roman"/>
                <a:cs typeface="Times New Roman"/>
                <a:sym typeface="Times New Roman"/>
                <a:rtl val="0"/>
              </a:defRPr>
            </a:lvl1pPr>
            <a:lvl2pPr marL="0" marR="0" indent="0" algn="ctr" rtl="0">
              <a:lnSpc>
                <a:spcPct val="100000"/>
              </a:lnSpc>
              <a:spcBef>
                <a:spcPts val="0"/>
              </a:spcBef>
              <a:spcAft>
                <a:spcPts val="0"/>
              </a:spcAft>
              <a:buClr>
                <a:schemeClr val="dk2"/>
              </a:buClr>
              <a:buFont typeface="Times New Roman"/>
              <a:buNone/>
              <a:defRPr sz="4400" b="0" i="0" u="none" strike="noStrike" cap="none" baseline="0">
                <a:solidFill>
                  <a:schemeClr val="dk2"/>
                </a:solidFill>
                <a:latin typeface="Times New Roman"/>
                <a:ea typeface="Times New Roman"/>
                <a:cs typeface="Times New Roman"/>
                <a:sym typeface="Times New Roman"/>
                <a:rtl val="0"/>
              </a:defRPr>
            </a:lvl2pPr>
            <a:lvl3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3pPr>
            <a:lvl4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4pPr>
            <a:lvl5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5pPr>
            <a:lvl6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6pPr>
            <a:lvl7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7pPr>
            <a:lvl8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8pPr>
            <a:lvl9pPr marL="0" marR="0" indent="0" algn="ctr" rtl="0">
              <a:lnSpc>
                <a:spcPct val="100000"/>
              </a:lnSpc>
              <a:spcBef>
                <a:spcPts val="0"/>
              </a:spcBef>
              <a:spcAft>
                <a:spcPts val="0"/>
              </a:spcAft>
              <a:defRPr sz="4400" b="0" i="0" u="none" strike="noStrike" cap="none" baseline="0">
                <a:solidFill>
                  <a:schemeClr val="dk2"/>
                </a:solidFill>
                <a:latin typeface="Times New Roman"/>
                <a:ea typeface="Times New Roman"/>
                <a:cs typeface="Times New Roman"/>
                <a:sym typeface="Times New Roman"/>
              </a:defRPr>
            </a:lvl9pPr>
          </a:lstStyle>
          <a:p>
            <a:endParaRPr/>
          </a:p>
        </p:txBody>
      </p:sp>
      <p:sp>
        <p:nvSpPr>
          <p:cNvPr id="50" name="Shape 50"/>
          <p:cNvSpPr txBox="1">
            <a:spLocks noGrp="1"/>
          </p:cNvSpPr>
          <p:nvPr>
            <p:ph type="body" idx="1"/>
          </p:nvPr>
        </p:nvSpPr>
        <p:spPr>
          <a:xfrm>
            <a:off x="685800" y="1980247"/>
            <a:ext cx="7772400" cy="4116299"/>
          </a:xfrm>
          <a:prstGeom prst="rect">
            <a:avLst/>
          </a:prstGeom>
          <a:noFill/>
          <a:ln>
            <a:noFill/>
          </a:ln>
        </p:spPr>
        <p:txBody>
          <a:bodyPr lIns="91425" tIns="91425" rIns="91425" bIns="91425" anchor="t" anchorCtr="0"/>
          <a:lstStyle>
            <a:lvl1pPr marL="0" marR="0" indent="2349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1pPr>
            <a:lvl2pPr marL="742950" marR="0" indent="-76200" algn="l" rtl="0">
              <a:lnSpc>
                <a:spcPct val="100000"/>
              </a:lnSpc>
              <a:spcBef>
                <a:spcPts val="560"/>
              </a:spcBef>
              <a:spcAft>
                <a:spcPts val="0"/>
              </a:spcAft>
              <a:buClr>
                <a:srgbClr val="000000"/>
              </a:buClr>
              <a:buFont typeface="Arial"/>
              <a:buChar char="•"/>
              <a:defRPr sz="2800" b="0" i="0" u="none" strike="noStrike" cap="none" baseline="0">
                <a:solidFill>
                  <a:srgbClr val="000000"/>
                </a:solidFill>
                <a:latin typeface="Arial"/>
                <a:ea typeface="Arial"/>
                <a:cs typeface="Arial"/>
                <a:sym typeface="Arial"/>
                <a:rtl val="0"/>
              </a:defRPr>
            </a:lvl2pPr>
            <a:lvl3pPr marL="1143000" marR="0" indent="-47625" algn="l" rtl="0">
              <a:lnSpc>
                <a:spcPct val="100000"/>
              </a:lnSpc>
              <a:spcBef>
                <a:spcPts val="480"/>
              </a:spcBef>
              <a:spcAft>
                <a:spcPts val="0"/>
              </a:spcAft>
              <a:buClr>
                <a:srgbClr val="000000"/>
              </a:buClr>
              <a:buFont typeface="Arial"/>
              <a:buChar char="•"/>
              <a:defRPr sz="2400" b="0" i="0" u="none" strike="noStrike" cap="none" baseline="0">
                <a:solidFill>
                  <a:srgbClr val="000000"/>
                </a:solidFill>
                <a:latin typeface="Arial"/>
                <a:ea typeface="Arial"/>
                <a:cs typeface="Arial"/>
                <a:sym typeface="Arial"/>
                <a:rtl val="0"/>
              </a:defRPr>
            </a:lvl3pPr>
            <a:lvl4pPr marL="16002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4pPr>
            <a:lvl5pPr marL="2057400" marR="0" indent="-76200" algn="l" rtl="0">
              <a:lnSpc>
                <a:spcPct val="100000"/>
              </a:lnSpc>
              <a:spcBef>
                <a:spcPts val="400"/>
              </a:spcBef>
              <a:spcAft>
                <a:spcPts val="0"/>
              </a:spcAft>
              <a:buClr>
                <a:srgbClr val="000000"/>
              </a:buClr>
              <a:buFont typeface="Arial"/>
              <a:buChar char="•"/>
              <a:defRPr sz="2000" b="0" i="0" u="none" strike="noStrike" cap="none" baseline="0">
                <a:solidFill>
                  <a:srgbClr val="000000"/>
                </a:solidFill>
                <a:latin typeface="Arial"/>
                <a:ea typeface="Arial"/>
                <a:cs typeface="Arial"/>
                <a:sym typeface="Arial"/>
                <a:rtl val="0"/>
              </a:defRPr>
            </a:lvl5pPr>
            <a:lvl6pPr marL="25146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6pPr>
            <a:lvl7pPr marL="29718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7pPr>
            <a:lvl8pPr marL="34290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8pPr>
            <a:lvl9pPr marL="3886200" marR="0" indent="6350" algn="l" rtl="0">
              <a:lnSpc>
                <a:spcPct val="100000"/>
              </a:lnSpc>
              <a:spcBef>
                <a:spcPts val="640"/>
              </a:spcBef>
              <a:spcAft>
                <a:spcPts val="0"/>
              </a:spcAft>
              <a:buClr>
                <a:schemeClr val="dk1"/>
              </a:buClr>
              <a:buFont typeface="Arial"/>
              <a:buChar char="•"/>
              <a:defRPr sz="3200" b="0" i="0" u="none" strike="noStrike" cap="none" baseline="0">
                <a:solidFill>
                  <a:schemeClr val="dk1"/>
                </a:solidFill>
                <a:latin typeface="Times New Roman"/>
                <a:ea typeface="Times New Roman"/>
                <a:cs typeface="Times New Roman"/>
                <a:sym typeface="Times New Roman"/>
                <a:rtl val="0"/>
              </a:defRPr>
            </a:lvl9pPr>
          </a:lstStyle>
          <a:p>
            <a:endParaRPr/>
          </a:p>
        </p:txBody>
      </p:sp>
      <p:sp>
        <p:nvSpPr>
          <p:cNvPr id="51" name="Shape 51"/>
          <p:cNvSpPr txBox="1">
            <a:spLocks noGrp="1"/>
          </p:cNvSpPr>
          <p:nvPr>
            <p:ph type="dt" idx="10"/>
          </p:nvPr>
        </p:nvSpPr>
        <p:spPr>
          <a:xfrm>
            <a:off x="685800" y="6247923"/>
            <a:ext cx="1905899" cy="458699"/>
          </a:xfrm>
          <a:prstGeom prst="rect">
            <a:avLst/>
          </a:prstGeom>
          <a:noFill/>
          <a:ln>
            <a:noFill/>
          </a:ln>
        </p:spPr>
        <p:txBody>
          <a:bodyPr lIns="91425" tIns="91425" rIns="91425" bIns="91425" anchor="t" anchorCtr="0"/>
          <a:lstStyle>
            <a:lvl1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52" name="Shape 52"/>
          <p:cNvSpPr txBox="1">
            <a:spLocks noGrp="1"/>
          </p:cNvSpPr>
          <p:nvPr>
            <p:ph type="ftr" idx="11"/>
          </p:nvPr>
        </p:nvSpPr>
        <p:spPr>
          <a:xfrm>
            <a:off x="3123247" y="6247923"/>
            <a:ext cx="2897399" cy="458699"/>
          </a:xfrm>
          <a:prstGeom prst="rect">
            <a:avLst/>
          </a:prstGeom>
          <a:noFill/>
          <a:ln>
            <a:noFill/>
          </a:ln>
        </p:spPr>
        <p:txBody>
          <a:bodyPr lIns="91425" tIns="91425" rIns="91425" bIns="91425" anchor="t" anchorCtr="0"/>
          <a:lstStyle>
            <a:lvl1pPr marL="0" marR="0" indent="0" algn="ct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
        <p:nvSpPr>
          <p:cNvPr id="53" name="Shape 53"/>
          <p:cNvSpPr txBox="1">
            <a:spLocks noGrp="1"/>
          </p:cNvSpPr>
          <p:nvPr>
            <p:ph type="sldNum" idx="12"/>
          </p:nvPr>
        </p:nvSpPr>
        <p:spPr>
          <a:xfrm>
            <a:off x="6552246" y="6247923"/>
            <a:ext cx="1907400" cy="458699"/>
          </a:xfrm>
          <a:prstGeom prst="rect">
            <a:avLst/>
          </a:prstGeom>
          <a:noFill/>
          <a:ln>
            <a:noFill/>
          </a:ln>
        </p:spPr>
        <p:txBody>
          <a:bodyPr lIns="91425" tIns="91425" rIns="91425" bIns="91425" anchor="t" anchorCtr="0"/>
          <a:lstStyle>
            <a:lvl1pPr marL="0" marR="0" indent="0" algn="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1pPr>
            <a:lvl2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2pPr>
            <a:lvl3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3pPr>
            <a:lvl4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4pPr>
            <a:lvl5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5pPr>
            <a:lvl6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6pPr>
            <a:lvl7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7pPr>
            <a:lvl8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8pPr>
            <a:lvl9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rtl val="0"/>
              </a:defRPr>
            </a:lvl9pPr>
          </a:lstStyle>
          <a:p>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4.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3.jpg"/></Relationships>
</file>

<file path=ppt/slides/_rels/slide1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5.jp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3.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29.jpg"/><Relationship Id="rId4" Type="http://schemas.openxmlformats.org/officeDocument/2006/relationships/image" Target="../media/image28.jpg"/></Relationships>
</file>

<file path=ppt/slides/_rels/slide1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mapsengine.google.com/map/edit?mid=zxDaFM6KYze0.kiS43zDDwdlU" TargetMode="External"/><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7.xml"/><Relationship Id="rId1" Type="http://schemas.openxmlformats.org/officeDocument/2006/relationships/slideLayout" Target="../slideLayouts/slideLayout8.xml"/><Relationship Id="rId4" Type="http://schemas.openxmlformats.org/officeDocument/2006/relationships/image" Target="../media/image32.jpg"/></Relationships>
</file>

<file path=ppt/slides/_rels/slide18.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24.xml"/><Relationship Id="rId1" Type="http://schemas.openxmlformats.org/officeDocument/2006/relationships/slideLayout" Target="../slideLayouts/slideLayout8.xml"/><Relationship Id="rId4" Type="http://schemas.openxmlformats.org/officeDocument/2006/relationships/image" Target="../media/image40.jpg"/></Relationships>
</file>

<file path=ppt/slides/_rels/slide25.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43.jpg"/><Relationship Id="rId4" Type="http://schemas.openxmlformats.org/officeDocument/2006/relationships/image" Target="../media/image42.jpg"/></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http://mapsengine.google.com/map" TargetMode="External"/><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4.jp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7.jpg"/><Relationship Id="rId4" Type="http://schemas.openxmlformats.org/officeDocument/2006/relationships/image" Target="../media/image16.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9"/>
        <p:cNvGrpSpPr/>
        <p:nvPr/>
      </p:nvGrpSpPr>
      <p:grpSpPr>
        <a:xfrm>
          <a:off x="0" y="0"/>
          <a:ext cx="0" cy="0"/>
          <a:chOff x="0" y="0"/>
          <a:chExt cx="0" cy="0"/>
        </a:xfrm>
      </p:grpSpPr>
      <p:sp>
        <p:nvSpPr>
          <p:cNvPr id="70" name="Shape 70"/>
          <p:cNvSpPr txBox="1">
            <a:spLocks noGrp="1"/>
          </p:cNvSpPr>
          <p:nvPr>
            <p:ph type="subTitle" idx="1"/>
          </p:nvPr>
        </p:nvSpPr>
        <p:spPr>
          <a:xfrm>
            <a:off x="801525" y="2630200"/>
            <a:ext cx="7586400" cy="2095499"/>
          </a:xfrm>
          <a:prstGeom prst="rect">
            <a:avLst/>
          </a:prstGeom>
          <a:noFill/>
          <a:ln>
            <a:noFill/>
          </a:ln>
        </p:spPr>
        <p:txBody>
          <a:bodyPr lIns="0" tIns="0" rIns="0" bIns="0" anchor="t" anchorCtr="0">
            <a:noAutofit/>
          </a:bodyPr>
          <a:lstStyle/>
          <a:p>
            <a:pPr marL="0" marR="0" lvl="0" indent="0" algn="l" rtl="0">
              <a:lnSpc>
                <a:spcPct val="95000"/>
              </a:lnSpc>
              <a:spcBef>
                <a:spcPts val="0"/>
              </a:spcBef>
              <a:spcAft>
                <a:spcPts val="0"/>
              </a:spcAft>
              <a:buClr>
                <a:srgbClr val="3C3C3C"/>
              </a:buClr>
              <a:buSzPct val="25000"/>
              <a:buFont typeface="Arial"/>
              <a:buNone/>
            </a:pPr>
            <a:r>
              <a:rPr lang="en" sz="2000" b="1">
                <a:solidFill>
                  <a:srgbClr val="222222"/>
                </a:solidFill>
              </a:rPr>
              <a:t>University of Arizona</a:t>
            </a:r>
          </a:p>
          <a:p>
            <a:pPr marL="0" marR="0" lvl="0" indent="0" algn="l" rtl="0">
              <a:lnSpc>
                <a:spcPct val="95000"/>
              </a:lnSpc>
              <a:spcBef>
                <a:spcPts val="0"/>
              </a:spcBef>
              <a:spcAft>
                <a:spcPts val="0"/>
              </a:spcAft>
              <a:buClr>
                <a:srgbClr val="3C3C3C"/>
              </a:buClr>
              <a:buSzPct val="25000"/>
              <a:buFont typeface="Arial"/>
              <a:buNone/>
            </a:pPr>
            <a:r>
              <a:rPr lang="en" sz="2000" b="1">
                <a:rtl val="0"/>
              </a:rPr>
              <a:t>December 5-6, 2013</a:t>
            </a:r>
          </a:p>
          <a:p>
            <a:endParaRPr lang="en" sz="2000" b="1">
              <a:rtl val="0"/>
            </a:endParaRPr>
          </a:p>
          <a:p>
            <a:endParaRPr lang="en" sz="2000" b="1">
              <a:rtl val="0"/>
            </a:endParaRPr>
          </a:p>
          <a:p>
            <a:endParaRPr lang="en" sz="2000" b="1">
              <a:rtl val="0"/>
            </a:endParaRPr>
          </a:p>
          <a:p>
            <a:endParaRPr lang="en" sz="2000" b="1">
              <a:rtl val="0"/>
            </a:endParaRPr>
          </a:p>
          <a:p>
            <a:endParaRPr lang="en" sz="2000" b="1">
              <a:rtl val="0"/>
            </a:endParaRPr>
          </a:p>
        </p:txBody>
      </p:sp>
      <p:sp>
        <p:nvSpPr>
          <p:cNvPr id="71" name="Shape 71"/>
          <p:cNvSpPr txBox="1">
            <a:spLocks noGrp="1"/>
          </p:cNvSpPr>
          <p:nvPr>
            <p:ph type="ctrTitle"/>
          </p:nvPr>
        </p:nvSpPr>
        <p:spPr>
          <a:xfrm>
            <a:off x="801525" y="375699"/>
            <a:ext cx="6007199" cy="2095499"/>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0081C6"/>
              </a:buClr>
              <a:buSzPct val="25000"/>
              <a:buFont typeface="Arial"/>
              <a:buNone/>
            </a:pPr>
            <a:r>
              <a:rPr lang="en" sz="4800" b="1"/>
              <a:t>Making our First Cultural Map</a:t>
            </a:r>
          </a:p>
        </p:txBody>
      </p:sp>
      <p:pic>
        <p:nvPicPr>
          <p:cNvPr id="72" name="Shape 72"/>
          <p:cNvPicPr preferRelativeResize="0"/>
          <p:nvPr/>
        </p:nvPicPr>
        <p:blipFill>
          <a:blip r:embed="rId3"/>
          <a:stretch>
            <a:fillRect/>
          </a:stretch>
        </p:blipFill>
        <p:spPr>
          <a:xfrm>
            <a:off x="3307198" y="4964548"/>
            <a:ext cx="5836800" cy="1893450"/>
          </a:xfrm>
          <a:prstGeom prst="rect">
            <a:avLst/>
          </a:prstGeom>
        </p:spPr>
      </p:pic>
      <p:pic>
        <p:nvPicPr>
          <p:cNvPr id="73" name="Shape 73"/>
          <p:cNvPicPr preferRelativeResize="0"/>
          <p:nvPr/>
        </p:nvPicPr>
        <p:blipFill>
          <a:blip r:embed="rId4"/>
          <a:stretch>
            <a:fillRect/>
          </a:stretch>
        </p:blipFill>
        <p:spPr>
          <a:xfrm>
            <a:off x="213596" y="6309671"/>
            <a:ext cx="2472283" cy="358481"/>
          </a:xfrm>
          <a:prstGeom prst="rect">
            <a:avLst/>
          </a:prstGeom>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Add columns to your data table</a:t>
            </a:r>
          </a:p>
        </p:txBody>
      </p:sp>
      <p:pic>
        <p:nvPicPr>
          <p:cNvPr id="140" name="Shape 140"/>
          <p:cNvPicPr preferRelativeResize="0"/>
          <p:nvPr/>
        </p:nvPicPr>
        <p:blipFill>
          <a:blip r:embed="rId3"/>
          <a:stretch>
            <a:fillRect/>
          </a:stretch>
        </p:blipFill>
        <p:spPr>
          <a:xfrm>
            <a:off x="436575" y="1491929"/>
            <a:ext cx="4242232" cy="4267081"/>
          </a:xfrm>
          <a:prstGeom prst="rect">
            <a:avLst/>
          </a:prstGeom>
          <a:noFill/>
          <a:ln>
            <a:noFill/>
          </a:ln>
        </p:spPr>
      </p:pic>
      <p:sp>
        <p:nvSpPr>
          <p:cNvPr id="141" name="Shape 141"/>
          <p:cNvSpPr/>
          <p:nvPr/>
        </p:nvSpPr>
        <p:spPr>
          <a:xfrm>
            <a:off x="1633620" y="4164790"/>
            <a:ext cx="897599" cy="825299"/>
          </a:xfrm>
          <a:prstGeom prst="roundRect">
            <a:avLst>
              <a:gd name="adj" fmla="val 16667"/>
            </a:avLst>
          </a:prstGeom>
          <a:noFill/>
          <a:ln w="762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pic>
        <p:nvPicPr>
          <p:cNvPr id="142" name="Shape 142"/>
          <p:cNvPicPr preferRelativeResize="0"/>
          <p:nvPr/>
        </p:nvPicPr>
        <p:blipFill>
          <a:blip r:embed="rId4"/>
          <a:stretch>
            <a:fillRect/>
          </a:stretch>
        </p:blipFill>
        <p:spPr>
          <a:xfrm>
            <a:off x="988466" y="2243775"/>
            <a:ext cx="7715645" cy="1921027"/>
          </a:xfrm>
          <a:prstGeom prst="rect">
            <a:avLst/>
          </a:prstGeom>
          <a:noFill/>
          <a:ln>
            <a:noFill/>
          </a:ln>
        </p:spPr>
      </p:pic>
      <p:pic>
        <p:nvPicPr>
          <p:cNvPr id="143" name="Shape 143"/>
          <p:cNvPicPr preferRelativeResize="0"/>
          <p:nvPr/>
        </p:nvPicPr>
        <p:blipFill>
          <a:blip r:embed="rId5"/>
          <a:stretch>
            <a:fillRect/>
          </a:stretch>
        </p:blipFill>
        <p:spPr>
          <a:xfrm>
            <a:off x="5836535" y="3818496"/>
            <a:ext cx="2600823" cy="2414827"/>
          </a:xfrm>
          <a:prstGeom prst="rect">
            <a:avLst/>
          </a:prstGeom>
          <a:noFill/>
          <a:ln>
            <a:noFill/>
          </a:ln>
        </p:spPr>
      </p:pic>
      <p:sp>
        <p:nvSpPr>
          <p:cNvPr id="144" name="Shape 144"/>
          <p:cNvSpPr/>
          <p:nvPr/>
        </p:nvSpPr>
        <p:spPr>
          <a:xfrm>
            <a:off x="8132893" y="3240704"/>
            <a:ext cx="571200" cy="577799"/>
          </a:xfrm>
          <a:prstGeom prst="roundRect">
            <a:avLst>
              <a:gd name="adj" fmla="val 16667"/>
            </a:avLst>
          </a:prstGeom>
          <a:noFill/>
          <a:ln w="762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sp>
        <p:nvSpPr>
          <p:cNvPr id="145" name="Shape 145"/>
          <p:cNvSpPr/>
          <p:nvPr/>
        </p:nvSpPr>
        <p:spPr>
          <a:xfrm>
            <a:off x="5901401" y="4824750"/>
            <a:ext cx="2600700" cy="577799"/>
          </a:xfrm>
          <a:prstGeom prst="roundRect">
            <a:avLst>
              <a:gd name="adj" fmla="val 16667"/>
            </a:avLst>
          </a:prstGeom>
          <a:noFill/>
          <a:ln w="762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pic>
        <p:nvPicPr>
          <p:cNvPr id="146" name="Shape 146"/>
          <p:cNvPicPr preferRelativeResize="0"/>
          <p:nvPr/>
        </p:nvPicPr>
        <p:blipFill>
          <a:blip r:embed="rId6"/>
          <a:stretch>
            <a:fillRect/>
          </a:stretch>
        </p:blipFill>
        <p:spPr>
          <a:xfrm>
            <a:off x="2154564" y="1369161"/>
            <a:ext cx="4834871" cy="4647172"/>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2"/>
                                        </p:tgtEl>
                                        <p:attrNameLst>
                                          <p:attrName>style.visibility</p:attrName>
                                        </p:attrNameLst>
                                      </p:cBhvr>
                                      <p:to>
                                        <p:strVal val="visible"/>
                                      </p:to>
                                    </p:set>
                                    <p:animEffect transition="in" filter="fade">
                                      <p:cBhvr>
                                        <p:cTn id="7" dur="1000"/>
                                        <p:tgtEl>
                                          <p:spTgt spid="142"/>
                                        </p:tgtEl>
                                      </p:cBhvr>
                                    </p:animEffect>
                                  </p:childTnLst>
                                </p:cTn>
                              </p:par>
                              <p:par>
                                <p:cTn id="8" presetID="10" presetClass="exit" presetSubtype="0" fill="hold" nodeType="withEffect">
                                  <p:stCondLst>
                                    <p:cond delay="0"/>
                                  </p:stCondLst>
                                  <p:childTnLst>
                                    <p:animEffect transition="out" filter="fade">
                                      <p:cBhvr>
                                        <p:cTn id="9" dur="1000"/>
                                        <p:tgtEl>
                                          <p:spTgt spid="141"/>
                                        </p:tgtEl>
                                      </p:cBhvr>
                                    </p:animEffect>
                                    <p:set>
                                      <p:cBhvr>
                                        <p:cTn id="10" dur="1" fill="hold">
                                          <p:stCondLst>
                                            <p:cond delay="1000"/>
                                          </p:stCondLst>
                                        </p:cTn>
                                        <p:tgtEl>
                                          <p:spTgt spid="141"/>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144"/>
                                        </p:tgtEl>
                                        <p:attrNameLst>
                                          <p:attrName>style.visibility</p:attrName>
                                        </p:attrNameLst>
                                      </p:cBhvr>
                                      <p:to>
                                        <p:strVal val="visible"/>
                                      </p:to>
                                    </p:set>
                                    <p:animEffect transition="in" filter="fade">
                                      <p:cBhvr>
                                        <p:cTn id="13" dur="1000"/>
                                        <p:tgtEl>
                                          <p:spTgt spid="14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3"/>
                                        </p:tgtEl>
                                        <p:attrNameLst>
                                          <p:attrName>style.visibility</p:attrName>
                                        </p:attrNameLst>
                                      </p:cBhvr>
                                      <p:to>
                                        <p:strVal val="visible"/>
                                      </p:to>
                                    </p:set>
                                    <p:animEffect transition="in" filter="fade">
                                      <p:cBhvr>
                                        <p:cTn id="18" dur="1000"/>
                                        <p:tgtEl>
                                          <p:spTgt spid="143"/>
                                        </p:tgtEl>
                                      </p:cBhvr>
                                    </p:animEffect>
                                  </p:childTnLst>
                                </p:cTn>
                              </p:par>
                              <p:par>
                                <p:cTn id="19" presetID="10" presetClass="exit" presetSubtype="0" fill="hold" nodeType="withEffect">
                                  <p:stCondLst>
                                    <p:cond delay="0"/>
                                  </p:stCondLst>
                                  <p:childTnLst>
                                    <p:animEffect transition="out" filter="fade">
                                      <p:cBhvr>
                                        <p:cTn id="20" dur="1000"/>
                                        <p:tgtEl>
                                          <p:spTgt spid="144"/>
                                        </p:tgtEl>
                                      </p:cBhvr>
                                    </p:animEffect>
                                    <p:set>
                                      <p:cBhvr>
                                        <p:cTn id="21" dur="1" fill="hold">
                                          <p:stCondLst>
                                            <p:cond delay="1000"/>
                                          </p:stCondLst>
                                        </p:cTn>
                                        <p:tgtEl>
                                          <p:spTgt spid="144"/>
                                        </p:tgtEl>
                                        <p:attrNameLst>
                                          <p:attrName>style.visibility</p:attrName>
                                        </p:attrNameLst>
                                      </p:cBhvr>
                                      <p:to>
                                        <p:strVal val="hidden"/>
                                      </p:to>
                                    </p:set>
                                  </p:childTnLst>
                                </p:cTn>
                              </p:par>
                              <p:par>
                                <p:cTn id="22" presetID="10" presetClass="entr" presetSubtype="0" fill="hold" nodeType="withEffect">
                                  <p:stCondLst>
                                    <p:cond delay="0"/>
                                  </p:stCondLst>
                                  <p:childTnLst>
                                    <p:set>
                                      <p:cBhvr>
                                        <p:cTn id="23" dur="1" fill="hold">
                                          <p:stCondLst>
                                            <p:cond delay="0"/>
                                          </p:stCondLst>
                                        </p:cTn>
                                        <p:tgtEl>
                                          <p:spTgt spid="145"/>
                                        </p:tgtEl>
                                        <p:attrNameLst>
                                          <p:attrName>style.visibility</p:attrName>
                                        </p:attrNameLst>
                                      </p:cBhvr>
                                      <p:to>
                                        <p:strVal val="visible"/>
                                      </p:to>
                                    </p:set>
                                    <p:animEffect transition="in" filter="fade">
                                      <p:cBhvr>
                                        <p:cTn id="24" dur="1000"/>
                                        <p:tgtEl>
                                          <p:spTgt spid="14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1000"/>
                                        <p:tgtEl>
                                          <p:spTgt spid="143"/>
                                        </p:tgtEl>
                                      </p:cBhvr>
                                    </p:animEffect>
                                    <p:set>
                                      <p:cBhvr>
                                        <p:cTn id="29" dur="1" fill="hold">
                                          <p:stCondLst>
                                            <p:cond delay="1000"/>
                                          </p:stCondLst>
                                        </p:cTn>
                                        <p:tgtEl>
                                          <p:spTgt spid="143"/>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1000"/>
                                        <p:tgtEl>
                                          <p:spTgt spid="145"/>
                                        </p:tgtEl>
                                      </p:cBhvr>
                                    </p:animEffect>
                                    <p:set>
                                      <p:cBhvr>
                                        <p:cTn id="32" dur="1" fill="hold">
                                          <p:stCondLst>
                                            <p:cond delay="1000"/>
                                          </p:stCondLst>
                                        </p:cTn>
                                        <p:tgtEl>
                                          <p:spTgt spid="145"/>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146"/>
                                        </p:tgtEl>
                                        <p:attrNameLst>
                                          <p:attrName>style.visibility</p:attrName>
                                        </p:attrNameLst>
                                      </p:cBhvr>
                                      <p:to>
                                        <p:strVal val="visible"/>
                                      </p:to>
                                    </p:set>
                                    <p:animEffect transition="in" filter="fade">
                                      <p:cBhvr>
                                        <p:cTn id="35" dur="100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Add information to your new column</a:t>
            </a:r>
          </a:p>
        </p:txBody>
      </p:sp>
      <p:pic>
        <p:nvPicPr>
          <p:cNvPr id="152" name="Shape 152"/>
          <p:cNvPicPr preferRelativeResize="0"/>
          <p:nvPr/>
        </p:nvPicPr>
        <p:blipFill>
          <a:blip r:embed="rId3"/>
          <a:stretch>
            <a:fillRect/>
          </a:stretch>
        </p:blipFill>
        <p:spPr>
          <a:xfrm>
            <a:off x="251162" y="1911524"/>
            <a:ext cx="3765495" cy="2837626"/>
          </a:xfrm>
          <a:prstGeom prst="rect">
            <a:avLst/>
          </a:prstGeom>
          <a:noFill/>
          <a:ln>
            <a:noFill/>
          </a:ln>
        </p:spPr>
      </p:pic>
      <p:pic>
        <p:nvPicPr>
          <p:cNvPr id="153" name="Shape 153"/>
          <p:cNvPicPr preferRelativeResize="0"/>
          <p:nvPr/>
        </p:nvPicPr>
        <p:blipFill>
          <a:blip r:embed="rId4"/>
          <a:stretch>
            <a:fillRect/>
          </a:stretch>
        </p:blipFill>
        <p:spPr>
          <a:xfrm>
            <a:off x="4721045" y="1867075"/>
            <a:ext cx="4171792" cy="2904300"/>
          </a:xfrm>
          <a:prstGeom prst="rect">
            <a:avLst/>
          </a:prstGeom>
          <a:noFill/>
          <a:ln>
            <a:noFill/>
          </a:ln>
        </p:spPr>
      </p:pic>
      <p:sp>
        <p:nvSpPr>
          <p:cNvPr id="154" name="Shape 154"/>
          <p:cNvSpPr/>
          <p:nvPr/>
        </p:nvSpPr>
        <p:spPr>
          <a:xfrm>
            <a:off x="3916930" y="3527751"/>
            <a:ext cx="957299" cy="850499"/>
          </a:xfrm>
          <a:prstGeom prst="rightArrow">
            <a:avLst>
              <a:gd name="adj1" fmla="val 50000"/>
              <a:gd name="adj2" fmla="val 50000"/>
            </a:avLst>
          </a:prstGeom>
          <a:solidFill>
            <a:srgbClr val="FF0000"/>
          </a:solidFill>
          <a:ln>
            <a:noFill/>
          </a:ln>
        </p:spPr>
        <p:txBody>
          <a:bodyPr lIns="91425" tIns="91425" rIns="91425" bIns="91425" anchor="ctr" anchorCtr="0">
            <a:noAutofit/>
          </a:bodyPr>
          <a:lstStyle/>
          <a:p>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Shape 159"/>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Add a location by browsing</a:t>
            </a:r>
          </a:p>
        </p:txBody>
      </p:sp>
      <p:pic>
        <p:nvPicPr>
          <p:cNvPr id="160" name="Shape 160"/>
          <p:cNvPicPr preferRelativeResize="0"/>
          <p:nvPr/>
        </p:nvPicPr>
        <p:blipFill>
          <a:blip r:embed="rId3"/>
          <a:stretch>
            <a:fillRect/>
          </a:stretch>
        </p:blipFill>
        <p:spPr>
          <a:xfrm>
            <a:off x="496550" y="1233776"/>
            <a:ext cx="8195574" cy="4826774"/>
          </a:xfrm>
          <a:prstGeom prst="rect">
            <a:avLst/>
          </a:prstGeom>
          <a:noFill/>
          <a:ln>
            <a:noFill/>
          </a:ln>
        </p:spPr>
      </p:pic>
      <p:pic>
        <p:nvPicPr>
          <p:cNvPr id="161" name="Shape 161"/>
          <p:cNvPicPr preferRelativeResize="0"/>
          <p:nvPr/>
        </p:nvPicPr>
        <p:blipFill>
          <a:blip r:embed="rId4"/>
          <a:stretch>
            <a:fillRect/>
          </a:stretch>
        </p:blipFill>
        <p:spPr>
          <a:xfrm>
            <a:off x="496550" y="1233777"/>
            <a:ext cx="8195574" cy="4769710"/>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10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C425"/>
        </a:solidFill>
        <a:effectLst/>
      </p:bgPr>
    </p:bg>
    <p:spTree>
      <p:nvGrpSpPr>
        <p:cNvPr id="1" name="Shape 165"/>
        <p:cNvGrpSpPr/>
        <p:nvPr/>
      </p:nvGrpSpPr>
      <p:grpSpPr>
        <a:xfrm>
          <a:off x="0" y="0"/>
          <a:ext cx="0" cy="0"/>
          <a:chOff x="0" y="0"/>
          <a:chExt cx="0" cy="0"/>
        </a:xfrm>
      </p:grpSpPr>
      <p:sp>
        <p:nvSpPr>
          <p:cNvPr id="166" name="Shape 166"/>
          <p:cNvSpPr txBox="1">
            <a:spLocks noGrp="1"/>
          </p:cNvSpPr>
          <p:nvPr>
            <p:ph type="ctrTitle"/>
          </p:nvPr>
        </p:nvSpPr>
        <p:spPr>
          <a:xfrm>
            <a:off x="804385" y="2464593"/>
            <a:ext cx="6908100" cy="8100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200">
                <a:solidFill>
                  <a:srgbClr val="FFFFFF"/>
                </a:solidFill>
              </a:rPr>
              <a:t>Style your map</a:t>
            </a:r>
          </a:p>
        </p:txBody>
      </p:sp>
      <p:pic>
        <p:nvPicPr>
          <p:cNvPr id="167" name="Shape 167"/>
          <p:cNvPicPr preferRelativeResize="0"/>
          <p:nvPr/>
        </p:nvPicPr>
        <p:blipFill>
          <a:blip r:embed="rId3"/>
          <a:stretch>
            <a:fillRect/>
          </a:stretch>
        </p:blipFill>
        <p:spPr>
          <a:xfrm>
            <a:off x="828675" y="4409123"/>
            <a:ext cx="1086564" cy="480060"/>
          </a:xfrm>
          <a:prstGeom prst="rect">
            <a:avLst/>
          </a:prstGeom>
        </p:spPr>
      </p:pic>
      <p:pic>
        <p:nvPicPr>
          <p:cNvPr id="168" name="Shape 168"/>
          <p:cNvPicPr preferRelativeResize="0"/>
          <p:nvPr/>
        </p:nvPicPr>
        <p:blipFill>
          <a:blip r:embed="rId4"/>
          <a:stretch>
            <a:fillRect/>
          </a:stretch>
        </p:blipFill>
        <p:spPr>
          <a:xfrm>
            <a:off x="3255772" y="4972050"/>
            <a:ext cx="5888236" cy="1885950"/>
          </a:xfrm>
          <a:prstGeom prst="rect">
            <a:avLst/>
          </a:prstGeom>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b="1">
                <a:solidFill>
                  <a:srgbClr val="3D85C6"/>
                </a:solidFill>
                <a:latin typeface="Arial"/>
                <a:ea typeface="Arial"/>
                <a:cs typeface="Arial"/>
                <a:sym typeface="Arial"/>
              </a:rPr>
              <a:t>Change the icon style</a:t>
            </a:r>
          </a:p>
        </p:txBody>
      </p:sp>
      <p:pic>
        <p:nvPicPr>
          <p:cNvPr id="174" name="Shape 174"/>
          <p:cNvPicPr preferRelativeResize="0"/>
          <p:nvPr/>
        </p:nvPicPr>
        <p:blipFill>
          <a:blip r:embed="rId3"/>
          <a:stretch>
            <a:fillRect/>
          </a:stretch>
        </p:blipFill>
        <p:spPr>
          <a:xfrm>
            <a:off x="331950" y="1304276"/>
            <a:ext cx="8439899" cy="4836024"/>
          </a:xfrm>
          <a:prstGeom prst="rect">
            <a:avLst/>
          </a:prstGeom>
          <a:noFill/>
          <a:ln>
            <a:noFill/>
          </a:ln>
        </p:spPr>
      </p:pic>
      <p:pic>
        <p:nvPicPr>
          <p:cNvPr id="175" name="Shape 175"/>
          <p:cNvPicPr preferRelativeResize="0"/>
          <p:nvPr/>
        </p:nvPicPr>
        <p:blipFill>
          <a:blip r:embed="rId4"/>
          <a:stretch>
            <a:fillRect/>
          </a:stretch>
        </p:blipFill>
        <p:spPr>
          <a:xfrm>
            <a:off x="467314" y="1525233"/>
            <a:ext cx="3055320" cy="3654185"/>
          </a:xfrm>
          <a:prstGeom prst="rect">
            <a:avLst/>
          </a:prstGeom>
          <a:noFill/>
          <a:ln>
            <a:noFill/>
          </a:ln>
        </p:spPr>
      </p:pic>
      <p:sp>
        <p:nvSpPr>
          <p:cNvPr id="176" name="Shape 176"/>
          <p:cNvSpPr/>
          <p:nvPr/>
        </p:nvSpPr>
        <p:spPr>
          <a:xfrm>
            <a:off x="2737398" y="3566704"/>
            <a:ext cx="571799" cy="655800"/>
          </a:xfrm>
          <a:prstGeom prst="roundRect">
            <a:avLst>
              <a:gd name="adj" fmla="val 16667"/>
            </a:avLst>
          </a:prstGeom>
          <a:noFill/>
          <a:ln w="762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pic>
        <p:nvPicPr>
          <p:cNvPr id="177" name="Shape 177"/>
          <p:cNvPicPr preferRelativeResize="0"/>
          <p:nvPr/>
        </p:nvPicPr>
        <p:blipFill>
          <a:blip r:embed="rId5"/>
          <a:stretch>
            <a:fillRect/>
          </a:stretch>
        </p:blipFill>
        <p:spPr>
          <a:xfrm>
            <a:off x="3412386" y="3717924"/>
            <a:ext cx="2644701" cy="2081541"/>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b="1">
                <a:solidFill>
                  <a:srgbClr val="3D85C6"/>
                </a:solidFill>
                <a:latin typeface="Arial"/>
                <a:ea typeface="Arial"/>
                <a:cs typeface="Arial"/>
                <a:sym typeface="Arial"/>
              </a:rPr>
              <a:t>Change the icon style</a:t>
            </a:r>
          </a:p>
        </p:txBody>
      </p:sp>
      <p:pic>
        <p:nvPicPr>
          <p:cNvPr id="183" name="Shape 183"/>
          <p:cNvPicPr preferRelativeResize="0"/>
          <p:nvPr/>
        </p:nvPicPr>
        <p:blipFill>
          <a:blip r:embed="rId3"/>
          <a:stretch>
            <a:fillRect/>
          </a:stretch>
        </p:blipFill>
        <p:spPr>
          <a:xfrm>
            <a:off x="274325" y="1233776"/>
            <a:ext cx="8457673" cy="481049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Hands-on Exercise</a:t>
            </a:r>
          </a:p>
        </p:txBody>
      </p:sp>
      <p:sp>
        <p:nvSpPr>
          <p:cNvPr id="189" name="Shape 189"/>
          <p:cNvSpPr txBox="1"/>
          <p:nvPr/>
        </p:nvSpPr>
        <p:spPr>
          <a:xfrm>
            <a:off x="447625" y="1556566"/>
            <a:ext cx="8489099" cy="54350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2400" b="0" i="0" u="none" strike="noStrike" cap="none" baseline="0">
                <a:solidFill>
                  <a:srgbClr val="000000"/>
                </a:solidFill>
                <a:latin typeface="Arial"/>
                <a:ea typeface="Arial"/>
                <a:cs typeface="Arial"/>
                <a:sym typeface="Arial"/>
              </a:rPr>
              <a:t>1. </a:t>
            </a:r>
            <a:r>
              <a:rPr lang="en" sz="2400"/>
              <a:t>Go to </a:t>
            </a:r>
            <a:r>
              <a:rPr lang="en" sz="2400" b="1" u="sng">
                <a:solidFill>
                  <a:schemeClr val="hlink"/>
                </a:solidFill>
                <a:hlinkClick r:id="rId3"/>
              </a:rPr>
              <a:t>this map</a:t>
            </a:r>
            <a:r>
              <a:rPr lang="en" sz="2400"/>
              <a:t>.</a:t>
            </a:r>
          </a:p>
          <a:p>
            <a:endParaRPr lang="en" sz="2400"/>
          </a:p>
          <a:p>
            <a:pPr marL="0" marR="0" lvl="0" indent="0" algn="l" rtl="0">
              <a:lnSpc>
                <a:spcPct val="100000"/>
              </a:lnSpc>
              <a:spcBef>
                <a:spcPts val="0"/>
              </a:spcBef>
              <a:spcAft>
                <a:spcPts val="0"/>
              </a:spcAft>
              <a:buClr>
                <a:srgbClr val="000000"/>
              </a:buClr>
              <a:buSzPct val="25000"/>
              <a:buFont typeface="Arial"/>
              <a:buNone/>
            </a:pPr>
            <a:r>
              <a:rPr lang="en" sz="2400"/>
              <a:t>2. Ask the person next to what the 3 most important places in his or her life are.</a:t>
            </a:r>
          </a:p>
          <a:p>
            <a:endParaRPr lang="en" sz="2400"/>
          </a:p>
          <a:p>
            <a:pPr marL="0" marR="0" lvl="0" indent="0" algn="l" rtl="0">
              <a:lnSpc>
                <a:spcPct val="100000"/>
              </a:lnSpc>
              <a:spcBef>
                <a:spcPts val="0"/>
              </a:spcBef>
              <a:spcAft>
                <a:spcPts val="0"/>
              </a:spcAft>
              <a:buClr>
                <a:srgbClr val="000000"/>
              </a:buClr>
              <a:buSzPct val="25000"/>
              <a:buFont typeface="Arial"/>
              <a:buNone/>
            </a:pPr>
            <a:r>
              <a:rPr lang="en" sz="2400"/>
              <a:t>3. Add each location to the map and fill in the infowindow.</a:t>
            </a:r>
          </a:p>
          <a:p>
            <a:pPr marL="0" marR="0" lvl="0" indent="0" algn="l" rtl="0">
              <a:lnSpc>
                <a:spcPct val="100000"/>
              </a:lnSpc>
              <a:spcBef>
                <a:spcPts val="0"/>
              </a:spcBef>
              <a:spcAft>
                <a:spcPts val="0"/>
              </a:spcAft>
              <a:buClr>
                <a:srgbClr val="000000"/>
              </a:buClr>
              <a:buSzPct val="25000"/>
              <a:buFont typeface="Arial"/>
              <a:buNone/>
            </a:pPr>
            <a:r>
              <a:rPr lang="en" sz="1800"/>
              <a:t>Who = Who are you interviewing?</a:t>
            </a:r>
          </a:p>
          <a:p>
            <a:pPr marL="0" marR="0" lvl="0" indent="0" algn="l" rtl="0">
              <a:lnSpc>
                <a:spcPct val="100000"/>
              </a:lnSpc>
              <a:spcBef>
                <a:spcPts val="0"/>
              </a:spcBef>
              <a:spcAft>
                <a:spcPts val="0"/>
              </a:spcAft>
              <a:buClr>
                <a:srgbClr val="000000"/>
              </a:buClr>
              <a:buSzPct val="25000"/>
              <a:buFont typeface="Arial"/>
              <a:buNone/>
            </a:pPr>
            <a:r>
              <a:rPr lang="en" sz="1800"/>
              <a:t>What = What is the significance of this location?</a:t>
            </a:r>
          </a:p>
          <a:p>
            <a:pPr marL="0" marR="0" lvl="0" indent="0" algn="l" rtl="0">
              <a:lnSpc>
                <a:spcPct val="100000"/>
              </a:lnSpc>
              <a:spcBef>
                <a:spcPts val="0"/>
              </a:spcBef>
              <a:spcAft>
                <a:spcPts val="0"/>
              </a:spcAft>
              <a:buClr>
                <a:srgbClr val="000000"/>
              </a:buClr>
              <a:buSzPct val="25000"/>
              <a:buFont typeface="Arial"/>
              <a:buNone/>
            </a:pPr>
            <a:r>
              <a:rPr lang="en" sz="1800"/>
              <a:t>Where = Give the place a name.</a:t>
            </a:r>
          </a:p>
          <a:p>
            <a:pPr marL="0" marR="0" lvl="0" indent="0" algn="l" rtl="0">
              <a:lnSpc>
                <a:spcPct val="100000"/>
              </a:lnSpc>
              <a:spcBef>
                <a:spcPts val="0"/>
              </a:spcBef>
              <a:spcAft>
                <a:spcPts val="0"/>
              </a:spcAft>
              <a:buClr>
                <a:srgbClr val="000000"/>
              </a:buClr>
              <a:buSzPct val="25000"/>
              <a:buFont typeface="Arial"/>
              <a:buNone/>
            </a:pPr>
            <a:r>
              <a:rPr lang="en" sz="1800"/>
              <a:t>When = When did they use this place? Dates, years, time of year, etc.</a:t>
            </a:r>
          </a:p>
          <a:p>
            <a:endParaRPr lang="en" sz="1800"/>
          </a:p>
          <a:p>
            <a:pPr marL="0" marR="0" lvl="0" indent="0" algn="l" rtl="0">
              <a:lnSpc>
                <a:spcPct val="100000"/>
              </a:lnSpc>
              <a:spcBef>
                <a:spcPts val="0"/>
              </a:spcBef>
              <a:spcAft>
                <a:spcPts val="0"/>
              </a:spcAft>
              <a:buClr>
                <a:srgbClr val="000000"/>
              </a:buClr>
              <a:buSzPct val="25000"/>
              <a:buFont typeface="Arial"/>
              <a:buNone/>
            </a:pPr>
            <a:r>
              <a:rPr lang="en" sz="2400"/>
              <a:t>4. Change the icon to one that represents the location.</a:t>
            </a:r>
          </a:p>
          <a:p>
            <a:endParaRPr lang="en" sz="2400"/>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Style icons by column</a:t>
            </a:r>
          </a:p>
        </p:txBody>
      </p:sp>
      <p:pic>
        <p:nvPicPr>
          <p:cNvPr id="195" name="Shape 195"/>
          <p:cNvPicPr preferRelativeResize="0"/>
          <p:nvPr/>
        </p:nvPicPr>
        <p:blipFill>
          <a:blip r:embed="rId3"/>
          <a:stretch>
            <a:fillRect/>
          </a:stretch>
        </p:blipFill>
        <p:spPr>
          <a:xfrm>
            <a:off x="81975" y="1367408"/>
            <a:ext cx="2680400" cy="3470174"/>
          </a:xfrm>
          <a:prstGeom prst="rect">
            <a:avLst/>
          </a:prstGeom>
          <a:noFill/>
          <a:ln>
            <a:noFill/>
          </a:ln>
        </p:spPr>
      </p:pic>
      <p:pic>
        <p:nvPicPr>
          <p:cNvPr id="196" name="Shape 196"/>
          <p:cNvPicPr preferRelativeResize="0"/>
          <p:nvPr/>
        </p:nvPicPr>
        <p:blipFill>
          <a:blip r:embed="rId4"/>
          <a:stretch>
            <a:fillRect/>
          </a:stretch>
        </p:blipFill>
        <p:spPr>
          <a:xfrm>
            <a:off x="3081925" y="1233775"/>
            <a:ext cx="5985874" cy="3799024"/>
          </a:xfrm>
          <a:prstGeom prst="rect">
            <a:avLst/>
          </a:prstGeom>
          <a:noFill/>
          <a:ln>
            <a:noFill/>
          </a:ln>
        </p:spPr>
      </p:pic>
      <p:sp>
        <p:nvSpPr>
          <p:cNvPr id="197" name="Shape 197"/>
          <p:cNvSpPr/>
          <p:nvPr/>
        </p:nvSpPr>
        <p:spPr>
          <a:xfrm>
            <a:off x="2531300" y="3555458"/>
            <a:ext cx="790199" cy="1050900"/>
          </a:xfrm>
          <a:prstGeom prst="rightArrow">
            <a:avLst>
              <a:gd name="adj1" fmla="val 50000"/>
              <a:gd name="adj2" fmla="val 50000"/>
            </a:avLst>
          </a:prstGeom>
          <a:solidFill>
            <a:srgbClr val="FF0000"/>
          </a:solidFill>
          <a:ln>
            <a:noFill/>
          </a:ln>
        </p:spPr>
        <p:txBody>
          <a:bodyPr lIns="91425" tIns="91425" rIns="91425" bIns="91425" anchor="ctr" anchorCtr="0">
            <a:noAutofit/>
          </a:bodyPr>
          <a:lstStyle/>
          <a:p>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sp>
        <p:nvSpPr>
          <p:cNvPr id="203" name="Shape 203"/>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b="1">
                <a:solidFill>
                  <a:srgbClr val="3D85C6"/>
                </a:solidFill>
                <a:latin typeface="Arial"/>
                <a:ea typeface="Arial"/>
                <a:cs typeface="Arial"/>
                <a:sym typeface="Arial"/>
              </a:rPr>
              <a:t>Label your placemarks</a:t>
            </a:r>
          </a:p>
        </p:txBody>
      </p:sp>
      <p:sp>
        <p:nvSpPr>
          <p:cNvPr id="204" name="Shape 204"/>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pic>
        <p:nvPicPr>
          <p:cNvPr id="205" name="Shape 205"/>
          <p:cNvPicPr preferRelativeResize="0"/>
          <p:nvPr/>
        </p:nvPicPr>
        <p:blipFill>
          <a:blip r:embed="rId3"/>
          <a:stretch>
            <a:fillRect/>
          </a:stretch>
        </p:blipFill>
        <p:spPr>
          <a:xfrm>
            <a:off x="429725" y="1362075"/>
            <a:ext cx="8415823" cy="4565574"/>
          </a:xfrm>
          <a:prstGeom prst="rect">
            <a:avLst/>
          </a:prstGeom>
          <a:noFill/>
          <a:ln>
            <a:noFill/>
          </a:ln>
        </p:spPr>
      </p:pic>
      <p:sp>
        <p:nvSpPr>
          <p:cNvPr id="206" name="Shape 206"/>
          <p:cNvSpPr/>
          <p:nvPr/>
        </p:nvSpPr>
        <p:spPr>
          <a:xfrm>
            <a:off x="1381325" y="2638300"/>
            <a:ext cx="537000" cy="401099"/>
          </a:xfrm>
          <a:prstGeom prst="roundRect">
            <a:avLst>
              <a:gd name="adj" fmla="val 16667"/>
            </a:avLst>
          </a:prstGeom>
          <a:noFill/>
          <a:ln w="381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p:nvPr/>
        </p:nvSpPr>
        <p:spPr>
          <a:xfrm>
            <a:off x="1733973" y="1860840"/>
            <a:ext cx="2488500" cy="1800900"/>
          </a:xfrm>
          <a:prstGeom prst="rect">
            <a:avLst/>
          </a:prstGeom>
          <a:noFill/>
          <a:ln>
            <a:noFill/>
          </a:ln>
        </p:spPr>
        <p:txBody>
          <a:bodyPr lIns="91425" tIns="91425" rIns="91425" bIns="91425" anchor="t" anchorCtr="0">
            <a:noAutofit/>
          </a:bodyPr>
          <a:lstStyle/>
          <a:p>
            <a:endParaRPr/>
          </a:p>
        </p:txBody>
      </p:sp>
      <p:sp>
        <p:nvSpPr>
          <p:cNvPr id="212" name="Shape 212"/>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b="1">
                <a:solidFill>
                  <a:srgbClr val="3D85C6"/>
                </a:solidFill>
                <a:latin typeface="Arial"/>
                <a:ea typeface="Arial"/>
                <a:cs typeface="Arial"/>
                <a:sym typeface="Arial"/>
              </a:rPr>
              <a:t>Select a new base map</a:t>
            </a:r>
          </a:p>
        </p:txBody>
      </p:sp>
      <p:sp>
        <p:nvSpPr>
          <p:cNvPr id="213" name="Shape 213"/>
          <p:cNvSpPr txBox="1"/>
          <p:nvPr/>
        </p:nvSpPr>
        <p:spPr>
          <a:xfrm>
            <a:off x="1733973" y="1860840"/>
            <a:ext cx="2488500" cy="1800900"/>
          </a:xfrm>
          <a:prstGeom prst="rect">
            <a:avLst/>
          </a:prstGeom>
          <a:noFill/>
          <a:ln>
            <a:noFill/>
          </a:ln>
        </p:spPr>
        <p:txBody>
          <a:bodyPr lIns="91425" tIns="91425" rIns="91425" bIns="91425" anchor="t" anchorCtr="0">
            <a:noAutofit/>
          </a:bodyPr>
          <a:lstStyle/>
          <a:p>
            <a:endParaRPr/>
          </a:p>
        </p:txBody>
      </p:sp>
      <p:pic>
        <p:nvPicPr>
          <p:cNvPr id="214" name="Shape 214"/>
          <p:cNvPicPr preferRelativeResize="0"/>
          <p:nvPr/>
        </p:nvPicPr>
        <p:blipFill>
          <a:blip r:embed="rId3"/>
          <a:stretch>
            <a:fillRect/>
          </a:stretch>
        </p:blipFill>
        <p:spPr>
          <a:xfrm>
            <a:off x="429750" y="1233775"/>
            <a:ext cx="8594624" cy="4667299"/>
          </a:xfrm>
          <a:prstGeom prst="rect">
            <a:avLst/>
          </a:prstGeom>
          <a:noFill/>
          <a:ln>
            <a:noFill/>
          </a:ln>
        </p:spPr>
      </p:pic>
      <p:sp>
        <p:nvSpPr>
          <p:cNvPr id="215" name="Shape 215"/>
          <p:cNvSpPr/>
          <p:nvPr/>
        </p:nvSpPr>
        <p:spPr>
          <a:xfrm>
            <a:off x="2105475" y="3587525"/>
            <a:ext cx="366599" cy="426300"/>
          </a:xfrm>
          <a:prstGeom prst="roundRect">
            <a:avLst>
              <a:gd name="adj" fmla="val 16667"/>
            </a:avLst>
          </a:prstGeom>
          <a:noFill/>
          <a:ln w="381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74325" y="182866"/>
            <a:ext cx="8869799" cy="14031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Ladysmith Area Hul’q’umi’num’ Place Names </a:t>
            </a:r>
          </a:p>
        </p:txBody>
      </p:sp>
      <p:pic>
        <p:nvPicPr>
          <p:cNvPr id="79" name="Shape 79"/>
          <p:cNvPicPr preferRelativeResize="0"/>
          <p:nvPr/>
        </p:nvPicPr>
        <p:blipFill>
          <a:blip r:embed="rId3"/>
          <a:stretch>
            <a:fillRect/>
          </a:stretch>
        </p:blipFill>
        <p:spPr>
          <a:xfrm>
            <a:off x="628477" y="1712623"/>
            <a:ext cx="8161499" cy="4414374"/>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9A942"/>
        </a:solidFill>
        <a:effectLst/>
      </p:bgPr>
    </p:bg>
    <p:spTree>
      <p:nvGrpSpPr>
        <p:cNvPr id="1" name="Shape 219"/>
        <p:cNvGrpSpPr/>
        <p:nvPr/>
      </p:nvGrpSpPr>
      <p:grpSpPr>
        <a:xfrm>
          <a:off x="0" y="0"/>
          <a:ext cx="0" cy="0"/>
          <a:chOff x="0" y="0"/>
          <a:chExt cx="0" cy="0"/>
        </a:xfrm>
      </p:grpSpPr>
      <p:sp>
        <p:nvSpPr>
          <p:cNvPr id="220" name="Shape 220"/>
          <p:cNvSpPr txBox="1">
            <a:spLocks noGrp="1"/>
          </p:cNvSpPr>
          <p:nvPr>
            <p:ph type="ctrTitle"/>
          </p:nvPr>
        </p:nvSpPr>
        <p:spPr>
          <a:xfrm>
            <a:off x="801528" y="2881788"/>
            <a:ext cx="5853600" cy="4257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200">
                <a:solidFill>
                  <a:srgbClr val="FFFFFF"/>
                </a:solidFill>
              </a:rPr>
              <a:t>Share your map </a:t>
            </a:r>
          </a:p>
        </p:txBody>
      </p:sp>
      <p:pic>
        <p:nvPicPr>
          <p:cNvPr id="221" name="Shape 221"/>
          <p:cNvPicPr preferRelativeResize="0"/>
          <p:nvPr/>
        </p:nvPicPr>
        <p:blipFill>
          <a:blip r:embed="rId3"/>
          <a:stretch>
            <a:fillRect/>
          </a:stretch>
        </p:blipFill>
        <p:spPr>
          <a:xfrm>
            <a:off x="828675" y="4409123"/>
            <a:ext cx="1086564" cy="480060"/>
          </a:xfrm>
          <a:prstGeom prst="rect">
            <a:avLst/>
          </a:prstGeom>
        </p:spPr>
      </p:pic>
      <p:pic>
        <p:nvPicPr>
          <p:cNvPr id="222" name="Shape 222"/>
          <p:cNvPicPr preferRelativeResize="0"/>
          <p:nvPr/>
        </p:nvPicPr>
        <p:blipFill>
          <a:blip r:embed="rId4"/>
          <a:stretch>
            <a:fillRect/>
          </a:stretch>
        </p:blipFill>
        <p:spPr>
          <a:xfrm>
            <a:off x="3255772" y="4972050"/>
            <a:ext cx="5888236" cy="1885950"/>
          </a:xfrm>
          <a:prstGeom prst="rect">
            <a:avLst/>
          </a:prstGeom>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Shape 227"/>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sp>
        <p:nvSpPr>
          <p:cNvPr id="228" name="Shape 228"/>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Share a link to your map</a:t>
            </a:r>
          </a:p>
        </p:txBody>
      </p:sp>
      <p:sp>
        <p:nvSpPr>
          <p:cNvPr id="229" name="Shape 229"/>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pic>
        <p:nvPicPr>
          <p:cNvPr id="230" name="Shape 230"/>
          <p:cNvPicPr preferRelativeResize="0"/>
          <p:nvPr/>
        </p:nvPicPr>
        <p:blipFill>
          <a:blip r:embed="rId3"/>
          <a:stretch>
            <a:fillRect/>
          </a:stretch>
        </p:blipFill>
        <p:spPr>
          <a:xfrm>
            <a:off x="363275" y="1362076"/>
            <a:ext cx="8568076" cy="4648174"/>
          </a:xfrm>
          <a:prstGeom prst="rect">
            <a:avLst/>
          </a:prstGeom>
          <a:noFill/>
          <a:ln>
            <a:noFill/>
          </a:ln>
        </p:spPr>
      </p:pic>
      <p:sp>
        <p:nvSpPr>
          <p:cNvPr id="231" name="Shape 231"/>
          <p:cNvSpPr/>
          <p:nvPr/>
        </p:nvSpPr>
        <p:spPr>
          <a:xfrm>
            <a:off x="8247950" y="1425358"/>
            <a:ext cx="683399" cy="484799"/>
          </a:xfrm>
          <a:prstGeom prst="roundRect">
            <a:avLst>
              <a:gd name="adj" fmla="val 16667"/>
            </a:avLst>
          </a:prstGeom>
          <a:noFill/>
          <a:ln w="38100" cap="flat">
            <a:solidFill>
              <a:srgbClr val="FF0000"/>
            </a:solidFill>
            <a:prstDash val="solid"/>
            <a:round/>
            <a:headEnd type="none" w="med" len="med"/>
            <a:tailEnd type="none" w="med" len="med"/>
          </a:ln>
        </p:spPr>
        <p:txBody>
          <a:bodyPr lIns="91425" tIns="91425" rIns="91425" bIns="91425" anchor="ctr" anchorCtr="0">
            <a:noAutofit/>
          </a:bodyPr>
          <a:lstStyle/>
          <a:p>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sp>
        <p:nvSpPr>
          <p:cNvPr id="237" name="Shape 237"/>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Set your privacy settings</a:t>
            </a:r>
          </a:p>
        </p:txBody>
      </p:sp>
      <p:sp>
        <p:nvSpPr>
          <p:cNvPr id="238" name="Shape 238"/>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pic>
        <p:nvPicPr>
          <p:cNvPr id="239" name="Shape 239"/>
          <p:cNvPicPr preferRelativeResize="0"/>
          <p:nvPr/>
        </p:nvPicPr>
        <p:blipFill>
          <a:blip r:embed="rId3"/>
          <a:stretch>
            <a:fillRect/>
          </a:stretch>
        </p:blipFill>
        <p:spPr>
          <a:xfrm>
            <a:off x="1103125" y="1366676"/>
            <a:ext cx="6525724" cy="4480999"/>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sp>
        <p:nvSpPr>
          <p:cNvPr id="245" name="Shape 245"/>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Collaborate on your map</a:t>
            </a:r>
          </a:p>
        </p:txBody>
      </p:sp>
      <p:sp>
        <p:nvSpPr>
          <p:cNvPr id="246" name="Shape 246"/>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pic>
        <p:nvPicPr>
          <p:cNvPr id="247" name="Shape 247"/>
          <p:cNvPicPr preferRelativeResize="0"/>
          <p:nvPr/>
        </p:nvPicPr>
        <p:blipFill>
          <a:blip r:embed="rId3"/>
          <a:stretch>
            <a:fillRect/>
          </a:stretch>
        </p:blipFill>
        <p:spPr>
          <a:xfrm>
            <a:off x="616437" y="2198325"/>
            <a:ext cx="7911125" cy="2719224"/>
          </a:xfrm>
          <a:prstGeom prst="rect">
            <a:avLst/>
          </a:prstGeom>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Shape 252"/>
          <p:cNvSpPr txBox="1"/>
          <p:nvPr/>
        </p:nvSpPr>
        <p:spPr>
          <a:xfrm>
            <a:off x="1852902" y="1864510"/>
            <a:ext cx="2527499" cy="1968000"/>
          </a:xfrm>
          <a:prstGeom prst="rect">
            <a:avLst/>
          </a:prstGeom>
          <a:noFill/>
          <a:ln>
            <a:noFill/>
          </a:ln>
        </p:spPr>
        <p:txBody>
          <a:bodyPr lIns="91425" tIns="91425" rIns="91425" bIns="91425" anchor="t" anchorCtr="0">
            <a:noAutofit/>
          </a:bodyPr>
          <a:lstStyle/>
          <a:p>
            <a:endParaRPr/>
          </a:p>
        </p:txBody>
      </p:sp>
      <p:sp>
        <p:nvSpPr>
          <p:cNvPr id="253" name="Shape 253"/>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Embed your map in your website</a:t>
            </a:r>
          </a:p>
        </p:txBody>
      </p:sp>
      <p:sp>
        <p:nvSpPr>
          <p:cNvPr id="254" name="Shape 254"/>
          <p:cNvSpPr txBox="1"/>
          <p:nvPr/>
        </p:nvSpPr>
        <p:spPr>
          <a:xfrm>
            <a:off x="1852902" y="1864510"/>
            <a:ext cx="2527499" cy="1968000"/>
          </a:xfrm>
          <a:prstGeom prst="rect">
            <a:avLst/>
          </a:prstGeom>
          <a:noFill/>
          <a:ln>
            <a:noFill/>
          </a:ln>
        </p:spPr>
        <p:txBody>
          <a:bodyPr lIns="91425" tIns="91425" rIns="91425" bIns="91425" anchor="t" anchorCtr="0">
            <a:noAutofit/>
          </a:bodyPr>
          <a:lstStyle/>
          <a:p>
            <a:endParaRPr/>
          </a:p>
        </p:txBody>
      </p:sp>
      <p:sp>
        <p:nvSpPr>
          <p:cNvPr id="255" name="Shape 255"/>
          <p:cNvSpPr/>
          <p:nvPr/>
        </p:nvSpPr>
        <p:spPr>
          <a:xfrm>
            <a:off x="3905939" y="3832591"/>
            <a:ext cx="1160700" cy="898499"/>
          </a:xfrm>
          <a:prstGeom prst="rightArrow">
            <a:avLst>
              <a:gd name="adj1" fmla="val 50000"/>
              <a:gd name="adj2" fmla="val 50000"/>
            </a:avLst>
          </a:prstGeom>
          <a:solidFill>
            <a:srgbClr val="FF0000"/>
          </a:solidFill>
          <a:ln>
            <a:noFill/>
          </a:ln>
        </p:spPr>
        <p:txBody>
          <a:bodyPr lIns="91425" tIns="45700" rIns="91425" bIns="45700" anchor="ctr" anchorCtr="0">
            <a:noAutofit/>
          </a:bodyPr>
          <a:lstStyle/>
          <a:p>
            <a:endParaRPr/>
          </a:p>
        </p:txBody>
      </p:sp>
      <p:pic>
        <p:nvPicPr>
          <p:cNvPr id="256" name="Shape 256"/>
          <p:cNvPicPr preferRelativeResize="0"/>
          <p:nvPr/>
        </p:nvPicPr>
        <p:blipFill>
          <a:blip r:embed="rId3"/>
          <a:stretch>
            <a:fillRect/>
          </a:stretch>
        </p:blipFill>
        <p:spPr>
          <a:xfrm>
            <a:off x="274324" y="1469725"/>
            <a:ext cx="3553399" cy="4550950"/>
          </a:xfrm>
          <a:prstGeom prst="rect">
            <a:avLst/>
          </a:prstGeom>
          <a:noFill/>
          <a:ln>
            <a:noFill/>
          </a:ln>
        </p:spPr>
      </p:pic>
      <p:pic>
        <p:nvPicPr>
          <p:cNvPr id="257" name="Shape 257"/>
          <p:cNvPicPr preferRelativeResize="0"/>
          <p:nvPr/>
        </p:nvPicPr>
        <p:blipFill>
          <a:blip r:embed="rId4"/>
          <a:stretch>
            <a:fillRect/>
          </a:stretch>
        </p:blipFill>
        <p:spPr>
          <a:xfrm>
            <a:off x="5144875" y="2694975"/>
            <a:ext cx="3693449" cy="2380325"/>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p:nvPr/>
        </p:nvSpPr>
        <p:spPr>
          <a:xfrm>
            <a:off x="1918325" y="1790425"/>
            <a:ext cx="2206200" cy="1598699"/>
          </a:xfrm>
          <a:prstGeom prst="rect">
            <a:avLst/>
          </a:prstGeom>
          <a:noFill/>
          <a:ln>
            <a:noFill/>
          </a:ln>
        </p:spPr>
        <p:txBody>
          <a:bodyPr lIns="91425" tIns="91425" rIns="91425" bIns="91425" anchor="t" anchorCtr="0">
            <a:noAutofit/>
          </a:bodyPr>
          <a:lstStyle/>
          <a:p>
            <a:endParaRPr/>
          </a:p>
        </p:txBody>
      </p:sp>
      <p:sp>
        <p:nvSpPr>
          <p:cNvPr id="263" name="Shape 263"/>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A few more things….</a:t>
            </a:r>
          </a:p>
        </p:txBody>
      </p:sp>
      <p:sp>
        <p:nvSpPr>
          <p:cNvPr id="264" name="Shape 264"/>
          <p:cNvSpPr txBox="1"/>
          <p:nvPr/>
        </p:nvSpPr>
        <p:spPr>
          <a:xfrm>
            <a:off x="458050" y="1490910"/>
            <a:ext cx="4018200" cy="3652499"/>
          </a:xfrm>
          <a:prstGeom prst="rect">
            <a:avLst/>
          </a:prstGeom>
          <a:noFill/>
          <a:ln>
            <a:noFill/>
          </a:ln>
        </p:spPr>
        <p:txBody>
          <a:bodyPr lIns="91425" tIns="91425" rIns="91425" bIns="91425" anchor="t" anchorCtr="0">
            <a:noAutofit/>
          </a:bodyPr>
          <a:lstStyle/>
          <a:p>
            <a:pPr marL="457200" lvl="0" indent="-381000" rtl="0">
              <a:lnSpc>
                <a:spcPct val="150000"/>
              </a:lnSpc>
              <a:buClr>
                <a:srgbClr val="000000"/>
              </a:buClr>
              <a:buSzPct val="100000"/>
              <a:buFont typeface="Arial"/>
              <a:buChar char="●"/>
            </a:pPr>
            <a:r>
              <a:rPr lang="en" sz="2400"/>
              <a:t>Map spreadsheets</a:t>
            </a:r>
          </a:p>
          <a:p>
            <a:pPr marL="457200" lvl="0" indent="-381000">
              <a:lnSpc>
                <a:spcPct val="150000"/>
              </a:lnSpc>
              <a:buClr>
                <a:srgbClr val="000000"/>
              </a:buClr>
              <a:buSzPct val="100000"/>
              <a:buFont typeface="Arial"/>
              <a:buChar char="●"/>
            </a:pPr>
            <a:r>
              <a:rPr lang="en" sz="2400"/>
              <a:t>Draw polygons and lines</a:t>
            </a:r>
          </a:p>
        </p:txBody>
      </p:sp>
      <p:pic>
        <p:nvPicPr>
          <p:cNvPr id="265" name="Shape 265"/>
          <p:cNvPicPr preferRelativeResize="0"/>
          <p:nvPr/>
        </p:nvPicPr>
        <p:blipFill>
          <a:blip r:embed="rId3"/>
          <a:stretch>
            <a:fillRect/>
          </a:stretch>
        </p:blipFill>
        <p:spPr>
          <a:xfrm>
            <a:off x="274325" y="3389123"/>
            <a:ext cx="4098900" cy="2693399"/>
          </a:xfrm>
          <a:prstGeom prst="rect">
            <a:avLst/>
          </a:prstGeom>
          <a:noFill/>
          <a:ln>
            <a:noFill/>
          </a:ln>
        </p:spPr>
      </p:pic>
      <p:pic>
        <p:nvPicPr>
          <p:cNvPr id="266" name="Shape 266"/>
          <p:cNvPicPr preferRelativeResize="0"/>
          <p:nvPr/>
        </p:nvPicPr>
        <p:blipFill>
          <a:blip r:embed="rId4"/>
          <a:stretch>
            <a:fillRect/>
          </a:stretch>
        </p:blipFill>
        <p:spPr>
          <a:xfrm>
            <a:off x="4741475" y="3468776"/>
            <a:ext cx="4018200" cy="2693399"/>
          </a:xfrm>
          <a:prstGeom prst="rect">
            <a:avLst/>
          </a:prstGeom>
          <a:noFill/>
          <a:ln>
            <a:noFill/>
          </a:ln>
        </p:spPr>
      </p:pic>
      <p:pic>
        <p:nvPicPr>
          <p:cNvPr id="267" name="Shape 267"/>
          <p:cNvPicPr preferRelativeResize="0"/>
          <p:nvPr/>
        </p:nvPicPr>
        <p:blipFill>
          <a:blip r:embed="rId5"/>
          <a:stretch>
            <a:fillRect/>
          </a:stretch>
        </p:blipFill>
        <p:spPr>
          <a:xfrm>
            <a:off x="4741476" y="534325"/>
            <a:ext cx="4018200" cy="244280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Shape 272"/>
          <p:cNvSpPr txBox="1">
            <a:spLocks noGrp="1"/>
          </p:cNvSpPr>
          <p:nvPr>
            <p:ph type="title"/>
          </p:nvPr>
        </p:nvSpPr>
        <p:spPr>
          <a:xfrm>
            <a:off x="4744525" y="1323300"/>
            <a:ext cx="5085299" cy="1038900"/>
          </a:xfrm>
          <a:prstGeom prst="rect">
            <a:avLst/>
          </a:prstGeom>
        </p:spPr>
        <p:txBody>
          <a:bodyPr lIns="91425" tIns="91425" rIns="91425" bIns="91425" anchor="b" anchorCtr="0">
            <a:noAutofit/>
          </a:bodyPr>
          <a:lstStyle/>
          <a:p>
            <a:pPr lvl="0" rtl="0">
              <a:buClr>
                <a:schemeClr val="dk2"/>
              </a:buClr>
              <a:buSzPct val="25000"/>
              <a:buFont typeface="Arial"/>
              <a:buNone/>
            </a:pPr>
            <a:r>
              <a:rPr lang="en" sz="2400">
                <a:solidFill>
                  <a:srgbClr val="3D85C6"/>
                </a:solidFill>
              </a:rPr>
              <a:t>Google Maps Engine Pro</a:t>
            </a:r>
          </a:p>
          <a:p>
            <a:endParaRPr lang="en" sz="2400">
              <a:solidFill>
                <a:srgbClr val="3D85C6"/>
              </a:solidFill>
            </a:endParaRPr>
          </a:p>
        </p:txBody>
      </p:sp>
      <p:sp>
        <p:nvSpPr>
          <p:cNvPr id="273" name="Shape 273"/>
          <p:cNvSpPr txBox="1">
            <a:spLocks noGrp="1"/>
          </p:cNvSpPr>
          <p:nvPr>
            <p:ph type="body" idx="1"/>
          </p:nvPr>
        </p:nvSpPr>
        <p:spPr>
          <a:xfrm>
            <a:off x="4829725" y="1600200"/>
            <a:ext cx="3857099" cy="4967700"/>
          </a:xfrm>
          <a:prstGeom prst="rect">
            <a:avLst/>
          </a:prstGeom>
        </p:spPr>
        <p:txBody>
          <a:bodyPr lIns="91425" tIns="91425" rIns="91425" bIns="91425" anchor="t" anchorCtr="0">
            <a:noAutofit/>
          </a:bodyPr>
          <a:lstStyle/>
          <a:p>
            <a:pPr lvl="0" rtl="0">
              <a:buNone/>
            </a:pPr>
            <a:r>
              <a:rPr lang="en" sz="1800"/>
              <a:t>Highlights of Maps Engine Pro</a:t>
            </a:r>
          </a:p>
          <a:p>
            <a:pPr marL="457200" lvl="0" indent="-342900" rtl="0">
              <a:buClr>
                <a:schemeClr val="dk1"/>
              </a:buClr>
              <a:buSzPct val="166666"/>
              <a:buFont typeface="Arial"/>
              <a:buChar char="•"/>
            </a:pPr>
            <a:r>
              <a:rPr lang="en" sz="1800"/>
              <a:t>more layers</a:t>
            </a:r>
          </a:p>
          <a:p>
            <a:pPr marL="457200" lvl="0" indent="-342900" rtl="0">
              <a:buClr>
                <a:schemeClr val="dk1"/>
              </a:buClr>
              <a:buSzPct val="166666"/>
              <a:buFont typeface="Arial"/>
              <a:buChar char="•"/>
            </a:pPr>
            <a:r>
              <a:rPr lang="en" sz="1800"/>
              <a:t>more points, lines, polygons</a:t>
            </a:r>
          </a:p>
          <a:p>
            <a:pPr marL="457200" lvl="0" indent="-342900" rtl="0">
              <a:buClr>
                <a:schemeClr val="dk1"/>
              </a:buClr>
              <a:buSzPct val="166666"/>
              <a:buFont typeface="Arial"/>
              <a:buChar char="•"/>
            </a:pPr>
            <a:r>
              <a:rPr lang="en" sz="1800"/>
              <a:t>higher storage</a:t>
            </a:r>
          </a:p>
          <a:p>
            <a:pPr marL="457200" lvl="0" indent="-342900" rtl="0">
              <a:buClr>
                <a:schemeClr val="dk1"/>
              </a:buClr>
              <a:buSzPct val="166666"/>
              <a:buFont typeface="Arial"/>
              <a:buChar char="•"/>
            </a:pPr>
            <a:r>
              <a:rPr lang="en" sz="1800"/>
              <a:t>custom icons</a:t>
            </a:r>
          </a:p>
          <a:p>
            <a:pPr marL="457200" lvl="0" indent="-342900" rtl="0">
              <a:buClr>
                <a:schemeClr val="dk1"/>
              </a:buClr>
              <a:buSzPct val="166666"/>
              <a:buFont typeface="Arial"/>
              <a:buChar char="•"/>
            </a:pPr>
            <a:r>
              <a:rPr lang="en" sz="1800"/>
              <a:t>measurement tools</a:t>
            </a:r>
          </a:p>
          <a:p>
            <a:endParaRPr lang="en" sz="1800"/>
          </a:p>
          <a:p>
            <a:endParaRPr lang="en" sz="1800"/>
          </a:p>
        </p:txBody>
      </p:sp>
      <p:pic>
        <p:nvPicPr>
          <p:cNvPr id="274" name="Shape 274"/>
          <p:cNvPicPr preferRelativeResize="0"/>
          <p:nvPr/>
        </p:nvPicPr>
        <p:blipFill>
          <a:blip r:embed="rId3"/>
          <a:stretch>
            <a:fillRect/>
          </a:stretch>
        </p:blipFill>
        <p:spPr>
          <a:xfrm>
            <a:off x="451150" y="357514"/>
            <a:ext cx="4094274" cy="6142975"/>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FFC425"/>
        </a:solidFill>
        <a:effectLst/>
      </p:bgPr>
    </p:bg>
    <p:spTree>
      <p:nvGrpSpPr>
        <p:cNvPr id="1" name="Shape 278"/>
        <p:cNvGrpSpPr/>
        <p:nvPr/>
      </p:nvGrpSpPr>
      <p:grpSpPr>
        <a:xfrm>
          <a:off x="0" y="0"/>
          <a:ext cx="0" cy="0"/>
          <a:chOff x="0" y="0"/>
          <a:chExt cx="0" cy="0"/>
        </a:xfrm>
      </p:grpSpPr>
      <p:sp>
        <p:nvSpPr>
          <p:cNvPr id="279" name="Shape 279"/>
          <p:cNvSpPr txBox="1">
            <a:spLocks noGrp="1"/>
          </p:cNvSpPr>
          <p:nvPr>
            <p:ph type="ctrTitle"/>
          </p:nvPr>
        </p:nvSpPr>
        <p:spPr>
          <a:xfrm>
            <a:off x="804385" y="2464592"/>
            <a:ext cx="6908100" cy="8100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300" b="0" i="0" u="none" strike="noStrike" cap="none" baseline="0">
                <a:solidFill>
                  <a:srgbClr val="FFFFFF"/>
                </a:solidFill>
                <a:latin typeface="Arial"/>
                <a:ea typeface="Arial"/>
                <a:cs typeface="Arial"/>
                <a:sym typeface="Arial"/>
                <a:rtl val="0"/>
              </a:rPr>
              <a:t>Q &amp; A</a:t>
            </a:r>
          </a:p>
        </p:txBody>
      </p:sp>
      <p:pic>
        <p:nvPicPr>
          <p:cNvPr id="280" name="Shape 280"/>
          <p:cNvPicPr preferRelativeResize="0"/>
          <p:nvPr/>
        </p:nvPicPr>
        <p:blipFill>
          <a:blip r:embed="rId3"/>
          <a:stretch>
            <a:fillRect/>
          </a:stretch>
        </p:blipFill>
        <p:spPr>
          <a:xfrm>
            <a:off x="828675" y="4409121"/>
            <a:ext cx="1086564" cy="480060"/>
          </a:xfrm>
          <a:prstGeom prst="rect">
            <a:avLst/>
          </a:prstGeom>
        </p:spPr>
      </p:pic>
      <p:pic>
        <p:nvPicPr>
          <p:cNvPr id="281" name="Shape 281"/>
          <p:cNvPicPr preferRelativeResize="0"/>
          <p:nvPr/>
        </p:nvPicPr>
        <p:blipFill>
          <a:blip r:embed="rId4"/>
          <a:stretch>
            <a:fillRect/>
          </a:stretch>
        </p:blipFill>
        <p:spPr>
          <a:xfrm>
            <a:off x="3255771" y="4972050"/>
            <a:ext cx="5888236" cy="1885950"/>
          </a:xfrm>
          <a:prstGeom prst="rect">
            <a:avLst/>
          </a:prstGeom>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What is Google Maps Engine Lite?</a:t>
            </a:r>
          </a:p>
        </p:txBody>
      </p:sp>
      <p:sp>
        <p:nvSpPr>
          <p:cNvPr id="85" name="Shape 85"/>
          <p:cNvSpPr txBox="1"/>
          <p:nvPr/>
        </p:nvSpPr>
        <p:spPr>
          <a:xfrm>
            <a:off x="429049" y="1302400"/>
            <a:ext cx="8473500" cy="4253100"/>
          </a:xfrm>
          <a:prstGeom prst="rect">
            <a:avLst/>
          </a:prstGeom>
          <a:noFill/>
        </p:spPr>
        <p:txBody>
          <a:bodyPr lIns="91425" tIns="91425" rIns="91425" bIns="91425" anchor="t" anchorCtr="0">
            <a:noAutofit/>
          </a:bodyPr>
          <a:lstStyle/>
          <a:p>
            <a:pPr lvl="0" rtl="0">
              <a:buNone/>
            </a:pPr>
            <a:r>
              <a:rPr lang="en" sz="2400">
                <a:latin typeface="arial"/>
                <a:ea typeface="arial"/>
                <a:cs typeface="arial"/>
                <a:sym typeface="arial"/>
              </a:rPr>
              <a:t>A</a:t>
            </a:r>
            <a:r>
              <a:rPr lang="en" sz="2400"/>
              <a:t> powerful and easy-to use mapping tool in the Google cloud</a:t>
            </a:r>
          </a:p>
          <a:p>
            <a:pPr marL="457200" lvl="0" indent="-298450" rtl="0">
              <a:buClr>
                <a:srgbClr val="000000"/>
              </a:buClr>
              <a:buSzPct val="76388"/>
              <a:buFont typeface="Arial"/>
              <a:buChar char="•"/>
            </a:pPr>
            <a:r>
              <a:rPr lang="en" sz="2400" b="1"/>
              <a:t>Collaborate </a:t>
            </a:r>
            <a:r>
              <a:rPr lang="en" sz="2400"/>
              <a:t>with your team</a:t>
            </a:r>
          </a:p>
          <a:p>
            <a:pPr marL="457200" lvl="0" indent="-298450" rtl="0">
              <a:buClr>
                <a:srgbClr val="000000"/>
              </a:buClr>
              <a:buSzPct val="76388"/>
              <a:buFont typeface="Arial"/>
              <a:buChar char="•"/>
            </a:pPr>
            <a:r>
              <a:rPr lang="en" sz="2400" b="1"/>
              <a:t>Import </a:t>
            </a:r>
            <a:r>
              <a:rPr lang="en" sz="2400"/>
              <a:t>small spreadsheets of locations</a:t>
            </a:r>
          </a:p>
          <a:p>
            <a:pPr marL="457200" lvl="0" indent="-298450" rtl="0">
              <a:buClr>
                <a:srgbClr val="000000"/>
              </a:buClr>
              <a:buSzPct val="76388"/>
              <a:buFont typeface="Arial"/>
              <a:buChar char="•"/>
            </a:pPr>
            <a:r>
              <a:rPr lang="en" sz="2400" b="1"/>
              <a:t>Style </a:t>
            </a:r>
            <a:r>
              <a:rPr lang="en" sz="2400"/>
              <a:t>and visualize 3 different data sets</a:t>
            </a:r>
          </a:p>
          <a:p>
            <a:pPr marL="457200" lvl="0" indent="-298450" rtl="0">
              <a:buClr>
                <a:srgbClr val="000000"/>
              </a:buClr>
              <a:buSzPct val="76388"/>
              <a:buFont typeface="Arial"/>
              <a:buChar char="•"/>
            </a:pPr>
            <a:r>
              <a:rPr lang="en" sz="2400" b="1"/>
              <a:t>Embed </a:t>
            </a:r>
            <a:r>
              <a:rPr lang="en" sz="2400"/>
              <a:t>on your website and share online</a:t>
            </a:r>
          </a:p>
        </p:txBody>
      </p:sp>
      <p:pic>
        <p:nvPicPr>
          <p:cNvPr id="86" name="Shape 86"/>
          <p:cNvPicPr preferRelativeResize="0"/>
          <p:nvPr/>
        </p:nvPicPr>
        <p:blipFill>
          <a:blip r:embed="rId3"/>
          <a:stretch>
            <a:fillRect/>
          </a:stretch>
        </p:blipFill>
        <p:spPr>
          <a:xfrm>
            <a:off x="7492397" y="114698"/>
            <a:ext cx="1131825" cy="1126350"/>
          </a:xfrm>
          <a:prstGeom prst="rect">
            <a:avLst/>
          </a:prstGeom>
          <a:noFill/>
          <a:ln>
            <a:noFill/>
          </a:ln>
        </p:spPr>
      </p:pic>
      <p:pic>
        <p:nvPicPr>
          <p:cNvPr id="87" name="Shape 87"/>
          <p:cNvPicPr preferRelativeResize="0"/>
          <p:nvPr/>
        </p:nvPicPr>
        <p:blipFill>
          <a:blip r:embed="rId4"/>
          <a:stretch>
            <a:fillRect/>
          </a:stretch>
        </p:blipFill>
        <p:spPr>
          <a:xfrm>
            <a:off x="2060048" y="3959570"/>
            <a:ext cx="5183374" cy="24374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81C6"/>
        </a:solidFill>
        <a:effectLst/>
      </p:bgPr>
    </p:bg>
    <p:spTree>
      <p:nvGrpSpPr>
        <p:cNvPr id="1" name="Shape 91"/>
        <p:cNvGrpSpPr/>
        <p:nvPr/>
      </p:nvGrpSpPr>
      <p:grpSpPr>
        <a:xfrm>
          <a:off x="0" y="0"/>
          <a:ext cx="0" cy="0"/>
          <a:chOff x="0" y="0"/>
          <a:chExt cx="0" cy="0"/>
        </a:xfrm>
      </p:grpSpPr>
      <p:sp>
        <p:nvSpPr>
          <p:cNvPr id="92" name="Shape 92"/>
          <p:cNvSpPr txBox="1">
            <a:spLocks noGrp="1"/>
          </p:cNvSpPr>
          <p:nvPr>
            <p:ph type="ctrTitle"/>
          </p:nvPr>
        </p:nvSpPr>
        <p:spPr>
          <a:xfrm>
            <a:off x="801528" y="2881788"/>
            <a:ext cx="7531499" cy="4257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200">
                <a:solidFill>
                  <a:srgbClr val="FFFFFF"/>
                </a:solidFill>
              </a:rPr>
              <a:t>Getting Started</a:t>
            </a:r>
          </a:p>
        </p:txBody>
      </p:sp>
      <p:pic>
        <p:nvPicPr>
          <p:cNvPr id="93" name="Shape 93"/>
          <p:cNvPicPr preferRelativeResize="0"/>
          <p:nvPr/>
        </p:nvPicPr>
        <p:blipFill>
          <a:blip r:embed="rId3"/>
          <a:stretch>
            <a:fillRect/>
          </a:stretch>
        </p:blipFill>
        <p:spPr>
          <a:xfrm>
            <a:off x="828675" y="4409123"/>
            <a:ext cx="1086564" cy="480060"/>
          </a:xfrm>
          <a:prstGeom prst="rect">
            <a:avLst/>
          </a:prstGeom>
        </p:spPr>
      </p:pic>
      <p:pic>
        <p:nvPicPr>
          <p:cNvPr id="94" name="Shape 94"/>
          <p:cNvPicPr preferRelativeResize="0"/>
          <p:nvPr/>
        </p:nvPicPr>
        <p:blipFill>
          <a:blip r:embed="rId4"/>
          <a:stretch>
            <a:fillRect/>
          </a:stretch>
        </p:blipFill>
        <p:spPr>
          <a:xfrm>
            <a:off x="3293275" y="4972050"/>
            <a:ext cx="5850731" cy="1885950"/>
          </a:xfrm>
          <a:prstGeom prst="rect">
            <a:avLst/>
          </a:prstGeom>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274318" y="182879"/>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Create a</a:t>
            </a:r>
            <a:r>
              <a:rPr lang="en" sz="3200" b="1">
                <a:solidFill>
                  <a:srgbClr val="3D85C6"/>
                </a:solidFill>
                <a:latin typeface="Arial"/>
                <a:ea typeface="Arial"/>
                <a:cs typeface="Arial"/>
                <a:sym typeface="Arial"/>
              </a:rPr>
              <a:t> </a:t>
            </a:r>
            <a:r>
              <a:rPr lang="en" sz="3200">
                <a:solidFill>
                  <a:srgbClr val="3D85C6"/>
                </a:solidFill>
              </a:rPr>
              <a:t>n</a:t>
            </a:r>
            <a:r>
              <a:rPr lang="en" sz="3200" b="1">
                <a:solidFill>
                  <a:srgbClr val="3D85C6"/>
                </a:solidFill>
                <a:latin typeface="Arial"/>
                <a:ea typeface="Arial"/>
                <a:cs typeface="Arial"/>
                <a:sym typeface="Arial"/>
              </a:rPr>
              <a:t>ew map</a:t>
            </a:r>
          </a:p>
        </p:txBody>
      </p:sp>
      <p:sp>
        <p:nvSpPr>
          <p:cNvPr id="100" name="Shape 100"/>
          <p:cNvSpPr txBox="1"/>
          <p:nvPr/>
        </p:nvSpPr>
        <p:spPr>
          <a:xfrm>
            <a:off x="591800" y="5649991"/>
            <a:ext cx="7889099" cy="7418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3600" b="1" i="0" u="sng" strike="noStrike" cap="none" baseline="0">
                <a:solidFill>
                  <a:srgbClr val="0000FF"/>
                </a:solidFill>
                <a:latin typeface="Arial"/>
                <a:ea typeface="Arial"/>
                <a:cs typeface="Arial"/>
                <a:sym typeface="Arial"/>
                <a:hlinkClick r:id="rId3"/>
              </a:rPr>
              <a:t>mapsengine.google.com/map</a:t>
            </a:r>
          </a:p>
          <a:p>
            <a:endParaRPr lang="en" sz="3600" b="1" i="0" u="sng" strike="noStrike" cap="none" baseline="0">
              <a:solidFill>
                <a:srgbClr val="0000FF"/>
              </a:solidFill>
              <a:latin typeface="Arial"/>
              <a:ea typeface="Arial"/>
              <a:cs typeface="Arial"/>
              <a:sym typeface="Arial"/>
              <a:hlinkClick r:id="rId3"/>
            </a:endParaRPr>
          </a:p>
          <a:p>
            <a:endParaRPr lang="en" sz="3600" b="1" i="0" u="sng" strike="noStrike" cap="none" baseline="0">
              <a:solidFill>
                <a:srgbClr val="0000FF"/>
              </a:solidFill>
              <a:latin typeface="Arial"/>
              <a:ea typeface="Arial"/>
              <a:cs typeface="Arial"/>
              <a:sym typeface="Arial"/>
              <a:hlinkClick r:id="rId3"/>
            </a:endParaRPr>
          </a:p>
        </p:txBody>
      </p:sp>
      <p:pic>
        <p:nvPicPr>
          <p:cNvPr id="101" name="Shape 101"/>
          <p:cNvPicPr preferRelativeResize="0"/>
          <p:nvPr/>
        </p:nvPicPr>
        <p:blipFill>
          <a:blip r:embed="rId4"/>
          <a:stretch>
            <a:fillRect/>
          </a:stretch>
        </p:blipFill>
        <p:spPr>
          <a:xfrm>
            <a:off x="3328325" y="1054300"/>
            <a:ext cx="2998049" cy="4473200"/>
          </a:xfrm>
          <a:prstGeom prst="rect">
            <a:avLst/>
          </a:prstGeom>
          <a:noFill/>
          <a:ln>
            <a:noFill/>
          </a:ln>
        </p:spPr>
      </p:pic>
      <p:sp>
        <p:nvSpPr>
          <p:cNvPr id="102" name="Shape 102"/>
          <p:cNvSpPr/>
          <p:nvPr/>
        </p:nvSpPr>
        <p:spPr>
          <a:xfrm>
            <a:off x="3450800" y="4260883"/>
            <a:ext cx="2753099" cy="741899"/>
          </a:xfrm>
          <a:prstGeom prst="roundRect">
            <a:avLst>
              <a:gd name="adj" fmla="val 16667"/>
            </a:avLst>
          </a:prstGeom>
          <a:noFill/>
          <a:ln w="57150" cap="flat">
            <a:solidFill>
              <a:srgbClr val="FF0000"/>
            </a:solidFill>
            <a:prstDash val="solid"/>
            <a:round/>
            <a:headEnd type="none" w="med" len="med"/>
            <a:tailEnd type="none" w="med" len="med"/>
          </a:ln>
        </p:spPr>
        <p:txBody>
          <a:bodyPr lIns="91425" tIns="45700" rIns="91425" bIns="45700" anchor="ctr" anchorCtr="0">
            <a:noAutofit/>
          </a:bodyPr>
          <a:lstStyle/>
          <a:p>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b="1">
                <a:solidFill>
                  <a:srgbClr val="3D85C6"/>
                </a:solidFill>
                <a:latin typeface="Arial"/>
                <a:ea typeface="Arial"/>
                <a:cs typeface="Arial"/>
                <a:sym typeface="Arial"/>
              </a:rPr>
              <a:t>Give your map a title and description</a:t>
            </a:r>
          </a:p>
        </p:txBody>
      </p:sp>
      <p:pic>
        <p:nvPicPr>
          <p:cNvPr id="108" name="Shape 108"/>
          <p:cNvPicPr preferRelativeResize="0"/>
          <p:nvPr/>
        </p:nvPicPr>
        <p:blipFill>
          <a:blip r:embed="rId3"/>
          <a:stretch>
            <a:fillRect/>
          </a:stretch>
        </p:blipFill>
        <p:spPr>
          <a:xfrm>
            <a:off x="198300" y="1946600"/>
            <a:ext cx="3227133" cy="3218606"/>
          </a:xfrm>
          <a:prstGeom prst="rect">
            <a:avLst/>
          </a:prstGeom>
        </p:spPr>
      </p:pic>
      <p:sp>
        <p:nvSpPr>
          <p:cNvPr id="109" name="Shape 109"/>
          <p:cNvSpPr/>
          <p:nvPr/>
        </p:nvSpPr>
        <p:spPr>
          <a:xfrm>
            <a:off x="274325" y="2050275"/>
            <a:ext cx="1650900" cy="552300"/>
          </a:xfrm>
          <a:prstGeom prst="roundRect">
            <a:avLst>
              <a:gd name="adj" fmla="val 16667"/>
            </a:avLst>
          </a:prstGeom>
          <a:noFill/>
          <a:ln w="57150" cap="flat">
            <a:solidFill>
              <a:srgbClr val="FF0000"/>
            </a:solidFill>
            <a:prstDash val="solid"/>
            <a:round/>
            <a:headEnd type="none" w="med" len="med"/>
            <a:tailEnd type="none" w="med" len="med"/>
          </a:ln>
        </p:spPr>
        <p:txBody>
          <a:bodyPr lIns="91425" tIns="45700" rIns="91425" bIns="45700" anchor="ctr" anchorCtr="0">
            <a:noAutofit/>
          </a:bodyPr>
          <a:lstStyle/>
          <a:p>
            <a:endParaRPr/>
          </a:p>
        </p:txBody>
      </p:sp>
      <p:pic>
        <p:nvPicPr>
          <p:cNvPr id="110" name="Shape 110"/>
          <p:cNvPicPr preferRelativeResize="0"/>
          <p:nvPr/>
        </p:nvPicPr>
        <p:blipFill>
          <a:blip r:embed="rId4"/>
          <a:stretch>
            <a:fillRect/>
          </a:stretch>
        </p:blipFill>
        <p:spPr>
          <a:xfrm>
            <a:off x="4591615" y="2602562"/>
            <a:ext cx="4233409" cy="2630461"/>
          </a:xfrm>
          <a:prstGeom prst="rect">
            <a:avLst/>
          </a:prstGeom>
          <a:noFill/>
          <a:ln>
            <a:noFill/>
          </a:ln>
        </p:spPr>
      </p:pic>
      <p:sp>
        <p:nvSpPr>
          <p:cNvPr id="111" name="Shape 111"/>
          <p:cNvSpPr/>
          <p:nvPr/>
        </p:nvSpPr>
        <p:spPr>
          <a:xfrm>
            <a:off x="3667639" y="3377695"/>
            <a:ext cx="1163099" cy="1208999"/>
          </a:xfrm>
          <a:prstGeom prst="rightArrow">
            <a:avLst>
              <a:gd name="adj1" fmla="val 50000"/>
              <a:gd name="adj2" fmla="val 50000"/>
            </a:avLst>
          </a:prstGeom>
          <a:solidFill>
            <a:srgbClr val="FF0000"/>
          </a:solidFill>
          <a:ln>
            <a:noFill/>
          </a:ln>
        </p:spPr>
        <p:txBody>
          <a:bodyPr lIns="91425" tIns="45700" rIns="91425" bIns="45700" anchor="ctr" anchorCtr="0">
            <a:noAutofit/>
          </a:bodyPr>
          <a:lstStyle/>
          <a:p>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D174F"/>
        </a:solidFill>
        <a:effectLst/>
      </p:bgPr>
    </p:bg>
    <p:spTree>
      <p:nvGrpSpPr>
        <p:cNvPr id="1" name="Shape 115"/>
        <p:cNvGrpSpPr/>
        <p:nvPr/>
      </p:nvGrpSpPr>
      <p:grpSpPr>
        <a:xfrm>
          <a:off x="0" y="0"/>
          <a:ext cx="0" cy="0"/>
          <a:chOff x="0" y="0"/>
          <a:chExt cx="0" cy="0"/>
        </a:xfrm>
      </p:grpSpPr>
      <p:sp>
        <p:nvSpPr>
          <p:cNvPr id="116" name="Shape 116"/>
          <p:cNvSpPr txBox="1">
            <a:spLocks noGrp="1"/>
          </p:cNvSpPr>
          <p:nvPr>
            <p:ph type="ctrTitle"/>
          </p:nvPr>
        </p:nvSpPr>
        <p:spPr>
          <a:xfrm>
            <a:off x="804385" y="2491740"/>
            <a:ext cx="6738000" cy="890100"/>
          </a:xfrm>
          <a:prstGeom prst="rect">
            <a:avLst/>
          </a:prstGeom>
          <a:noFill/>
          <a:ln>
            <a:noFill/>
          </a:ln>
        </p:spPr>
        <p:txBody>
          <a:bodyPr lIns="0" tIns="0" rIns="0" bIns="0" anchor="b" anchorCtr="0">
            <a:noAutofit/>
          </a:bodyPr>
          <a:lstStyle/>
          <a:p>
            <a:pPr marL="0" marR="0" lvl="0" indent="0" algn="l" rtl="0">
              <a:lnSpc>
                <a:spcPct val="95000"/>
              </a:lnSpc>
              <a:spcBef>
                <a:spcPts val="0"/>
              </a:spcBef>
              <a:spcAft>
                <a:spcPts val="0"/>
              </a:spcAft>
              <a:buClr>
                <a:srgbClr val="FFFFFF"/>
              </a:buClr>
              <a:buSzPct val="25000"/>
              <a:buFont typeface="Arial"/>
              <a:buNone/>
            </a:pPr>
            <a:r>
              <a:rPr lang="en" sz="3200">
                <a:solidFill>
                  <a:srgbClr val="FFFFFF"/>
                </a:solidFill>
              </a:rPr>
              <a:t>Add your data</a:t>
            </a:r>
          </a:p>
        </p:txBody>
      </p:sp>
      <p:pic>
        <p:nvPicPr>
          <p:cNvPr id="117" name="Shape 117"/>
          <p:cNvPicPr preferRelativeResize="0"/>
          <p:nvPr/>
        </p:nvPicPr>
        <p:blipFill>
          <a:blip r:embed="rId3"/>
          <a:stretch>
            <a:fillRect/>
          </a:stretch>
        </p:blipFill>
        <p:spPr>
          <a:xfrm>
            <a:off x="828675" y="4409123"/>
            <a:ext cx="1086564" cy="480060"/>
          </a:xfrm>
          <a:prstGeom prst="rect">
            <a:avLst/>
          </a:prstGeom>
        </p:spPr>
      </p:pic>
      <p:pic>
        <p:nvPicPr>
          <p:cNvPr id="118" name="Shape 118"/>
          <p:cNvPicPr preferRelativeResize="0"/>
          <p:nvPr/>
        </p:nvPicPr>
        <p:blipFill>
          <a:blip r:embed="rId4"/>
          <a:stretch>
            <a:fillRect/>
          </a:stretch>
        </p:blipFill>
        <p:spPr>
          <a:xfrm>
            <a:off x="3255772" y="4972050"/>
            <a:ext cx="5888236" cy="1885950"/>
          </a:xfrm>
          <a:prstGeom prst="rect">
            <a:avLst/>
          </a:prstGeom>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Add a location by searching</a:t>
            </a:r>
          </a:p>
        </p:txBody>
      </p:sp>
      <p:pic>
        <p:nvPicPr>
          <p:cNvPr id="124" name="Shape 124"/>
          <p:cNvPicPr preferRelativeResize="0"/>
          <p:nvPr/>
        </p:nvPicPr>
        <p:blipFill>
          <a:blip r:embed="rId3"/>
          <a:stretch>
            <a:fillRect/>
          </a:stretch>
        </p:blipFill>
        <p:spPr>
          <a:xfrm>
            <a:off x="483162" y="1388550"/>
            <a:ext cx="7924774" cy="4561846"/>
          </a:xfrm>
          <a:prstGeom prst="rect">
            <a:avLst/>
          </a:prstGeom>
          <a:noFill/>
          <a:ln>
            <a:noFill/>
          </a:ln>
        </p:spPr>
      </p:pic>
      <p:pic>
        <p:nvPicPr>
          <p:cNvPr id="125" name="Shape 125"/>
          <p:cNvPicPr preferRelativeResize="0"/>
          <p:nvPr/>
        </p:nvPicPr>
        <p:blipFill>
          <a:blip r:embed="rId4"/>
          <a:stretch>
            <a:fillRect/>
          </a:stretch>
        </p:blipFill>
        <p:spPr>
          <a:xfrm>
            <a:off x="521458" y="1388551"/>
            <a:ext cx="8139379" cy="4685298"/>
          </a:xfrm>
          <a:prstGeom prst="rect">
            <a:avLst/>
          </a:prstGeom>
          <a:noFill/>
          <a:ln>
            <a:noFill/>
          </a:ln>
        </p:spPr>
      </p:pic>
      <p:pic>
        <p:nvPicPr>
          <p:cNvPr id="126" name="Shape 126"/>
          <p:cNvPicPr preferRelativeResize="0"/>
          <p:nvPr/>
        </p:nvPicPr>
        <p:blipFill>
          <a:blip r:embed="rId5"/>
          <a:stretch>
            <a:fillRect/>
          </a:stretch>
        </p:blipFill>
        <p:spPr>
          <a:xfrm>
            <a:off x="521458" y="1388550"/>
            <a:ext cx="8139379" cy="4685297"/>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animEffect transition="in" filter="fade">
                                      <p:cBhvr>
                                        <p:cTn id="7" dur="1000"/>
                                        <p:tgtEl>
                                          <p:spTgt spid="1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6"/>
                                        </p:tgtEl>
                                        <p:attrNameLst>
                                          <p:attrName>style.visibility</p:attrName>
                                        </p:attrNameLst>
                                      </p:cBhvr>
                                      <p:to>
                                        <p:strVal val="visible"/>
                                      </p:to>
                                    </p:set>
                                    <p:animEffect transition="in" filter="fade">
                                      <p:cBhvr>
                                        <p:cTn id="12" dur="10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274318" y="182880"/>
            <a:ext cx="8045399" cy="105090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2"/>
              </a:buClr>
              <a:buSzPct val="25000"/>
              <a:buFont typeface="Arial"/>
              <a:buNone/>
            </a:pPr>
            <a:r>
              <a:rPr lang="en" sz="3200">
                <a:solidFill>
                  <a:srgbClr val="3D85C6"/>
                </a:solidFill>
              </a:rPr>
              <a:t>Add to the infowindow</a:t>
            </a:r>
          </a:p>
        </p:txBody>
      </p:sp>
      <p:pic>
        <p:nvPicPr>
          <p:cNvPr id="132" name="Shape 132"/>
          <p:cNvPicPr preferRelativeResize="0"/>
          <p:nvPr/>
        </p:nvPicPr>
        <p:blipFill>
          <a:blip r:embed="rId3"/>
          <a:stretch>
            <a:fillRect/>
          </a:stretch>
        </p:blipFill>
        <p:spPr>
          <a:xfrm>
            <a:off x="624675" y="1500221"/>
            <a:ext cx="7602274" cy="4394209"/>
          </a:xfrm>
          <a:prstGeom prst="rect">
            <a:avLst/>
          </a:prstGeom>
          <a:noFill/>
          <a:ln>
            <a:noFill/>
          </a:ln>
        </p:spPr>
      </p:pic>
      <p:pic>
        <p:nvPicPr>
          <p:cNvPr id="133" name="Shape 133"/>
          <p:cNvPicPr preferRelativeResize="0"/>
          <p:nvPr/>
        </p:nvPicPr>
        <p:blipFill>
          <a:blip r:embed="rId4"/>
          <a:stretch>
            <a:fillRect/>
          </a:stretch>
        </p:blipFill>
        <p:spPr>
          <a:xfrm>
            <a:off x="624675" y="1500200"/>
            <a:ext cx="7602274" cy="4733124"/>
          </a:xfrm>
          <a:prstGeom prst="rect">
            <a:avLst/>
          </a:prstGeom>
          <a:noFill/>
          <a:ln>
            <a:noFill/>
          </a:ln>
        </p:spPr>
      </p:pic>
      <p:pic>
        <p:nvPicPr>
          <p:cNvPr id="134" name="Shape 134"/>
          <p:cNvPicPr preferRelativeResize="0"/>
          <p:nvPr/>
        </p:nvPicPr>
        <p:blipFill>
          <a:blip r:embed="rId5"/>
          <a:stretch>
            <a:fillRect/>
          </a:stretch>
        </p:blipFill>
        <p:spPr>
          <a:xfrm>
            <a:off x="624675" y="1500200"/>
            <a:ext cx="7602274" cy="4218908"/>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
                                        </p:tgtEl>
                                        <p:attrNameLst>
                                          <p:attrName>style.visibility</p:attrName>
                                        </p:attrNameLst>
                                      </p:cBhvr>
                                      <p:to>
                                        <p:strVal val="visible"/>
                                      </p:to>
                                    </p:set>
                                    <p:animEffect transition="in" filter="fade">
                                      <p:cBhvr>
                                        <p:cTn id="7" dur="1000"/>
                                        <p:tgtEl>
                                          <p:spTgt spid="133"/>
                                        </p:tgtEl>
                                      </p:cBhvr>
                                    </p:animEffect>
                                  </p:childTnLst>
                                </p:cTn>
                              </p:par>
                              <p:par>
                                <p:cTn id="8" presetID="10" presetClass="exit" presetSubtype="0" fill="hold" nodeType="withEffect">
                                  <p:stCondLst>
                                    <p:cond delay="0"/>
                                  </p:stCondLst>
                                  <p:childTnLst>
                                    <p:animEffect transition="out" filter="fade">
                                      <p:cBhvr>
                                        <p:cTn id="9" dur="1000"/>
                                        <p:tgtEl>
                                          <p:spTgt spid="132"/>
                                        </p:tgtEl>
                                      </p:cBhvr>
                                    </p:animEffect>
                                    <p:set>
                                      <p:cBhvr>
                                        <p:cTn id="10" dur="1" fill="hold">
                                          <p:stCondLst>
                                            <p:cond delay="1000"/>
                                          </p:stCondLst>
                                        </p:cTn>
                                        <p:tgtEl>
                                          <p:spTgt spid="13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133"/>
                                        </p:tgtEl>
                                      </p:cBhvr>
                                    </p:animEffect>
                                    <p:set>
                                      <p:cBhvr>
                                        <p:cTn id="15" dur="1" fill="hold">
                                          <p:stCondLst>
                                            <p:cond delay="1000"/>
                                          </p:stCondLst>
                                        </p:cTn>
                                        <p:tgtEl>
                                          <p:spTgt spid="133"/>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34"/>
                                        </p:tgtEl>
                                        <p:attrNameLst>
                                          <p:attrName>style.visibility</p:attrName>
                                        </p:attrNameLst>
                                      </p:cBhvr>
                                      <p:to>
                                        <p:strVal val="visible"/>
                                      </p:to>
                                    </p:set>
                                    <p:animEffect transition="in" filter="fade">
                                      <p:cBhvr>
                                        <p:cTn id="18" dur="10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Theme">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CC99"/>
      </a:accent4>
      <a:accent5>
        <a:srgbClr val="3333CC"/>
      </a:accent5>
      <a:accent6>
        <a:srgbClr val="FFFFFF"/>
      </a:accent6>
      <a:hlink>
        <a:srgbClr val="CCCC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1989</Words>
  <Application>Microsoft Office PowerPoint</Application>
  <PresentationFormat>On-screen Show (4:3)</PresentationFormat>
  <Paragraphs>129</Paragraphs>
  <Slides>27</Slides>
  <Notes>27</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simple-light</vt:lpstr>
      <vt:lpstr>Custom Theme</vt:lpstr>
      <vt:lpstr>Custom Theme</vt:lpstr>
      <vt:lpstr>Making our First Cultural Map</vt:lpstr>
      <vt:lpstr>Ladysmith Area Hul’q’umi’num’ Place Names </vt:lpstr>
      <vt:lpstr>What is Google Maps Engine Lite?</vt:lpstr>
      <vt:lpstr>Getting Started</vt:lpstr>
      <vt:lpstr>Create a new map</vt:lpstr>
      <vt:lpstr>Give your map a title and description</vt:lpstr>
      <vt:lpstr>Add your data</vt:lpstr>
      <vt:lpstr>Add a location by searching</vt:lpstr>
      <vt:lpstr>Add to the infowindow</vt:lpstr>
      <vt:lpstr>Add columns to your data table</vt:lpstr>
      <vt:lpstr>Add information to your new column</vt:lpstr>
      <vt:lpstr>Add a location by browsing</vt:lpstr>
      <vt:lpstr>Style your map</vt:lpstr>
      <vt:lpstr>Change the icon style</vt:lpstr>
      <vt:lpstr>Change the icon style</vt:lpstr>
      <vt:lpstr>Hands-on Exercise</vt:lpstr>
      <vt:lpstr>Style icons by column</vt:lpstr>
      <vt:lpstr>Label your placemarks</vt:lpstr>
      <vt:lpstr>Select a new base map</vt:lpstr>
      <vt:lpstr>Share your map </vt:lpstr>
      <vt:lpstr>Share a link to your map</vt:lpstr>
      <vt:lpstr>Set your privacy settings</vt:lpstr>
      <vt:lpstr>Collaborate on your map</vt:lpstr>
      <vt:lpstr>Embed your map in your website</vt:lpstr>
      <vt:lpstr>A few more things….</vt:lpstr>
      <vt:lpstr>Google Maps Engine Pro </vt:lpstr>
      <vt:lpstr>Q &amp; 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our First Cultural Map</dc:title>
  <dc:creator>Chris</dc:creator>
  <cp:lastModifiedBy>Chris Guiterman</cp:lastModifiedBy>
  <cp:revision>1</cp:revision>
  <dcterms:modified xsi:type="dcterms:W3CDTF">2014-03-03T20:51:45Z</dcterms:modified>
</cp:coreProperties>
</file>