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9" r:id="rId1"/>
    <p:sldMasterId id="2147483660" r:id="rId2"/>
  </p:sldMasterIdLst>
  <p:notesMasterIdLst>
    <p:notesMasterId r:id="rId27"/>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Lst>
  <p:sldSz cx="9144000" cy="6858000" type="screen4x3"/>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14" d="100"/>
          <a:sy n="114" d="100"/>
        </p:scale>
        <p:origin x="-1470" y="-3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1"/>
        <p:cNvGrpSpPr/>
        <p:nvPr/>
      </p:nvGrpSpPr>
      <p:grpSpPr>
        <a:xfrm>
          <a:off x="0" y="0"/>
          <a:ext cx="0" cy="0"/>
          <a:chOff x="0" y="0"/>
          <a:chExt cx="0" cy="0"/>
        </a:xfrm>
      </p:grpSpPr>
      <p:sp>
        <p:nvSpPr>
          <p:cNvPr id="2" name="Shape 2"/>
          <p:cNvSpPr>
            <a:spLocks noGrp="1" noRot="1" noChangeAspect="1"/>
          </p:cNvSpPr>
          <p:nvPr>
            <p:ph type="sldImg" idx="2"/>
          </p:nvPr>
        </p:nvSpPr>
        <p:spPr>
          <a:xfrm>
            <a:off x="1714753" y="685800"/>
            <a:ext cx="34293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 name="Shape 3"/>
          <p:cNvSpPr txBox="1">
            <a:spLocks noGrp="1"/>
          </p:cNvSpPr>
          <p:nvPr>
            <p:ph type="body" idx="1"/>
          </p:nvPr>
        </p:nvSpPr>
        <p:spPr>
          <a:xfrm>
            <a:off x="685800" y="4343400"/>
            <a:ext cx="5486399" cy="4114800"/>
          </a:xfrm>
          <a:prstGeom prst="rect">
            <a:avLst/>
          </a:prstGeom>
        </p:spPr>
        <p:txBody>
          <a:bodyPr lIns="91425" tIns="91425" rIns="91425" bIns="91425" anchor="t" anchorCtr="0"/>
          <a:lstStyle>
            <a:lvl1pPr>
              <a:defRPr sz="1100"/>
            </a:lvl1pPr>
            <a:lvl2pPr>
              <a:defRPr sz="1100"/>
            </a:lvl2pPr>
            <a:lvl3pPr>
              <a:defRPr sz="1100"/>
            </a:lvl3pPr>
            <a:lvl4pPr>
              <a:defRPr sz="1100"/>
            </a:lvl4pPr>
            <a:lvl5pPr>
              <a:defRPr sz="1100"/>
            </a:lvl5pPr>
            <a:lvl6pPr>
              <a:defRPr sz="1100"/>
            </a:lvl6pPr>
            <a:lvl7pPr>
              <a:defRPr sz="1100"/>
            </a:lvl7pPr>
            <a:lvl8pPr>
              <a:defRPr sz="1100"/>
            </a:lvl8pPr>
            <a:lvl9pPr>
              <a:defRPr sz="1100"/>
            </a:lvl9pPr>
          </a:lstStyle>
          <a:p>
            <a:endParaRPr/>
          </a:p>
        </p:txBody>
      </p:sp>
    </p:spTree>
    <p:extLst>
      <p:ext uri="{BB962C8B-B14F-4D97-AF65-F5344CB8AC3E}">
        <p14:creationId xmlns:p14="http://schemas.microsoft.com/office/powerpoint/2010/main" val="2501408060"/>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maps.google.com/maps?t=m&amp;layer=c&amp;cbp=13,176.39,,0,5.39&amp;panoid=0GuMYmPaBy5WU9Z2XLf2Ig&amp;cbll=63.734793,-68.515493&amp;ie=UTF8&amp;ll=63.725703,-68.494949&amp;spn=0.105625,0.41851&amp;z=12&amp;source=embed" TargetMode="External"/><Relationship Id="rId2" Type="http://schemas.openxmlformats.org/officeDocument/2006/relationships/slide" Target="../slides/slide21.xml"/><Relationship Id="rId1" Type="http://schemas.openxmlformats.org/officeDocument/2006/relationships/notesMaster" Target="../notesMasters/notesMaster1.xml"/><Relationship Id="rId4" Type="http://schemas.openxmlformats.org/officeDocument/2006/relationships/hyperlink" Target="https://maps.google.com/maps?hl=en-US&amp;ll=63.743403,-68.513564&amp;spn=0.003099,0.013078&amp;sll=63.743540,-68.513561&amp;layer=c&amp;cid=14519830636107279603&amp;panoid=nKGR-0gKkrcAAAQIt5s2pA&amp;cbp=13,290.62,,0,5.54&amp;gl=US&amp;t=m&amp;z=17&amp;cbll=63.743397,-68.513542" TargetMode="Externa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
        <p:cNvGrpSpPr/>
        <p:nvPr/>
      </p:nvGrpSpPr>
      <p:grpSpPr>
        <a:xfrm>
          <a:off x="0" y="0"/>
          <a:ext cx="0" cy="0"/>
          <a:chOff x="0" y="0"/>
          <a:chExt cx="0" cy="0"/>
        </a:xfrm>
      </p:grpSpPr>
      <p:sp>
        <p:nvSpPr>
          <p:cNvPr id="49" name="Shape 49"/>
          <p:cNvSpPr txBox="1">
            <a:spLocks noGrp="1"/>
          </p:cNvSpPr>
          <p:nvPr>
            <p:ph type="body" idx="1"/>
          </p:nvPr>
        </p:nvSpPr>
        <p:spPr>
          <a:xfrm>
            <a:off x="617220" y="3909060"/>
            <a:ext cx="4937759" cy="3703319"/>
          </a:xfrm>
          <a:prstGeom prst="rect">
            <a:avLst/>
          </a:prstGeom>
          <a:noFill/>
          <a:ln>
            <a:noFill/>
          </a:ln>
        </p:spPr>
        <p:txBody>
          <a:bodyPr lIns="91425" tIns="91425" rIns="91425" bIns="91425" anchor="ctr" anchorCtr="0">
            <a:noAutofit/>
          </a:bodyPr>
          <a:lstStyle/>
          <a:p>
            <a:endParaRPr/>
          </a:p>
        </p:txBody>
      </p:sp>
      <p:sp>
        <p:nvSpPr>
          <p:cNvPr id="50" name="Shape 50"/>
          <p:cNvSpPr>
            <a:spLocks noGrp="1" noRot="1" noChangeAspect="1"/>
          </p:cNvSpPr>
          <p:nvPr>
            <p:ph type="sldImg" idx="2"/>
          </p:nvPr>
        </p:nvSpPr>
        <p:spPr>
          <a:xfrm>
            <a:off x="1028700" y="617538"/>
            <a:ext cx="4114800" cy="3086100"/>
          </a:xfrm>
          <a:custGeom>
            <a:avLst/>
            <a:gdLst/>
            <a:ahLst/>
            <a:cxnLst/>
            <a:rect l="0" t="0" r="0" b="0"/>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Shape 14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3" name="Shape 14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317500" rtl="0">
              <a:buClr>
                <a:srgbClr val="000000"/>
              </a:buClr>
              <a:buSzPct val="212121"/>
              <a:buFont typeface="Arial"/>
              <a:buChar char="•"/>
            </a:pPr>
            <a:r>
              <a:rPr lang="en">
                <a:solidFill>
                  <a:schemeClr val="dk1"/>
                </a:solidFill>
              </a:rPr>
              <a:t>This is a traditional land use map created for a First Nation community in British Columbia, Canada.</a:t>
            </a:r>
          </a:p>
          <a:p>
            <a:pPr marL="457200" lvl="0" indent="-317500" rtl="0">
              <a:buClr>
                <a:srgbClr val="000000"/>
              </a:buClr>
              <a:buSzPct val="212121"/>
              <a:buFont typeface="Arial"/>
              <a:buChar char="•"/>
            </a:pPr>
            <a:r>
              <a:rPr lang="en">
                <a:solidFill>
                  <a:schemeClr val="dk1"/>
                </a:solidFill>
              </a:rPr>
              <a:t>Using Google Earth, the mapper added points, lines and polygons into a custom map layer in order to show seasonal village sites, harvesting locations, spiritual places and more.</a:t>
            </a:r>
          </a:p>
          <a:p>
            <a:pPr marL="457200" lvl="0" indent="-317500" rtl="0">
              <a:buClr>
                <a:schemeClr val="dk1"/>
              </a:buClr>
              <a:buSzPct val="212121"/>
              <a:buFont typeface="Arial"/>
              <a:buChar char="•"/>
            </a:pPr>
            <a:r>
              <a:rPr lang="en">
                <a:solidFill>
                  <a:schemeClr val="dk1"/>
                </a:solidFill>
              </a:rPr>
              <a:t>Visualizing a traditional land use map in Google Earth means that - unlike a paper map - you can zoom in and out to places of interest, you can see sites in context of the imagery and terrain such as mountains, hills, and valleys.</a:t>
            </a:r>
          </a:p>
          <a:p>
            <a:pPr marL="457200" lvl="0" indent="-317500" rtl="0">
              <a:buClr>
                <a:schemeClr val="dk1"/>
              </a:buClr>
              <a:buSzPct val="212121"/>
              <a:buFont typeface="Arial"/>
              <a:buChar char="•"/>
            </a:pPr>
            <a:r>
              <a:rPr lang="en">
                <a:solidFill>
                  <a:schemeClr val="dk1"/>
                </a:solidFill>
              </a:rPr>
              <a:t>If you’re conducting a field interview with a community member - as we’ll learn in the direct-to-digital with Google Earth session - you can actually fly them to visit mountains, rivers, and other land features. Seeing these places in 3D is just so much more familiar than looking at a 2D map: it sparks memories and conversations about the traditional knowledge connected with these places.</a:t>
            </a:r>
          </a:p>
          <a:p>
            <a:pPr marL="457200" lvl="0" indent="-317500" rtl="0">
              <a:buClr>
                <a:srgbClr val="000000"/>
              </a:buClr>
              <a:buSzPct val="212121"/>
              <a:buFont typeface="Arial"/>
              <a:buChar char="•"/>
            </a:pPr>
            <a:r>
              <a:rPr lang="en">
                <a:solidFill>
                  <a:schemeClr val="dk1"/>
                </a:solidFill>
              </a:rPr>
              <a:t>While you’re looking a mountain in Google Earth with a community member, the mapper can create a point at the mountain and add a story or image about that place, to preserve that knowledge.</a:t>
            </a:r>
          </a:p>
          <a:p>
            <a:endParaRPr lang="en">
              <a:solidFill>
                <a:schemeClr val="dk1"/>
              </a:solidFill>
            </a:endParaRPr>
          </a:p>
          <a:p>
            <a:endParaRPr lang="en">
              <a:solidFill>
                <a:schemeClr val="dk1"/>
              </a:solidFill>
            </a:endParaRPr>
          </a:p>
          <a:p>
            <a:endParaRPr lang="en">
              <a:solidFill>
                <a:schemeClr val="dk1"/>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Shape 15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1" name="Shape 15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317500" rtl="0">
              <a:buClr>
                <a:schemeClr val="dk1"/>
              </a:buClr>
              <a:buSzPct val="212121"/>
              <a:buFont typeface="Arial"/>
              <a:buChar char="•"/>
            </a:pPr>
            <a:r>
              <a:rPr lang="en">
                <a:solidFill>
                  <a:schemeClr val="dk1"/>
                </a:solidFill>
              </a:rPr>
              <a:t>This is another example of using Google Earth to map traditional knowledge. You’re looking at a map of Inuit place names in Canada.</a:t>
            </a:r>
          </a:p>
          <a:p>
            <a:pPr marL="457200" lvl="0" indent="-317500" rtl="0">
              <a:buClr>
                <a:schemeClr val="dk1"/>
              </a:buClr>
              <a:buSzPct val="212121"/>
              <a:buFont typeface="Arial"/>
              <a:buChar char="•"/>
            </a:pPr>
            <a:r>
              <a:rPr lang="en">
                <a:solidFill>
                  <a:schemeClr val="dk1"/>
                </a:solidFill>
              </a:rPr>
              <a:t>The Inuit Heritage Trust has been working with Inuit elders to record indigenous places names and the story behind these names, in Google Earth.</a:t>
            </a:r>
          </a:p>
          <a:p>
            <a:endParaRPr lang="en">
              <a:solidFill>
                <a:schemeClr val="dk1"/>
              </a:solidFill>
            </a:endParaRPr>
          </a:p>
          <a:p>
            <a:endParaRPr lang="en">
              <a:solidFill>
                <a:schemeClr val="dk1"/>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Shape 15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9" name="Shape 15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317500" rtl="0">
              <a:buClr>
                <a:srgbClr val="000000"/>
              </a:buClr>
              <a:buSzPct val="212121"/>
              <a:buFont typeface="Arial"/>
              <a:buChar char="•"/>
            </a:pPr>
            <a:r>
              <a:rPr lang="en">
                <a:solidFill>
                  <a:schemeClr val="dk1"/>
                </a:solidFill>
              </a:rPr>
              <a:t>We’ve found that some indigenous communities prefer to keep cultural sites of significance private to only certain community members - they choose not to share their maps widely. However some indigenous communities do want to share their cultural sites with the public (or at least subset of sites that they feel comfortable sharing), for to increase public understanding and awareness. </a:t>
            </a:r>
          </a:p>
          <a:p>
            <a:pPr marL="457200" lvl="0" indent="-317500" rtl="0">
              <a:buClr>
                <a:srgbClr val="000000"/>
              </a:buClr>
              <a:buSzPct val="212121"/>
              <a:buFont typeface="Arial"/>
              <a:buChar char="•"/>
            </a:pPr>
            <a:r>
              <a:rPr lang="en">
                <a:solidFill>
                  <a:schemeClr val="dk1"/>
                </a:solidFill>
              </a:rPr>
              <a:t>One of the indigenous communities we worked with who has chosen to share their cultural map is the Surui, an indigenous tribe located in the Brazilian Amazon. </a:t>
            </a:r>
          </a:p>
          <a:p>
            <a:pPr marL="457200" lvl="0" indent="-317500" rtl="0">
              <a:buClr>
                <a:srgbClr val="000000"/>
              </a:buClr>
              <a:buSzPct val="212121"/>
              <a:buFont typeface="Arial"/>
              <a:buChar char="•"/>
            </a:pPr>
            <a:r>
              <a:rPr lang="en">
                <a:solidFill>
                  <a:schemeClr val="dk1"/>
                </a:solidFill>
              </a:rPr>
              <a:t>This short video talks about a project we’ve worked on in partnership with the Surui people of the Amazon: YouTube video: http://youtu.be/Y6oJk3C9udU</a:t>
            </a:r>
          </a:p>
          <a:p>
            <a:pPr marL="457200" lvl="0" indent="-317500" rtl="0">
              <a:buClr>
                <a:srgbClr val="000000"/>
              </a:buClr>
              <a:buSzPct val="212121"/>
              <a:buFont typeface="Arial"/>
              <a:buChar char="•"/>
            </a:pPr>
            <a:r>
              <a:rPr lang="en">
                <a:solidFill>
                  <a:schemeClr val="dk1"/>
                </a:solidFill>
              </a:rPr>
              <a:t>This map is now embedded on the tribe’s website and they use it to advocate projected their forest.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Shape 16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0" name="Shape 17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317500" rtl="0">
              <a:buClr>
                <a:schemeClr val="dk1"/>
              </a:buClr>
              <a:buSzPct val="212121"/>
              <a:buFont typeface="Arial"/>
              <a:buChar char="•"/>
            </a:pPr>
            <a:r>
              <a:rPr lang="en">
                <a:solidFill>
                  <a:schemeClr val="dk1"/>
                </a:solidFill>
              </a:rPr>
              <a:t>Many of our indigenous partners need solutions for environmental monitoring and land management. For example, the Surui people wanted to measure carbon in their rainforest to validate their sale of carbon offsets in the global REDD market. They needed a simple data collection tool that they could use offline in their rainforest.</a:t>
            </a:r>
          </a:p>
          <a:p>
            <a:pPr marL="457200" lvl="0" indent="-317500" rtl="0">
              <a:buClr>
                <a:schemeClr val="dk1"/>
              </a:buClr>
              <a:buSzPct val="212121"/>
              <a:buFont typeface="Arial"/>
              <a:buChar char="•"/>
            </a:pPr>
            <a:r>
              <a:rPr lang="en">
                <a:solidFill>
                  <a:schemeClr val="dk1"/>
                </a:solidFill>
              </a:rPr>
              <a:t>We helped train them on Open Data Kit (ODK), an Android app that allows you collect data offline in the field on a mobile device, and then return and sync with a database. You can then visualize that data on a map. </a:t>
            </a:r>
          </a:p>
          <a:p>
            <a:pPr marL="457200" lvl="0" indent="-317500" rtl="0">
              <a:buClr>
                <a:schemeClr val="dk1"/>
              </a:buClr>
              <a:buSzPct val="212121"/>
              <a:buFont typeface="Arial"/>
              <a:buChar char="•"/>
            </a:pPr>
            <a:r>
              <a:rPr lang="en">
                <a:solidFill>
                  <a:schemeClr val="dk1"/>
                </a:solidFill>
              </a:rPr>
              <a:t>This toolkit helped the Surui</a:t>
            </a:r>
            <a:r>
              <a:rPr lang="en"/>
              <a:t> sell 120,000 tons of carbon offsets from the the Surui Forest Carbon Project to a Brazilian cosmetics company.</a:t>
            </a:r>
          </a:p>
          <a:p>
            <a:pPr marL="457200" lvl="0" indent="-317500" rtl="0">
              <a:buClr>
                <a:srgbClr val="000000"/>
              </a:buClr>
              <a:buSzPct val="212121"/>
              <a:buFont typeface="Arial"/>
              <a:buChar char="•"/>
            </a:pPr>
            <a:r>
              <a:rPr lang="en"/>
              <a:t>The ODK toolkit allows groups to customize its use: you can design and build your own forms to apply to your monitoring needs: for example, reporting wildlife spottings, instances of illegal logging, health reports, and more. </a:t>
            </a:r>
          </a:p>
          <a:p>
            <a:endParaRPr lang="e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Shape 18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3" name="Shape 18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317500" rtl="0">
              <a:buClr>
                <a:srgbClr val="000000"/>
              </a:buClr>
              <a:buSzPct val="212121"/>
              <a:buFont typeface="Arial"/>
              <a:buChar char="•"/>
            </a:pPr>
            <a:r>
              <a:rPr lang="en">
                <a:solidFill>
                  <a:schemeClr val="dk1"/>
                </a:solidFill>
              </a:rPr>
              <a:t>If you build a lot of these custom map layers using Google tools, and/or have other geospatial data that you work with (i.e. ESRI shapefiles, satellite or aerial imagery), you might be looking for a solution on how to manage and host all this geospatial data.</a:t>
            </a:r>
          </a:p>
          <a:p>
            <a:pPr marL="457200" lvl="0" indent="-317500" rtl="0">
              <a:buClr>
                <a:srgbClr val="000000"/>
              </a:buClr>
              <a:buSzPct val="212121"/>
              <a:buFont typeface="Arial"/>
              <a:buChar char="•"/>
            </a:pPr>
            <a:r>
              <a:rPr lang="en">
                <a:solidFill>
                  <a:schemeClr val="dk1"/>
                </a:solidFill>
              </a:rPr>
              <a:t>Google Maps Engine Platform is a product that allows you to host, style and publish your GIS data in the cloud using Google’s infrastructure.</a:t>
            </a:r>
          </a:p>
          <a:p>
            <a:pPr marL="457200" lvl="0" indent="-317500" rtl="0">
              <a:buClr>
                <a:srgbClr val="000000"/>
              </a:buClr>
              <a:buSzPct val="212121"/>
              <a:buFont typeface="Arial"/>
              <a:buChar char="•"/>
            </a:pPr>
            <a:r>
              <a:rPr lang="en">
                <a:solidFill>
                  <a:schemeClr val="dk1"/>
                </a:solidFill>
              </a:rPr>
              <a:t>Organizations with lots of GIS data can use this tool to share and collaborate on maps within their organization.</a:t>
            </a:r>
          </a:p>
          <a:p>
            <a:pPr marL="457200" lvl="0" indent="-317500" rtl="0">
              <a:buClr>
                <a:schemeClr val="dk1"/>
              </a:buClr>
              <a:buSzPct val="212121"/>
              <a:buFont typeface="Arial"/>
              <a:buChar char="•"/>
            </a:pPr>
            <a:r>
              <a:rPr lang="en">
                <a:solidFill>
                  <a:schemeClr val="dk1"/>
                </a:solidFill>
              </a:rPr>
              <a:t>You can publish your data to Google Maps and Earth, and control who can see that published data by Google account login.</a:t>
            </a:r>
          </a:p>
          <a:p>
            <a:endParaRPr lang="en">
              <a:solidFill>
                <a:schemeClr val="dk1"/>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Shape 1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4" name="Shape 19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317500" rtl="0">
              <a:buClr>
                <a:srgbClr val="000000"/>
              </a:buClr>
              <a:buSzPct val="212121"/>
              <a:buFont typeface="Arial"/>
              <a:buChar char="•"/>
            </a:pPr>
            <a:r>
              <a:rPr lang="en">
                <a:solidFill>
                  <a:schemeClr val="dk1"/>
                </a:solidFill>
              </a:rPr>
              <a:t>Once you’ve created your custom map layers and want to start sharing them with others, you’ll realize that in order to engage your community and public in the data, you’ll need to give them the context and explain why it’s important.</a:t>
            </a:r>
          </a:p>
          <a:p>
            <a:pPr marL="457200" lvl="0" indent="-317500" rtl="0">
              <a:buClr>
                <a:srgbClr val="000000"/>
              </a:buClr>
              <a:buSzPct val="212121"/>
              <a:buFont typeface="Arial"/>
              <a:buChar char="•"/>
            </a:pPr>
            <a:r>
              <a:rPr lang="en">
                <a:solidFill>
                  <a:schemeClr val="dk1"/>
                </a:solidFill>
              </a:rPr>
              <a:t>You can use our tools to tell dynamic, interactive stories about your custom map layers.</a:t>
            </a:r>
          </a:p>
          <a:p>
            <a:endParaRPr lang="en">
              <a:solidFill>
                <a:schemeClr val="dk1"/>
              </a:solidFill>
            </a:endParaRPr>
          </a:p>
          <a:p>
            <a:endParaRPr lang="en">
              <a:solidFill>
                <a:schemeClr val="dk1"/>
              </a:solidFill>
            </a:endParaRPr>
          </a:p>
          <a:p>
            <a:endParaRPr lang="en">
              <a:solidFill>
                <a:schemeClr val="dk1"/>
              </a:solidFill>
            </a:endParaRPr>
          </a:p>
          <a:p>
            <a:endParaRPr lang="en">
              <a:solidFill>
                <a:schemeClr val="dk1"/>
              </a:solidFill>
            </a:endParaRPr>
          </a:p>
          <a:p>
            <a:endParaRPr lang="en">
              <a:solidFill>
                <a:schemeClr val="dk1"/>
              </a:solidFill>
            </a:endParaRPr>
          </a:p>
          <a:p>
            <a:endParaRPr lang="en">
              <a:solidFill>
                <a:schemeClr val="dk1"/>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Shape 20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4" name="Shape 20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317500" rtl="0">
              <a:buClr>
                <a:srgbClr val="000000"/>
              </a:buClr>
              <a:buSzPct val="212121"/>
              <a:buFont typeface="Arial"/>
              <a:buChar char="•"/>
            </a:pPr>
            <a:r>
              <a:rPr lang="en"/>
              <a:t>Google Earth gives you the ability to tell these kinds of stories about your maps: the feature is called “touring”. Tours in Google Earth let you take a person on a guided, narrated tour of your story or project.</a:t>
            </a:r>
          </a:p>
          <a:p>
            <a:pPr marL="457200" lvl="0" indent="-317500" rtl="0">
              <a:buClr>
                <a:srgbClr val="000000"/>
              </a:buClr>
              <a:buSzPct val="212121"/>
              <a:buFont typeface="Arial"/>
              <a:buChar char="•"/>
            </a:pPr>
            <a:r>
              <a:rPr lang="en"/>
              <a:t>The Eastern Band of Cherokee Indians has worked with nonprofit Wild South to develop a Google Earth tour. </a:t>
            </a:r>
          </a:p>
          <a:p>
            <a:pPr marL="457200" lvl="0" indent="-317500" rtl="0">
              <a:buClr>
                <a:srgbClr val="000000"/>
              </a:buClr>
              <a:buSzPct val="212121"/>
              <a:buFont typeface="Arial"/>
              <a:buChar char="•"/>
            </a:pPr>
            <a:r>
              <a:rPr lang="en"/>
              <a:t>The tour introduces the viewer to an  interactive virtual atlas of Cherokee historical geography in Google Earth, including photography, oral history video clips, and historical data such as the ancient trail system and towns of the Cherokee.</a:t>
            </a:r>
          </a:p>
          <a:p>
            <a:pPr marL="457200" lvl="0" indent="-317500" rtl="0">
              <a:buClr>
                <a:srgbClr val="000000"/>
              </a:buClr>
              <a:buSzPct val="212121"/>
              <a:buFont typeface="Arial"/>
              <a:buChar char="•"/>
            </a:pPr>
            <a:r>
              <a:rPr lang="en"/>
              <a:t>Here’s a short clip of the Google Earth tour (which has been converted to a YouTube video: DEMO YouTube clip (0</a:t>
            </a:r>
            <a:r>
              <a:rPr lang="en">
                <a:solidFill>
                  <a:schemeClr val="dk1"/>
                </a:solidFill>
              </a:rPr>
              <a:t>:30-1:23)</a:t>
            </a:r>
            <a:r>
              <a:rPr lang="en"/>
              <a:t>: http://youtu.be/z6IJrxz--AA?t=30s </a:t>
            </a:r>
          </a:p>
          <a:p>
            <a:pPr marL="457200" lvl="0" indent="-317500" rtl="0">
              <a:buClr>
                <a:srgbClr val="000000"/>
              </a:buClr>
              <a:buSzPct val="212121"/>
              <a:buFont typeface="Arial"/>
              <a:buChar char="•"/>
            </a:pPr>
            <a:r>
              <a:rPr lang="en"/>
              <a:t>They plan to use this tour in local school curricula as well as on tourist websites, centers and more.</a:t>
            </a:r>
          </a:p>
          <a:p>
            <a:endParaRPr lang="en"/>
          </a:p>
          <a:p>
            <a:endParaRPr lang="e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Shape 21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4" name="Shape 21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317500" rtl="0">
              <a:buClr>
                <a:srgbClr val="000000"/>
              </a:buClr>
              <a:buSzPct val="212121"/>
              <a:buFont typeface="Arial"/>
              <a:buChar char="•"/>
            </a:pPr>
            <a:r>
              <a:rPr lang="en">
                <a:solidFill>
                  <a:schemeClr val="dk1"/>
                </a:solidFill>
              </a:rPr>
              <a:t>Organizations love using Google Earth to tell stories about the places that are important to them, however - as you’ll learn in our Storytelling session - creating a beautiful tour that brings in multimedia such as photos, videos and more can be technically difficult.</a:t>
            </a:r>
          </a:p>
          <a:p>
            <a:pPr marL="457200" lvl="0" indent="-317500" rtl="0">
              <a:buClr>
                <a:srgbClr val="000000"/>
              </a:buClr>
              <a:buSzPct val="212121"/>
              <a:buFont typeface="Arial"/>
              <a:buChar char="•"/>
            </a:pPr>
            <a:r>
              <a:rPr lang="en">
                <a:solidFill>
                  <a:schemeClr val="dk1"/>
                </a:solidFill>
              </a:rPr>
              <a:t>Our team has been hard at work on a tool to make it even easier to tell stories using Google Earth</a:t>
            </a:r>
          </a:p>
          <a:p>
            <a:pPr marL="457200" lvl="0" indent="-317500" rtl="0">
              <a:buClr>
                <a:srgbClr val="000000"/>
              </a:buClr>
              <a:buSzPct val="212121"/>
              <a:buFont typeface="Arial"/>
              <a:buChar char="•"/>
            </a:pPr>
            <a:r>
              <a:rPr lang="en">
                <a:solidFill>
                  <a:schemeClr val="dk1"/>
                </a:solidFill>
              </a:rPr>
              <a:t>Just last month we launched a brand-new tool called Tour Builder. </a:t>
            </a:r>
          </a:p>
          <a:p>
            <a:pPr marL="457200" lvl="0" indent="-317500" rtl="0">
              <a:buClr>
                <a:schemeClr val="dk1"/>
              </a:buClr>
              <a:buSzPct val="212121"/>
              <a:buFont typeface="Arial"/>
              <a:buChar char="•"/>
            </a:pPr>
            <a:r>
              <a:rPr lang="en">
                <a:solidFill>
                  <a:schemeClr val="dk1"/>
                </a:solidFill>
              </a:rPr>
              <a:t>Tour Builder allows you to create stories with Google Earth, adding multiple locations, photos, videos, maps and more - without any technical expertise.</a:t>
            </a:r>
          </a:p>
          <a:p>
            <a:pPr marL="457200" lvl="0" indent="-317500" rtl="0">
              <a:buClr>
                <a:schemeClr val="dk1"/>
              </a:buClr>
              <a:buSzPct val="212121"/>
              <a:buFont typeface="Arial"/>
              <a:buChar char="•"/>
            </a:pPr>
            <a:r>
              <a:rPr lang="en">
                <a:solidFill>
                  <a:schemeClr val="dk1"/>
                </a:solidFill>
              </a:rPr>
              <a:t>Some of the first groups to embrace Tour Builder have been veterans - using Tour Builder to share their personal histories from military service.</a:t>
            </a:r>
          </a:p>
          <a:p>
            <a:pPr marL="457200" lvl="0" indent="-317500" rtl="0">
              <a:buClr>
                <a:schemeClr val="dk1"/>
              </a:buClr>
              <a:buSzPct val="212121"/>
              <a:buFont typeface="Arial"/>
              <a:buChar char="•"/>
            </a:pPr>
            <a:r>
              <a:rPr lang="en">
                <a:solidFill>
                  <a:schemeClr val="dk1"/>
                </a:solidFill>
              </a:rPr>
              <a:t>Since its launch, Maori in New Zealand have also been using Tour Builder to fly a land claims court to their community virtually and talk about issues impacting the community.</a:t>
            </a:r>
          </a:p>
          <a:p>
            <a:pPr marL="457200" lvl="0" indent="-317500" rtl="0">
              <a:buClr>
                <a:srgbClr val="000000"/>
              </a:buClr>
              <a:buSzPct val="212121"/>
              <a:buFont typeface="Arial"/>
              <a:buChar char="•"/>
            </a:pPr>
            <a:r>
              <a:rPr lang="en">
                <a:solidFill>
                  <a:schemeClr val="dk1"/>
                </a:solidFill>
              </a:rPr>
              <a:t>You can find it Tour Builder at tourbuilder.withgoogle.com. Explore the Gallery to see examples of the stories being told.</a:t>
            </a:r>
          </a:p>
          <a:p>
            <a:endParaRPr lang="en">
              <a:solidFill>
                <a:schemeClr val="dk1"/>
              </a:solidFill>
            </a:endParaRPr>
          </a:p>
          <a:p>
            <a:endParaRPr lang="en">
              <a:solidFill>
                <a:schemeClr val="dk1"/>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Shape 22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7" name="Shape 22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317500" rtl="0">
              <a:buClr>
                <a:srgbClr val="000000"/>
              </a:buClr>
              <a:buSzPct val="212121"/>
              <a:buFont typeface="Arial"/>
              <a:buChar char="•"/>
            </a:pPr>
            <a:r>
              <a:rPr lang="en">
                <a:solidFill>
                  <a:schemeClr val="dk1"/>
                </a:solidFill>
              </a:rPr>
              <a:t>So far, we’ve been talking about creating your own custom layers and stories on top of Google’s base maps...and as a reminder, by Google’s base maps I mean our imagery, roads, place names, bodies of water, etc.</a:t>
            </a:r>
          </a:p>
          <a:p>
            <a:pPr marL="457200" lvl="0" indent="-317500" rtl="0">
              <a:buClr>
                <a:schemeClr val="dk1"/>
              </a:buClr>
              <a:buSzPct val="212121"/>
              <a:buFont typeface="Arial"/>
              <a:buChar char="•"/>
            </a:pPr>
            <a:r>
              <a:rPr lang="en">
                <a:solidFill>
                  <a:schemeClr val="dk1"/>
                </a:solidFill>
              </a:rPr>
              <a:t>Our base maps vary - some parts of the world might be very detailed, in other parts of the world they are not so detailed, or even empty!</a:t>
            </a:r>
          </a:p>
          <a:p>
            <a:pPr marL="457200" lvl="0" indent="-317500" rtl="0">
              <a:buClr>
                <a:srgbClr val="000000"/>
              </a:buClr>
              <a:buSzPct val="212121"/>
              <a:buFont typeface="Arial"/>
              <a:buChar char="•"/>
            </a:pPr>
            <a:r>
              <a:rPr lang="en">
                <a:solidFill>
                  <a:schemeClr val="dk1"/>
                </a:solidFill>
              </a:rPr>
              <a:t>Our base maps (roads, imagery, places) are only as good as the data we can get for them.</a:t>
            </a:r>
          </a:p>
          <a:p>
            <a:pPr marL="457200" lvl="0" indent="-317500" rtl="0">
              <a:buClr>
                <a:srgbClr val="000000"/>
              </a:buClr>
              <a:buSzPct val="212121"/>
              <a:buFont typeface="Arial"/>
              <a:buChar char="•"/>
            </a:pPr>
            <a:r>
              <a:rPr lang="en">
                <a:solidFill>
                  <a:schemeClr val="dk1"/>
                </a:solidFill>
              </a:rPr>
              <a:t>If you find that some of the data on Google’s base maps is incorrect or incomplete, it’s important to understand that YOU have the power to change Google Maps. Here’s how...</a:t>
            </a:r>
          </a:p>
          <a:p>
            <a:endParaRPr lang="en">
              <a:solidFill>
                <a:schemeClr val="dk1"/>
              </a:solidFill>
            </a:endParaRPr>
          </a:p>
          <a:p>
            <a:endParaRPr lang="en">
              <a:solidFill>
                <a:schemeClr val="dk1"/>
              </a:solidFill>
            </a:endParaRPr>
          </a:p>
          <a:p>
            <a:endParaRPr lang="en">
              <a:solidFill>
                <a:schemeClr val="dk1"/>
              </a:solidFill>
            </a:endParaRPr>
          </a:p>
          <a:p>
            <a:endParaRPr lang="en">
              <a:solidFill>
                <a:schemeClr val="dk1"/>
              </a:solidFill>
            </a:endParaRPr>
          </a:p>
          <a:p>
            <a:endParaRPr lang="en">
              <a:solidFill>
                <a:schemeClr val="dk1"/>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Shape 23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9" name="Shape 23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317500" rtl="0">
              <a:buClr>
                <a:srgbClr val="000000"/>
              </a:buClr>
              <a:buSzPct val="212121"/>
              <a:buFont typeface="Arial"/>
              <a:buChar char="•"/>
            </a:pPr>
            <a:r>
              <a:rPr lang="en"/>
              <a:t>Two years ago, we met Chris Kalluk, who worked for an Inuit land claims nonprofit, Nunavut Tunngavik Inc.</a:t>
            </a:r>
          </a:p>
          <a:p>
            <a:pPr marL="457200" lvl="0" indent="-317500" rtl="0">
              <a:buClr>
                <a:srgbClr val="000000"/>
              </a:buClr>
              <a:buSzPct val="212121"/>
              <a:buFont typeface="Arial"/>
              <a:buChar char="•"/>
            </a:pPr>
            <a:r>
              <a:rPr lang="en"/>
              <a:t>Chris lives up North in Cambridge Bay, a remote Inuit community in the Canadian Arctic.</a:t>
            </a:r>
          </a:p>
          <a:p>
            <a:pPr marL="457200" lvl="0" indent="-317500" rtl="0">
              <a:buClr>
                <a:srgbClr val="000000"/>
              </a:buClr>
              <a:buSzPct val="212121"/>
              <a:buFont typeface="Arial"/>
              <a:buChar char="•"/>
            </a:pPr>
            <a:r>
              <a:rPr lang="en"/>
              <a:t>Many of these communities, you can only reach by plane and most Canadians never get a chance to visit and don’t know much about how the Inuit live up there.</a:t>
            </a:r>
          </a:p>
          <a:p>
            <a:pPr marL="457200" lvl="0" indent="-317500" rtl="0">
              <a:buClr>
                <a:srgbClr val="000000"/>
              </a:buClr>
              <a:buSzPct val="212121"/>
              <a:buFont typeface="Arial"/>
              <a:buChar char="•"/>
            </a:pPr>
            <a:r>
              <a:rPr lang="en"/>
              <a:t>Chris noticed that most of the basic data about his community (hospitals, libraries, the heritage center, etc.) was missing.</a:t>
            </a:r>
          </a:p>
          <a:p>
            <a:pPr marL="457200" lvl="0" indent="-317500" rtl="0">
              <a:buClr>
                <a:srgbClr val="000000"/>
              </a:buClr>
              <a:buSzPct val="212121"/>
              <a:buFont typeface="Arial"/>
              <a:buChar char="•"/>
            </a:pPr>
            <a:r>
              <a:rPr lang="en"/>
              <a:t>He invited my team up to Cambridge to train the community how to put themselves on Google Maps, to better reflect their community online for the world to see.</a:t>
            </a:r>
          </a:p>
          <a:p>
            <a:pPr marL="457200" lvl="0" indent="-317500" rtl="0">
              <a:buClr>
                <a:srgbClr val="000000"/>
              </a:buClr>
              <a:buSzPct val="212121"/>
              <a:buFont typeface="Arial"/>
              <a:buChar char="•"/>
            </a:pPr>
            <a:r>
              <a:rPr lang="en">
                <a:solidFill>
                  <a:schemeClr val="dk1"/>
                </a:solidFill>
              </a:rPr>
              <a:t>We helped Chris teach the community how to use Google Map Maker, a tool that lets you add to and edit Google’s base map</a:t>
            </a:r>
          </a:p>
          <a:p>
            <a:pPr marL="457200" lvl="0" indent="-317500" rtl="0">
              <a:buClr>
                <a:srgbClr val="000000"/>
              </a:buClr>
              <a:buSzPct val="212121"/>
              <a:buFont typeface="Arial"/>
              <a:buChar char="•"/>
            </a:pPr>
            <a:r>
              <a:rPr lang="en">
                <a:solidFill>
                  <a:schemeClr val="dk1"/>
                </a:solidFill>
              </a:rPr>
              <a:t>Any local information that you would want the public to know, find: health centers, hospitals, libraries, etc.</a:t>
            </a:r>
          </a:p>
          <a:p>
            <a:pPr marL="457200" lvl="0" indent="-317500" rtl="0">
              <a:buClr>
                <a:srgbClr val="000000"/>
              </a:buClr>
              <a:buSzPct val="212121"/>
              <a:buFont typeface="Arial"/>
              <a:buChar char="•"/>
            </a:pPr>
            <a:r>
              <a:rPr lang="en">
                <a:solidFill>
                  <a:schemeClr val="dk1"/>
                </a:solidFill>
              </a:rPr>
              <a:t>In 2 hours, working with 10 teenagers and their parents, the local community updated the map of Iqaluit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Shape 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1" name="Shape 6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317500" rtl="0">
              <a:buClr>
                <a:srgbClr val="000000"/>
              </a:buClr>
              <a:buSzPct val="212121"/>
              <a:buFont typeface="Arial"/>
              <a:buChar char="•"/>
            </a:pPr>
            <a:r>
              <a:rPr lang="en"/>
              <a:t>Back in 2005, my boss Rebecca Moore got this letter in the mail</a:t>
            </a:r>
          </a:p>
          <a:p>
            <a:pPr marL="457200" lvl="0" indent="-317500" rtl="0">
              <a:buClr>
                <a:srgbClr val="000000"/>
              </a:buClr>
              <a:buSzPct val="212121"/>
              <a:buFont typeface="Arial"/>
              <a:buChar char="•"/>
            </a:pPr>
            <a:r>
              <a:rPr lang="en"/>
              <a:t>The letter contained a proposed logging plan in her area of the Santa Cruz mountains in California - beautiful pristine old-growth redwoods.</a:t>
            </a:r>
          </a:p>
          <a:p>
            <a:pPr marL="457200" lvl="0" indent="-317500" rtl="0">
              <a:buClr>
                <a:srgbClr val="000000"/>
              </a:buClr>
              <a:buSzPct val="212121"/>
              <a:buFont typeface="Arial"/>
              <a:buChar char="•"/>
            </a:pPr>
            <a:r>
              <a:rPr lang="en"/>
              <a:t>The letter contained this black and white map that illustrated the logging plan. Do you understand this map? How many of her neighbors likely understand this map? </a:t>
            </a:r>
          </a:p>
          <a:p>
            <a:pPr marL="457200" lvl="0" indent="-317500" rtl="0">
              <a:buClr>
                <a:srgbClr val="000000"/>
              </a:buClr>
              <a:buSzPct val="212121"/>
              <a:buFont typeface="Arial"/>
              <a:buChar char="•"/>
            </a:pPr>
            <a:r>
              <a:rPr lang="en"/>
              <a:t>Rebecca figured most of her neighbors probably just threw the letter away - and that’s what the logging company had intended.</a:t>
            </a:r>
          </a:p>
          <a:p>
            <a:pPr marL="457200" lvl="0" indent="-317500" rtl="0">
              <a:buClr>
                <a:srgbClr val="000000"/>
              </a:buClr>
              <a:buSzPct val="212121"/>
              <a:buFont typeface="Arial"/>
              <a:buChar char="•"/>
            </a:pPr>
            <a:r>
              <a:rPr lang="en"/>
              <a:t>But Rebecca had just joined the Google Earth team at Google (Google Earth had just been acquired) and wanted to see if by mapping the logging proposal in Google Earth, it would be easier to visualize and understand the impacts.</a:t>
            </a:r>
          </a:p>
          <a:p>
            <a:pPr marL="457200" lvl="0" indent="-317500" rtl="0">
              <a:buClr>
                <a:srgbClr val="000000"/>
              </a:buClr>
              <a:buSzPct val="212121"/>
              <a:buFont typeface="Arial"/>
              <a:buChar char="•"/>
            </a:pPr>
            <a:r>
              <a:rPr lang="en"/>
              <a:t>So Rebecca did just that. By using the ability in Google Earth to add points, lines and polygons, she mapped the propose</a:t>
            </a:r>
            <a:r>
              <a:rPr lang="en">
                <a:solidFill>
                  <a:schemeClr val="dk1"/>
                </a:solidFill>
              </a:rPr>
              <a:t>d logging zones and showed their proximity near schools, water supply,  animals, etc. </a:t>
            </a:r>
          </a:p>
          <a:p>
            <a:pPr marL="457200" lvl="0" indent="-317500" rtl="0">
              <a:buClr>
                <a:srgbClr val="000000"/>
              </a:buClr>
              <a:buSzPct val="212121"/>
              <a:buFont typeface="Arial"/>
              <a:buChar char="•"/>
            </a:pPr>
            <a:r>
              <a:rPr lang="en">
                <a:solidFill>
                  <a:schemeClr val="dk1"/>
                </a:solidFill>
              </a:rPr>
              <a:t>The Google Earth map clearly showed some of the potential negative impacts of the plan.</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Shape 25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4" name="Shape 25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317500" rtl="0">
              <a:buClr>
                <a:srgbClr val="000000"/>
              </a:buClr>
              <a:buSzPct val="212121"/>
              <a:buFont typeface="Arial"/>
              <a:buChar char="•"/>
            </a:pPr>
            <a:r>
              <a:rPr lang="en">
                <a:solidFill>
                  <a:schemeClr val="dk1"/>
                </a:solidFill>
              </a:rPr>
              <a:t>As part of our project doing community mapping with Chris Kalluk in Canada’s north, we also organized a Street View collection of the community</a:t>
            </a:r>
          </a:p>
          <a:p>
            <a:pPr marL="457200" lvl="0" indent="-317500" rtl="0">
              <a:buClr>
                <a:srgbClr val="000000"/>
              </a:buClr>
              <a:buSzPct val="212121"/>
              <a:buFont typeface="Arial"/>
              <a:buChar char="•"/>
            </a:pPr>
            <a:r>
              <a:rPr lang="en"/>
              <a:t>We have a product called Street View in Google Maps, that allows the public to explore 360 degree imagery taken at Street level by cars that drive around with a camera on the roof</a:t>
            </a:r>
          </a:p>
          <a:p>
            <a:pPr marL="457200" lvl="0" indent="-317500" rtl="0">
              <a:buClr>
                <a:srgbClr val="000000"/>
              </a:buClr>
              <a:buSzPct val="212121"/>
              <a:buFont typeface="Arial"/>
              <a:buChar char="•"/>
            </a:pPr>
            <a:r>
              <a:rPr lang="en"/>
              <a:t>It’s not just cars anymore though: we can collect SV with all types of vehicles</a:t>
            </a:r>
          </a:p>
          <a:p>
            <a:endParaRPr lang="en"/>
          </a:p>
          <a:p>
            <a:endParaRPr lang="en"/>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Shape 26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6" name="Shape 26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317500" rtl="0">
              <a:buClr>
                <a:srgbClr val="000000"/>
              </a:buClr>
              <a:buSzPct val="212121"/>
              <a:buFont typeface="Arial"/>
              <a:buChar char="•"/>
            </a:pPr>
            <a:r>
              <a:rPr lang="en">
                <a:solidFill>
                  <a:schemeClr val="dk1"/>
                </a:solidFill>
              </a:rPr>
              <a:t>Chris and the local community council invited us to also collect Street View imagery while we were up North, mapping the community</a:t>
            </a:r>
          </a:p>
          <a:p>
            <a:pPr marL="457200" lvl="0" indent="-317500" rtl="0">
              <a:buClr>
                <a:srgbClr val="000000"/>
              </a:buClr>
              <a:buSzPct val="212121"/>
              <a:buFont typeface="Arial"/>
              <a:buChar char="•"/>
            </a:pPr>
            <a:r>
              <a:rPr lang="en">
                <a:solidFill>
                  <a:schemeClr val="dk1"/>
                </a:solidFill>
              </a:rPr>
              <a:t>We trained Chris on how to collect</a:t>
            </a:r>
          </a:p>
          <a:p>
            <a:pPr marL="457200" lvl="0" indent="-317500" rtl="0">
              <a:buClr>
                <a:srgbClr val="000000"/>
              </a:buClr>
              <a:buSzPct val="212121"/>
              <a:buFont typeface="Arial"/>
              <a:buChar char="•"/>
            </a:pPr>
            <a:r>
              <a:rPr lang="en">
                <a:solidFill>
                  <a:schemeClr val="dk1"/>
                </a:solidFill>
              </a:rPr>
              <a:t>Were able to collect images of the community’s public streets and indoor places where we were invited</a:t>
            </a:r>
          </a:p>
          <a:p>
            <a:pPr marL="457200" lvl="0" indent="-317500" rtl="0">
              <a:buClr>
                <a:schemeClr val="dk1"/>
              </a:buClr>
              <a:buSzPct val="212121"/>
              <a:buFont typeface="Arial"/>
              <a:buChar char="•"/>
            </a:pPr>
            <a:r>
              <a:rPr lang="en">
                <a:solidFill>
                  <a:schemeClr val="dk1"/>
                </a:solidFill>
              </a:rPr>
              <a:t>Now anyone can see this community from the point-of-view of a dogsled (which used to be their main mode of transportation) </a:t>
            </a:r>
            <a:r>
              <a:rPr lang="en" u="sng">
                <a:solidFill>
                  <a:schemeClr val="hlink"/>
                </a:solidFill>
                <a:hlinkClick r:id="rId3"/>
              </a:rPr>
              <a:t>https://maps.google.com/maps?t=m&amp;layer=c&amp;cbp=13,176.39,,0,5.39&amp;panoid=0GuMYmPaBy5WU9Z2XLf2Ig&amp;cbll=63.734793,-68.515493&amp;ie=UTF8&amp;ll=63.725703,-68.494949&amp;spn=0.105625,0.41851&amp;z=12&amp;source=embed</a:t>
            </a:r>
          </a:p>
          <a:p>
            <a:pPr marL="457200" lvl="0" indent="-317500" rtl="0">
              <a:buClr>
                <a:schemeClr val="dk1"/>
              </a:buClr>
              <a:buSzPct val="212121"/>
              <a:buFont typeface="Arial"/>
              <a:buChar char="•"/>
            </a:pPr>
            <a:r>
              <a:rPr lang="en">
                <a:solidFill>
                  <a:schemeClr val="dk1"/>
                </a:solidFill>
              </a:rPr>
              <a:t> Or can explore Inuit art in this art museum that displays work from local artists (</a:t>
            </a:r>
            <a:r>
              <a:rPr lang="en" u="sng">
                <a:solidFill>
                  <a:schemeClr val="hlink"/>
                </a:solidFill>
                <a:hlinkClick r:id="rId4"/>
              </a:rPr>
              <a:t>https://maps.google.com/maps?hl=en-US&amp;ll=63.743403,-68.513564&amp;spn=0.003099,0.013078&amp;sll=63.743540,-68.513561&amp;layer=c&amp;cid=14519830636107279603&amp;panoid=nKGR-0gKkrcAAAQIt5s2pA&amp;cbp=13,290.62,,0,5.54&amp;gl=US&amp;t=m&amp;z=17&amp;cbll=63.743397,-68.513542</a:t>
            </a:r>
            <a:r>
              <a:rPr lang="en">
                <a:solidFill>
                  <a:schemeClr val="dk1"/>
                </a:solidFill>
              </a:rPr>
              <a:t>)</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Shape 27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79" name="Shape 27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317500" rtl="0">
              <a:buClr>
                <a:srgbClr val="000000"/>
              </a:buClr>
              <a:buSzPct val="212121"/>
              <a:buFont typeface="Arial"/>
              <a:buChar char="•"/>
            </a:pPr>
            <a:r>
              <a:rPr lang="en">
                <a:solidFill>
                  <a:schemeClr val="dk1"/>
                </a:solidFill>
              </a:rPr>
              <a:t>I hope we’ve given you some inspiration for how to use our tools and you’re ready to go off and give some of them a try.</a:t>
            </a:r>
          </a:p>
          <a:p>
            <a:endParaRPr lang="en">
              <a:solidFill>
                <a:schemeClr val="dk1"/>
              </a:solidFill>
            </a:endParaRPr>
          </a:p>
          <a:p>
            <a:endParaRPr lang="en">
              <a:solidFill>
                <a:schemeClr val="dk1"/>
              </a:solidFill>
            </a:endParaRPr>
          </a:p>
          <a:p>
            <a:endParaRPr lang="en">
              <a:solidFill>
                <a:schemeClr val="dk1"/>
              </a:solidFill>
            </a:endParaRPr>
          </a:p>
          <a:p>
            <a:endParaRPr lang="en">
              <a:solidFill>
                <a:schemeClr val="dk1"/>
              </a:solidFill>
            </a:endParaRPr>
          </a:p>
          <a:p>
            <a:endParaRPr lang="en">
              <a:solidFill>
                <a:schemeClr val="dk1"/>
              </a:solidFill>
            </a:endParaRPr>
          </a:p>
          <a:p>
            <a:endParaRPr lang="en">
              <a:solidFill>
                <a:schemeClr val="dk1"/>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Shape 28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89" name="Shape 28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Shape 295"/>
          <p:cNvSpPr txBox="1">
            <a:spLocks noGrp="1"/>
          </p:cNvSpPr>
          <p:nvPr>
            <p:ph type="body" idx="1"/>
          </p:nvPr>
        </p:nvSpPr>
        <p:spPr>
          <a:xfrm>
            <a:off x="617220" y="3909060"/>
            <a:ext cx="4937700" cy="3703200"/>
          </a:xfrm>
          <a:prstGeom prst="rect">
            <a:avLst/>
          </a:prstGeom>
          <a:noFill/>
          <a:ln>
            <a:noFill/>
          </a:ln>
        </p:spPr>
        <p:txBody>
          <a:bodyPr lIns="91425" tIns="91425" rIns="91425" bIns="91425" anchor="ctr" anchorCtr="0">
            <a:noAutofit/>
          </a:bodyPr>
          <a:lstStyle/>
          <a:p>
            <a:endParaRPr/>
          </a:p>
        </p:txBody>
      </p:sp>
      <p:sp>
        <p:nvSpPr>
          <p:cNvPr id="296" name="Shape 296"/>
          <p:cNvSpPr>
            <a:spLocks noGrp="1" noRot="1" noChangeAspect="1"/>
          </p:cNvSpPr>
          <p:nvPr>
            <p:ph type="sldImg" idx="2"/>
          </p:nvPr>
        </p:nvSpPr>
        <p:spPr>
          <a:xfrm>
            <a:off x="1028700" y="617538"/>
            <a:ext cx="4114800" cy="3086100"/>
          </a:xfrm>
          <a:custGeom>
            <a:avLst/>
            <a:gdLst/>
            <a:ahLst/>
            <a:cxnLst/>
            <a:rect l="0" t="0" r="0" b="0"/>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0" name="Shape 7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317500" rtl="0">
              <a:buClr>
                <a:srgbClr val="000000"/>
              </a:buClr>
              <a:buSzPct val="212121"/>
              <a:buFont typeface="Arial"/>
              <a:buChar char="•"/>
            </a:pPr>
            <a:r>
              <a:rPr lang="en"/>
              <a:t>Rebecca took her laptop with the Google Earth visualization and showed it at neighborhood meetings, council meetings, and to stakeholders.</a:t>
            </a:r>
          </a:p>
          <a:p>
            <a:pPr marL="457200" lvl="0" indent="-317500" rtl="0">
              <a:buClr>
                <a:srgbClr val="000000"/>
              </a:buClr>
              <a:buSzPct val="212121"/>
              <a:buFont typeface="Arial"/>
              <a:buChar char="•"/>
            </a:pPr>
            <a:r>
              <a:rPr lang="en"/>
              <a:t>When people saw the plan in Google Earth versus on paper, they realized how invasive the plan was - it made them sit up and take notice. The community started to mobilize around stopping the plan.</a:t>
            </a:r>
          </a:p>
          <a:p>
            <a:endParaRPr lang="e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Shape 7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8" name="Shape 7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317500" rtl="0">
              <a:buClr>
                <a:srgbClr val="000000"/>
              </a:buClr>
              <a:buSzPct val="212121"/>
              <a:buFont typeface="Arial"/>
              <a:buChar char="•"/>
            </a:pPr>
            <a:r>
              <a:rPr lang="en">
                <a:solidFill>
                  <a:schemeClr val="dk1"/>
                </a:solidFill>
              </a:rPr>
              <a:t>At this time, Google Earth was relatively new and most people had just used it to look at their home or plan their next trip. It was really one of the first times we know of that Google Earth had been used to visualize environmental impacts and played a role in grassroots activism.</a:t>
            </a:r>
          </a:p>
          <a:p>
            <a:pPr marL="457200" lvl="0" indent="-317500" rtl="0">
              <a:buClr>
                <a:srgbClr val="000000"/>
              </a:buClr>
              <a:buSzPct val="212121"/>
              <a:buFont typeface="Arial"/>
              <a:buChar char="•"/>
            </a:pPr>
            <a:r>
              <a:rPr lang="en">
                <a:solidFill>
                  <a:schemeClr val="dk1"/>
                </a:solidFill>
              </a:rPr>
              <a:t>Soon, the media caught on to this novel use of Google Earth and started covering the story.</a:t>
            </a:r>
          </a:p>
          <a:p>
            <a:pPr marL="457200" lvl="0" indent="-317500" rtl="0">
              <a:buClr>
                <a:srgbClr val="000000"/>
              </a:buClr>
              <a:buSzPct val="212121"/>
              <a:buFont typeface="Arial"/>
              <a:buChar char="•"/>
            </a:pPr>
            <a:r>
              <a:rPr lang="en">
                <a:solidFill>
                  <a:schemeClr val="dk1"/>
                </a:solidFill>
              </a:rPr>
              <a:t>Then, politicians from a state senator to Al Gore were asking her to give them a demo - it became big news.</a:t>
            </a:r>
          </a:p>
          <a:p>
            <a:endParaRPr lang="en">
              <a:solidFill>
                <a:schemeClr val="dk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Shape 8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0" name="Shape 9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317500" rtl="0">
              <a:buClr>
                <a:srgbClr val="000000"/>
              </a:buClr>
              <a:buSzPct val="212121"/>
              <a:buFont typeface="Arial"/>
              <a:buChar char="•"/>
            </a:pPr>
            <a:r>
              <a:rPr lang="en">
                <a:solidFill>
                  <a:schemeClr val="dk1"/>
                </a:solidFill>
              </a:rPr>
              <a:t>This story has a happy ending: not only did the community manage to shut down the logging proposal, the Google Earth visualization also helped to prove it was illegal.</a:t>
            </a:r>
          </a:p>
          <a:p>
            <a:pPr marL="457200" lvl="0" indent="-317500" rtl="0">
              <a:buClr>
                <a:srgbClr val="000000"/>
              </a:buClr>
              <a:buSzPct val="212121"/>
              <a:buFont typeface="Arial"/>
              <a:buChar char="•"/>
            </a:pPr>
            <a:r>
              <a:rPr lang="en">
                <a:solidFill>
                  <a:schemeClr val="dk1"/>
                </a:solidFill>
              </a:rPr>
              <a:t>After this victory, Rebecca started getting a LOT Of emails and phone calls from organizations around the world who wanted to use Google Earth in the same way, to visualize an issue in their own community.</a:t>
            </a:r>
          </a:p>
          <a:p>
            <a:pPr marL="457200" lvl="0" indent="-317500" rtl="0">
              <a:buClr>
                <a:srgbClr val="000000"/>
              </a:buClr>
              <a:buSzPct val="212121"/>
              <a:buFont typeface="Arial"/>
              <a:buChar char="•"/>
            </a:pPr>
            <a:r>
              <a:rPr lang="en">
                <a:solidFill>
                  <a:schemeClr val="dk1"/>
                </a:solidFill>
              </a:rPr>
              <a:t>Everyone was asking her how she did it.</a:t>
            </a:r>
          </a:p>
          <a:p>
            <a:endParaRPr lang="en">
              <a:solidFill>
                <a:schemeClr val="dk1"/>
              </a:solidFill>
            </a:endParaRPr>
          </a:p>
          <a:p>
            <a:endParaRPr lang="en">
              <a:solidFill>
                <a:schemeClr val="dk1"/>
              </a:solidFill>
            </a:endParaRPr>
          </a:p>
          <a:p>
            <a:endParaRPr lang="en">
              <a:solidFill>
                <a:schemeClr val="dk1"/>
              </a:solidFill>
            </a:endParaRPr>
          </a:p>
          <a:p>
            <a:endParaRPr lang="en">
              <a:solidFill>
                <a:schemeClr val="dk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Shape 9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8" name="Shape 9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317500" rtl="0">
              <a:buClr>
                <a:srgbClr val="000000"/>
              </a:buClr>
              <a:buSzPct val="212121"/>
              <a:buFont typeface="Arial"/>
              <a:buChar char="•"/>
            </a:pPr>
            <a:r>
              <a:rPr lang="en">
                <a:solidFill>
                  <a:schemeClr val="dk1"/>
                </a:solidFill>
              </a:rPr>
              <a:t>This is how our program – Google Earth Outreach - was born</a:t>
            </a:r>
          </a:p>
          <a:p>
            <a:pPr marL="457200" lvl="0" indent="-317500" rtl="0">
              <a:buClr>
                <a:srgbClr val="000000"/>
              </a:buClr>
              <a:buSzPct val="212121"/>
              <a:buFont typeface="Arial"/>
              <a:buChar char="•"/>
            </a:pPr>
            <a:r>
              <a:rPr lang="en">
                <a:solidFill>
                  <a:schemeClr val="dk1"/>
                </a:solidFill>
              </a:rPr>
              <a:t>Grew from Rebecca's 20% project (Google gives engineers 20% time to work on projects they are passionate about) to a full-time 10 person team within Google Earth / Maps.</a:t>
            </a:r>
          </a:p>
          <a:p>
            <a:pPr marL="457200" lvl="0" indent="-317500" rtl="0">
              <a:buClr>
                <a:srgbClr val="000000"/>
              </a:buClr>
              <a:buSzPct val="212121"/>
              <a:buFont typeface="Arial"/>
              <a:buChar char="•"/>
            </a:pPr>
            <a:r>
              <a:rPr lang="en">
                <a:solidFill>
                  <a:schemeClr val="dk1"/>
                </a:solidFill>
              </a:rPr>
              <a:t>We offer support and resources to organizations using Google Earth and Maps for public benefit</a:t>
            </a:r>
          </a:p>
          <a:p>
            <a:pPr marL="457200" lvl="0" indent="-317500" rtl="0">
              <a:buClr>
                <a:srgbClr val="000000"/>
              </a:buClr>
              <a:buSzPct val="212121"/>
              <a:buFont typeface="Arial"/>
              <a:buChar char="•"/>
            </a:pPr>
            <a:r>
              <a:rPr lang="en">
                <a:solidFill>
                  <a:schemeClr val="dk1"/>
                </a:solidFill>
              </a:rPr>
              <a:t>For the most part, we work with nonprofits, but we also work with indigenous peoples, UN bodies, developing-world governments and other organizations.</a:t>
            </a:r>
          </a:p>
          <a:p>
            <a:endParaRPr lang="en">
              <a:solidFill>
                <a:schemeClr val="dk1"/>
              </a:solidFill>
            </a:endParaRPr>
          </a:p>
          <a:p>
            <a:endParaRPr lang="en">
              <a:solidFill>
                <a:schemeClr val="dk1"/>
              </a:solidFill>
            </a:endParaRPr>
          </a:p>
          <a:p>
            <a:endParaRPr lang="en">
              <a:solidFill>
                <a:schemeClr val="dk1"/>
              </a:solidFill>
            </a:endParaRPr>
          </a:p>
          <a:p>
            <a:endParaRPr lang="en">
              <a:solidFill>
                <a:schemeClr val="dk1"/>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Shape 10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9" name="Shape 10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buNone/>
            </a:pPr>
            <a:r>
              <a:rPr lang="en">
                <a:solidFill>
                  <a:schemeClr val="dk1"/>
                </a:solidFill>
              </a:rPr>
              <a:t>We’ve found that people (especially in the public benefit world) like using Google tools because: </a:t>
            </a:r>
          </a:p>
          <a:p>
            <a:pPr marL="457200" lvl="0" indent="-317500" rtl="0">
              <a:buClr>
                <a:srgbClr val="000000"/>
              </a:buClr>
              <a:buSzPct val="212121"/>
              <a:buFont typeface="Arial"/>
              <a:buChar char="•"/>
            </a:pPr>
            <a:r>
              <a:rPr lang="en">
                <a:solidFill>
                  <a:schemeClr val="dk1"/>
                </a:solidFill>
              </a:rPr>
              <a:t>They’re cheap! Either you can use them for free or for professional software, nonprofits can get a software grant from our program.</a:t>
            </a:r>
          </a:p>
          <a:p>
            <a:pPr marL="457200" lvl="0" indent="-317500" rtl="0">
              <a:buClr>
                <a:srgbClr val="000000"/>
              </a:buClr>
              <a:buSzPct val="212121"/>
              <a:buFont typeface="Arial"/>
              <a:buChar char="•"/>
            </a:pPr>
            <a:r>
              <a:rPr lang="en">
                <a:solidFill>
                  <a:schemeClr val="dk1"/>
                </a:solidFill>
              </a:rPr>
              <a:t>They’re easy to access! You can download Google Earth for free, or you can use other mapping tools online with a free Google account.</a:t>
            </a:r>
          </a:p>
          <a:p>
            <a:pPr marL="457200" lvl="0" indent="-317500" rtl="0">
              <a:buClr>
                <a:srgbClr val="000000"/>
              </a:buClr>
              <a:buSzPct val="212121"/>
              <a:buFont typeface="Arial"/>
              <a:buChar char="•"/>
            </a:pPr>
            <a:r>
              <a:rPr lang="en">
                <a:solidFill>
                  <a:schemeClr val="dk1"/>
                </a:solidFill>
              </a:rPr>
              <a:t>No need for special training! The tools are intuitive and easy-to-learn, even for folks without a formal GIS training.</a:t>
            </a:r>
          </a:p>
          <a:p>
            <a:pPr marL="457200" lvl="0" indent="-317500" rtl="0">
              <a:buClr>
                <a:srgbClr val="000000"/>
              </a:buClr>
              <a:buSzPct val="212121"/>
              <a:buFont typeface="Arial"/>
              <a:buChar char="•"/>
            </a:pPr>
            <a:r>
              <a:rPr lang="en">
                <a:solidFill>
                  <a:schemeClr val="dk1"/>
                </a:solidFill>
              </a:rPr>
              <a:t>Over 1 billion people use Google Earth / Maps, so when you share your data in Google Earth / Maps, people automatically recognize how to interact with it.</a:t>
            </a:r>
          </a:p>
          <a:p>
            <a:endParaRPr lang="en">
              <a:solidFill>
                <a:schemeClr val="dk1"/>
              </a:solidFill>
            </a:endParaRPr>
          </a:p>
          <a:p>
            <a:endParaRPr lang="en">
              <a:solidFill>
                <a:schemeClr val="dk1"/>
              </a:solidFill>
            </a:endParaRPr>
          </a:p>
          <a:p>
            <a:endParaRPr lang="en">
              <a:solidFill>
                <a:schemeClr val="dk1"/>
              </a:solidFill>
            </a:endParaRPr>
          </a:p>
          <a:p>
            <a:endParaRPr lang="en">
              <a:solidFill>
                <a:schemeClr val="dk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Shape 12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5" name="Shape 12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317500" rtl="0">
              <a:buClr>
                <a:srgbClr val="000000"/>
              </a:buClr>
              <a:buSzPct val="212121"/>
              <a:buFont typeface="Arial"/>
              <a:buChar char="•"/>
            </a:pPr>
            <a:r>
              <a:rPr lang="en">
                <a:solidFill>
                  <a:schemeClr val="dk1"/>
                </a:solidFill>
              </a:rPr>
              <a:t>A lot of times when people think about the advantage of using Google tools, they usually think about my last point: that you can reach over 1 billion users of Google Earth / Maps.</a:t>
            </a:r>
          </a:p>
          <a:p>
            <a:pPr marL="457200" lvl="0" indent="-317500" rtl="0">
              <a:buClr>
                <a:srgbClr val="000000"/>
              </a:buClr>
              <a:buSzPct val="212121"/>
              <a:buFont typeface="Arial"/>
              <a:buChar char="•"/>
            </a:pPr>
            <a:r>
              <a:rPr lang="en">
                <a:solidFill>
                  <a:schemeClr val="dk1"/>
                </a:solidFill>
              </a:rPr>
              <a:t>While that’s true, it’s important to understand that you control your own data in Google tools.</a:t>
            </a:r>
          </a:p>
          <a:p>
            <a:pPr marL="457200" lvl="0" indent="-317500" rtl="0">
              <a:buClr>
                <a:srgbClr val="000000"/>
              </a:buClr>
              <a:buSzPct val="212121"/>
              <a:buFont typeface="Arial"/>
              <a:buChar char="•"/>
            </a:pPr>
            <a:r>
              <a:rPr lang="en">
                <a:solidFill>
                  <a:schemeClr val="dk1"/>
                </a:solidFill>
              </a:rPr>
              <a:t>You see, when you create maps using Google, what Google is providing you with is the tool (i.e Google Earth) and the base map data (satellite imagery, terrain, roads, etc.). This Google base map data is public - anyone in the world can see and use it.</a:t>
            </a:r>
          </a:p>
          <a:p>
            <a:pPr marL="457200" lvl="0" indent="-317500" rtl="0">
              <a:buClr>
                <a:srgbClr val="000000"/>
              </a:buClr>
              <a:buSzPct val="212121"/>
              <a:buFont typeface="Arial"/>
              <a:buChar char="•"/>
            </a:pPr>
            <a:r>
              <a:rPr lang="en">
                <a:solidFill>
                  <a:schemeClr val="dk1"/>
                </a:solidFill>
              </a:rPr>
              <a:t>Using Google Earth, you can create your own custom layers (for ex: sites of significance, historical points of interest, land claims, assets, etc.) on top of this base map data.</a:t>
            </a:r>
          </a:p>
          <a:p>
            <a:pPr marL="457200" lvl="0" indent="-317500" rtl="0">
              <a:buClr>
                <a:srgbClr val="000000"/>
              </a:buClr>
              <a:buSzPct val="212121"/>
              <a:buFont typeface="Arial"/>
              <a:buChar char="•"/>
            </a:pPr>
            <a:r>
              <a:rPr lang="en">
                <a:solidFill>
                  <a:schemeClr val="dk1"/>
                </a:solidFill>
              </a:rPr>
              <a:t>Any custom map layers you create using Google Earth and Maps, you control the data and you can choose whether to share your data and who you share it with…whether that’s one other person, a group of people or the world.</a:t>
            </a:r>
          </a:p>
          <a:p>
            <a:pPr marL="457200" lvl="0" indent="-317500" rtl="0">
              <a:buClr>
                <a:srgbClr val="000000"/>
              </a:buClr>
              <a:buSzPct val="212121"/>
              <a:buFont typeface="Arial"/>
              <a:buChar char="•"/>
            </a:pPr>
            <a:r>
              <a:rPr lang="en">
                <a:solidFill>
                  <a:schemeClr val="dk1"/>
                </a:solidFill>
              </a:rPr>
              <a:t>We take the security and privacy of your data very seriously.</a:t>
            </a:r>
          </a:p>
          <a:p>
            <a:endParaRPr lang="en">
              <a:solidFill>
                <a:schemeClr val="dk1"/>
              </a:solidFill>
            </a:endParaRPr>
          </a:p>
          <a:p>
            <a:endParaRPr lang="en">
              <a:solidFill>
                <a:schemeClr val="dk1"/>
              </a:solidFill>
            </a:endParaRPr>
          </a:p>
          <a:p>
            <a:endParaRPr lang="en">
              <a:solidFill>
                <a:schemeClr val="dk1"/>
              </a:solidFill>
            </a:endParaRPr>
          </a:p>
          <a:p>
            <a:endParaRPr lang="en">
              <a:solidFill>
                <a:schemeClr val="dk1"/>
              </a:solidFill>
            </a:endParaRPr>
          </a:p>
          <a:p>
            <a:endParaRPr lang="en">
              <a:solidFill>
                <a:schemeClr val="dk1"/>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Shape 13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4" name="Shape 13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317500" rtl="0">
              <a:buClr>
                <a:srgbClr val="000000"/>
              </a:buClr>
              <a:buSzPct val="212121"/>
              <a:buFont typeface="Arial"/>
              <a:buChar char="•"/>
            </a:pPr>
            <a:r>
              <a:rPr lang="en">
                <a:solidFill>
                  <a:srgbClr val="595959"/>
                </a:solidFill>
              </a:rPr>
              <a:t>Since Google Earth Outreach was founded back in 2005, we’ve seen indigenous peoples use Earth / Maps to support sustainable development, land use planning and preservation of traditional knowledge.</a:t>
            </a:r>
          </a:p>
          <a:p>
            <a:pPr marL="457200" lvl="0" indent="-317500" rtl="0">
              <a:buClr>
                <a:srgbClr val="000000"/>
              </a:buClr>
              <a:buSzPct val="212121"/>
              <a:buFont typeface="Arial"/>
              <a:buChar char="•"/>
            </a:pPr>
            <a:r>
              <a:rPr lang="en">
                <a:solidFill>
                  <a:srgbClr val="595959"/>
                </a:solidFill>
              </a:rPr>
              <a:t>Today, I’m going to share with you how they did it.</a:t>
            </a:r>
          </a:p>
          <a:p>
            <a:pPr marL="457200" lvl="0" indent="-317500" rtl="0">
              <a:buClr>
                <a:srgbClr val="000000"/>
              </a:buClr>
              <a:buSzPct val="212121"/>
              <a:buFont typeface="Arial"/>
              <a:buChar char="•"/>
            </a:pPr>
            <a:r>
              <a:rPr lang="en">
                <a:solidFill>
                  <a:schemeClr val="dk1"/>
                </a:solidFill>
              </a:rPr>
              <a:t>One of the ways indigenous people are using our tools is to create their own custom map layers: of traditional knowledge, place names, land management, sustainable energy projects, and more.</a:t>
            </a:r>
          </a:p>
          <a:p>
            <a:pPr marL="457200" lvl="0" indent="-317500" rtl="0">
              <a:buClr>
                <a:srgbClr val="000000"/>
              </a:buClr>
              <a:buSzPct val="212121"/>
              <a:buFont typeface="Arial"/>
              <a:buChar char="•"/>
            </a:pPr>
            <a:r>
              <a:rPr lang="en">
                <a:solidFill>
                  <a:srgbClr val="595959"/>
                </a:solidFill>
              </a:rPr>
              <a:t>Let’s take a look at a few examples...</a:t>
            </a:r>
          </a:p>
          <a:p>
            <a:endParaRPr lang="en">
              <a:solidFill>
                <a:srgbClr val="595959"/>
              </a:solidFill>
            </a:endParaRPr>
          </a:p>
          <a:p>
            <a:endParaRPr lang="en">
              <a:solidFill>
                <a:srgbClr val="595959"/>
              </a:solidFill>
            </a:endParaRPr>
          </a:p>
          <a:p>
            <a:endParaRPr lang="en">
              <a:solidFill>
                <a:srgbClr val="595959"/>
              </a:solidFill>
            </a:endParaRPr>
          </a:p>
          <a:p>
            <a:endParaRPr lang="en">
              <a:solidFill>
                <a:srgbClr val="595959"/>
              </a:solidFill>
            </a:endParaRPr>
          </a:p>
          <a:p>
            <a:endParaRPr lang="en">
              <a:solidFill>
                <a:srgbClr val="595959"/>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7"/>
        <p:cNvGrpSpPr/>
        <p:nvPr/>
      </p:nvGrpSpPr>
      <p:grpSpPr>
        <a:xfrm>
          <a:off x="0" y="0"/>
          <a:ext cx="0" cy="0"/>
          <a:chOff x="0" y="0"/>
          <a:chExt cx="0" cy="0"/>
        </a:xfrm>
      </p:grpSpPr>
      <p:sp>
        <p:nvSpPr>
          <p:cNvPr id="8" name="Shape 8"/>
          <p:cNvSpPr txBox="1">
            <a:spLocks noGrp="1"/>
          </p:cNvSpPr>
          <p:nvPr>
            <p:ph type="ctrTitle"/>
          </p:nvPr>
        </p:nvSpPr>
        <p:spPr>
          <a:xfrm>
            <a:off x="685800" y="2111123"/>
            <a:ext cx="7772400" cy="1546500"/>
          </a:xfrm>
          <a:prstGeom prst="rect">
            <a:avLst/>
          </a:prstGeom>
        </p:spPr>
        <p:txBody>
          <a:bodyPr lIns="91425" tIns="91425" rIns="91425" bIns="91425" anchor="b" anchorCtr="0"/>
          <a:lstStyle>
            <a:lvl1pPr indent="304800" algn="ctr">
              <a:buSzPct val="100000"/>
              <a:defRPr sz="4800"/>
            </a:lvl1pPr>
            <a:lvl2pPr indent="304800" algn="ctr">
              <a:buSzPct val="100000"/>
              <a:defRPr sz="4800"/>
            </a:lvl2pPr>
            <a:lvl3pPr indent="304800" algn="ctr">
              <a:buSzPct val="100000"/>
              <a:defRPr sz="4800"/>
            </a:lvl3pPr>
            <a:lvl4pPr indent="304800" algn="ctr">
              <a:buSzPct val="100000"/>
              <a:defRPr sz="4800"/>
            </a:lvl4pPr>
            <a:lvl5pPr indent="304800" algn="ctr">
              <a:buSzPct val="100000"/>
              <a:defRPr sz="4800"/>
            </a:lvl5pPr>
            <a:lvl6pPr indent="304800" algn="ctr">
              <a:buSzPct val="100000"/>
              <a:defRPr sz="4800"/>
            </a:lvl6pPr>
            <a:lvl7pPr indent="304800" algn="ctr">
              <a:buSzPct val="100000"/>
              <a:defRPr sz="4800"/>
            </a:lvl7pPr>
            <a:lvl8pPr indent="304800" algn="ctr">
              <a:buSzPct val="100000"/>
              <a:defRPr sz="4800"/>
            </a:lvl8pPr>
            <a:lvl9pPr indent="304800" algn="ctr">
              <a:buSzPct val="100000"/>
              <a:defRPr sz="4800"/>
            </a:lvl9pPr>
          </a:lstStyle>
          <a:p>
            <a:endParaRPr/>
          </a:p>
        </p:txBody>
      </p:sp>
      <p:sp>
        <p:nvSpPr>
          <p:cNvPr id="9" name="Shape 9"/>
          <p:cNvSpPr txBox="1">
            <a:spLocks noGrp="1"/>
          </p:cNvSpPr>
          <p:nvPr>
            <p:ph type="subTitle" idx="1"/>
          </p:nvPr>
        </p:nvSpPr>
        <p:spPr>
          <a:xfrm>
            <a:off x="685800" y="3786737"/>
            <a:ext cx="7772400" cy="1046400"/>
          </a:xfrm>
          <a:prstGeom prst="rect">
            <a:avLst/>
          </a:prstGeom>
        </p:spPr>
        <p:txBody>
          <a:bodyPr lIns="91425" tIns="91425" rIns="91425" bIns="91425" anchor="t" anchorCtr="0"/>
          <a:lstStyle>
            <a:lvl1pPr marL="0" algn="ctr">
              <a:spcBef>
                <a:spcPts val="0"/>
              </a:spcBef>
              <a:buClr>
                <a:schemeClr val="dk2"/>
              </a:buClr>
              <a:buNone/>
              <a:defRPr>
                <a:solidFill>
                  <a:schemeClr val="dk2"/>
                </a:solidFill>
              </a:defRPr>
            </a:lvl1pPr>
            <a:lvl2pPr marL="0" indent="190500" algn="ctr">
              <a:spcBef>
                <a:spcPts val="0"/>
              </a:spcBef>
              <a:buClr>
                <a:schemeClr val="dk2"/>
              </a:buClr>
              <a:buSzPct val="100000"/>
              <a:buNone/>
              <a:defRPr sz="3000">
                <a:solidFill>
                  <a:schemeClr val="dk2"/>
                </a:solidFill>
              </a:defRPr>
            </a:lvl2pPr>
            <a:lvl3pPr marL="0" indent="190500" algn="ctr">
              <a:spcBef>
                <a:spcPts val="0"/>
              </a:spcBef>
              <a:buClr>
                <a:schemeClr val="dk2"/>
              </a:buClr>
              <a:buSzPct val="100000"/>
              <a:buNone/>
              <a:defRPr sz="3000">
                <a:solidFill>
                  <a:schemeClr val="dk2"/>
                </a:solidFill>
              </a:defRPr>
            </a:lvl3pPr>
            <a:lvl4pPr marL="0" indent="190500" algn="ctr">
              <a:spcBef>
                <a:spcPts val="0"/>
              </a:spcBef>
              <a:buClr>
                <a:schemeClr val="dk2"/>
              </a:buClr>
              <a:buSzPct val="100000"/>
              <a:buNone/>
              <a:defRPr sz="3000">
                <a:solidFill>
                  <a:schemeClr val="dk2"/>
                </a:solidFill>
              </a:defRPr>
            </a:lvl4pPr>
            <a:lvl5pPr marL="0" indent="190500" algn="ctr">
              <a:spcBef>
                <a:spcPts val="0"/>
              </a:spcBef>
              <a:buClr>
                <a:schemeClr val="dk2"/>
              </a:buClr>
              <a:buSzPct val="100000"/>
              <a:buNone/>
              <a:defRPr sz="3000">
                <a:solidFill>
                  <a:schemeClr val="dk2"/>
                </a:solidFill>
              </a:defRPr>
            </a:lvl5pPr>
            <a:lvl6pPr marL="0" indent="190500" algn="ctr">
              <a:spcBef>
                <a:spcPts val="0"/>
              </a:spcBef>
              <a:buClr>
                <a:schemeClr val="dk2"/>
              </a:buClr>
              <a:buSzPct val="100000"/>
              <a:buNone/>
              <a:defRPr sz="3000">
                <a:solidFill>
                  <a:schemeClr val="dk2"/>
                </a:solidFill>
              </a:defRPr>
            </a:lvl6pPr>
            <a:lvl7pPr marL="0" indent="190500" algn="ctr">
              <a:spcBef>
                <a:spcPts val="0"/>
              </a:spcBef>
              <a:buClr>
                <a:schemeClr val="dk2"/>
              </a:buClr>
              <a:buSzPct val="100000"/>
              <a:buNone/>
              <a:defRPr sz="3000">
                <a:solidFill>
                  <a:schemeClr val="dk2"/>
                </a:solidFill>
              </a:defRPr>
            </a:lvl7pPr>
            <a:lvl8pPr marL="0" indent="190500" algn="ctr">
              <a:spcBef>
                <a:spcPts val="0"/>
              </a:spcBef>
              <a:buClr>
                <a:schemeClr val="dk2"/>
              </a:buClr>
              <a:buSzPct val="100000"/>
              <a:buNone/>
              <a:defRPr sz="3000">
                <a:solidFill>
                  <a:schemeClr val="dk2"/>
                </a:solidFill>
              </a:defRPr>
            </a:lvl8pPr>
            <a:lvl9pPr marL="0" indent="190500" algn="ctr">
              <a:spcBef>
                <a:spcPts val="0"/>
              </a:spcBef>
              <a:buClr>
                <a:schemeClr val="dk2"/>
              </a:buClr>
              <a:buSzPct val="100000"/>
              <a:buNone/>
              <a:defRPr sz="3000">
                <a:solidFill>
                  <a:schemeClr val="dk2"/>
                </a:solidFil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BLANK_2">
    <p:spTree>
      <p:nvGrpSpPr>
        <p:cNvPr id="1" name="Shape 38"/>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OBJECT">
    <p:spTree>
      <p:nvGrpSpPr>
        <p:cNvPr id="1" name="Shape 39"/>
        <p:cNvGrpSpPr/>
        <p:nvPr/>
      </p:nvGrpSpPr>
      <p:grpSpPr>
        <a:xfrm>
          <a:off x="0" y="0"/>
          <a:ext cx="0" cy="0"/>
          <a:chOff x="0" y="0"/>
          <a:chExt cx="0" cy="0"/>
        </a:xfrm>
      </p:grpSpPr>
      <p:sp>
        <p:nvSpPr>
          <p:cNvPr id="40" name="Shape 40"/>
          <p:cNvSpPr txBox="1">
            <a:spLocks noGrp="1"/>
          </p:cNvSpPr>
          <p:nvPr>
            <p:ph type="title"/>
          </p:nvPr>
        </p:nvSpPr>
        <p:spPr>
          <a:xfrm>
            <a:off x="685800" y="608647"/>
            <a:ext cx="7772400" cy="1144500"/>
          </a:xfrm>
          <a:prstGeom prst="rect">
            <a:avLst/>
          </a:prstGeom>
          <a:noFill/>
          <a:ln>
            <a:noFill/>
          </a:ln>
        </p:spPr>
        <p:txBody>
          <a:bodyPr lIns="91425" tIns="91425" rIns="91425" bIns="91425" anchor="ctr" anchorCtr="0"/>
          <a:lstStyle>
            <a:lvl1pPr marL="0" marR="0" indent="0" algn="ctr" rtl="0">
              <a:lnSpc>
                <a:spcPct val="100000"/>
              </a:lnSpc>
              <a:spcBef>
                <a:spcPts val="0"/>
              </a:spcBef>
              <a:spcAft>
                <a:spcPts val="0"/>
              </a:spcAft>
              <a:defRPr sz="4400" b="0" i="0" u="none" strike="noStrike" cap="none" baseline="0">
                <a:solidFill>
                  <a:schemeClr val="dk2"/>
                </a:solidFill>
                <a:latin typeface="Times New Roman"/>
                <a:ea typeface="Times New Roman"/>
                <a:cs typeface="Times New Roman"/>
                <a:sym typeface="Times New Roman"/>
              </a:defRPr>
            </a:lvl1pPr>
            <a:lvl2pPr marL="0" marR="0" indent="0" algn="ctr" rtl="0">
              <a:lnSpc>
                <a:spcPct val="100000"/>
              </a:lnSpc>
              <a:spcBef>
                <a:spcPts val="0"/>
              </a:spcBef>
              <a:spcAft>
                <a:spcPts val="0"/>
              </a:spcAft>
              <a:defRPr sz="4400" b="0" i="0" u="none" strike="noStrike" cap="none" baseline="0">
                <a:solidFill>
                  <a:schemeClr val="dk2"/>
                </a:solidFill>
                <a:latin typeface="Times New Roman"/>
                <a:ea typeface="Times New Roman"/>
                <a:cs typeface="Times New Roman"/>
                <a:sym typeface="Times New Roman"/>
              </a:defRPr>
            </a:lvl2pPr>
            <a:lvl3pPr marL="0" marR="0" indent="0" algn="ctr" rtl="0">
              <a:lnSpc>
                <a:spcPct val="100000"/>
              </a:lnSpc>
              <a:spcBef>
                <a:spcPts val="0"/>
              </a:spcBef>
              <a:spcAft>
                <a:spcPts val="0"/>
              </a:spcAft>
              <a:defRPr sz="4400" b="0" i="0" u="none" strike="noStrike" cap="none" baseline="0">
                <a:solidFill>
                  <a:schemeClr val="dk2"/>
                </a:solidFill>
                <a:latin typeface="Times New Roman"/>
                <a:ea typeface="Times New Roman"/>
                <a:cs typeface="Times New Roman"/>
                <a:sym typeface="Times New Roman"/>
              </a:defRPr>
            </a:lvl3pPr>
            <a:lvl4pPr marL="0" marR="0" indent="0" algn="ctr" rtl="0">
              <a:lnSpc>
                <a:spcPct val="100000"/>
              </a:lnSpc>
              <a:spcBef>
                <a:spcPts val="0"/>
              </a:spcBef>
              <a:spcAft>
                <a:spcPts val="0"/>
              </a:spcAft>
              <a:defRPr sz="4400" b="0" i="0" u="none" strike="noStrike" cap="none" baseline="0">
                <a:solidFill>
                  <a:schemeClr val="dk2"/>
                </a:solidFill>
                <a:latin typeface="Times New Roman"/>
                <a:ea typeface="Times New Roman"/>
                <a:cs typeface="Times New Roman"/>
                <a:sym typeface="Times New Roman"/>
              </a:defRPr>
            </a:lvl4pPr>
            <a:lvl5pPr marL="0" marR="0" indent="0" algn="ctr" rtl="0">
              <a:lnSpc>
                <a:spcPct val="100000"/>
              </a:lnSpc>
              <a:spcBef>
                <a:spcPts val="0"/>
              </a:spcBef>
              <a:spcAft>
                <a:spcPts val="0"/>
              </a:spcAft>
              <a:defRPr sz="4400" b="0" i="0" u="none" strike="noStrike" cap="none" baseline="0">
                <a:solidFill>
                  <a:schemeClr val="dk2"/>
                </a:solidFill>
                <a:latin typeface="Times New Roman"/>
                <a:ea typeface="Times New Roman"/>
                <a:cs typeface="Times New Roman"/>
                <a:sym typeface="Times New Roman"/>
              </a:defRPr>
            </a:lvl5pPr>
            <a:lvl6pPr marL="0" marR="0" indent="0" algn="ctr" rtl="0">
              <a:lnSpc>
                <a:spcPct val="100000"/>
              </a:lnSpc>
              <a:spcBef>
                <a:spcPts val="0"/>
              </a:spcBef>
              <a:spcAft>
                <a:spcPts val="0"/>
              </a:spcAft>
              <a:defRPr sz="4400" b="0" i="0" u="none" strike="noStrike" cap="none" baseline="0">
                <a:solidFill>
                  <a:schemeClr val="dk2"/>
                </a:solidFill>
                <a:latin typeface="Times New Roman"/>
                <a:ea typeface="Times New Roman"/>
                <a:cs typeface="Times New Roman"/>
                <a:sym typeface="Times New Roman"/>
              </a:defRPr>
            </a:lvl6pPr>
            <a:lvl7pPr marL="0" marR="0" indent="0" algn="ctr" rtl="0">
              <a:lnSpc>
                <a:spcPct val="100000"/>
              </a:lnSpc>
              <a:spcBef>
                <a:spcPts val="0"/>
              </a:spcBef>
              <a:spcAft>
                <a:spcPts val="0"/>
              </a:spcAft>
              <a:defRPr sz="4400" b="0" i="0" u="none" strike="noStrike" cap="none" baseline="0">
                <a:solidFill>
                  <a:schemeClr val="dk2"/>
                </a:solidFill>
                <a:latin typeface="Times New Roman"/>
                <a:ea typeface="Times New Roman"/>
                <a:cs typeface="Times New Roman"/>
                <a:sym typeface="Times New Roman"/>
              </a:defRPr>
            </a:lvl7pPr>
            <a:lvl8pPr marL="0" marR="0" indent="0" algn="ctr" rtl="0">
              <a:lnSpc>
                <a:spcPct val="100000"/>
              </a:lnSpc>
              <a:spcBef>
                <a:spcPts val="0"/>
              </a:spcBef>
              <a:spcAft>
                <a:spcPts val="0"/>
              </a:spcAft>
              <a:defRPr sz="4400" b="0" i="0" u="none" strike="noStrike" cap="none" baseline="0">
                <a:solidFill>
                  <a:schemeClr val="dk2"/>
                </a:solidFill>
                <a:latin typeface="Times New Roman"/>
                <a:ea typeface="Times New Roman"/>
                <a:cs typeface="Times New Roman"/>
                <a:sym typeface="Times New Roman"/>
              </a:defRPr>
            </a:lvl8pPr>
            <a:lvl9pPr marL="0" marR="0" indent="0" algn="ctr" rtl="0">
              <a:lnSpc>
                <a:spcPct val="100000"/>
              </a:lnSpc>
              <a:spcBef>
                <a:spcPts val="0"/>
              </a:spcBef>
              <a:spcAft>
                <a:spcPts val="0"/>
              </a:spcAft>
              <a:defRPr sz="4400" b="0" i="0" u="none" strike="noStrike" cap="none" baseline="0">
                <a:solidFill>
                  <a:schemeClr val="dk2"/>
                </a:solidFill>
                <a:latin typeface="Times New Roman"/>
                <a:ea typeface="Times New Roman"/>
                <a:cs typeface="Times New Roman"/>
                <a:sym typeface="Times New Roman"/>
              </a:defRPr>
            </a:lvl9pPr>
          </a:lstStyle>
          <a:p>
            <a:endParaRPr/>
          </a:p>
        </p:txBody>
      </p:sp>
      <p:sp>
        <p:nvSpPr>
          <p:cNvPr id="41" name="Shape 41"/>
          <p:cNvSpPr txBox="1">
            <a:spLocks noGrp="1"/>
          </p:cNvSpPr>
          <p:nvPr>
            <p:ph type="body" idx="1"/>
          </p:nvPr>
        </p:nvSpPr>
        <p:spPr>
          <a:xfrm>
            <a:off x="685800" y="1980247"/>
            <a:ext cx="7772400" cy="4116299"/>
          </a:xfrm>
          <a:prstGeom prst="rect">
            <a:avLst/>
          </a:prstGeom>
          <a:noFill/>
          <a:ln>
            <a:noFill/>
          </a:ln>
        </p:spPr>
        <p:txBody>
          <a:bodyPr lIns="91425" tIns="91425" rIns="91425" bIns="91425" anchor="t" anchorCtr="0"/>
          <a:lstStyle>
            <a:lvl1pPr marL="0" marR="0" indent="234950" algn="l" rtl="0">
              <a:lnSpc>
                <a:spcPct val="100000"/>
              </a:lnSpc>
              <a:spcBef>
                <a:spcPts val="640"/>
              </a:spcBef>
              <a:spcAft>
                <a:spcPts val="0"/>
              </a:spcAft>
              <a:buClr>
                <a:schemeClr val="dk1"/>
              </a:buClr>
              <a:buFont typeface="Arial"/>
              <a:buChar char="•"/>
              <a:defRPr sz="3200" b="0" i="0" u="none" strike="noStrike" cap="none" baseline="0">
                <a:solidFill>
                  <a:schemeClr val="dk1"/>
                </a:solidFill>
                <a:latin typeface="Times New Roman"/>
                <a:ea typeface="Times New Roman"/>
                <a:cs typeface="Times New Roman"/>
                <a:sym typeface="Times New Roman"/>
              </a:defRPr>
            </a:lvl1pPr>
            <a:lvl2pPr marL="742950" marR="0" indent="-76200" algn="l" rtl="0">
              <a:lnSpc>
                <a:spcPct val="100000"/>
              </a:lnSpc>
              <a:spcBef>
                <a:spcPts val="560"/>
              </a:spcBef>
              <a:spcAft>
                <a:spcPts val="0"/>
              </a:spcAft>
              <a:buFont typeface="Arial"/>
              <a:buChar char="•"/>
              <a:defRPr sz="2800" b="0" i="0" u="none" strike="noStrike" cap="none" baseline="0"/>
            </a:lvl2pPr>
            <a:lvl3pPr marL="1143000" marR="0" indent="-47625" algn="l" rtl="0">
              <a:lnSpc>
                <a:spcPct val="100000"/>
              </a:lnSpc>
              <a:spcBef>
                <a:spcPts val="480"/>
              </a:spcBef>
              <a:spcAft>
                <a:spcPts val="0"/>
              </a:spcAft>
              <a:buFont typeface="Arial"/>
              <a:buChar char="•"/>
              <a:defRPr sz="2400" b="0" i="0" u="none" strike="noStrike" cap="none" baseline="0"/>
            </a:lvl3pPr>
            <a:lvl4pPr marL="1600200" marR="0" indent="-76200" algn="l" rtl="0">
              <a:lnSpc>
                <a:spcPct val="100000"/>
              </a:lnSpc>
              <a:spcBef>
                <a:spcPts val="400"/>
              </a:spcBef>
              <a:spcAft>
                <a:spcPts val="0"/>
              </a:spcAft>
              <a:buFont typeface="Arial"/>
              <a:buChar char="•"/>
              <a:defRPr sz="2000" b="0" i="0" u="none" strike="noStrike" cap="none" baseline="0"/>
            </a:lvl4pPr>
            <a:lvl5pPr marL="2057400" marR="0" indent="-76200" algn="l" rtl="0">
              <a:lnSpc>
                <a:spcPct val="100000"/>
              </a:lnSpc>
              <a:spcBef>
                <a:spcPts val="400"/>
              </a:spcBef>
              <a:spcAft>
                <a:spcPts val="0"/>
              </a:spcAft>
              <a:buFont typeface="Arial"/>
              <a:buChar char="•"/>
              <a:defRPr sz="2000" b="0" i="0" u="none" strike="noStrike" cap="none" baseline="0"/>
            </a:lvl5pPr>
            <a:lvl6pPr marL="2514600" marR="0" indent="6350" algn="l" rtl="0">
              <a:lnSpc>
                <a:spcPct val="100000"/>
              </a:lnSpc>
              <a:spcBef>
                <a:spcPts val="640"/>
              </a:spcBef>
              <a:spcAft>
                <a:spcPts val="0"/>
              </a:spcAft>
              <a:buClr>
                <a:schemeClr val="dk1"/>
              </a:buClr>
              <a:buFont typeface="Arial"/>
              <a:buChar char="•"/>
              <a:defRPr sz="3200" b="0" i="0" u="none" strike="noStrike" cap="none" baseline="0">
                <a:solidFill>
                  <a:schemeClr val="dk1"/>
                </a:solidFill>
                <a:latin typeface="Times New Roman"/>
                <a:ea typeface="Times New Roman"/>
                <a:cs typeface="Times New Roman"/>
                <a:sym typeface="Times New Roman"/>
              </a:defRPr>
            </a:lvl6pPr>
            <a:lvl7pPr marL="2971800" marR="0" indent="6350" algn="l" rtl="0">
              <a:lnSpc>
                <a:spcPct val="100000"/>
              </a:lnSpc>
              <a:spcBef>
                <a:spcPts val="640"/>
              </a:spcBef>
              <a:spcAft>
                <a:spcPts val="0"/>
              </a:spcAft>
              <a:buClr>
                <a:schemeClr val="dk1"/>
              </a:buClr>
              <a:buFont typeface="Arial"/>
              <a:buChar char="•"/>
              <a:defRPr sz="3200" b="0" i="0" u="none" strike="noStrike" cap="none" baseline="0">
                <a:solidFill>
                  <a:schemeClr val="dk1"/>
                </a:solidFill>
                <a:latin typeface="Times New Roman"/>
                <a:ea typeface="Times New Roman"/>
                <a:cs typeface="Times New Roman"/>
                <a:sym typeface="Times New Roman"/>
              </a:defRPr>
            </a:lvl7pPr>
            <a:lvl8pPr marL="3429000" marR="0" indent="6350" algn="l" rtl="0">
              <a:lnSpc>
                <a:spcPct val="100000"/>
              </a:lnSpc>
              <a:spcBef>
                <a:spcPts val="640"/>
              </a:spcBef>
              <a:spcAft>
                <a:spcPts val="0"/>
              </a:spcAft>
              <a:buClr>
                <a:schemeClr val="dk1"/>
              </a:buClr>
              <a:buFont typeface="Arial"/>
              <a:buChar char="•"/>
              <a:defRPr sz="3200" b="0" i="0" u="none" strike="noStrike" cap="none" baseline="0">
                <a:solidFill>
                  <a:schemeClr val="dk1"/>
                </a:solidFill>
                <a:latin typeface="Times New Roman"/>
                <a:ea typeface="Times New Roman"/>
                <a:cs typeface="Times New Roman"/>
                <a:sym typeface="Times New Roman"/>
              </a:defRPr>
            </a:lvl8pPr>
            <a:lvl9pPr marL="3886200" marR="0" indent="6350" algn="l" rtl="0">
              <a:lnSpc>
                <a:spcPct val="100000"/>
              </a:lnSpc>
              <a:spcBef>
                <a:spcPts val="640"/>
              </a:spcBef>
              <a:spcAft>
                <a:spcPts val="0"/>
              </a:spcAft>
              <a:buClr>
                <a:schemeClr val="dk1"/>
              </a:buClr>
              <a:buFont typeface="Arial"/>
              <a:buChar char="•"/>
              <a:defRPr sz="3200" b="0" i="0" u="none" strike="noStrike" cap="none" baseline="0">
                <a:solidFill>
                  <a:schemeClr val="dk1"/>
                </a:solidFill>
                <a:latin typeface="Times New Roman"/>
                <a:ea typeface="Times New Roman"/>
                <a:cs typeface="Times New Roman"/>
                <a:sym typeface="Times New Roman"/>
              </a:defRPr>
            </a:lvl9pPr>
          </a:lstStyle>
          <a:p>
            <a:endParaRPr/>
          </a:p>
        </p:txBody>
      </p:sp>
      <p:sp>
        <p:nvSpPr>
          <p:cNvPr id="42" name="Shape 42"/>
          <p:cNvSpPr txBox="1">
            <a:spLocks noGrp="1"/>
          </p:cNvSpPr>
          <p:nvPr>
            <p:ph type="sldNum" idx="12"/>
          </p:nvPr>
        </p:nvSpPr>
        <p:spPr>
          <a:xfrm>
            <a:off x="6552246" y="6247923"/>
            <a:ext cx="1907400" cy="458699"/>
          </a:xfrm>
          <a:prstGeom prst="rect">
            <a:avLst/>
          </a:prstGeom>
          <a:noFill/>
          <a:ln>
            <a:noFill/>
          </a:ln>
        </p:spPr>
        <p:txBody>
          <a:bodyPr lIns="91425" tIns="91425" rIns="91425" bIns="91425" anchor="t" anchorCtr="0"/>
          <a:lstStyle>
            <a:lvl1pPr marL="0" marR="0" indent="0" algn="r"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1pPr>
            <a:lvl2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2pPr>
            <a:lvl3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3pPr>
            <a:lvl4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4pPr>
            <a:lvl5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5pPr>
            <a:lvl6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6pPr>
            <a:lvl7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7pPr>
            <a:lvl8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8pPr>
            <a:lvl9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0"/>
        <p:cNvGrpSpPr/>
        <p:nvPr/>
      </p:nvGrpSpPr>
      <p:grpSpPr>
        <a:xfrm>
          <a:off x="0" y="0"/>
          <a:ext cx="0" cy="0"/>
          <a:chOff x="0" y="0"/>
          <a:chExt cx="0" cy="0"/>
        </a:xfrm>
      </p:grpSpPr>
      <p:sp>
        <p:nvSpPr>
          <p:cNvPr id="11" name="Shape 11"/>
          <p:cNvSpPr txBox="1">
            <a:spLocks noGrp="1"/>
          </p:cNvSpPr>
          <p:nvPr>
            <p:ph type="title"/>
          </p:nvPr>
        </p:nvSpPr>
        <p:spPr>
          <a:xfrm>
            <a:off x="457200" y="274637"/>
            <a:ext cx="8229600" cy="1143000"/>
          </a:xfrm>
          <a:prstGeom prst="rect">
            <a:avLst/>
          </a:prstGeom>
        </p:spPr>
        <p:txBody>
          <a:bodyPr lIns="91425" tIns="91425" rIns="91425" bIns="91425" anchor="b" anchorCtr="0"/>
          <a:lstStyle>
            <a:lvl1pPr>
              <a:defRPr/>
            </a:lvl1pPr>
            <a:lvl2pPr>
              <a:defRPr/>
            </a:lvl2pPr>
            <a:lvl3pPr>
              <a:defRPr/>
            </a:lvl3pPr>
            <a:lvl4pPr>
              <a:defRPr/>
            </a:lvl4pPr>
            <a:lvl5pPr>
              <a:defRPr/>
            </a:lvl5pPr>
            <a:lvl6pPr>
              <a:defRPr/>
            </a:lvl6pPr>
            <a:lvl7pPr>
              <a:defRPr/>
            </a:lvl7pPr>
            <a:lvl8pPr>
              <a:defRPr/>
            </a:lvl8pPr>
            <a:lvl9pPr>
              <a:defRPr/>
            </a:lvl9pPr>
          </a:lstStyle>
          <a:p>
            <a:endParaRPr/>
          </a:p>
        </p:txBody>
      </p:sp>
      <p:sp>
        <p:nvSpPr>
          <p:cNvPr id="12" name="Shape 12"/>
          <p:cNvSpPr txBox="1">
            <a:spLocks noGrp="1"/>
          </p:cNvSpPr>
          <p:nvPr>
            <p:ph type="body" idx="1"/>
          </p:nvPr>
        </p:nvSpPr>
        <p:spPr>
          <a:xfrm>
            <a:off x="457200" y="1600200"/>
            <a:ext cx="8229600" cy="4967700"/>
          </a:xfrm>
          <a:prstGeom prst="rect">
            <a:avLst/>
          </a:prstGeom>
        </p:spPr>
        <p:txBody>
          <a:bodyPr lIns="91425" tIns="91425" rIns="91425" bIns="91425" anchor="t" anchorCtr="0"/>
          <a:lstStyle>
            <a:lvl1pPr>
              <a:defRPr/>
            </a:lvl1pPr>
            <a:lvl2pPr indent="457200">
              <a:defRPr/>
            </a:lvl2pPr>
            <a:lvl3pPr indent="914400">
              <a:defRPr/>
            </a:lvl3pPr>
            <a:lvl4pPr indent="1371600">
              <a:defRPr/>
            </a:lvl4pPr>
            <a:lvl5pPr>
              <a:defRPr/>
            </a:lvl5pPr>
            <a:lvl6pPr>
              <a:defRPr/>
            </a:lvl6pPr>
            <a:lvl7pPr>
              <a:defRPr/>
            </a:lvl7pPr>
            <a:lvl8pPr>
              <a:defRPr/>
            </a:lvl8pPr>
            <a:lvl9pP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457200" y="274637"/>
            <a:ext cx="8229600" cy="1143000"/>
          </a:xfrm>
          <a:prstGeom prst="rect">
            <a:avLst/>
          </a:prstGeom>
        </p:spPr>
        <p:txBody>
          <a:bodyPr lIns="91425" tIns="91425" rIns="91425" bIns="91425" anchor="b" anchorCtr="0"/>
          <a:lstStyle>
            <a:lvl1pPr>
              <a:defRPr/>
            </a:lvl1pPr>
            <a:lvl2pPr>
              <a:defRPr/>
            </a:lvl2pPr>
            <a:lvl3pPr>
              <a:defRPr/>
            </a:lvl3pPr>
            <a:lvl4pPr>
              <a:defRPr/>
            </a:lvl4pPr>
            <a:lvl5pPr>
              <a:defRPr/>
            </a:lvl5pPr>
            <a:lvl6pPr>
              <a:defRPr/>
            </a:lvl6pPr>
            <a:lvl7pPr>
              <a:defRPr/>
            </a:lvl7pPr>
            <a:lvl8pPr>
              <a:defRPr/>
            </a:lvl8pPr>
            <a:lvl9pPr>
              <a:defRPr/>
            </a:lvl9pPr>
          </a:lstStyle>
          <a:p>
            <a:endParaRPr/>
          </a:p>
        </p:txBody>
      </p:sp>
      <p:sp>
        <p:nvSpPr>
          <p:cNvPr id="15" name="Shape 15"/>
          <p:cNvSpPr txBox="1">
            <a:spLocks noGrp="1"/>
          </p:cNvSpPr>
          <p:nvPr>
            <p:ph type="body" idx="1"/>
          </p:nvPr>
        </p:nvSpPr>
        <p:spPr>
          <a:xfrm>
            <a:off x="457200" y="1600200"/>
            <a:ext cx="3994500" cy="4967700"/>
          </a:xfrm>
          <a:prstGeom prst="rect">
            <a:avLst/>
          </a:prstGeom>
        </p:spPr>
        <p:txBody>
          <a:bodyPr lIns="91425" tIns="91425" rIns="91425" bIns="91425" anchor="t" anchorCtr="0"/>
          <a:lstStyle>
            <a:lvl1pPr>
              <a:defRPr/>
            </a:lvl1pPr>
            <a:lvl2pPr>
              <a:defRPr/>
            </a:lvl2pPr>
            <a:lvl3pPr>
              <a:defRPr/>
            </a:lvl3pPr>
            <a:lvl4pPr>
              <a:defRPr/>
            </a:lvl4pPr>
            <a:lvl5pPr>
              <a:defRPr/>
            </a:lvl5pPr>
            <a:lvl6pPr>
              <a:defRPr/>
            </a:lvl6pPr>
            <a:lvl7pPr>
              <a:defRPr/>
            </a:lvl7pPr>
            <a:lvl8pPr>
              <a:defRPr/>
            </a:lvl8pPr>
            <a:lvl9pPr>
              <a:defRPr/>
            </a:lvl9pPr>
          </a:lstStyle>
          <a:p>
            <a:endParaRPr/>
          </a:p>
        </p:txBody>
      </p:sp>
      <p:sp>
        <p:nvSpPr>
          <p:cNvPr id="16" name="Shape 16"/>
          <p:cNvSpPr txBox="1">
            <a:spLocks noGrp="1"/>
          </p:cNvSpPr>
          <p:nvPr>
            <p:ph type="body" idx="2"/>
          </p:nvPr>
        </p:nvSpPr>
        <p:spPr>
          <a:xfrm>
            <a:off x="4692273" y="1600200"/>
            <a:ext cx="3994500" cy="4967700"/>
          </a:xfrm>
          <a:prstGeom prst="rect">
            <a:avLst/>
          </a:prstGeom>
        </p:spPr>
        <p:txBody>
          <a:bodyPr lIns="91425" tIns="91425" rIns="91425" bIns="91425" anchor="t" anchorCtr="0"/>
          <a:lstStyle>
            <a:lvl1pPr>
              <a:defRPr/>
            </a:lvl1pPr>
            <a:lvl2pPr>
              <a:defRPr/>
            </a:lvl2pPr>
            <a:lvl3pPr>
              <a:defRPr/>
            </a:lvl3pPr>
            <a:lvl4pPr>
              <a:defRPr/>
            </a:lvl4pPr>
            <a:lvl5pPr>
              <a:defRPr/>
            </a:lvl5pPr>
            <a:lvl6pPr>
              <a:defRPr/>
            </a:lvl6pPr>
            <a:lvl7pPr>
              <a:defRPr/>
            </a:lvl7pPr>
            <a:lvl8pPr>
              <a:defRPr/>
            </a:lvl8pPr>
            <a:lvl9pP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17"/>
        <p:cNvGrpSpPr/>
        <p:nvPr/>
      </p:nvGrpSpPr>
      <p:grpSpPr>
        <a:xfrm>
          <a:off x="0" y="0"/>
          <a:ext cx="0" cy="0"/>
          <a:chOff x="0" y="0"/>
          <a:chExt cx="0" cy="0"/>
        </a:xfrm>
      </p:grpSpPr>
      <p:sp>
        <p:nvSpPr>
          <p:cNvPr id="18" name="Shape 18"/>
          <p:cNvSpPr txBox="1">
            <a:spLocks noGrp="1"/>
          </p:cNvSpPr>
          <p:nvPr>
            <p:ph type="title"/>
          </p:nvPr>
        </p:nvSpPr>
        <p:spPr>
          <a:xfrm>
            <a:off x="457200" y="274637"/>
            <a:ext cx="8229600" cy="1143000"/>
          </a:xfrm>
          <a:prstGeom prst="rect">
            <a:avLst/>
          </a:prstGeom>
        </p:spPr>
        <p:txBody>
          <a:bodyPr lIns="91425" tIns="91425" rIns="91425" bIns="91425" anchor="b" anchorCtr="0"/>
          <a:lstStyle>
            <a:lvl1pPr>
              <a:defRPr/>
            </a:lvl1pPr>
            <a:lvl2pPr>
              <a:defRPr/>
            </a:lvl2pPr>
            <a:lvl3pPr>
              <a:defRPr/>
            </a:lvl3pPr>
            <a:lvl4pPr>
              <a:defRPr/>
            </a:lvl4pPr>
            <a:lvl5pPr>
              <a:defRPr/>
            </a:lvl5pPr>
            <a:lvl6pPr>
              <a:defRPr/>
            </a:lvl6pPr>
            <a:lvl7pPr>
              <a:defRPr/>
            </a:lvl7pPr>
            <a:lvl8pPr>
              <a:defRPr/>
            </a:lvl8pPr>
            <a:lvl9pP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Caption">
    <p:spTree>
      <p:nvGrpSpPr>
        <p:cNvPr id="1" name="Shape 19"/>
        <p:cNvGrpSpPr/>
        <p:nvPr/>
      </p:nvGrpSpPr>
      <p:grpSpPr>
        <a:xfrm>
          <a:off x="0" y="0"/>
          <a:ext cx="0" cy="0"/>
          <a:chOff x="0" y="0"/>
          <a:chExt cx="0" cy="0"/>
        </a:xfrm>
      </p:grpSpPr>
      <p:sp>
        <p:nvSpPr>
          <p:cNvPr id="20" name="Shape 20"/>
          <p:cNvSpPr txBox="1">
            <a:spLocks noGrp="1"/>
          </p:cNvSpPr>
          <p:nvPr>
            <p:ph type="body" idx="1"/>
          </p:nvPr>
        </p:nvSpPr>
        <p:spPr>
          <a:xfrm>
            <a:off x="457200" y="5875079"/>
            <a:ext cx="8229600" cy="692700"/>
          </a:xfrm>
          <a:prstGeom prst="rect">
            <a:avLst/>
          </a:prstGeom>
        </p:spPr>
        <p:txBody>
          <a:bodyPr lIns="91425" tIns="91425" rIns="91425" bIns="91425" anchor="t" anchorCtr="0"/>
          <a:lstStyle>
            <a:lvl1pPr marL="285750" indent="-171450" algn="ctr">
              <a:spcBef>
                <a:spcPts val="360"/>
              </a:spcBef>
              <a:buSzPct val="100000"/>
              <a:buNone/>
              <a:defRPr sz="1800"/>
            </a:lvl1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21"/>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Title Slide">
    <p:bg>
      <p:bgPr>
        <a:solidFill>
          <a:schemeClr val="lt1"/>
        </a:solidFill>
        <a:effectLst/>
      </p:bgPr>
    </p:bg>
    <p:spTree>
      <p:nvGrpSpPr>
        <p:cNvPr id="1" name="Shape 28"/>
        <p:cNvGrpSpPr/>
        <p:nvPr/>
      </p:nvGrpSpPr>
      <p:grpSpPr>
        <a:xfrm>
          <a:off x="0" y="0"/>
          <a:ext cx="0" cy="0"/>
          <a:chOff x="0" y="0"/>
          <a:chExt cx="0" cy="0"/>
        </a:xfrm>
      </p:grpSpPr>
      <p:sp>
        <p:nvSpPr>
          <p:cNvPr id="29" name="Shape 29"/>
          <p:cNvSpPr txBox="1">
            <a:spLocks noGrp="1"/>
          </p:cNvSpPr>
          <p:nvPr>
            <p:ph type="subTitle" idx="1"/>
          </p:nvPr>
        </p:nvSpPr>
        <p:spPr>
          <a:xfrm>
            <a:off x="801527" y="2758915"/>
            <a:ext cx="5853600" cy="820200"/>
          </a:xfrm>
          <a:prstGeom prst="rect">
            <a:avLst/>
          </a:prstGeom>
          <a:noFill/>
          <a:ln>
            <a:noFill/>
          </a:ln>
        </p:spPr>
        <p:txBody>
          <a:bodyPr lIns="91425" tIns="91425" rIns="91425" bIns="91425" anchor="t" anchorCtr="0"/>
          <a:lstStyle>
            <a:lvl1pPr marL="742950" marR="0" indent="-76200" algn="l" rtl="0">
              <a:lnSpc>
                <a:spcPct val="95000"/>
              </a:lnSpc>
              <a:spcBef>
                <a:spcPts val="0"/>
              </a:spcBef>
              <a:spcAft>
                <a:spcPts val="0"/>
              </a:spcAft>
              <a:buClr>
                <a:schemeClr val="dk1"/>
              </a:buClr>
              <a:buFont typeface="Arial"/>
              <a:buChar char="•"/>
              <a:defRPr sz="2800" b="0" i="0" u="none" strike="noStrike" cap="none" baseline="0">
                <a:solidFill>
                  <a:srgbClr val="3C3C3C"/>
                </a:solidFill>
                <a:latin typeface="Arial"/>
                <a:ea typeface="Arial"/>
                <a:cs typeface="Arial"/>
                <a:sym typeface="Arial"/>
                <a:rtl val="0"/>
              </a:defRPr>
            </a:lvl1pPr>
            <a:lvl2pPr marL="742950" marR="0" indent="-76200" algn="l" rtl="0">
              <a:lnSpc>
                <a:spcPct val="100000"/>
              </a:lnSpc>
              <a:spcBef>
                <a:spcPts val="560"/>
              </a:spcBef>
              <a:spcAft>
                <a:spcPts val="0"/>
              </a:spcAft>
              <a:buClr>
                <a:srgbClr val="000000"/>
              </a:buClr>
              <a:buFont typeface="Arial"/>
              <a:buChar char="•"/>
              <a:defRPr sz="2800" b="0" i="0" u="none" strike="noStrike" cap="none" baseline="0">
                <a:solidFill>
                  <a:srgbClr val="000000"/>
                </a:solidFill>
                <a:latin typeface="Arial"/>
                <a:ea typeface="Arial"/>
                <a:cs typeface="Arial"/>
                <a:sym typeface="Arial"/>
                <a:rtl val="0"/>
              </a:defRPr>
            </a:lvl2pPr>
            <a:lvl3pPr marL="1143000" marR="0" indent="-47625" algn="l" rtl="0">
              <a:lnSpc>
                <a:spcPct val="100000"/>
              </a:lnSpc>
              <a:spcBef>
                <a:spcPts val="480"/>
              </a:spcBef>
              <a:spcAft>
                <a:spcPts val="0"/>
              </a:spcAft>
              <a:buClr>
                <a:srgbClr val="000000"/>
              </a:buClr>
              <a:buFont typeface="Arial"/>
              <a:buChar char="•"/>
              <a:defRPr sz="2400" b="0" i="0" u="none" strike="noStrike" cap="none" baseline="0">
                <a:solidFill>
                  <a:srgbClr val="000000"/>
                </a:solidFill>
                <a:latin typeface="Arial"/>
                <a:ea typeface="Arial"/>
                <a:cs typeface="Arial"/>
                <a:sym typeface="Arial"/>
                <a:rtl val="0"/>
              </a:defRPr>
            </a:lvl3pPr>
            <a:lvl4pPr marL="1600200" marR="0" indent="-76200" algn="l" rtl="0">
              <a:lnSpc>
                <a:spcPct val="100000"/>
              </a:lnSpc>
              <a:spcBef>
                <a:spcPts val="400"/>
              </a:spcBef>
              <a:spcAft>
                <a:spcPts val="0"/>
              </a:spcAft>
              <a:buClr>
                <a:srgbClr val="000000"/>
              </a:buClr>
              <a:buFont typeface="Arial"/>
              <a:buChar char="•"/>
              <a:defRPr sz="2000" b="0" i="0" u="none" strike="noStrike" cap="none" baseline="0">
                <a:solidFill>
                  <a:srgbClr val="000000"/>
                </a:solidFill>
                <a:latin typeface="Arial"/>
                <a:ea typeface="Arial"/>
                <a:cs typeface="Arial"/>
                <a:sym typeface="Arial"/>
                <a:rtl val="0"/>
              </a:defRPr>
            </a:lvl4pPr>
            <a:lvl5pPr marL="2057400" marR="0" indent="-76200" algn="l" rtl="0">
              <a:lnSpc>
                <a:spcPct val="100000"/>
              </a:lnSpc>
              <a:spcBef>
                <a:spcPts val="400"/>
              </a:spcBef>
              <a:spcAft>
                <a:spcPts val="0"/>
              </a:spcAft>
              <a:buClr>
                <a:srgbClr val="000000"/>
              </a:buClr>
              <a:buFont typeface="Arial"/>
              <a:buChar char="•"/>
              <a:defRPr sz="2000" b="0" i="0" u="none" strike="noStrike" cap="none" baseline="0">
                <a:solidFill>
                  <a:srgbClr val="000000"/>
                </a:solidFill>
                <a:latin typeface="Arial"/>
                <a:ea typeface="Arial"/>
                <a:cs typeface="Arial"/>
                <a:sym typeface="Arial"/>
                <a:rtl val="0"/>
              </a:defRPr>
            </a:lvl5pPr>
            <a:lvl6pPr marL="2514600" marR="0" indent="6350" algn="l" rtl="0">
              <a:lnSpc>
                <a:spcPct val="100000"/>
              </a:lnSpc>
              <a:spcBef>
                <a:spcPts val="640"/>
              </a:spcBef>
              <a:spcAft>
                <a:spcPts val="0"/>
              </a:spcAft>
              <a:buClr>
                <a:schemeClr val="dk1"/>
              </a:buClr>
              <a:buFont typeface="Arial"/>
              <a:buChar char="•"/>
              <a:defRPr sz="3200" b="0" i="0" u="none" strike="noStrike" cap="none" baseline="0">
                <a:solidFill>
                  <a:schemeClr val="dk1"/>
                </a:solidFill>
                <a:latin typeface="Times New Roman"/>
                <a:ea typeface="Times New Roman"/>
                <a:cs typeface="Times New Roman"/>
                <a:sym typeface="Times New Roman"/>
                <a:rtl val="0"/>
              </a:defRPr>
            </a:lvl6pPr>
            <a:lvl7pPr marL="2971800" marR="0" indent="6350" algn="l" rtl="0">
              <a:lnSpc>
                <a:spcPct val="100000"/>
              </a:lnSpc>
              <a:spcBef>
                <a:spcPts val="640"/>
              </a:spcBef>
              <a:spcAft>
                <a:spcPts val="0"/>
              </a:spcAft>
              <a:buClr>
                <a:schemeClr val="dk1"/>
              </a:buClr>
              <a:buFont typeface="Arial"/>
              <a:buChar char="•"/>
              <a:defRPr sz="3200" b="0" i="0" u="none" strike="noStrike" cap="none" baseline="0">
                <a:solidFill>
                  <a:schemeClr val="dk1"/>
                </a:solidFill>
                <a:latin typeface="Times New Roman"/>
                <a:ea typeface="Times New Roman"/>
                <a:cs typeface="Times New Roman"/>
                <a:sym typeface="Times New Roman"/>
                <a:rtl val="0"/>
              </a:defRPr>
            </a:lvl7pPr>
            <a:lvl8pPr marL="3429000" marR="0" indent="6350" algn="l" rtl="0">
              <a:lnSpc>
                <a:spcPct val="100000"/>
              </a:lnSpc>
              <a:spcBef>
                <a:spcPts val="640"/>
              </a:spcBef>
              <a:spcAft>
                <a:spcPts val="0"/>
              </a:spcAft>
              <a:buClr>
                <a:schemeClr val="dk1"/>
              </a:buClr>
              <a:buFont typeface="Arial"/>
              <a:buChar char="•"/>
              <a:defRPr sz="3200" b="0" i="0" u="none" strike="noStrike" cap="none" baseline="0">
                <a:solidFill>
                  <a:schemeClr val="dk1"/>
                </a:solidFill>
                <a:latin typeface="Times New Roman"/>
                <a:ea typeface="Times New Roman"/>
                <a:cs typeface="Times New Roman"/>
                <a:sym typeface="Times New Roman"/>
                <a:rtl val="0"/>
              </a:defRPr>
            </a:lvl8pPr>
            <a:lvl9pPr marL="3886200" marR="0" indent="6350" algn="l" rtl="0">
              <a:lnSpc>
                <a:spcPct val="100000"/>
              </a:lnSpc>
              <a:spcBef>
                <a:spcPts val="640"/>
              </a:spcBef>
              <a:spcAft>
                <a:spcPts val="0"/>
              </a:spcAft>
              <a:buClr>
                <a:schemeClr val="dk1"/>
              </a:buClr>
              <a:buFont typeface="Arial"/>
              <a:buChar char="•"/>
              <a:defRPr sz="3200" b="0" i="0" u="none" strike="noStrike" cap="none" baseline="0">
                <a:solidFill>
                  <a:schemeClr val="dk1"/>
                </a:solidFill>
                <a:latin typeface="Times New Roman"/>
                <a:ea typeface="Times New Roman"/>
                <a:cs typeface="Times New Roman"/>
                <a:sym typeface="Times New Roman"/>
                <a:rtl val="0"/>
              </a:defRPr>
            </a:lvl9pPr>
          </a:lstStyle>
          <a:p>
            <a:endParaRPr/>
          </a:p>
        </p:txBody>
      </p:sp>
      <p:sp>
        <p:nvSpPr>
          <p:cNvPr id="30" name="Shape 30"/>
          <p:cNvSpPr txBox="1">
            <a:spLocks noGrp="1"/>
          </p:cNvSpPr>
          <p:nvPr>
            <p:ph type="ctrTitle"/>
          </p:nvPr>
        </p:nvSpPr>
        <p:spPr>
          <a:xfrm>
            <a:off x="801527" y="2254566"/>
            <a:ext cx="5853600" cy="425700"/>
          </a:xfrm>
          <a:prstGeom prst="rect">
            <a:avLst/>
          </a:prstGeom>
          <a:noFill/>
          <a:ln>
            <a:noFill/>
          </a:ln>
        </p:spPr>
        <p:txBody>
          <a:bodyPr lIns="91425" tIns="91425" rIns="91425" bIns="91425" anchor="b" anchorCtr="0"/>
          <a:lstStyle>
            <a:lvl1pPr marL="0" marR="0" indent="0" algn="l" rtl="0">
              <a:lnSpc>
                <a:spcPct val="95000"/>
              </a:lnSpc>
              <a:spcBef>
                <a:spcPts val="0"/>
              </a:spcBef>
              <a:spcAft>
                <a:spcPts val="0"/>
              </a:spcAft>
              <a:buClr>
                <a:srgbClr val="0081C6"/>
              </a:buClr>
              <a:buFont typeface="Arial"/>
              <a:buNone/>
              <a:defRPr sz="3300" b="0" i="0" u="none" strike="noStrike" cap="none" baseline="0">
                <a:solidFill>
                  <a:srgbClr val="0081C6"/>
                </a:solidFill>
                <a:latin typeface="Arial"/>
                <a:ea typeface="Arial"/>
                <a:cs typeface="Arial"/>
                <a:sym typeface="Arial"/>
                <a:rtl val="0"/>
              </a:defRPr>
            </a:lvl1pPr>
            <a:lvl2pPr marL="0" marR="0" indent="0" algn="ctr" rtl="0">
              <a:lnSpc>
                <a:spcPct val="100000"/>
              </a:lnSpc>
              <a:spcBef>
                <a:spcPts val="0"/>
              </a:spcBef>
              <a:spcAft>
                <a:spcPts val="0"/>
              </a:spcAft>
              <a:buClr>
                <a:schemeClr val="dk2"/>
              </a:buClr>
              <a:buFont typeface="Times New Roman"/>
              <a:buNone/>
              <a:defRPr sz="4400" b="0" i="0" u="none" strike="noStrike" cap="none" baseline="0">
                <a:solidFill>
                  <a:schemeClr val="dk2"/>
                </a:solidFill>
                <a:latin typeface="Times New Roman"/>
                <a:ea typeface="Times New Roman"/>
                <a:cs typeface="Times New Roman"/>
                <a:sym typeface="Times New Roman"/>
                <a:rtl val="0"/>
              </a:defRPr>
            </a:lvl2pPr>
            <a:lvl3pPr marL="0" marR="0" indent="0" algn="ctr" rtl="0">
              <a:lnSpc>
                <a:spcPct val="100000"/>
              </a:lnSpc>
              <a:spcBef>
                <a:spcPts val="0"/>
              </a:spcBef>
              <a:spcAft>
                <a:spcPts val="0"/>
              </a:spcAft>
              <a:defRPr sz="4400" b="0" i="0" u="none" strike="noStrike" cap="none" baseline="0">
                <a:solidFill>
                  <a:schemeClr val="dk2"/>
                </a:solidFill>
                <a:latin typeface="Times New Roman"/>
                <a:ea typeface="Times New Roman"/>
                <a:cs typeface="Times New Roman"/>
                <a:sym typeface="Times New Roman"/>
              </a:defRPr>
            </a:lvl3pPr>
            <a:lvl4pPr marL="0" marR="0" indent="0" algn="ctr" rtl="0">
              <a:lnSpc>
                <a:spcPct val="100000"/>
              </a:lnSpc>
              <a:spcBef>
                <a:spcPts val="0"/>
              </a:spcBef>
              <a:spcAft>
                <a:spcPts val="0"/>
              </a:spcAft>
              <a:defRPr sz="4400" b="0" i="0" u="none" strike="noStrike" cap="none" baseline="0">
                <a:solidFill>
                  <a:schemeClr val="dk2"/>
                </a:solidFill>
                <a:latin typeface="Times New Roman"/>
                <a:ea typeface="Times New Roman"/>
                <a:cs typeface="Times New Roman"/>
                <a:sym typeface="Times New Roman"/>
              </a:defRPr>
            </a:lvl4pPr>
            <a:lvl5pPr marL="0" marR="0" indent="0" algn="ctr" rtl="0">
              <a:lnSpc>
                <a:spcPct val="100000"/>
              </a:lnSpc>
              <a:spcBef>
                <a:spcPts val="0"/>
              </a:spcBef>
              <a:spcAft>
                <a:spcPts val="0"/>
              </a:spcAft>
              <a:defRPr sz="4400" b="0" i="0" u="none" strike="noStrike" cap="none" baseline="0">
                <a:solidFill>
                  <a:schemeClr val="dk2"/>
                </a:solidFill>
                <a:latin typeface="Times New Roman"/>
                <a:ea typeface="Times New Roman"/>
                <a:cs typeface="Times New Roman"/>
                <a:sym typeface="Times New Roman"/>
              </a:defRPr>
            </a:lvl5pPr>
            <a:lvl6pPr marL="0" marR="0" indent="0" algn="ctr" rtl="0">
              <a:lnSpc>
                <a:spcPct val="100000"/>
              </a:lnSpc>
              <a:spcBef>
                <a:spcPts val="0"/>
              </a:spcBef>
              <a:spcAft>
                <a:spcPts val="0"/>
              </a:spcAft>
              <a:defRPr sz="4400" b="0" i="0" u="none" strike="noStrike" cap="none" baseline="0">
                <a:solidFill>
                  <a:schemeClr val="dk2"/>
                </a:solidFill>
                <a:latin typeface="Times New Roman"/>
                <a:ea typeface="Times New Roman"/>
                <a:cs typeface="Times New Roman"/>
                <a:sym typeface="Times New Roman"/>
              </a:defRPr>
            </a:lvl6pPr>
            <a:lvl7pPr marL="0" marR="0" indent="0" algn="ctr" rtl="0">
              <a:lnSpc>
                <a:spcPct val="100000"/>
              </a:lnSpc>
              <a:spcBef>
                <a:spcPts val="0"/>
              </a:spcBef>
              <a:spcAft>
                <a:spcPts val="0"/>
              </a:spcAft>
              <a:defRPr sz="4400" b="0" i="0" u="none" strike="noStrike" cap="none" baseline="0">
                <a:solidFill>
                  <a:schemeClr val="dk2"/>
                </a:solidFill>
                <a:latin typeface="Times New Roman"/>
                <a:ea typeface="Times New Roman"/>
                <a:cs typeface="Times New Roman"/>
                <a:sym typeface="Times New Roman"/>
              </a:defRPr>
            </a:lvl7pPr>
            <a:lvl8pPr marL="0" marR="0" indent="0" algn="ctr" rtl="0">
              <a:lnSpc>
                <a:spcPct val="100000"/>
              </a:lnSpc>
              <a:spcBef>
                <a:spcPts val="0"/>
              </a:spcBef>
              <a:spcAft>
                <a:spcPts val="0"/>
              </a:spcAft>
              <a:defRPr sz="4400" b="0" i="0" u="none" strike="noStrike" cap="none" baseline="0">
                <a:solidFill>
                  <a:schemeClr val="dk2"/>
                </a:solidFill>
                <a:latin typeface="Times New Roman"/>
                <a:ea typeface="Times New Roman"/>
                <a:cs typeface="Times New Roman"/>
                <a:sym typeface="Times New Roman"/>
              </a:defRPr>
            </a:lvl8pPr>
            <a:lvl9pPr marL="0" marR="0" indent="0" algn="ctr" rtl="0">
              <a:lnSpc>
                <a:spcPct val="100000"/>
              </a:lnSpc>
              <a:spcBef>
                <a:spcPts val="0"/>
              </a:spcBef>
              <a:spcAft>
                <a:spcPts val="0"/>
              </a:spcAft>
              <a:defRPr sz="4400" b="0" i="0" u="none" strike="noStrike" cap="none" baseline="0">
                <a:solidFill>
                  <a:schemeClr val="dk2"/>
                </a:solidFill>
                <a:latin typeface="Times New Roman"/>
                <a:ea typeface="Times New Roman"/>
                <a:cs typeface="Times New Roman"/>
                <a:sym typeface="Times New Roman"/>
              </a:defRPr>
            </a:lvl9pPr>
          </a:lstStyle>
          <a:p>
            <a:endParaRPr/>
          </a:p>
        </p:txBody>
      </p:sp>
      <p:sp>
        <p:nvSpPr>
          <p:cNvPr id="31" name="Shape 31"/>
          <p:cNvSpPr txBox="1">
            <a:spLocks noGrp="1"/>
          </p:cNvSpPr>
          <p:nvPr>
            <p:ph type="title" idx="2"/>
          </p:nvPr>
        </p:nvSpPr>
        <p:spPr>
          <a:xfrm>
            <a:off x="685800" y="608647"/>
            <a:ext cx="7772400" cy="1144500"/>
          </a:xfrm>
          <a:prstGeom prst="rect">
            <a:avLst/>
          </a:prstGeom>
          <a:noFill/>
          <a:ln>
            <a:noFill/>
          </a:ln>
        </p:spPr>
        <p:txBody>
          <a:bodyPr lIns="91425" tIns="91425" rIns="91425" bIns="91425" anchor="ctr" anchorCtr="0"/>
          <a:lstStyle>
            <a:lvl1pPr algn="ctr" rtl="0">
              <a:lnSpc>
                <a:spcPct val="100000"/>
              </a:lnSpc>
              <a:spcBef>
                <a:spcPts val="0"/>
              </a:spcBef>
              <a:spcAft>
                <a:spcPts val="0"/>
              </a:spcAft>
              <a:defRPr sz="4400">
                <a:solidFill>
                  <a:schemeClr val="dk2"/>
                </a:solidFill>
                <a:latin typeface="Times New Roman"/>
                <a:ea typeface="Times New Roman"/>
                <a:cs typeface="Times New Roman"/>
                <a:sym typeface="Times New Roman"/>
              </a:defRPr>
            </a:lvl1pPr>
            <a:lvl2pPr algn="ctr" rtl="0">
              <a:lnSpc>
                <a:spcPct val="100000"/>
              </a:lnSpc>
              <a:spcBef>
                <a:spcPts val="0"/>
              </a:spcBef>
              <a:spcAft>
                <a:spcPts val="0"/>
              </a:spcAft>
              <a:defRPr sz="4400">
                <a:solidFill>
                  <a:schemeClr val="dk2"/>
                </a:solidFill>
                <a:latin typeface="Times New Roman"/>
                <a:ea typeface="Times New Roman"/>
                <a:cs typeface="Times New Roman"/>
                <a:sym typeface="Times New Roman"/>
              </a:defRPr>
            </a:lvl2pPr>
            <a:lvl3pPr algn="ctr" rtl="0">
              <a:lnSpc>
                <a:spcPct val="100000"/>
              </a:lnSpc>
              <a:spcBef>
                <a:spcPts val="0"/>
              </a:spcBef>
              <a:spcAft>
                <a:spcPts val="0"/>
              </a:spcAft>
              <a:defRPr sz="4400">
                <a:solidFill>
                  <a:schemeClr val="dk2"/>
                </a:solidFill>
                <a:latin typeface="Times New Roman"/>
                <a:ea typeface="Times New Roman"/>
                <a:cs typeface="Times New Roman"/>
                <a:sym typeface="Times New Roman"/>
              </a:defRPr>
            </a:lvl3pPr>
            <a:lvl4pPr algn="ctr" rtl="0">
              <a:lnSpc>
                <a:spcPct val="100000"/>
              </a:lnSpc>
              <a:spcBef>
                <a:spcPts val="0"/>
              </a:spcBef>
              <a:spcAft>
                <a:spcPts val="0"/>
              </a:spcAft>
              <a:defRPr sz="4400">
                <a:solidFill>
                  <a:schemeClr val="dk2"/>
                </a:solidFill>
                <a:latin typeface="Times New Roman"/>
                <a:ea typeface="Times New Roman"/>
                <a:cs typeface="Times New Roman"/>
                <a:sym typeface="Times New Roman"/>
              </a:defRPr>
            </a:lvl4pPr>
            <a:lvl5pPr algn="ctr" rtl="0">
              <a:lnSpc>
                <a:spcPct val="100000"/>
              </a:lnSpc>
              <a:spcBef>
                <a:spcPts val="0"/>
              </a:spcBef>
              <a:spcAft>
                <a:spcPts val="0"/>
              </a:spcAft>
              <a:defRPr sz="4400">
                <a:solidFill>
                  <a:schemeClr val="dk2"/>
                </a:solidFill>
                <a:latin typeface="Times New Roman"/>
                <a:ea typeface="Times New Roman"/>
                <a:cs typeface="Times New Roman"/>
                <a:sym typeface="Times New Roman"/>
              </a:defRPr>
            </a:lvl5pPr>
            <a:lvl6pPr algn="ctr" rtl="0">
              <a:lnSpc>
                <a:spcPct val="100000"/>
              </a:lnSpc>
              <a:spcBef>
                <a:spcPts val="0"/>
              </a:spcBef>
              <a:spcAft>
                <a:spcPts val="0"/>
              </a:spcAft>
              <a:defRPr sz="4400">
                <a:solidFill>
                  <a:schemeClr val="dk2"/>
                </a:solidFill>
                <a:latin typeface="Times New Roman"/>
                <a:ea typeface="Times New Roman"/>
                <a:cs typeface="Times New Roman"/>
                <a:sym typeface="Times New Roman"/>
              </a:defRPr>
            </a:lvl6pPr>
            <a:lvl7pPr algn="ctr" rtl="0">
              <a:lnSpc>
                <a:spcPct val="100000"/>
              </a:lnSpc>
              <a:spcBef>
                <a:spcPts val="0"/>
              </a:spcBef>
              <a:spcAft>
                <a:spcPts val="0"/>
              </a:spcAft>
              <a:defRPr sz="4400">
                <a:solidFill>
                  <a:schemeClr val="dk2"/>
                </a:solidFill>
                <a:latin typeface="Times New Roman"/>
                <a:ea typeface="Times New Roman"/>
                <a:cs typeface="Times New Roman"/>
                <a:sym typeface="Times New Roman"/>
              </a:defRPr>
            </a:lvl7pPr>
            <a:lvl8pPr algn="ctr" rtl="0">
              <a:lnSpc>
                <a:spcPct val="100000"/>
              </a:lnSpc>
              <a:spcBef>
                <a:spcPts val="0"/>
              </a:spcBef>
              <a:spcAft>
                <a:spcPts val="0"/>
              </a:spcAft>
              <a:defRPr sz="4400">
                <a:solidFill>
                  <a:schemeClr val="dk2"/>
                </a:solidFill>
                <a:latin typeface="Times New Roman"/>
                <a:ea typeface="Times New Roman"/>
                <a:cs typeface="Times New Roman"/>
                <a:sym typeface="Times New Roman"/>
              </a:defRPr>
            </a:lvl8pPr>
            <a:lvl9pPr algn="ctr" rtl="0">
              <a:lnSpc>
                <a:spcPct val="100000"/>
              </a:lnSpc>
              <a:spcBef>
                <a:spcPts val="0"/>
              </a:spcBef>
              <a:spcAft>
                <a:spcPts val="0"/>
              </a:spcAft>
              <a:defRPr sz="4400">
                <a:solidFill>
                  <a:schemeClr val="dk2"/>
                </a:solidFill>
                <a:latin typeface="Times New Roman"/>
                <a:ea typeface="Times New Roman"/>
                <a:cs typeface="Times New Roman"/>
                <a:sym typeface="Times New Roman"/>
              </a:defRPr>
            </a:lvl9pPr>
          </a:lstStyle>
          <a:p>
            <a:endParaRPr/>
          </a:p>
        </p:txBody>
      </p:sp>
      <p:sp>
        <p:nvSpPr>
          <p:cNvPr id="32" name="Shape 32"/>
          <p:cNvSpPr txBox="1">
            <a:spLocks noGrp="1"/>
          </p:cNvSpPr>
          <p:nvPr>
            <p:ph type="body" idx="3"/>
          </p:nvPr>
        </p:nvSpPr>
        <p:spPr>
          <a:xfrm>
            <a:off x="685800" y="1980247"/>
            <a:ext cx="7772400" cy="4116299"/>
          </a:xfrm>
          <a:prstGeom prst="rect">
            <a:avLst/>
          </a:prstGeom>
          <a:noFill/>
          <a:ln>
            <a:noFill/>
          </a:ln>
        </p:spPr>
        <p:txBody>
          <a:bodyPr lIns="91425" tIns="91425" rIns="91425" bIns="91425" anchor="t" anchorCtr="0"/>
          <a:lstStyle>
            <a:lvl1pPr algn="l" rtl="0">
              <a:lnSpc>
                <a:spcPct val="100000"/>
              </a:lnSpc>
              <a:spcBef>
                <a:spcPts val="640"/>
              </a:spcBef>
              <a:spcAft>
                <a:spcPts val="0"/>
              </a:spcAft>
              <a:buClr>
                <a:schemeClr val="dk1"/>
              </a:buClr>
              <a:buFont typeface="Arial"/>
              <a:buChar char="•"/>
              <a:defRPr sz="3200">
                <a:solidFill>
                  <a:schemeClr val="dk1"/>
                </a:solidFill>
                <a:latin typeface="Times New Roman"/>
                <a:ea typeface="Times New Roman"/>
                <a:cs typeface="Times New Roman"/>
                <a:sym typeface="Times New Roman"/>
              </a:defRPr>
            </a:lvl1pPr>
            <a:lvl2pPr marL="742950" indent="-76200" rtl="0">
              <a:lnSpc>
                <a:spcPct val="100000"/>
              </a:lnSpc>
              <a:spcBef>
                <a:spcPts val="560"/>
              </a:spcBef>
              <a:spcAft>
                <a:spcPts val="0"/>
              </a:spcAft>
              <a:buFont typeface="Arial"/>
              <a:buChar char="•"/>
              <a:defRPr sz="2800"/>
            </a:lvl2pPr>
            <a:lvl3pPr marL="1143000" indent="-47625" rtl="0">
              <a:lnSpc>
                <a:spcPct val="100000"/>
              </a:lnSpc>
              <a:spcBef>
                <a:spcPts val="480"/>
              </a:spcBef>
              <a:spcAft>
                <a:spcPts val="0"/>
              </a:spcAft>
              <a:buFont typeface="Arial"/>
              <a:buChar char="•"/>
              <a:defRPr sz="2400"/>
            </a:lvl3pPr>
            <a:lvl4pPr marL="1600200" indent="-76200" rtl="0">
              <a:lnSpc>
                <a:spcPct val="100000"/>
              </a:lnSpc>
              <a:spcBef>
                <a:spcPts val="400"/>
              </a:spcBef>
              <a:spcAft>
                <a:spcPts val="0"/>
              </a:spcAft>
              <a:buFont typeface="Arial"/>
              <a:buChar char="•"/>
              <a:defRPr sz="2000"/>
            </a:lvl4pPr>
            <a:lvl5pPr marL="2057400" indent="-76200" rtl="0">
              <a:lnSpc>
                <a:spcPct val="100000"/>
              </a:lnSpc>
              <a:spcBef>
                <a:spcPts val="400"/>
              </a:spcBef>
              <a:spcAft>
                <a:spcPts val="0"/>
              </a:spcAft>
              <a:buFont typeface="Arial"/>
              <a:buChar char="•"/>
              <a:defRPr sz="2000"/>
            </a:lvl5pPr>
            <a:lvl6pPr marL="2514600" indent="6350" rtl="0">
              <a:lnSpc>
                <a:spcPct val="100000"/>
              </a:lnSpc>
              <a:spcBef>
                <a:spcPts val="640"/>
              </a:spcBef>
              <a:spcAft>
                <a:spcPts val="0"/>
              </a:spcAft>
              <a:buClr>
                <a:schemeClr val="dk1"/>
              </a:buClr>
              <a:buFont typeface="Arial"/>
              <a:buChar char="•"/>
              <a:defRPr sz="3200">
                <a:solidFill>
                  <a:schemeClr val="dk1"/>
                </a:solidFill>
                <a:latin typeface="Times New Roman"/>
                <a:ea typeface="Times New Roman"/>
                <a:cs typeface="Times New Roman"/>
                <a:sym typeface="Times New Roman"/>
              </a:defRPr>
            </a:lvl6pPr>
            <a:lvl7pPr marL="2971800" indent="6350" rtl="0">
              <a:lnSpc>
                <a:spcPct val="100000"/>
              </a:lnSpc>
              <a:spcBef>
                <a:spcPts val="640"/>
              </a:spcBef>
              <a:spcAft>
                <a:spcPts val="0"/>
              </a:spcAft>
              <a:buClr>
                <a:schemeClr val="dk1"/>
              </a:buClr>
              <a:buFont typeface="Arial"/>
              <a:buChar char="•"/>
              <a:defRPr sz="3200">
                <a:solidFill>
                  <a:schemeClr val="dk1"/>
                </a:solidFill>
                <a:latin typeface="Times New Roman"/>
                <a:ea typeface="Times New Roman"/>
                <a:cs typeface="Times New Roman"/>
                <a:sym typeface="Times New Roman"/>
              </a:defRPr>
            </a:lvl7pPr>
            <a:lvl8pPr marL="3429000" indent="6350" rtl="0">
              <a:lnSpc>
                <a:spcPct val="100000"/>
              </a:lnSpc>
              <a:spcBef>
                <a:spcPts val="640"/>
              </a:spcBef>
              <a:spcAft>
                <a:spcPts val="0"/>
              </a:spcAft>
              <a:buClr>
                <a:schemeClr val="dk1"/>
              </a:buClr>
              <a:buFont typeface="Arial"/>
              <a:buChar char="•"/>
              <a:defRPr sz="3200">
                <a:solidFill>
                  <a:schemeClr val="dk1"/>
                </a:solidFill>
                <a:latin typeface="Times New Roman"/>
                <a:ea typeface="Times New Roman"/>
                <a:cs typeface="Times New Roman"/>
                <a:sym typeface="Times New Roman"/>
              </a:defRPr>
            </a:lvl8pPr>
            <a:lvl9pPr marL="3886200" indent="6350" rtl="0">
              <a:lnSpc>
                <a:spcPct val="100000"/>
              </a:lnSpc>
              <a:spcBef>
                <a:spcPts val="640"/>
              </a:spcBef>
              <a:spcAft>
                <a:spcPts val="0"/>
              </a:spcAft>
              <a:buClr>
                <a:schemeClr val="dk1"/>
              </a:buClr>
              <a:buFont typeface="Arial"/>
              <a:buChar char="•"/>
              <a:defRPr sz="3200">
                <a:solidFill>
                  <a:schemeClr val="dk1"/>
                </a:solidFill>
                <a:latin typeface="Times New Roman"/>
                <a:ea typeface="Times New Roman"/>
                <a:cs typeface="Times New Roman"/>
                <a:sym typeface="Times New Roman"/>
              </a:defRPr>
            </a:lvl9pPr>
          </a:lstStyle>
          <a:p>
            <a:endParaRPr/>
          </a:p>
        </p:txBody>
      </p:sp>
      <p:sp>
        <p:nvSpPr>
          <p:cNvPr id="33" name="Shape 33"/>
          <p:cNvSpPr txBox="1">
            <a:spLocks noGrp="1"/>
          </p:cNvSpPr>
          <p:nvPr>
            <p:ph type="dt" idx="10"/>
          </p:nvPr>
        </p:nvSpPr>
        <p:spPr>
          <a:xfrm>
            <a:off x="685800" y="6247923"/>
            <a:ext cx="1905899" cy="458699"/>
          </a:xfrm>
          <a:prstGeom prst="rect">
            <a:avLst/>
          </a:prstGeom>
          <a:noFill/>
          <a:ln>
            <a:noFill/>
          </a:ln>
        </p:spPr>
        <p:txBody>
          <a:bodyPr lIns="91425" tIns="91425" rIns="91425" bIns="91425" anchor="t" anchorCtr="0"/>
          <a:lstStyle>
            <a:lvl1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1pPr>
            <a:lvl2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2pPr>
            <a:lvl3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3pPr>
            <a:lvl4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4pPr>
            <a:lvl5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5pPr>
            <a:lvl6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6pPr>
            <a:lvl7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7pPr>
            <a:lvl8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8pPr>
            <a:lvl9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9pPr>
          </a:lstStyle>
          <a:p>
            <a:endParaRPr/>
          </a:p>
        </p:txBody>
      </p:sp>
      <p:sp>
        <p:nvSpPr>
          <p:cNvPr id="34" name="Shape 34"/>
          <p:cNvSpPr txBox="1">
            <a:spLocks noGrp="1"/>
          </p:cNvSpPr>
          <p:nvPr>
            <p:ph type="ftr" idx="11"/>
          </p:nvPr>
        </p:nvSpPr>
        <p:spPr>
          <a:xfrm>
            <a:off x="3123247" y="6247923"/>
            <a:ext cx="2897399" cy="458699"/>
          </a:xfrm>
          <a:prstGeom prst="rect">
            <a:avLst/>
          </a:prstGeom>
          <a:noFill/>
          <a:ln>
            <a:noFill/>
          </a:ln>
        </p:spPr>
        <p:txBody>
          <a:bodyPr lIns="91425" tIns="91425" rIns="91425" bIns="91425" anchor="t" anchorCtr="0"/>
          <a:lstStyle>
            <a:lvl1pPr marL="0" marR="0" indent="0" algn="ctr"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1pPr>
            <a:lvl2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2pPr>
            <a:lvl3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3pPr>
            <a:lvl4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4pPr>
            <a:lvl5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5pPr>
            <a:lvl6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6pPr>
            <a:lvl7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7pPr>
            <a:lvl8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8pPr>
            <a:lvl9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9pPr>
          </a:lstStyle>
          <a:p>
            <a:endParaRPr/>
          </a:p>
        </p:txBody>
      </p:sp>
      <p:sp>
        <p:nvSpPr>
          <p:cNvPr id="35" name="Shape 35"/>
          <p:cNvSpPr txBox="1">
            <a:spLocks noGrp="1"/>
          </p:cNvSpPr>
          <p:nvPr>
            <p:ph type="sldNum" idx="12"/>
          </p:nvPr>
        </p:nvSpPr>
        <p:spPr>
          <a:xfrm>
            <a:off x="6552246" y="6247923"/>
            <a:ext cx="1907400" cy="458699"/>
          </a:xfrm>
          <a:prstGeom prst="rect">
            <a:avLst/>
          </a:prstGeom>
          <a:noFill/>
          <a:ln>
            <a:noFill/>
          </a:ln>
        </p:spPr>
        <p:txBody>
          <a:bodyPr lIns="91425" tIns="91425" rIns="91425" bIns="91425" anchor="t" anchorCtr="0"/>
          <a:lstStyle>
            <a:lvl1pPr marL="0" marR="0" indent="0" algn="r"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1pPr>
            <a:lvl2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2pPr>
            <a:lvl3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3pPr>
            <a:lvl4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4pPr>
            <a:lvl5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5pPr>
            <a:lvl6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6pPr>
            <a:lvl7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7pPr>
            <a:lvl8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8pPr>
            <a:lvl9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36"/>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BLANK_1">
    <p:spTree>
      <p:nvGrpSpPr>
        <p:cNvPr id="1" name="Shape 37"/>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theme" Target="../theme/theme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
        <p:cNvGrpSpPr/>
        <p:nvPr/>
      </p:nvGrpSpPr>
      <p:grpSpPr>
        <a:xfrm>
          <a:off x="0" y="0"/>
          <a:ext cx="0" cy="0"/>
          <a:chOff x="0" y="0"/>
          <a:chExt cx="0" cy="0"/>
        </a:xfrm>
      </p:grpSpPr>
      <p:sp>
        <p:nvSpPr>
          <p:cNvPr id="5" name="Shape 5"/>
          <p:cNvSpPr txBox="1">
            <a:spLocks noGrp="1"/>
          </p:cNvSpPr>
          <p:nvPr>
            <p:ph type="title"/>
          </p:nvPr>
        </p:nvSpPr>
        <p:spPr>
          <a:xfrm>
            <a:off x="457200" y="274637"/>
            <a:ext cx="8229600" cy="1143000"/>
          </a:xfrm>
          <a:prstGeom prst="rect">
            <a:avLst/>
          </a:prstGeom>
        </p:spPr>
        <p:txBody>
          <a:bodyPr lIns="91425" tIns="91425" rIns="91425" bIns="91425" anchor="b" anchorCtr="0"/>
          <a:lstStyle>
            <a:lvl1pPr marL="0">
              <a:buClr>
                <a:schemeClr val="dk1"/>
              </a:buClr>
              <a:buSzPct val="100000"/>
              <a:buNone/>
              <a:defRPr sz="3600" b="1">
                <a:solidFill>
                  <a:schemeClr val="dk1"/>
                </a:solidFill>
              </a:defRPr>
            </a:lvl1pPr>
            <a:lvl2pPr marL="0" indent="228600">
              <a:buClr>
                <a:schemeClr val="dk1"/>
              </a:buClr>
              <a:buSzPct val="100000"/>
              <a:buNone/>
              <a:defRPr sz="3600" b="1">
                <a:solidFill>
                  <a:schemeClr val="dk1"/>
                </a:solidFill>
              </a:defRPr>
            </a:lvl2pPr>
            <a:lvl3pPr marL="0" indent="228600">
              <a:buClr>
                <a:schemeClr val="dk1"/>
              </a:buClr>
              <a:buSzPct val="100000"/>
              <a:buNone/>
              <a:defRPr sz="3600" b="1">
                <a:solidFill>
                  <a:schemeClr val="dk1"/>
                </a:solidFill>
              </a:defRPr>
            </a:lvl3pPr>
            <a:lvl4pPr marL="0" indent="228600">
              <a:buClr>
                <a:schemeClr val="dk1"/>
              </a:buClr>
              <a:buSzPct val="100000"/>
              <a:buNone/>
              <a:defRPr sz="3600" b="1">
                <a:solidFill>
                  <a:schemeClr val="dk1"/>
                </a:solidFill>
              </a:defRPr>
            </a:lvl4pPr>
            <a:lvl5pPr marL="0" indent="228600">
              <a:buClr>
                <a:schemeClr val="dk1"/>
              </a:buClr>
              <a:buSzPct val="100000"/>
              <a:buNone/>
              <a:defRPr sz="3600" b="1">
                <a:solidFill>
                  <a:schemeClr val="dk1"/>
                </a:solidFill>
              </a:defRPr>
            </a:lvl5pPr>
            <a:lvl6pPr marL="0" indent="228600">
              <a:buClr>
                <a:schemeClr val="dk1"/>
              </a:buClr>
              <a:buSzPct val="100000"/>
              <a:buNone/>
              <a:defRPr sz="3600" b="1">
                <a:solidFill>
                  <a:schemeClr val="dk1"/>
                </a:solidFill>
              </a:defRPr>
            </a:lvl6pPr>
            <a:lvl7pPr marL="0" indent="228600">
              <a:buClr>
                <a:schemeClr val="dk1"/>
              </a:buClr>
              <a:buSzPct val="100000"/>
              <a:buNone/>
              <a:defRPr sz="3600" b="1">
                <a:solidFill>
                  <a:schemeClr val="dk1"/>
                </a:solidFill>
              </a:defRPr>
            </a:lvl7pPr>
            <a:lvl8pPr marL="0" indent="228600">
              <a:buClr>
                <a:schemeClr val="dk1"/>
              </a:buClr>
              <a:buSzPct val="100000"/>
              <a:buNone/>
              <a:defRPr sz="3600" b="1">
                <a:solidFill>
                  <a:schemeClr val="dk1"/>
                </a:solidFill>
              </a:defRPr>
            </a:lvl8pPr>
            <a:lvl9pPr marL="0" indent="228600">
              <a:buClr>
                <a:schemeClr val="dk1"/>
              </a:buClr>
              <a:buSzPct val="100000"/>
              <a:buNone/>
              <a:defRPr sz="3600" b="1">
                <a:solidFill>
                  <a:schemeClr val="dk1"/>
                </a:solidFill>
              </a:defRPr>
            </a:lvl9pPr>
          </a:lstStyle>
          <a:p>
            <a:endParaRPr/>
          </a:p>
        </p:txBody>
      </p:sp>
      <p:sp>
        <p:nvSpPr>
          <p:cNvPr id="6" name="Shape 6"/>
          <p:cNvSpPr txBox="1">
            <a:spLocks noGrp="1"/>
          </p:cNvSpPr>
          <p:nvPr>
            <p:ph type="body" idx="1"/>
          </p:nvPr>
        </p:nvSpPr>
        <p:spPr>
          <a:xfrm>
            <a:off x="457200" y="1600200"/>
            <a:ext cx="8229600" cy="4967700"/>
          </a:xfrm>
          <a:prstGeom prst="rect">
            <a:avLst/>
          </a:prstGeom>
        </p:spPr>
        <p:txBody>
          <a:bodyPr lIns="91425" tIns="91425" rIns="91425" bIns="91425" anchor="t" anchorCtr="0"/>
          <a:lstStyle>
            <a:lvl1pPr marL="342900" indent="-152400">
              <a:spcBef>
                <a:spcPts val="600"/>
              </a:spcBef>
              <a:buClr>
                <a:schemeClr val="dk1"/>
              </a:buClr>
              <a:buSzPct val="100000"/>
              <a:defRPr sz="3000">
                <a:solidFill>
                  <a:schemeClr val="dk1"/>
                </a:solidFill>
              </a:defRPr>
            </a:lvl1pPr>
            <a:lvl2pPr marL="742950" indent="-133350">
              <a:spcBef>
                <a:spcPts val="480"/>
              </a:spcBef>
              <a:buClr>
                <a:schemeClr val="dk1"/>
              </a:buClr>
              <a:buSzPct val="100000"/>
              <a:defRPr sz="2400">
                <a:solidFill>
                  <a:schemeClr val="dk1"/>
                </a:solidFill>
              </a:defRPr>
            </a:lvl2pPr>
            <a:lvl3pPr marL="1143000" indent="-76200">
              <a:spcBef>
                <a:spcPts val="480"/>
              </a:spcBef>
              <a:buClr>
                <a:schemeClr val="dk1"/>
              </a:buClr>
              <a:buSzPct val="100000"/>
              <a:defRPr sz="2400">
                <a:solidFill>
                  <a:schemeClr val="dk1"/>
                </a:solidFill>
              </a:defRPr>
            </a:lvl3pPr>
            <a:lvl4pPr marL="1600200" indent="-114300">
              <a:spcBef>
                <a:spcPts val="360"/>
              </a:spcBef>
              <a:buClr>
                <a:schemeClr val="dk1"/>
              </a:buClr>
              <a:buSzPct val="100000"/>
              <a:defRPr sz="1800">
                <a:solidFill>
                  <a:schemeClr val="dk1"/>
                </a:solidFill>
              </a:defRPr>
            </a:lvl4pPr>
            <a:lvl5pPr marL="2057400" indent="-114300">
              <a:spcBef>
                <a:spcPts val="360"/>
              </a:spcBef>
              <a:buClr>
                <a:schemeClr val="dk1"/>
              </a:buClr>
              <a:buSzPct val="100000"/>
              <a:defRPr sz="1800">
                <a:solidFill>
                  <a:schemeClr val="dk1"/>
                </a:solidFill>
              </a:defRPr>
            </a:lvl5pPr>
            <a:lvl6pPr marL="2514600" indent="-114300">
              <a:spcBef>
                <a:spcPts val="360"/>
              </a:spcBef>
              <a:buClr>
                <a:schemeClr val="dk1"/>
              </a:buClr>
              <a:buSzPct val="100000"/>
              <a:defRPr sz="1800">
                <a:solidFill>
                  <a:schemeClr val="dk1"/>
                </a:solidFill>
              </a:defRPr>
            </a:lvl6pPr>
            <a:lvl7pPr marL="2971800" indent="-114300">
              <a:spcBef>
                <a:spcPts val="360"/>
              </a:spcBef>
              <a:buClr>
                <a:schemeClr val="dk1"/>
              </a:buClr>
              <a:buSzPct val="100000"/>
              <a:defRPr sz="1800">
                <a:solidFill>
                  <a:schemeClr val="dk1"/>
                </a:solidFill>
              </a:defRPr>
            </a:lvl7pPr>
            <a:lvl8pPr marL="3429000" indent="-114300">
              <a:spcBef>
                <a:spcPts val="360"/>
              </a:spcBef>
              <a:buClr>
                <a:schemeClr val="dk1"/>
              </a:buClr>
              <a:buSzPct val="100000"/>
              <a:defRPr sz="1800">
                <a:solidFill>
                  <a:schemeClr val="dk1"/>
                </a:solidFill>
              </a:defRPr>
            </a:lvl8pPr>
            <a:lvl9pPr marL="3886200" indent="-114300">
              <a:spcBef>
                <a:spcPts val="360"/>
              </a:spcBef>
              <a:buClr>
                <a:schemeClr val="dk1"/>
              </a:buClr>
              <a:buSzPct val="100000"/>
              <a:defRPr sz="1800">
                <a:solidFill>
                  <a:schemeClr val="dk1"/>
                </a:solidFill>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Lst>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2"/>
        <p:cNvGrpSpPr/>
        <p:nvPr/>
      </p:nvGrpSpPr>
      <p:grpSpPr>
        <a:xfrm>
          <a:off x="0" y="0"/>
          <a:ext cx="0" cy="0"/>
          <a:chOff x="0" y="0"/>
          <a:chExt cx="0" cy="0"/>
        </a:xfrm>
      </p:grpSpPr>
      <p:sp>
        <p:nvSpPr>
          <p:cNvPr id="23" name="Shape 23"/>
          <p:cNvSpPr txBox="1">
            <a:spLocks noGrp="1"/>
          </p:cNvSpPr>
          <p:nvPr>
            <p:ph type="title"/>
          </p:nvPr>
        </p:nvSpPr>
        <p:spPr>
          <a:xfrm>
            <a:off x="685800" y="608647"/>
            <a:ext cx="7772400" cy="1144500"/>
          </a:xfrm>
          <a:prstGeom prst="rect">
            <a:avLst/>
          </a:prstGeom>
          <a:noFill/>
          <a:ln>
            <a:noFill/>
          </a:ln>
        </p:spPr>
        <p:txBody>
          <a:bodyPr lIns="91425" tIns="91425" rIns="91425" bIns="91425" anchor="ctr" anchorCtr="0"/>
          <a:lstStyle>
            <a:lvl1pPr marL="0" marR="0" indent="0" algn="ctr" rtl="0">
              <a:lnSpc>
                <a:spcPct val="100000"/>
              </a:lnSpc>
              <a:spcBef>
                <a:spcPts val="0"/>
              </a:spcBef>
              <a:spcAft>
                <a:spcPts val="0"/>
              </a:spcAft>
              <a:buClr>
                <a:schemeClr val="dk2"/>
              </a:buClr>
              <a:buFont typeface="Times New Roman"/>
              <a:buNone/>
              <a:defRPr sz="4400" b="0" i="0" u="none" strike="noStrike" cap="none" baseline="0">
                <a:solidFill>
                  <a:schemeClr val="dk2"/>
                </a:solidFill>
                <a:latin typeface="Times New Roman"/>
                <a:ea typeface="Times New Roman"/>
                <a:cs typeface="Times New Roman"/>
                <a:sym typeface="Times New Roman"/>
                <a:rtl val="0"/>
              </a:defRPr>
            </a:lvl1pPr>
            <a:lvl2pPr marL="0" marR="0" indent="0" algn="ctr" rtl="0">
              <a:lnSpc>
                <a:spcPct val="100000"/>
              </a:lnSpc>
              <a:spcBef>
                <a:spcPts val="0"/>
              </a:spcBef>
              <a:spcAft>
                <a:spcPts val="0"/>
              </a:spcAft>
              <a:buClr>
                <a:schemeClr val="dk2"/>
              </a:buClr>
              <a:buFont typeface="Times New Roman"/>
              <a:buNone/>
              <a:defRPr sz="4400" b="0" i="0" u="none" strike="noStrike" cap="none" baseline="0">
                <a:solidFill>
                  <a:schemeClr val="dk2"/>
                </a:solidFill>
                <a:latin typeface="Times New Roman"/>
                <a:ea typeface="Times New Roman"/>
                <a:cs typeface="Times New Roman"/>
                <a:sym typeface="Times New Roman"/>
                <a:rtl val="0"/>
              </a:defRPr>
            </a:lvl2pPr>
            <a:lvl3pPr marL="0" marR="0" indent="0" algn="ctr" rtl="0">
              <a:lnSpc>
                <a:spcPct val="100000"/>
              </a:lnSpc>
              <a:spcBef>
                <a:spcPts val="0"/>
              </a:spcBef>
              <a:spcAft>
                <a:spcPts val="0"/>
              </a:spcAft>
              <a:defRPr sz="4400" b="0" i="0" u="none" strike="noStrike" cap="none" baseline="0">
                <a:solidFill>
                  <a:schemeClr val="dk2"/>
                </a:solidFill>
                <a:latin typeface="Times New Roman"/>
                <a:ea typeface="Times New Roman"/>
                <a:cs typeface="Times New Roman"/>
                <a:sym typeface="Times New Roman"/>
              </a:defRPr>
            </a:lvl3pPr>
            <a:lvl4pPr marL="0" marR="0" indent="0" algn="ctr" rtl="0">
              <a:lnSpc>
                <a:spcPct val="100000"/>
              </a:lnSpc>
              <a:spcBef>
                <a:spcPts val="0"/>
              </a:spcBef>
              <a:spcAft>
                <a:spcPts val="0"/>
              </a:spcAft>
              <a:defRPr sz="4400" b="0" i="0" u="none" strike="noStrike" cap="none" baseline="0">
                <a:solidFill>
                  <a:schemeClr val="dk2"/>
                </a:solidFill>
                <a:latin typeface="Times New Roman"/>
                <a:ea typeface="Times New Roman"/>
                <a:cs typeface="Times New Roman"/>
                <a:sym typeface="Times New Roman"/>
              </a:defRPr>
            </a:lvl4pPr>
            <a:lvl5pPr marL="0" marR="0" indent="0" algn="ctr" rtl="0">
              <a:lnSpc>
                <a:spcPct val="100000"/>
              </a:lnSpc>
              <a:spcBef>
                <a:spcPts val="0"/>
              </a:spcBef>
              <a:spcAft>
                <a:spcPts val="0"/>
              </a:spcAft>
              <a:defRPr sz="4400" b="0" i="0" u="none" strike="noStrike" cap="none" baseline="0">
                <a:solidFill>
                  <a:schemeClr val="dk2"/>
                </a:solidFill>
                <a:latin typeface="Times New Roman"/>
                <a:ea typeface="Times New Roman"/>
                <a:cs typeface="Times New Roman"/>
                <a:sym typeface="Times New Roman"/>
              </a:defRPr>
            </a:lvl5pPr>
            <a:lvl6pPr marL="0" marR="0" indent="0" algn="ctr" rtl="0">
              <a:lnSpc>
                <a:spcPct val="100000"/>
              </a:lnSpc>
              <a:spcBef>
                <a:spcPts val="0"/>
              </a:spcBef>
              <a:spcAft>
                <a:spcPts val="0"/>
              </a:spcAft>
              <a:defRPr sz="4400" b="0" i="0" u="none" strike="noStrike" cap="none" baseline="0">
                <a:solidFill>
                  <a:schemeClr val="dk2"/>
                </a:solidFill>
                <a:latin typeface="Times New Roman"/>
                <a:ea typeface="Times New Roman"/>
                <a:cs typeface="Times New Roman"/>
                <a:sym typeface="Times New Roman"/>
              </a:defRPr>
            </a:lvl6pPr>
            <a:lvl7pPr marL="0" marR="0" indent="0" algn="ctr" rtl="0">
              <a:lnSpc>
                <a:spcPct val="100000"/>
              </a:lnSpc>
              <a:spcBef>
                <a:spcPts val="0"/>
              </a:spcBef>
              <a:spcAft>
                <a:spcPts val="0"/>
              </a:spcAft>
              <a:defRPr sz="4400" b="0" i="0" u="none" strike="noStrike" cap="none" baseline="0">
                <a:solidFill>
                  <a:schemeClr val="dk2"/>
                </a:solidFill>
                <a:latin typeface="Times New Roman"/>
                <a:ea typeface="Times New Roman"/>
                <a:cs typeface="Times New Roman"/>
                <a:sym typeface="Times New Roman"/>
              </a:defRPr>
            </a:lvl7pPr>
            <a:lvl8pPr marL="0" marR="0" indent="0" algn="ctr" rtl="0">
              <a:lnSpc>
                <a:spcPct val="100000"/>
              </a:lnSpc>
              <a:spcBef>
                <a:spcPts val="0"/>
              </a:spcBef>
              <a:spcAft>
                <a:spcPts val="0"/>
              </a:spcAft>
              <a:defRPr sz="4400" b="0" i="0" u="none" strike="noStrike" cap="none" baseline="0">
                <a:solidFill>
                  <a:schemeClr val="dk2"/>
                </a:solidFill>
                <a:latin typeface="Times New Roman"/>
                <a:ea typeface="Times New Roman"/>
                <a:cs typeface="Times New Roman"/>
                <a:sym typeface="Times New Roman"/>
              </a:defRPr>
            </a:lvl8pPr>
            <a:lvl9pPr marL="0" marR="0" indent="0" algn="ctr" rtl="0">
              <a:lnSpc>
                <a:spcPct val="100000"/>
              </a:lnSpc>
              <a:spcBef>
                <a:spcPts val="0"/>
              </a:spcBef>
              <a:spcAft>
                <a:spcPts val="0"/>
              </a:spcAft>
              <a:defRPr sz="4400" b="0" i="0" u="none" strike="noStrike" cap="none" baseline="0">
                <a:solidFill>
                  <a:schemeClr val="dk2"/>
                </a:solidFill>
                <a:latin typeface="Times New Roman"/>
                <a:ea typeface="Times New Roman"/>
                <a:cs typeface="Times New Roman"/>
                <a:sym typeface="Times New Roman"/>
              </a:defRPr>
            </a:lvl9pPr>
          </a:lstStyle>
          <a:p>
            <a:endParaRPr/>
          </a:p>
        </p:txBody>
      </p:sp>
      <p:sp>
        <p:nvSpPr>
          <p:cNvPr id="24" name="Shape 24"/>
          <p:cNvSpPr txBox="1">
            <a:spLocks noGrp="1"/>
          </p:cNvSpPr>
          <p:nvPr>
            <p:ph type="body" idx="1"/>
          </p:nvPr>
        </p:nvSpPr>
        <p:spPr>
          <a:xfrm>
            <a:off x="685800" y="1980247"/>
            <a:ext cx="7772400" cy="4116299"/>
          </a:xfrm>
          <a:prstGeom prst="rect">
            <a:avLst/>
          </a:prstGeom>
          <a:noFill/>
          <a:ln>
            <a:noFill/>
          </a:ln>
        </p:spPr>
        <p:txBody>
          <a:bodyPr lIns="91425" tIns="91425" rIns="91425" bIns="91425" anchor="t" anchorCtr="0"/>
          <a:lstStyle>
            <a:lvl1pPr marL="0" marR="0" indent="234950" algn="l" rtl="0">
              <a:lnSpc>
                <a:spcPct val="100000"/>
              </a:lnSpc>
              <a:spcBef>
                <a:spcPts val="640"/>
              </a:spcBef>
              <a:spcAft>
                <a:spcPts val="0"/>
              </a:spcAft>
              <a:buClr>
                <a:schemeClr val="dk1"/>
              </a:buClr>
              <a:buFont typeface="Arial"/>
              <a:buChar char="•"/>
              <a:defRPr sz="3200" b="0" i="0" u="none" strike="noStrike" cap="none" baseline="0">
                <a:solidFill>
                  <a:schemeClr val="dk1"/>
                </a:solidFill>
                <a:latin typeface="Times New Roman"/>
                <a:ea typeface="Times New Roman"/>
                <a:cs typeface="Times New Roman"/>
                <a:sym typeface="Times New Roman"/>
                <a:rtl val="0"/>
              </a:defRPr>
            </a:lvl1pPr>
            <a:lvl2pPr marL="742950" marR="0" indent="-76200" algn="l" rtl="0">
              <a:lnSpc>
                <a:spcPct val="100000"/>
              </a:lnSpc>
              <a:spcBef>
                <a:spcPts val="560"/>
              </a:spcBef>
              <a:spcAft>
                <a:spcPts val="0"/>
              </a:spcAft>
              <a:buClr>
                <a:srgbClr val="000000"/>
              </a:buClr>
              <a:buFont typeface="Arial"/>
              <a:buChar char="•"/>
              <a:defRPr sz="2800" b="0" i="0" u="none" strike="noStrike" cap="none" baseline="0">
                <a:solidFill>
                  <a:srgbClr val="000000"/>
                </a:solidFill>
                <a:latin typeface="Arial"/>
                <a:ea typeface="Arial"/>
                <a:cs typeface="Arial"/>
                <a:sym typeface="Arial"/>
                <a:rtl val="0"/>
              </a:defRPr>
            </a:lvl2pPr>
            <a:lvl3pPr marL="1143000" marR="0" indent="-47625" algn="l" rtl="0">
              <a:lnSpc>
                <a:spcPct val="100000"/>
              </a:lnSpc>
              <a:spcBef>
                <a:spcPts val="480"/>
              </a:spcBef>
              <a:spcAft>
                <a:spcPts val="0"/>
              </a:spcAft>
              <a:buClr>
                <a:srgbClr val="000000"/>
              </a:buClr>
              <a:buFont typeface="Arial"/>
              <a:buChar char="•"/>
              <a:defRPr sz="2400" b="0" i="0" u="none" strike="noStrike" cap="none" baseline="0">
                <a:solidFill>
                  <a:srgbClr val="000000"/>
                </a:solidFill>
                <a:latin typeface="Arial"/>
                <a:ea typeface="Arial"/>
                <a:cs typeface="Arial"/>
                <a:sym typeface="Arial"/>
                <a:rtl val="0"/>
              </a:defRPr>
            </a:lvl3pPr>
            <a:lvl4pPr marL="1600200" marR="0" indent="-76200" algn="l" rtl="0">
              <a:lnSpc>
                <a:spcPct val="100000"/>
              </a:lnSpc>
              <a:spcBef>
                <a:spcPts val="400"/>
              </a:spcBef>
              <a:spcAft>
                <a:spcPts val="0"/>
              </a:spcAft>
              <a:buClr>
                <a:srgbClr val="000000"/>
              </a:buClr>
              <a:buFont typeface="Arial"/>
              <a:buChar char="•"/>
              <a:defRPr sz="2000" b="0" i="0" u="none" strike="noStrike" cap="none" baseline="0">
                <a:solidFill>
                  <a:srgbClr val="000000"/>
                </a:solidFill>
                <a:latin typeface="Arial"/>
                <a:ea typeface="Arial"/>
                <a:cs typeface="Arial"/>
                <a:sym typeface="Arial"/>
                <a:rtl val="0"/>
              </a:defRPr>
            </a:lvl4pPr>
            <a:lvl5pPr marL="2057400" marR="0" indent="-76200" algn="l" rtl="0">
              <a:lnSpc>
                <a:spcPct val="100000"/>
              </a:lnSpc>
              <a:spcBef>
                <a:spcPts val="400"/>
              </a:spcBef>
              <a:spcAft>
                <a:spcPts val="0"/>
              </a:spcAft>
              <a:buClr>
                <a:srgbClr val="000000"/>
              </a:buClr>
              <a:buFont typeface="Arial"/>
              <a:buChar char="•"/>
              <a:defRPr sz="2000" b="0" i="0" u="none" strike="noStrike" cap="none" baseline="0">
                <a:solidFill>
                  <a:srgbClr val="000000"/>
                </a:solidFill>
                <a:latin typeface="Arial"/>
                <a:ea typeface="Arial"/>
                <a:cs typeface="Arial"/>
                <a:sym typeface="Arial"/>
                <a:rtl val="0"/>
              </a:defRPr>
            </a:lvl5pPr>
            <a:lvl6pPr marL="2514600" marR="0" indent="6350" algn="l" rtl="0">
              <a:lnSpc>
                <a:spcPct val="100000"/>
              </a:lnSpc>
              <a:spcBef>
                <a:spcPts val="640"/>
              </a:spcBef>
              <a:spcAft>
                <a:spcPts val="0"/>
              </a:spcAft>
              <a:buClr>
                <a:schemeClr val="dk1"/>
              </a:buClr>
              <a:buFont typeface="Arial"/>
              <a:buChar char="•"/>
              <a:defRPr sz="3200" b="0" i="0" u="none" strike="noStrike" cap="none" baseline="0">
                <a:solidFill>
                  <a:schemeClr val="dk1"/>
                </a:solidFill>
                <a:latin typeface="Times New Roman"/>
                <a:ea typeface="Times New Roman"/>
                <a:cs typeface="Times New Roman"/>
                <a:sym typeface="Times New Roman"/>
                <a:rtl val="0"/>
              </a:defRPr>
            </a:lvl6pPr>
            <a:lvl7pPr marL="2971800" marR="0" indent="6350" algn="l" rtl="0">
              <a:lnSpc>
                <a:spcPct val="100000"/>
              </a:lnSpc>
              <a:spcBef>
                <a:spcPts val="640"/>
              </a:spcBef>
              <a:spcAft>
                <a:spcPts val="0"/>
              </a:spcAft>
              <a:buClr>
                <a:schemeClr val="dk1"/>
              </a:buClr>
              <a:buFont typeface="Arial"/>
              <a:buChar char="•"/>
              <a:defRPr sz="3200" b="0" i="0" u="none" strike="noStrike" cap="none" baseline="0">
                <a:solidFill>
                  <a:schemeClr val="dk1"/>
                </a:solidFill>
                <a:latin typeface="Times New Roman"/>
                <a:ea typeface="Times New Roman"/>
                <a:cs typeface="Times New Roman"/>
                <a:sym typeface="Times New Roman"/>
                <a:rtl val="0"/>
              </a:defRPr>
            </a:lvl7pPr>
            <a:lvl8pPr marL="3429000" marR="0" indent="6350" algn="l" rtl="0">
              <a:lnSpc>
                <a:spcPct val="100000"/>
              </a:lnSpc>
              <a:spcBef>
                <a:spcPts val="640"/>
              </a:spcBef>
              <a:spcAft>
                <a:spcPts val="0"/>
              </a:spcAft>
              <a:buClr>
                <a:schemeClr val="dk1"/>
              </a:buClr>
              <a:buFont typeface="Arial"/>
              <a:buChar char="•"/>
              <a:defRPr sz="3200" b="0" i="0" u="none" strike="noStrike" cap="none" baseline="0">
                <a:solidFill>
                  <a:schemeClr val="dk1"/>
                </a:solidFill>
                <a:latin typeface="Times New Roman"/>
                <a:ea typeface="Times New Roman"/>
                <a:cs typeface="Times New Roman"/>
                <a:sym typeface="Times New Roman"/>
                <a:rtl val="0"/>
              </a:defRPr>
            </a:lvl8pPr>
            <a:lvl9pPr marL="3886200" marR="0" indent="6350" algn="l" rtl="0">
              <a:lnSpc>
                <a:spcPct val="100000"/>
              </a:lnSpc>
              <a:spcBef>
                <a:spcPts val="640"/>
              </a:spcBef>
              <a:spcAft>
                <a:spcPts val="0"/>
              </a:spcAft>
              <a:buClr>
                <a:schemeClr val="dk1"/>
              </a:buClr>
              <a:buFont typeface="Arial"/>
              <a:buChar char="•"/>
              <a:defRPr sz="3200" b="0" i="0" u="none" strike="noStrike" cap="none" baseline="0">
                <a:solidFill>
                  <a:schemeClr val="dk1"/>
                </a:solidFill>
                <a:latin typeface="Times New Roman"/>
                <a:ea typeface="Times New Roman"/>
                <a:cs typeface="Times New Roman"/>
                <a:sym typeface="Times New Roman"/>
                <a:rtl val="0"/>
              </a:defRPr>
            </a:lvl9pPr>
          </a:lstStyle>
          <a:p>
            <a:endParaRPr/>
          </a:p>
        </p:txBody>
      </p:sp>
      <p:sp>
        <p:nvSpPr>
          <p:cNvPr id="25" name="Shape 25"/>
          <p:cNvSpPr txBox="1">
            <a:spLocks noGrp="1"/>
          </p:cNvSpPr>
          <p:nvPr>
            <p:ph type="dt" idx="10"/>
          </p:nvPr>
        </p:nvSpPr>
        <p:spPr>
          <a:xfrm>
            <a:off x="685800" y="6247923"/>
            <a:ext cx="1905899" cy="458699"/>
          </a:xfrm>
          <a:prstGeom prst="rect">
            <a:avLst/>
          </a:prstGeom>
          <a:noFill/>
          <a:ln>
            <a:noFill/>
          </a:ln>
        </p:spPr>
        <p:txBody>
          <a:bodyPr lIns="91425" tIns="91425" rIns="91425" bIns="91425" anchor="t" anchorCtr="0"/>
          <a:lstStyle>
            <a:lvl1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1pPr>
            <a:lvl2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2pPr>
            <a:lvl3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3pPr>
            <a:lvl4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4pPr>
            <a:lvl5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5pPr>
            <a:lvl6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6pPr>
            <a:lvl7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7pPr>
            <a:lvl8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8pPr>
            <a:lvl9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9pPr>
          </a:lstStyle>
          <a:p>
            <a:endParaRPr/>
          </a:p>
        </p:txBody>
      </p:sp>
      <p:sp>
        <p:nvSpPr>
          <p:cNvPr id="26" name="Shape 26"/>
          <p:cNvSpPr txBox="1">
            <a:spLocks noGrp="1"/>
          </p:cNvSpPr>
          <p:nvPr>
            <p:ph type="ftr" idx="11"/>
          </p:nvPr>
        </p:nvSpPr>
        <p:spPr>
          <a:xfrm>
            <a:off x="3123247" y="6247923"/>
            <a:ext cx="2897399" cy="458699"/>
          </a:xfrm>
          <a:prstGeom prst="rect">
            <a:avLst/>
          </a:prstGeom>
          <a:noFill/>
          <a:ln>
            <a:noFill/>
          </a:ln>
        </p:spPr>
        <p:txBody>
          <a:bodyPr lIns="91425" tIns="91425" rIns="91425" bIns="91425" anchor="t" anchorCtr="0"/>
          <a:lstStyle>
            <a:lvl1pPr marL="0" marR="0" indent="0" algn="ctr"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1pPr>
            <a:lvl2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2pPr>
            <a:lvl3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3pPr>
            <a:lvl4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4pPr>
            <a:lvl5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5pPr>
            <a:lvl6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6pPr>
            <a:lvl7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7pPr>
            <a:lvl8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8pPr>
            <a:lvl9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9pPr>
          </a:lstStyle>
          <a:p>
            <a:endParaRPr/>
          </a:p>
        </p:txBody>
      </p:sp>
      <p:sp>
        <p:nvSpPr>
          <p:cNvPr id="27" name="Shape 27"/>
          <p:cNvSpPr txBox="1">
            <a:spLocks noGrp="1"/>
          </p:cNvSpPr>
          <p:nvPr>
            <p:ph type="sldNum" idx="12"/>
          </p:nvPr>
        </p:nvSpPr>
        <p:spPr>
          <a:xfrm>
            <a:off x="6552246" y="6247923"/>
            <a:ext cx="1907400" cy="458699"/>
          </a:xfrm>
          <a:prstGeom prst="rect">
            <a:avLst/>
          </a:prstGeom>
          <a:noFill/>
          <a:ln>
            <a:noFill/>
          </a:ln>
        </p:spPr>
        <p:txBody>
          <a:bodyPr lIns="91425" tIns="91425" rIns="91425" bIns="91425" anchor="t" anchorCtr="0"/>
          <a:lstStyle>
            <a:lvl1pPr marL="0" marR="0" indent="0" algn="r"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1pPr>
            <a:lvl2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2pPr>
            <a:lvl3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3pPr>
            <a:lvl4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4pPr>
            <a:lvl5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5pPr>
            <a:lvl6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6pPr>
            <a:lvl7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7pPr>
            <a:lvl8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8pPr>
            <a:lvl9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9pPr>
          </a:lstStyle>
          <a:p>
            <a:endParaRPr/>
          </a:p>
        </p:txBody>
      </p:sp>
    </p:spTree>
  </p:cSld>
  <p:clrMap bg1="lt1" tx1="dk1" bg2="dk2" tx2="lt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Lst>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1.xml"/><Relationship Id="rId5" Type="http://schemas.openxmlformats.org/officeDocument/2006/relationships/image" Target="../media/image17.jp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1.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1.xml"/><Relationship Id="rId4" Type="http://schemas.openxmlformats.org/officeDocument/2006/relationships/image" Target="../media/image19.jp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1.xml"/><Relationship Id="rId6" Type="http://schemas.openxmlformats.org/officeDocument/2006/relationships/image" Target="../media/image25.jpg"/><Relationship Id="rId5" Type="http://schemas.openxmlformats.org/officeDocument/2006/relationships/image" Target="../media/image24.jpg"/><Relationship Id="rId4" Type="http://schemas.openxmlformats.org/officeDocument/2006/relationships/image" Target="../media/image23.jp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1.xml"/><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11.xml"/><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png"/><Relationship Id="rId7" Type="http://schemas.openxmlformats.org/officeDocument/2006/relationships/image" Target="../media/image31.png"/><Relationship Id="rId2" Type="http://schemas.openxmlformats.org/officeDocument/2006/relationships/notesSlide" Target="../notesSlides/notesSlide19.xml"/><Relationship Id="rId1" Type="http://schemas.openxmlformats.org/officeDocument/2006/relationships/slideLayout" Target="../slideLayouts/slideLayout11.xml"/><Relationship Id="rId6" Type="http://schemas.openxmlformats.org/officeDocument/2006/relationships/image" Target="../media/image30.jpg"/><Relationship Id="rId5" Type="http://schemas.openxmlformats.org/officeDocument/2006/relationships/image" Target="../media/image29.jpg"/><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1.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g"/></Relationships>
</file>

<file path=ppt/slides/_rels/slide20.xml.rels><?xml version="1.0" encoding="UTF-8" standalone="yes"?>
<Relationships xmlns="http://schemas.openxmlformats.org/package/2006/relationships"><Relationship Id="rId8" Type="http://schemas.openxmlformats.org/officeDocument/2006/relationships/image" Target="../media/image37.jpg"/><Relationship Id="rId3" Type="http://schemas.openxmlformats.org/officeDocument/2006/relationships/image" Target="../media/image2.png"/><Relationship Id="rId7" Type="http://schemas.openxmlformats.org/officeDocument/2006/relationships/image" Target="../media/image36.jpg"/><Relationship Id="rId2" Type="http://schemas.openxmlformats.org/officeDocument/2006/relationships/notesSlide" Target="../notesSlides/notesSlide20.xml"/><Relationship Id="rId1" Type="http://schemas.openxmlformats.org/officeDocument/2006/relationships/slideLayout" Target="../slideLayouts/slideLayout11.xml"/><Relationship Id="rId6" Type="http://schemas.openxmlformats.org/officeDocument/2006/relationships/image" Target="../media/image35.jpg"/><Relationship Id="rId11" Type="http://schemas.openxmlformats.org/officeDocument/2006/relationships/image" Target="../media/image40.jpg"/><Relationship Id="rId5" Type="http://schemas.openxmlformats.org/officeDocument/2006/relationships/image" Target="../media/image34.jpg"/><Relationship Id="rId10" Type="http://schemas.openxmlformats.org/officeDocument/2006/relationships/image" Target="../media/image39.jpg"/><Relationship Id="rId4" Type="http://schemas.openxmlformats.org/officeDocument/2006/relationships/image" Target="../media/image33.png"/><Relationship Id="rId9" Type="http://schemas.openxmlformats.org/officeDocument/2006/relationships/image" Target="../media/image38.jpg"/></Relationships>
</file>

<file path=ppt/slides/_rels/slide21.xml.rels><?xml version="1.0" encoding="UTF-8" standalone="yes"?>
<Relationships xmlns="http://schemas.openxmlformats.org/package/2006/relationships"><Relationship Id="rId8" Type="http://schemas.openxmlformats.org/officeDocument/2006/relationships/image" Target="../media/image45.jpg"/><Relationship Id="rId3" Type="http://schemas.openxmlformats.org/officeDocument/2006/relationships/image" Target="../media/image2.png"/><Relationship Id="rId7" Type="http://schemas.openxmlformats.org/officeDocument/2006/relationships/image" Target="../media/image44.jpg"/><Relationship Id="rId2" Type="http://schemas.openxmlformats.org/officeDocument/2006/relationships/notesSlide" Target="../notesSlides/notesSlide21.xml"/><Relationship Id="rId1" Type="http://schemas.openxmlformats.org/officeDocument/2006/relationships/slideLayout" Target="../slideLayouts/slideLayout11.xml"/><Relationship Id="rId6" Type="http://schemas.openxmlformats.org/officeDocument/2006/relationships/image" Target="../media/image43.jpg"/><Relationship Id="rId5" Type="http://schemas.openxmlformats.org/officeDocument/2006/relationships/image" Target="../media/image42.jpg"/><Relationship Id="rId4" Type="http://schemas.openxmlformats.org/officeDocument/2006/relationships/image" Target="../media/image41.jp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11.xml"/><Relationship Id="rId4" Type="http://schemas.openxmlformats.org/officeDocument/2006/relationships/image" Target="../media/image46.png"/></Relationships>
</file>

<file path=ppt/slides/_rels/slide2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48.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1.xml"/><Relationship Id="rId4" Type="http://schemas.openxmlformats.org/officeDocument/2006/relationships/image" Target="../media/image7.jp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1.xml"/><Relationship Id="rId4" Type="http://schemas.openxmlformats.org/officeDocument/2006/relationships/image" Target="../media/image8.jp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1.xml"/><Relationship Id="rId4" Type="http://schemas.openxmlformats.org/officeDocument/2006/relationships/image" Target="../media/image9.jp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1.xml"/><Relationship Id="rId4" Type="http://schemas.openxmlformats.org/officeDocument/2006/relationships/image" Target="../media/image10.jp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4.jpg"/><Relationship Id="rId2" Type="http://schemas.openxmlformats.org/officeDocument/2006/relationships/notesSlide" Target="../notesSlides/notesSlide7.xml"/><Relationship Id="rId1" Type="http://schemas.openxmlformats.org/officeDocument/2006/relationships/slideLayout" Target="../slideLayouts/slideLayout11.xml"/><Relationship Id="rId6" Type="http://schemas.openxmlformats.org/officeDocument/2006/relationships/image" Target="../media/image13.jpg"/><Relationship Id="rId5" Type="http://schemas.openxmlformats.org/officeDocument/2006/relationships/image" Target="../media/image12.jpg"/><Relationship Id="rId4" Type="http://schemas.openxmlformats.org/officeDocument/2006/relationships/image" Target="../media/image11.gif"/></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3"/>
        <p:cNvGrpSpPr/>
        <p:nvPr/>
      </p:nvGrpSpPr>
      <p:grpSpPr>
        <a:xfrm>
          <a:off x="0" y="0"/>
          <a:ext cx="0" cy="0"/>
          <a:chOff x="0" y="0"/>
          <a:chExt cx="0" cy="0"/>
        </a:xfrm>
      </p:grpSpPr>
      <p:sp>
        <p:nvSpPr>
          <p:cNvPr id="44" name="Shape 44"/>
          <p:cNvSpPr txBox="1">
            <a:spLocks noGrp="1"/>
          </p:cNvSpPr>
          <p:nvPr>
            <p:ph type="subTitle" idx="1"/>
          </p:nvPr>
        </p:nvSpPr>
        <p:spPr>
          <a:xfrm>
            <a:off x="801525" y="2630200"/>
            <a:ext cx="7586400" cy="2095499"/>
          </a:xfrm>
          <a:prstGeom prst="rect">
            <a:avLst/>
          </a:prstGeom>
          <a:noFill/>
          <a:ln>
            <a:noFill/>
          </a:ln>
        </p:spPr>
        <p:txBody>
          <a:bodyPr lIns="0" tIns="0" rIns="0" bIns="0" anchor="t" anchorCtr="0">
            <a:noAutofit/>
          </a:bodyPr>
          <a:lstStyle/>
          <a:p>
            <a:pPr marL="0" marR="0" lvl="0" indent="0" algn="l" rtl="0">
              <a:lnSpc>
                <a:spcPct val="95000"/>
              </a:lnSpc>
              <a:spcBef>
                <a:spcPts val="0"/>
              </a:spcBef>
              <a:spcAft>
                <a:spcPts val="0"/>
              </a:spcAft>
              <a:buClr>
                <a:srgbClr val="3C3C3C"/>
              </a:buClr>
              <a:buSzPct val="25000"/>
              <a:buFont typeface="Arial"/>
              <a:buNone/>
            </a:pPr>
            <a:r>
              <a:rPr lang="en" sz="2000" b="1">
                <a:solidFill>
                  <a:srgbClr val="222222"/>
                </a:solidFill>
              </a:rPr>
              <a:t>University of Arizona</a:t>
            </a:r>
          </a:p>
          <a:p>
            <a:pPr marL="0" marR="0" lvl="0" indent="0" algn="l" rtl="0">
              <a:lnSpc>
                <a:spcPct val="95000"/>
              </a:lnSpc>
              <a:spcBef>
                <a:spcPts val="0"/>
              </a:spcBef>
              <a:spcAft>
                <a:spcPts val="0"/>
              </a:spcAft>
              <a:buClr>
                <a:srgbClr val="3C3C3C"/>
              </a:buClr>
              <a:buSzPct val="25000"/>
              <a:buFont typeface="Arial"/>
              <a:buNone/>
            </a:pPr>
            <a:r>
              <a:rPr lang="en" sz="2000" b="1">
                <a:rtl val="0"/>
              </a:rPr>
              <a:t>December 5-6, 2013</a:t>
            </a:r>
          </a:p>
          <a:p>
            <a:endParaRPr lang="en" sz="2000" b="1">
              <a:rtl val="0"/>
            </a:endParaRPr>
          </a:p>
          <a:p>
            <a:pPr marL="0" marR="0" lvl="0" indent="0" algn="l" rtl="0">
              <a:lnSpc>
                <a:spcPct val="95000"/>
              </a:lnSpc>
              <a:spcBef>
                <a:spcPts val="0"/>
              </a:spcBef>
              <a:spcAft>
                <a:spcPts val="0"/>
              </a:spcAft>
              <a:buClr>
                <a:srgbClr val="3C3C3C"/>
              </a:buClr>
              <a:buSzPct val="25000"/>
              <a:buFont typeface="Arial"/>
              <a:buNone/>
            </a:pPr>
            <a:r>
              <a:rPr lang="en" sz="2000" b="1" i="0" u="none" strike="noStrike" cap="none" baseline="0">
                <a:solidFill>
                  <a:srgbClr val="3C3C3C"/>
                </a:solidFill>
                <a:latin typeface="Arial"/>
                <a:ea typeface="Arial"/>
                <a:cs typeface="Arial"/>
                <a:sym typeface="Arial"/>
                <a:rtl val="0"/>
              </a:rPr>
              <a:t>Raleigh Seamster</a:t>
            </a:r>
          </a:p>
          <a:p>
            <a:pPr marL="0" marR="0" lvl="0" indent="0" algn="l" rtl="0">
              <a:lnSpc>
                <a:spcPct val="95000"/>
              </a:lnSpc>
              <a:spcBef>
                <a:spcPts val="0"/>
              </a:spcBef>
              <a:spcAft>
                <a:spcPts val="0"/>
              </a:spcAft>
              <a:buClr>
                <a:srgbClr val="3C3C3C"/>
              </a:buClr>
              <a:buSzPct val="25000"/>
              <a:buFont typeface="Arial"/>
              <a:buNone/>
            </a:pPr>
            <a:r>
              <a:rPr lang="en" sz="2000" b="1" i="0" u="none" strike="noStrike" cap="none" baseline="0">
                <a:solidFill>
                  <a:srgbClr val="3C3C3C"/>
                </a:solidFill>
                <a:latin typeface="Arial"/>
                <a:ea typeface="Arial"/>
                <a:cs typeface="Arial"/>
                <a:sym typeface="Arial"/>
                <a:rtl val="0"/>
              </a:rPr>
              <a:t>Program Manager, Google Earth Outreach</a:t>
            </a:r>
          </a:p>
          <a:p>
            <a:endParaRPr lang="en" sz="2000" b="1" i="0" u="none" strike="noStrike" cap="none" baseline="0">
              <a:solidFill>
                <a:srgbClr val="3C3C3C"/>
              </a:solidFill>
              <a:latin typeface="Arial"/>
              <a:ea typeface="Arial"/>
              <a:cs typeface="Arial"/>
              <a:sym typeface="Arial"/>
              <a:rtl val="0"/>
            </a:endParaRPr>
          </a:p>
          <a:p>
            <a:endParaRPr lang="en" sz="2000" b="1" i="0" u="none" strike="noStrike" cap="none" baseline="0">
              <a:solidFill>
                <a:srgbClr val="3C3C3C"/>
              </a:solidFill>
              <a:latin typeface="Arial"/>
              <a:ea typeface="Arial"/>
              <a:cs typeface="Arial"/>
              <a:sym typeface="Arial"/>
              <a:rtl val="0"/>
            </a:endParaRPr>
          </a:p>
          <a:p>
            <a:endParaRPr lang="en" sz="2000" b="1" i="0" u="none" strike="noStrike" cap="none" baseline="0">
              <a:solidFill>
                <a:srgbClr val="3C3C3C"/>
              </a:solidFill>
              <a:latin typeface="Arial"/>
              <a:ea typeface="Arial"/>
              <a:cs typeface="Arial"/>
              <a:sym typeface="Arial"/>
              <a:rtl val="0"/>
            </a:endParaRPr>
          </a:p>
          <a:p>
            <a:endParaRPr lang="en" sz="2000" b="1" i="0" u="none" strike="noStrike" cap="none" baseline="0">
              <a:solidFill>
                <a:srgbClr val="3C3C3C"/>
              </a:solidFill>
              <a:latin typeface="Arial"/>
              <a:ea typeface="Arial"/>
              <a:cs typeface="Arial"/>
              <a:sym typeface="Arial"/>
              <a:rtl val="0"/>
            </a:endParaRPr>
          </a:p>
        </p:txBody>
      </p:sp>
      <p:sp>
        <p:nvSpPr>
          <p:cNvPr id="45" name="Shape 45"/>
          <p:cNvSpPr txBox="1">
            <a:spLocks noGrp="1"/>
          </p:cNvSpPr>
          <p:nvPr>
            <p:ph type="ctrTitle"/>
          </p:nvPr>
        </p:nvSpPr>
        <p:spPr>
          <a:xfrm>
            <a:off x="801525" y="375699"/>
            <a:ext cx="6007199" cy="2095499"/>
          </a:xfrm>
          <a:prstGeom prst="rect">
            <a:avLst/>
          </a:prstGeom>
          <a:noFill/>
          <a:ln>
            <a:noFill/>
          </a:ln>
        </p:spPr>
        <p:txBody>
          <a:bodyPr lIns="0" tIns="0" rIns="0" bIns="0" anchor="b" anchorCtr="0">
            <a:noAutofit/>
          </a:bodyPr>
          <a:lstStyle/>
          <a:p>
            <a:pPr marL="0" marR="0" lvl="0" indent="0" algn="l" rtl="0">
              <a:lnSpc>
                <a:spcPct val="95000"/>
              </a:lnSpc>
              <a:spcBef>
                <a:spcPts val="0"/>
              </a:spcBef>
              <a:spcAft>
                <a:spcPts val="0"/>
              </a:spcAft>
              <a:buClr>
                <a:srgbClr val="0081C6"/>
              </a:buClr>
              <a:buSzPct val="25000"/>
              <a:buFont typeface="Arial"/>
              <a:buNone/>
            </a:pPr>
            <a:r>
              <a:rPr lang="en" sz="4800" b="1"/>
              <a:t>Indigenous</a:t>
            </a:r>
            <a:r>
              <a:rPr lang="en" sz="4800" b="1" i="0" u="none" strike="noStrike" cap="none" baseline="0">
                <a:solidFill>
                  <a:srgbClr val="0081C6"/>
                </a:solidFill>
                <a:latin typeface="Arial"/>
                <a:ea typeface="Arial"/>
                <a:cs typeface="Arial"/>
                <a:sym typeface="Arial"/>
                <a:rtl val="0"/>
              </a:rPr>
              <a:t> Mapping with Google</a:t>
            </a:r>
          </a:p>
        </p:txBody>
      </p:sp>
      <p:pic>
        <p:nvPicPr>
          <p:cNvPr id="46" name="Shape 46"/>
          <p:cNvPicPr preferRelativeResize="0"/>
          <p:nvPr/>
        </p:nvPicPr>
        <p:blipFill>
          <a:blip r:embed="rId3"/>
          <a:stretch>
            <a:fillRect/>
          </a:stretch>
        </p:blipFill>
        <p:spPr>
          <a:xfrm>
            <a:off x="3307198" y="4964548"/>
            <a:ext cx="5836800" cy="1893450"/>
          </a:xfrm>
          <a:prstGeom prst="rect">
            <a:avLst/>
          </a:prstGeom>
        </p:spPr>
      </p:pic>
      <p:pic>
        <p:nvPicPr>
          <p:cNvPr id="47" name="Shape 47"/>
          <p:cNvPicPr preferRelativeResize="0"/>
          <p:nvPr/>
        </p:nvPicPr>
        <p:blipFill>
          <a:blip r:embed="rId4"/>
          <a:stretch>
            <a:fillRect/>
          </a:stretch>
        </p:blipFill>
        <p:spPr>
          <a:xfrm>
            <a:off x="213596" y="6309671"/>
            <a:ext cx="2472283" cy="358481"/>
          </a:xfrm>
          <a:prstGeom prst="rect">
            <a:avLst/>
          </a:prstGeom>
        </p:spPr>
      </p:pic>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pic>
        <p:nvPicPr>
          <p:cNvPr id="136" name="Shape 136"/>
          <p:cNvPicPr preferRelativeResize="0"/>
          <p:nvPr/>
        </p:nvPicPr>
        <p:blipFill>
          <a:blip r:embed="rId3"/>
          <a:stretch>
            <a:fillRect/>
          </a:stretch>
        </p:blipFill>
        <p:spPr>
          <a:xfrm>
            <a:off x="213596" y="6309671"/>
            <a:ext cx="2472283" cy="358481"/>
          </a:xfrm>
          <a:prstGeom prst="rect">
            <a:avLst/>
          </a:prstGeom>
        </p:spPr>
      </p:pic>
      <p:sp>
        <p:nvSpPr>
          <p:cNvPr id="137" name="Shape 137"/>
          <p:cNvSpPr txBox="1"/>
          <p:nvPr/>
        </p:nvSpPr>
        <p:spPr>
          <a:xfrm>
            <a:off x="6729025" y="6367633"/>
            <a:ext cx="2405999" cy="477899"/>
          </a:xfrm>
          <a:prstGeom prst="rect">
            <a:avLst/>
          </a:prstGeom>
        </p:spPr>
        <p:txBody>
          <a:bodyPr lIns="91425" tIns="91425" rIns="91425" bIns="91425" anchor="t" anchorCtr="0">
            <a:noAutofit/>
          </a:bodyPr>
          <a:lstStyle/>
          <a:p>
            <a:pPr lvl="0" rtl="0">
              <a:buNone/>
            </a:pPr>
            <a:r>
              <a:rPr lang="en">
                <a:solidFill>
                  <a:srgbClr val="38761D"/>
                </a:solidFill>
              </a:rPr>
              <a:t>earth.google.com/outreach</a:t>
            </a:r>
          </a:p>
        </p:txBody>
      </p:sp>
      <p:sp>
        <p:nvSpPr>
          <p:cNvPr id="138" name="Shape 138"/>
          <p:cNvSpPr txBox="1">
            <a:spLocks noGrp="1"/>
          </p:cNvSpPr>
          <p:nvPr>
            <p:ph type="title"/>
          </p:nvPr>
        </p:nvSpPr>
        <p:spPr>
          <a:xfrm>
            <a:off x="274318" y="182879"/>
            <a:ext cx="8514600" cy="10509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3D85C6"/>
              </a:buClr>
              <a:buSzPct val="25000"/>
              <a:buFont typeface="Arial"/>
              <a:buNone/>
            </a:pPr>
            <a:r>
              <a:rPr lang="en" sz="3200" b="1" i="0" u="none" strike="noStrike" cap="none" baseline="0">
                <a:solidFill>
                  <a:srgbClr val="3D85C6"/>
                </a:solidFill>
                <a:latin typeface="Arial"/>
                <a:ea typeface="Arial"/>
                <a:cs typeface="Arial"/>
                <a:sym typeface="Arial"/>
              </a:rPr>
              <a:t>Documenting traditional knowledge</a:t>
            </a:r>
          </a:p>
        </p:txBody>
      </p:sp>
      <p:pic>
        <p:nvPicPr>
          <p:cNvPr id="139" name="Shape 139"/>
          <p:cNvPicPr preferRelativeResize="0"/>
          <p:nvPr/>
        </p:nvPicPr>
        <p:blipFill>
          <a:blip r:embed="rId4"/>
          <a:stretch>
            <a:fillRect/>
          </a:stretch>
        </p:blipFill>
        <p:spPr>
          <a:xfrm>
            <a:off x="1305250" y="1233774"/>
            <a:ext cx="6669174" cy="4637025"/>
          </a:xfrm>
          <a:prstGeom prst="rect">
            <a:avLst/>
          </a:prstGeom>
        </p:spPr>
      </p:pic>
      <p:pic>
        <p:nvPicPr>
          <p:cNvPr id="140" name="Shape 140"/>
          <p:cNvPicPr preferRelativeResize="0"/>
          <p:nvPr/>
        </p:nvPicPr>
        <p:blipFill>
          <a:blip r:embed="rId5"/>
          <a:stretch>
            <a:fillRect/>
          </a:stretch>
        </p:blipFill>
        <p:spPr>
          <a:xfrm>
            <a:off x="1136750" y="1233775"/>
            <a:ext cx="7006176" cy="5108799"/>
          </a:xfrm>
          <a:prstGeom prst="rect">
            <a:avLst/>
          </a:prstGeom>
        </p:spPr>
      </p:pic>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0"/>
                                        </p:tgtEl>
                                        <p:attrNameLst>
                                          <p:attrName>style.visibility</p:attrName>
                                        </p:attrNameLst>
                                      </p:cBhvr>
                                      <p:to>
                                        <p:strVal val="visible"/>
                                      </p:to>
                                    </p:set>
                                    <p:animEffect transition="in" filter="fade">
                                      <p:cBhvr>
                                        <p:cTn id="7" dur="1000"/>
                                        <p:tgtEl>
                                          <p:spTgt spid="140"/>
                                        </p:tgtEl>
                                      </p:cBhvr>
                                    </p:animEffect>
                                  </p:childTnLst>
                                </p:cTn>
                              </p:par>
                              <p:par>
                                <p:cTn id="8" presetID="10" presetClass="exit" presetSubtype="0" fill="hold" nodeType="withEffect">
                                  <p:stCondLst>
                                    <p:cond delay="0"/>
                                  </p:stCondLst>
                                  <p:childTnLst>
                                    <p:animEffect transition="out" filter="fade">
                                      <p:cBhvr>
                                        <p:cTn id="9" dur="1000"/>
                                        <p:tgtEl>
                                          <p:spTgt spid="139"/>
                                        </p:tgtEl>
                                      </p:cBhvr>
                                    </p:animEffect>
                                    <p:set>
                                      <p:cBhvr>
                                        <p:cTn id="10" dur="1" fill="hold">
                                          <p:stCondLst>
                                            <p:cond delay="1000"/>
                                          </p:stCondLst>
                                        </p:cTn>
                                        <p:tgtEl>
                                          <p:spTgt spid="13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pic>
        <p:nvPicPr>
          <p:cNvPr id="145" name="Shape 145"/>
          <p:cNvPicPr preferRelativeResize="0"/>
          <p:nvPr/>
        </p:nvPicPr>
        <p:blipFill>
          <a:blip r:embed="rId3"/>
          <a:stretch>
            <a:fillRect/>
          </a:stretch>
        </p:blipFill>
        <p:spPr>
          <a:xfrm>
            <a:off x="213596" y="6309671"/>
            <a:ext cx="2472283" cy="358481"/>
          </a:xfrm>
          <a:prstGeom prst="rect">
            <a:avLst/>
          </a:prstGeom>
        </p:spPr>
      </p:pic>
      <p:sp>
        <p:nvSpPr>
          <p:cNvPr id="146" name="Shape 146"/>
          <p:cNvSpPr txBox="1"/>
          <p:nvPr/>
        </p:nvSpPr>
        <p:spPr>
          <a:xfrm>
            <a:off x="6729025" y="6367633"/>
            <a:ext cx="2405999" cy="477899"/>
          </a:xfrm>
          <a:prstGeom prst="rect">
            <a:avLst/>
          </a:prstGeom>
        </p:spPr>
        <p:txBody>
          <a:bodyPr lIns="91425" tIns="91425" rIns="91425" bIns="91425" anchor="t" anchorCtr="0">
            <a:noAutofit/>
          </a:bodyPr>
          <a:lstStyle/>
          <a:p>
            <a:pPr lvl="0" rtl="0">
              <a:buNone/>
            </a:pPr>
            <a:r>
              <a:rPr lang="en">
                <a:solidFill>
                  <a:srgbClr val="38761D"/>
                </a:solidFill>
              </a:rPr>
              <a:t>earth.google.com/outreach</a:t>
            </a:r>
          </a:p>
        </p:txBody>
      </p:sp>
      <p:sp>
        <p:nvSpPr>
          <p:cNvPr id="147" name="Shape 147"/>
          <p:cNvSpPr txBox="1">
            <a:spLocks noGrp="1"/>
          </p:cNvSpPr>
          <p:nvPr>
            <p:ph type="title"/>
          </p:nvPr>
        </p:nvSpPr>
        <p:spPr>
          <a:xfrm>
            <a:off x="274318" y="182879"/>
            <a:ext cx="8514600" cy="10509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3D85C6"/>
              </a:buClr>
              <a:buSzPct val="25000"/>
              <a:buFont typeface="Arial"/>
              <a:buNone/>
            </a:pPr>
            <a:r>
              <a:rPr lang="en" sz="3200" b="1" i="0" u="none" strike="noStrike" cap="none" baseline="0">
                <a:solidFill>
                  <a:srgbClr val="3D85C6"/>
                </a:solidFill>
                <a:latin typeface="Arial"/>
                <a:ea typeface="Arial"/>
                <a:cs typeface="Arial"/>
                <a:sym typeface="Arial"/>
              </a:rPr>
              <a:t>Documenting traditional knowledge</a:t>
            </a:r>
          </a:p>
        </p:txBody>
      </p:sp>
      <p:pic>
        <p:nvPicPr>
          <p:cNvPr id="148" name="Shape 148"/>
          <p:cNvPicPr preferRelativeResize="0"/>
          <p:nvPr/>
        </p:nvPicPr>
        <p:blipFill>
          <a:blip r:embed="rId4"/>
          <a:stretch>
            <a:fillRect/>
          </a:stretch>
        </p:blipFill>
        <p:spPr>
          <a:xfrm>
            <a:off x="1035623" y="1233773"/>
            <a:ext cx="7151451" cy="4869925"/>
          </a:xfrm>
          <a:prstGeom prst="rect">
            <a:avLst/>
          </a:prstGeom>
        </p:spPr>
      </p:pic>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pic>
        <p:nvPicPr>
          <p:cNvPr id="153" name="Shape 153"/>
          <p:cNvPicPr preferRelativeResize="0"/>
          <p:nvPr/>
        </p:nvPicPr>
        <p:blipFill>
          <a:blip r:embed="rId3"/>
          <a:stretch>
            <a:fillRect/>
          </a:stretch>
        </p:blipFill>
        <p:spPr>
          <a:xfrm>
            <a:off x="213596" y="6309671"/>
            <a:ext cx="2472283" cy="358481"/>
          </a:xfrm>
          <a:prstGeom prst="rect">
            <a:avLst/>
          </a:prstGeom>
        </p:spPr>
      </p:pic>
      <p:sp>
        <p:nvSpPr>
          <p:cNvPr id="154" name="Shape 154"/>
          <p:cNvSpPr txBox="1"/>
          <p:nvPr/>
        </p:nvSpPr>
        <p:spPr>
          <a:xfrm>
            <a:off x="6729025" y="6367633"/>
            <a:ext cx="2405999" cy="477899"/>
          </a:xfrm>
          <a:prstGeom prst="rect">
            <a:avLst/>
          </a:prstGeom>
        </p:spPr>
        <p:txBody>
          <a:bodyPr lIns="91425" tIns="91425" rIns="91425" bIns="91425" anchor="t" anchorCtr="0">
            <a:noAutofit/>
          </a:bodyPr>
          <a:lstStyle/>
          <a:p>
            <a:pPr lvl="0" rtl="0">
              <a:buNone/>
            </a:pPr>
            <a:r>
              <a:rPr lang="en">
                <a:solidFill>
                  <a:srgbClr val="38761D"/>
                </a:solidFill>
              </a:rPr>
              <a:t>earth.google.com/outreach</a:t>
            </a:r>
          </a:p>
        </p:txBody>
      </p:sp>
      <p:sp>
        <p:nvSpPr>
          <p:cNvPr id="155" name="Shape 155"/>
          <p:cNvSpPr txBox="1">
            <a:spLocks noGrp="1"/>
          </p:cNvSpPr>
          <p:nvPr>
            <p:ph type="title"/>
          </p:nvPr>
        </p:nvSpPr>
        <p:spPr>
          <a:xfrm>
            <a:off x="274318" y="182879"/>
            <a:ext cx="8514600" cy="10509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3D85C6"/>
              </a:buClr>
              <a:buSzPct val="25000"/>
              <a:buFont typeface="Arial"/>
              <a:buNone/>
            </a:pPr>
            <a:r>
              <a:rPr lang="en" sz="3200" b="1" i="0" u="none" strike="noStrike" cap="none" baseline="0">
                <a:solidFill>
                  <a:srgbClr val="3D85C6"/>
                </a:solidFill>
                <a:latin typeface="Arial"/>
                <a:ea typeface="Arial"/>
                <a:cs typeface="Arial"/>
                <a:sym typeface="Arial"/>
              </a:rPr>
              <a:t>Public education and awareness</a:t>
            </a:r>
          </a:p>
        </p:txBody>
      </p:sp>
      <p:pic>
        <p:nvPicPr>
          <p:cNvPr id="156" name="Shape 156"/>
          <p:cNvPicPr preferRelativeResize="0"/>
          <p:nvPr/>
        </p:nvPicPr>
        <p:blipFill>
          <a:blip r:embed="rId4"/>
          <a:stretch>
            <a:fillRect/>
          </a:stretch>
        </p:blipFill>
        <p:spPr>
          <a:xfrm>
            <a:off x="1146212" y="1233772"/>
            <a:ext cx="6851574" cy="4885475"/>
          </a:xfrm>
          <a:prstGeom prst="rect">
            <a:avLst/>
          </a:prstGeom>
          <a:noFill/>
          <a:ln>
            <a:noFill/>
          </a:ln>
        </p:spPr>
      </p:pic>
    </p:spTree>
  </p:cSld>
  <p:clrMapOvr>
    <a:masterClrMapping/>
  </p:clrMapOvr>
  <p:transition spd="slow">
    <p:cu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pic>
        <p:nvPicPr>
          <p:cNvPr id="161" name="Shape 161"/>
          <p:cNvPicPr preferRelativeResize="0"/>
          <p:nvPr/>
        </p:nvPicPr>
        <p:blipFill>
          <a:blip r:embed="rId3"/>
          <a:stretch>
            <a:fillRect/>
          </a:stretch>
        </p:blipFill>
        <p:spPr>
          <a:xfrm>
            <a:off x="213596" y="6309671"/>
            <a:ext cx="2472283" cy="358481"/>
          </a:xfrm>
          <a:prstGeom prst="rect">
            <a:avLst/>
          </a:prstGeom>
        </p:spPr>
      </p:pic>
      <p:sp>
        <p:nvSpPr>
          <p:cNvPr id="162" name="Shape 162"/>
          <p:cNvSpPr txBox="1"/>
          <p:nvPr/>
        </p:nvSpPr>
        <p:spPr>
          <a:xfrm>
            <a:off x="6729025" y="6367633"/>
            <a:ext cx="2405999" cy="477899"/>
          </a:xfrm>
          <a:prstGeom prst="rect">
            <a:avLst/>
          </a:prstGeom>
        </p:spPr>
        <p:txBody>
          <a:bodyPr lIns="91425" tIns="91425" rIns="91425" bIns="91425" anchor="t" anchorCtr="0">
            <a:noAutofit/>
          </a:bodyPr>
          <a:lstStyle/>
          <a:p>
            <a:pPr lvl="0" rtl="0">
              <a:buNone/>
            </a:pPr>
            <a:r>
              <a:rPr lang="en">
                <a:solidFill>
                  <a:srgbClr val="38761D"/>
                </a:solidFill>
              </a:rPr>
              <a:t>earth.google.com/outreach</a:t>
            </a:r>
          </a:p>
        </p:txBody>
      </p:sp>
      <p:sp>
        <p:nvSpPr>
          <p:cNvPr id="163" name="Shape 163"/>
          <p:cNvSpPr txBox="1">
            <a:spLocks noGrp="1"/>
          </p:cNvSpPr>
          <p:nvPr>
            <p:ph type="title"/>
          </p:nvPr>
        </p:nvSpPr>
        <p:spPr>
          <a:xfrm>
            <a:off x="274317" y="369790"/>
            <a:ext cx="8869799" cy="6771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3D85C6"/>
              </a:buClr>
              <a:buSzPct val="25000"/>
              <a:buFont typeface="Arial"/>
              <a:buNone/>
            </a:pPr>
            <a:r>
              <a:rPr lang="en" sz="3200" b="1">
                <a:solidFill>
                  <a:srgbClr val="3D85C6"/>
                </a:solidFill>
                <a:latin typeface="Arial"/>
                <a:ea typeface="Arial"/>
                <a:cs typeface="Arial"/>
                <a:sym typeface="Arial"/>
              </a:rPr>
              <a:t>Mobile</a:t>
            </a:r>
            <a:r>
              <a:rPr lang="en" sz="3200" b="1" i="0" u="none" strike="noStrike" cap="none" baseline="0">
                <a:solidFill>
                  <a:srgbClr val="3D85C6"/>
                </a:solidFill>
                <a:latin typeface="Arial"/>
                <a:ea typeface="Arial"/>
                <a:cs typeface="Arial"/>
                <a:sym typeface="Arial"/>
              </a:rPr>
              <a:t> data collection in the field</a:t>
            </a:r>
          </a:p>
        </p:txBody>
      </p:sp>
      <p:pic>
        <p:nvPicPr>
          <p:cNvPr id="164" name="Shape 164"/>
          <p:cNvPicPr preferRelativeResize="0"/>
          <p:nvPr/>
        </p:nvPicPr>
        <p:blipFill>
          <a:blip r:embed="rId4"/>
          <a:stretch>
            <a:fillRect/>
          </a:stretch>
        </p:blipFill>
        <p:spPr>
          <a:xfrm>
            <a:off x="746125" y="1496123"/>
            <a:ext cx="1762116" cy="3865749"/>
          </a:xfrm>
          <a:prstGeom prst="rect">
            <a:avLst/>
          </a:prstGeom>
        </p:spPr>
      </p:pic>
      <p:pic>
        <p:nvPicPr>
          <p:cNvPr id="165" name="Shape 165"/>
          <p:cNvPicPr preferRelativeResize="0"/>
          <p:nvPr/>
        </p:nvPicPr>
        <p:blipFill>
          <a:blip r:embed="rId5"/>
          <a:stretch>
            <a:fillRect/>
          </a:stretch>
        </p:blipFill>
        <p:spPr>
          <a:xfrm>
            <a:off x="3274950" y="1582904"/>
            <a:ext cx="4952000" cy="2915043"/>
          </a:xfrm>
          <a:prstGeom prst="rect">
            <a:avLst/>
          </a:prstGeom>
        </p:spPr>
      </p:pic>
      <p:sp>
        <p:nvSpPr>
          <p:cNvPr id="166" name="Shape 166"/>
          <p:cNvSpPr/>
          <p:nvPr/>
        </p:nvSpPr>
        <p:spPr>
          <a:xfrm>
            <a:off x="2557831" y="3180195"/>
            <a:ext cx="951000" cy="802500"/>
          </a:xfrm>
          <a:prstGeom prst="rightArrow">
            <a:avLst>
              <a:gd name="adj1" fmla="val 50000"/>
              <a:gd name="adj2" fmla="val 50000"/>
            </a:avLst>
          </a:prstGeom>
          <a:solidFill>
            <a:srgbClr val="FF0000"/>
          </a:solidFill>
          <a:ln>
            <a:noFill/>
          </a:ln>
        </p:spPr>
        <p:txBody>
          <a:bodyPr lIns="91425" tIns="91425" rIns="91425" bIns="91425" anchor="ctr" anchorCtr="0">
            <a:noAutofit/>
          </a:bodyPr>
          <a:lstStyle/>
          <a:p>
            <a:endParaRPr/>
          </a:p>
        </p:txBody>
      </p:sp>
      <p:pic>
        <p:nvPicPr>
          <p:cNvPr id="167" name="Shape 167"/>
          <p:cNvPicPr preferRelativeResize="0"/>
          <p:nvPr/>
        </p:nvPicPr>
        <p:blipFill>
          <a:blip r:embed="rId6"/>
          <a:stretch>
            <a:fillRect/>
          </a:stretch>
        </p:blipFill>
        <p:spPr>
          <a:xfrm>
            <a:off x="323462" y="1217914"/>
            <a:ext cx="8497074" cy="4422174"/>
          </a:xfrm>
          <a:prstGeom prst="rect">
            <a:avLst/>
          </a:prstGeom>
        </p:spPr>
      </p:pic>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6"/>
                                        </p:tgtEl>
                                        <p:attrNameLst>
                                          <p:attrName>style.visibility</p:attrName>
                                        </p:attrNameLst>
                                      </p:cBhvr>
                                      <p:to>
                                        <p:strVal val="visible"/>
                                      </p:to>
                                    </p:set>
                                    <p:animEffect transition="in" filter="fade">
                                      <p:cBhvr>
                                        <p:cTn id="7" dur="1000"/>
                                        <p:tgtEl>
                                          <p:spTgt spid="166"/>
                                        </p:tgtEl>
                                      </p:cBhvr>
                                    </p:animEffect>
                                  </p:childTnLst>
                                </p:cTn>
                              </p:par>
                              <p:par>
                                <p:cTn id="8" presetID="10" presetClass="entr" presetSubtype="0" fill="hold" nodeType="withEffect">
                                  <p:stCondLst>
                                    <p:cond delay="0"/>
                                  </p:stCondLst>
                                  <p:childTnLst>
                                    <p:set>
                                      <p:cBhvr>
                                        <p:cTn id="9" dur="1" fill="hold">
                                          <p:stCondLst>
                                            <p:cond delay="0"/>
                                          </p:stCondLst>
                                        </p:cTn>
                                        <p:tgtEl>
                                          <p:spTgt spid="165"/>
                                        </p:tgtEl>
                                        <p:attrNameLst>
                                          <p:attrName>style.visibility</p:attrName>
                                        </p:attrNameLst>
                                      </p:cBhvr>
                                      <p:to>
                                        <p:strVal val="visible"/>
                                      </p:to>
                                    </p:set>
                                    <p:animEffect transition="in" filter="fade">
                                      <p:cBhvr>
                                        <p:cTn id="10" dur="1000"/>
                                        <p:tgtEl>
                                          <p:spTgt spid="16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67"/>
                                        </p:tgtEl>
                                        <p:attrNameLst>
                                          <p:attrName>style.visibility</p:attrName>
                                        </p:attrNameLst>
                                      </p:cBhvr>
                                      <p:to>
                                        <p:strVal val="visible"/>
                                      </p:to>
                                    </p:set>
                                    <p:animEffect transition="in" filter="fade">
                                      <p:cBhvr>
                                        <p:cTn id="15" dur="1000"/>
                                        <p:tgtEl>
                                          <p:spTgt spid="1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pic>
        <p:nvPicPr>
          <p:cNvPr id="172" name="Shape 172"/>
          <p:cNvPicPr preferRelativeResize="0"/>
          <p:nvPr/>
        </p:nvPicPr>
        <p:blipFill>
          <a:blip r:embed="rId3"/>
          <a:stretch>
            <a:fillRect/>
          </a:stretch>
        </p:blipFill>
        <p:spPr>
          <a:xfrm>
            <a:off x="213596" y="6309671"/>
            <a:ext cx="2472283" cy="358481"/>
          </a:xfrm>
          <a:prstGeom prst="rect">
            <a:avLst/>
          </a:prstGeom>
        </p:spPr>
      </p:pic>
      <p:sp>
        <p:nvSpPr>
          <p:cNvPr id="173" name="Shape 173"/>
          <p:cNvSpPr txBox="1"/>
          <p:nvPr/>
        </p:nvSpPr>
        <p:spPr>
          <a:xfrm>
            <a:off x="6729025" y="6367633"/>
            <a:ext cx="2405999" cy="477899"/>
          </a:xfrm>
          <a:prstGeom prst="rect">
            <a:avLst/>
          </a:prstGeom>
        </p:spPr>
        <p:txBody>
          <a:bodyPr lIns="91425" tIns="91425" rIns="91425" bIns="91425" anchor="t" anchorCtr="0">
            <a:noAutofit/>
          </a:bodyPr>
          <a:lstStyle/>
          <a:p>
            <a:pPr lvl="0" rtl="0">
              <a:buNone/>
            </a:pPr>
            <a:r>
              <a:rPr lang="en">
                <a:solidFill>
                  <a:srgbClr val="38761D"/>
                </a:solidFill>
              </a:rPr>
              <a:t>earth.google.com/outreach</a:t>
            </a:r>
          </a:p>
        </p:txBody>
      </p:sp>
      <p:sp>
        <p:nvSpPr>
          <p:cNvPr id="174" name="Shape 174"/>
          <p:cNvSpPr txBox="1">
            <a:spLocks noGrp="1"/>
          </p:cNvSpPr>
          <p:nvPr>
            <p:ph type="title"/>
          </p:nvPr>
        </p:nvSpPr>
        <p:spPr>
          <a:xfrm>
            <a:off x="274318" y="369790"/>
            <a:ext cx="8514600" cy="6771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3D85C6"/>
              </a:buClr>
              <a:buSzPct val="25000"/>
              <a:buFont typeface="Arial"/>
              <a:buNone/>
            </a:pPr>
            <a:r>
              <a:rPr lang="en" sz="3200" b="1" i="0" u="none" strike="noStrike" cap="none" baseline="0">
                <a:solidFill>
                  <a:srgbClr val="3D85C6"/>
                </a:solidFill>
                <a:latin typeface="Arial"/>
                <a:ea typeface="Arial"/>
                <a:cs typeface="Arial"/>
                <a:sym typeface="Arial"/>
              </a:rPr>
              <a:t>Hosting and publishing GIS data</a:t>
            </a:r>
          </a:p>
        </p:txBody>
      </p:sp>
      <p:sp>
        <p:nvSpPr>
          <p:cNvPr id="175" name="Shape 175"/>
          <p:cNvSpPr txBox="1"/>
          <p:nvPr/>
        </p:nvSpPr>
        <p:spPr>
          <a:xfrm>
            <a:off x="541450" y="1621825"/>
            <a:ext cx="7315200" cy="3775499"/>
          </a:xfrm>
          <a:prstGeom prst="rect">
            <a:avLst/>
          </a:prstGeom>
          <a:noFill/>
          <a:ln>
            <a:noFill/>
          </a:ln>
        </p:spPr>
        <p:txBody>
          <a:bodyPr lIns="91425" tIns="91425" rIns="91425" bIns="91425" anchor="t" anchorCtr="0">
            <a:noAutofit/>
          </a:bodyPr>
          <a:lstStyle/>
          <a:p>
            <a:endParaRPr/>
          </a:p>
        </p:txBody>
      </p:sp>
      <p:pic>
        <p:nvPicPr>
          <p:cNvPr id="176" name="Shape 176"/>
          <p:cNvPicPr preferRelativeResize="0"/>
          <p:nvPr/>
        </p:nvPicPr>
        <p:blipFill>
          <a:blip r:embed="rId4"/>
          <a:stretch>
            <a:fillRect/>
          </a:stretch>
        </p:blipFill>
        <p:spPr>
          <a:xfrm>
            <a:off x="147149" y="1954099"/>
            <a:ext cx="5289825" cy="3309024"/>
          </a:xfrm>
          <a:prstGeom prst="rect">
            <a:avLst/>
          </a:prstGeom>
        </p:spPr>
      </p:pic>
      <p:pic>
        <p:nvPicPr>
          <p:cNvPr id="177" name="Shape 177"/>
          <p:cNvPicPr preferRelativeResize="0"/>
          <p:nvPr/>
        </p:nvPicPr>
        <p:blipFill>
          <a:blip r:embed="rId5"/>
          <a:stretch>
            <a:fillRect/>
          </a:stretch>
        </p:blipFill>
        <p:spPr>
          <a:xfrm>
            <a:off x="5808900" y="3747800"/>
            <a:ext cx="2980024" cy="1934475"/>
          </a:xfrm>
          <a:prstGeom prst="rect">
            <a:avLst/>
          </a:prstGeom>
        </p:spPr>
      </p:pic>
      <p:sp>
        <p:nvSpPr>
          <p:cNvPr id="178" name="Shape 178"/>
          <p:cNvSpPr/>
          <p:nvPr/>
        </p:nvSpPr>
        <p:spPr>
          <a:xfrm rot="-1812951">
            <a:off x="4702950" y="2458268"/>
            <a:ext cx="1158846" cy="634296"/>
          </a:xfrm>
          <a:prstGeom prst="rightArrow">
            <a:avLst>
              <a:gd name="adj1" fmla="val 50000"/>
              <a:gd name="adj2" fmla="val 50000"/>
            </a:avLst>
          </a:prstGeom>
          <a:solidFill>
            <a:srgbClr val="CC0000"/>
          </a:solidFill>
          <a:ln>
            <a:noFill/>
          </a:ln>
        </p:spPr>
        <p:txBody>
          <a:bodyPr lIns="91425" tIns="91425" rIns="91425" bIns="91425" anchor="ctr" anchorCtr="0">
            <a:noAutofit/>
          </a:bodyPr>
          <a:lstStyle/>
          <a:p>
            <a:endParaRPr/>
          </a:p>
        </p:txBody>
      </p:sp>
      <p:pic>
        <p:nvPicPr>
          <p:cNvPr id="179" name="Shape 179"/>
          <p:cNvPicPr preferRelativeResize="0"/>
          <p:nvPr/>
        </p:nvPicPr>
        <p:blipFill>
          <a:blip r:embed="rId6"/>
          <a:stretch>
            <a:fillRect/>
          </a:stretch>
        </p:blipFill>
        <p:spPr>
          <a:xfrm>
            <a:off x="6008175" y="1012323"/>
            <a:ext cx="2647725" cy="2356049"/>
          </a:xfrm>
          <a:prstGeom prst="rect">
            <a:avLst/>
          </a:prstGeom>
          <a:noFill/>
          <a:ln>
            <a:noFill/>
          </a:ln>
        </p:spPr>
      </p:pic>
      <p:sp>
        <p:nvSpPr>
          <p:cNvPr id="180" name="Shape 180"/>
          <p:cNvSpPr/>
          <p:nvPr/>
        </p:nvSpPr>
        <p:spPr>
          <a:xfrm rot="1720413">
            <a:off x="4633800" y="3841683"/>
            <a:ext cx="1152310" cy="636747"/>
          </a:xfrm>
          <a:prstGeom prst="rightArrow">
            <a:avLst>
              <a:gd name="adj1" fmla="val 50000"/>
              <a:gd name="adj2" fmla="val 50000"/>
            </a:avLst>
          </a:prstGeom>
          <a:solidFill>
            <a:srgbClr val="CC0000"/>
          </a:solidFill>
          <a:ln>
            <a:noFill/>
          </a:ln>
        </p:spPr>
        <p:txBody>
          <a:bodyPr lIns="91425" tIns="91425" rIns="91425" bIns="91425" anchor="ctr" anchorCtr="0">
            <a:noAutofit/>
          </a:bodyPr>
          <a:lstStyle/>
          <a:p>
            <a:endParaRPr/>
          </a:p>
        </p:txBody>
      </p:sp>
    </p:spTree>
  </p:cSld>
  <p:clrMapOvr>
    <a:masterClrMapping/>
  </p:clrMapOvr>
  <p:transition spd="slow">
    <p:cu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pic>
        <p:nvPicPr>
          <p:cNvPr id="185" name="Shape 185"/>
          <p:cNvPicPr preferRelativeResize="0"/>
          <p:nvPr/>
        </p:nvPicPr>
        <p:blipFill>
          <a:blip r:embed="rId3"/>
          <a:stretch>
            <a:fillRect/>
          </a:stretch>
        </p:blipFill>
        <p:spPr>
          <a:xfrm>
            <a:off x="213596" y="6309671"/>
            <a:ext cx="2472283" cy="358481"/>
          </a:xfrm>
          <a:prstGeom prst="rect">
            <a:avLst/>
          </a:prstGeom>
        </p:spPr>
      </p:pic>
      <p:sp>
        <p:nvSpPr>
          <p:cNvPr id="186" name="Shape 186"/>
          <p:cNvSpPr txBox="1"/>
          <p:nvPr/>
        </p:nvSpPr>
        <p:spPr>
          <a:xfrm>
            <a:off x="6729025" y="6367633"/>
            <a:ext cx="2405999" cy="477899"/>
          </a:xfrm>
          <a:prstGeom prst="rect">
            <a:avLst/>
          </a:prstGeom>
        </p:spPr>
        <p:txBody>
          <a:bodyPr lIns="91425" tIns="91425" rIns="91425" bIns="91425" anchor="t" anchorCtr="0">
            <a:noAutofit/>
          </a:bodyPr>
          <a:lstStyle/>
          <a:p>
            <a:pPr lvl="0" rtl="0">
              <a:buNone/>
            </a:pPr>
            <a:r>
              <a:rPr lang="en">
                <a:solidFill>
                  <a:srgbClr val="38761D"/>
                </a:solidFill>
              </a:rPr>
              <a:t>earth.google.com/outreach</a:t>
            </a:r>
          </a:p>
        </p:txBody>
      </p:sp>
      <p:sp>
        <p:nvSpPr>
          <p:cNvPr id="187" name="Shape 187"/>
          <p:cNvSpPr txBox="1">
            <a:spLocks noGrp="1"/>
          </p:cNvSpPr>
          <p:nvPr>
            <p:ph type="title"/>
          </p:nvPr>
        </p:nvSpPr>
        <p:spPr>
          <a:xfrm>
            <a:off x="491706" y="361960"/>
            <a:ext cx="6864599" cy="474899"/>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3D85C6"/>
              </a:buClr>
              <a:buSzPct val="25000"/>
              <a:buFont typeface="Arial"/>
              <a:buNone/>
            </a:pPr>
            <a:r>
              <a:rPr lang="en" sz="3200" b="1" i="0" u="none" strike="noStrike" cap="none" baseline="0">
                <a:solidFill>
                  <a:srgbClr val="3D85C6"/>
                </a:solidFill>
                <a:latin typeface="Arial"/>
                <a:ea typeface="Arial"/>
                <a:cs typeface="Arial"/>
                <a:sym typeface="Arial"/>
              </a:rPr>
              <a:t>How can you do it?</a:t>
            </a:r>
          </a:p>
        </p:txBody>
      </p:sp>
      <p:sp>
        <p:nvSpPr>
          <p:cNvPr id="188" name="Shape 188"/>
          <p:cNvSpPr/>
          <p:nvPr/>
        </p:nvSpPr>
        <p:spPr>
          <a:xfrm>
            <a:off x="624697" y="1520370"/>
            <a:ext cx="412800" cy="5847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66CC"/>
              </a:buClr>
              <a:buSzPct val="25000"/>
              <a:buFont typeface="Arial"/>
              <a:buNone/>
            </a:pPr>
            <a:r>
              <a:rPr lang="en" sz="3200" b="1" i="0" u="none" strike="noStrike" cap="none" baseline="0">
                <a:solidFill>
                  <a:srgbClr val="0066CC"/>
                </a:solidFill>
                <a:latin typeface="Arial"/>
                <a:ea typeface="Arial"/>
                <a:cs typeface="Arial"/>
                <a:sym typeface="Arial"/>
              </a:rPr>
              <a:t>1</a:t>
            </a:r>
          </a:p>
        </p:txBody>
      </p:sp>
      <p:sp>
        <p:nvSpPr>
          <p:cNvPr id="189" name="Shape 189"/>
          <p:cNvSpPr/>
          <p:nvPr/>
        </p:nvSpPr>
        <p:spPr>
          <a:xfrm>
            <a:off x="1151075" y="1584666"/>
            <a:ext cx="7959599" cy="146849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595959"/>
              </a:buClr>
              <a:buSzPct val="25000"/>
              <a:buFont typeface="Arial"/>
              <a:buNone/>
            </a:pPr>
            <a:r>
              <a:rPr lang="en" sz="2400" b="1" i="0" u="none" strike="noStrike" cap="none" baseline="0">
                <a:solidFill>
                  <a:srgbClr val="595959"/>
                </a:solidFill>
                <a:latin typeface="Arial"/>
                <a:ea typeface="Arial"/>
                <a:cs typeface="Arial"/>
                <a:sym typeface="Arial"/>
              </a:rPr>
              <a:t>Create your own Custom Map Layers</a:t>
            </a:r>
          </a:p>
          <a:p>
            <a:pPr marL="0" marR="0" lvl="0" indent="0" algn="l" rtl="0">
              <a:lnSpc>
                <a:spcPct val="100000"/>
              </a:lnSpc>
              <a:spcBef>
                <a:spcPts val="0"/>
              </a:spcBef>
              <a:spcAft>
                <a:spcPts val="0"/>
              </a:spcAft>
              <a:buClr>
                <a:srgbClr val="595959"/>
              </a:buClr>
              <a:buSzPct val="25000"/>
              <a:buFont typeface="Arial"/>
              <a:buNone/>
            </a:pPr>
            <a:r>
              <a:rPr lang="en" sz="2400" b="0" i="1" u="none" strike="noStrike" cap="none" baseline="0">
                <a:solidFill>
                  <a:srgbClr val="595959"/>
                </a:solidFill>
                <a:latin typeface="Arial"/>
                <a:ea typeface="Arial"/>
                <a:cs typeface="Arial"/>
                <a:sym typeface="Arial"/>
              </a:rPr>
              <a:t>   Keep private or share with collaborators and/or public</a:t>
            </a:r>
          </a:p>
        </p:txBody>
      </p:sp>
      <p:sp>
        <p:nvSpPr>
          <p:cNvPr id="190" name="Shape 190"/>
          <p:cNvSpPr/>
          <p:nvPr/>
        </p:nvSpPr>
        <p:spPr>
          <a:xfrm>
            <a:off x="624697" y="3020427"/>
            <a:ext cx="412800" cy="584700"/>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0066CC"/>
              </a:buClr>
              <a:buSzPct val="25000"/>
              <a:buFont typeface="Arial"/>
              <a:buNone/>
            </a:pPr>
            <a:r>
              <a:rPr lang="en" sz="3200" b="1" i="0" u="none" strike="noStrike" cap="none" baseline="0">
                <a:solidFill>
                  <a:srgbClr val="0066CC"/>
                </a:solidFill>
                <a:latin typeface="Arial"/>
                <a:ea typeface="Arial"/>
                <a:cs typeface="Arial"/>
                <a:sym typeface="Arial"/>
              </a:rPr>
              <a:t>2</a:t>
            </a:r>
          </a:p>
        </p:txBody>
      </p:sp>
      <p:sp>
        <p:nvSpPr>
          <p:cNvPr id="191" name="Shape 191"/>
          <p:cNvSpPr/>
          <p:nvPr/>
        </p:nvSpPr>
        <p:spPr>
          <a:xfrm>
            <a:off x="1154891" y="3061104"/>
            <a:ext cx="7707600" cy="83069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595959"/>
              </a:buClr>
              <a:buSzPct val="25000"/>
              <a:buFont typeface="Arial"/>
              <a:buNone/>
            </a:pPr>
            <a:r>
              <a:rPr lang="en" sz="2400" b="1" i="0" u="none" strike="noStrike" cap="none" baseline="0">
                <a:solidFill>
                  <a:srgbClr val="595959"/>
                </a:solidFill>
                <a:latin typeface="Arial"/>
                <a:ea typeface="Arial"/>
                <a:cs typeface="Arial"/>
                <a:sym typeface="Arial"/>
              </a:rPr>
              <a:t>Tell dynamic interactive stories using Google Earth</a:t>
            </a:r>
          </a:p>
          <a:p>
            <a:endParaRPr lang="en" sz="2400" b="1" i="0" u="none" strike="noStrike" cap="none" baseline="0">
              <a:solidFill>
                <a:srgbClr val="595959"/>
              </a:solidFill>
              <a:latin typeface="Arial"/>
              <a:ea typeface="Arial"/>
              <a:cs typeface="Arial"/>
              <a:sym typeface="Arial"/>
            </a:endParaRPr>
          </a:p>
        </p:txBody>
      </p:sp>
    </p:spTree>
  </p:cSld>
  <p:clrMapOvr>
    <a:masterClrMapping/>
  </p:clrMapOvr>
  <p:transition spd="slow">
    <p:cu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pic>
        <p:nvPicPr>
          <p:cNvPr id="196" name="Shape 196"/>
          <p:cNvPicPr preferRelativeResize="0"/>
          <p:nvPr/>
        </p:nvPicPr>
        <p:blipFill>
          <a:blip r:embed="rId3"/>
          <a:stretch>
            <a:fillRect/>
          </a:stretch>
        </p:blipFill>
        <p:spPr>
          <a:xfrm>
            <a:off x="213596" y="6309671"/>
            <a:ext cx="2472283" cy="358481"/>
          </a:xfrm>
          <a:prstGeom prst="rect">
            <a:avLst/>
          </a:prstGeom>
        </p:spPr>
      </p:pic>
      <p:sp>
        <p:nvSpPr>
          <p:cNvPr id="197" name="Shape 197"/>
          <p:cNvSpPr txBox="1"/>
          <p:nvPr/>
        </p:nvSpPr>
        <p:spPr>
          <a:xfrm>
            <a:off x="6729025" y="6367633"/>
            <a:ext cx="2405999" cy="477899"/>
          </a:xfrm>
          <a:prstGeom prst="rect">
            <a:avLst/>
          </a:prstGeom>
        </p:spPr>
        <p:txBody>
          <a:bodyPr lIns="91425" tIns="91425" rIns="91425" bIns="91425" anchor="t" anchorCtr="0">
            <a:noAutofit/>
          </a:bodyPr>
          <a:lstStyle/>
          <a:p>
            <a:pPr lvl="0" rtl="0">
              <a:buNone/>
            </a:pPr>
            <a:r>
              <a:rPr lang="en">
                <a:solidFill>
                  <a:srgbClr val="38761D"/>
                </a:solidFill>
              </a:rPr>
              <a:t>earth.google.com/outreach</a:t>
            </a:r>
          </a:p>
        </p:txBody>
      </p:sp>
      <p:sp>
        <p:nvSpPr>
          <p:cNvPr id="198" name="Shape 198"/>
          <p:cNvSpPr txBox="1">
            <a:spLocks noGrp="1"/>
          </p:cNvSpPr>
          <p:nvPr>
            <p:ph type="title"/>
          </p:nvPr>
        </p:nvSpPr>
        <p:spPr>
          <a:xfrm>
            <a:off x="274318" y="182879"/>
            <a:ext cx="8514600" cy="10509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3D85C6"/>
              </a:buClr>
              <a:buSzPct val="25000"/>
              <a:buFont typeface="Arial"/>
              <a:buNone/>
            </a:pPr>
            <a:r>
              <a:rPr lang="en" sz="3200" b="1" i="0" u="none" strike="noStrike" cap="none" baseline="0">
                <a:solidFill>
                  <a:srgbClr val="3D85C6"/>
                </a:solidFill>
                <a:latin typeface="Arial"/>
                <a:ea typeface="Arial"/>
                <a:cs typeface="Arial"/>
                <a:sym typeface="Arial"/>
              </a:rPr>
              <a:t>Storytelling with Google Earth</a:t>
            </a:r>
          </a:p>
        </p:txBody>
      </p:sp>
      <p:sp>
        <p:nvSpPr>
          <p:cNvPr id="199" name="Shape 199"/>
          <p:cNvSpPr/>
          <p:nvPr/>
        </p:nvSpPr>
        <p:spPr>
          <a:xfrm>
            <a:off x="811683" y="5515944"/>
            <a:ext cx="7319099" cy="646499"/>
          </a:xfrm>
          <a:prstGeom prst="rect">
            <a:avLst/>
          </a:prstGeom>
          <a:solidFill>
            <a:schemeClr val="lt1"/>
          </a:solidFill>
          <a:ln>
            <a:noFill/>
          </a:ln>
        </p:spPr>
        <p:txBody>
          <a:bodyPr lIns="91425" tIns="45700" rIns="91425" bIns="45700" anchor="t" anchorCtr="0">
            <a:noAutofit/>
          </a:bodyPr>
          <a:lstStyle/>
          <a:p>
            <a:endParaRPr/>
          </a:p>
        </p:txBody>
      </p:sp>
      <p:pic>
        <p:nvPicPr>
          <p:cNvPr id="200" name="Shape 200"/>
          <p:cNvPicPr preferRelativeResize="0"/>
          <p:nvPr/>
        </p:nvPicPr>
        <p:blipFill>
          <a:blip r:embed="rId4"/>
          <a:stretch>
            <a:fillRect/>
          </a:stretch>
        </p:blipFill>
        <p:spPr>
          <a:xfrm>
            <a:off x="971175" y="1175825"/>
            <a:ext cx="7319099" cy="5133849"/>
          </a:xfrm>
          <a:prstGeom prst="rect">
            <a:avLst/>
          </a:prstGeom>
        </p:spPr>
      </p:pic>
      <p:sp>
        <p:nvSpPr>
          <p:cNvPr id="201" name="Shape 201"/>
          <p:cNvSpPr txBox="1"/>
          <p:nvPr/>
        </p:nvSpPr>
        <p:spPr>
          <a:xfrm>
            <a:off x="6084800" y="6392833"/>
            <a:ext cx="3054900" cy="427499"/>
          </a:xfrm>
          <a:prstGeom prst="rect">
            <a:avLst/>
          </a:prstGeom>
          <a:solidFill>
            <a:srgbClr val="FFFFFF"/>
          </a:solidFill>
        </p:spPr>
        <p:txBody>
          <a:bodyPr lIns="91425" tIns="91425" rIns="91425" bIns="91425" anchor="t" anchorCtr="0">
            <a:noAutofit/>
          </a:bodyPr>
          <a:lstStyle/>
          <a:p>
            <a:pPr lvl="0" rtl="0">
              <a:buClr>
                <a:schemeClr val="dk1"/>
              </a:buClr>
              <a:buSzPct val="78571"/>
              <a:buFont typeface="Arial"/>
              <a:buNone/>
            </a:pPr>
            <a:r>
              <a:rPr lang="en">
                <a:solidFill>
                  <a:srgbClr val="38761D"/>
                </a:solidFill>
              </a:rPr>
              <a:t>http://cherokee.wildsouth.org/video</a:t>
            </a:r>
          </a:p>
          <a:p>
            <a:endParaRPr lang="en">
              <a:solidFill>
                <a:srgbClr val="38761D"/>
              </a:solidFill>
            </a:endParaRPr>
          </a:p>
        </p:txBody>
      </p:sp>
    </p:spTree>
  </p:cSld>
  <p:clrMapOvr>
    <a:masterClrMapping/>
  </p:clrMapOvr>
  <p:transition spd="slow">
    <p:cu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pic>
        <p:nvPicPr>
          <p:cNvPr id="206" name="Shape 206"/>
          <p:cNvPicPr preferRelativeResize="0"/>
          <p:nvPr/>
        </p:nvPicPr>
        <p:blipFill>
          <a:blip r:embed="rId3"/>
          <a:stretch>
            <a:fillRect/>
          </a:stretch>
        </p:blipFill>
        <p:spPr>
          <a:xfrm>
            <a:off x="213596" y="6309671"/>
            <a:ext cx="2472283" cy="358481"/>
          </a:xfrm>
          <a:prstGeom prst="rect">
            <a:avLst/>
          </a:prstGeom>
        </p:spPr>
      </p:pic>
      <p:sp>
        <p:nvSpPr>
          <p:cNvPr id="207" name="Shape 207"/>
          <p:cNvSpPr txBox="1"/>
          <p:nvPr/>
        </p:nvSpPr>
        <p:spPr>
          <a:xfrm>
            <a:off x="6729025" y="6367633"/>
            <a:ext cx="2405999" cy="477899"/>
          </a:xfrm>
          <a:prstGeom prst="rect">
            <a:avLst/>
          </a:prstGeom>
        </p:spPr>
        <p:txBody>
          <a:bodyPr lIns="91425" tIns="91425" rIns="91425" bIns="91425" anchor="t" anchorCtr="0">
            <a:noAutofit/>
          </a:bodyPr>
          <a:lstStyle/>
          <a:p>
            <a:pPr lvl="0" rtl="0">
              <a:buNone/>
            </a:pPr>
            <a:r>
              <a:rPr lang="en">
                <a:solidFill>
                  <a:srgbClr val="38761D"/>
                </a:solidFill>
              </a:rPr>
              <a:t>earth.google.com/outreach</a:t>
            </a:r>
          </a:p>
        </p:txBody>
      </p:sp>
      <p:sp>
        <p:nvSpPr>
          <p:cNvPr id="208" name="Shape 208"/>
          <p:cNvSpPr txBox="1">
            <a:spLocks noGrp="1"/>
          </p:cNvSpPr>
          <p:nvPr>
            <p:ph type="title"/>
          </p:nvPr>
        </p:nvSpPr>
        <p:spPr>
          <a:xfrm>
            <a:off x="274318" y="182879"/>
            <a:ext cx="8514600" cy="10509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3D85C6"/>
              </a:buClr>
              <a:buSzPct val="25000"/>
              <a:buFont typeface="Arial"/>
              <a:buNone/>
            </a:pPr>
            <a:r>
              <a:rPr lang="en" sz="3200" b="1" i="0" u="none" strike="noStrike" cap="none" baseline="0">
                <a:solidFill>
                  <a:srgbClr val="3D85C6"/>
                </a:solidFill>
                <a:latin typeface="Arial"/>
                <a:ea typeface="Arial"/>
                <a:cs typeface="Arial"/>
                <a:sym typeface="Arial"/>
              </a:rPr>
              <a:t>Story-telling with Tour Builder</a:t>
            </a:r>
          </a:p>
        </p:txBody>
      </p:sp>
      <p:pic>
        <p:nvPicPr>
          <p:cNvPr id="209" name="Shape 209"/>
          <p:cNvPicPr preferRelativeResize="0"/>
          <p:nvPr/>
        </p:nvPicPr>
        <p:blipFill>
          <a:blip r:embed="rId4"/>
          <a:stretch>
            <a:fillRect/>
          </a:stretch>
        </p:blipFill>
        <p:spPr>
          <a:xfrm>
            <a:off x="807124" y="1233775"/>
            <a:ext cx="7619352" cy="4202126"/>
          </a:xfrm>
          <a:prstGeom prst="rect">
            <a:avLst/>
          </a:prstGeom>
        </p:spPr>
      </p:pic>
      <p:sp>
        <p:nvSpPr>
          <p:cNvPr id="210" name="Shape 210"/>
          <p:cNvSpPr txBox="1"/>
          <p:nvPr/>
        </p:nvSpPr>
        <p:spPr>
          <a:xfrm>
            <a:off x="4854894" y="5796637"/>
            <a:ext cx="3481799" cy="435900"/>
          </a:xfrm>
          <a:prstGeom prst="rect">
            <a:avLst/>
          </a:prstGeom>
          <a:solidFill>
            <a:schemeClr val="lt1"/>
          </a:solidFill>
          <a:ln w="9525" cap="flat">
            <a:solidFill>
              <a:schemeClr val="lt1"/>
            </a:solidFill>
            <a:prstDash val="solid"/>
            <a:round/>
            <a:headEnd type="none" w="med" len="med"/>
            <a:tailEnd type="none" w="med" len="med"/>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SzPct val="25000"/>
              <a:buFont typeface="Arial"/>
              <a:buNone/>
            </a:pPr>
            <a:r>
              <a:rPr lang="en" sz="1800" b="0" i="0" u="none" strike="noStrike" cap="none" baseline="0">
                <a:solidFill>
                  <a:srgbClr val="38761D"/>
                </a:solidFill>
                <a:latin typeface="Arial"/>
                <a:ea typeface="Arial"/>
                <a:cs typeface="Arial"/>
                <a:sym typeface="Arial"/>
              </a:rPr>
              <a:t>http://tourbuilder.withgoogle.com</a:t>
            </a:r>
          </a:p>
        </p:txBody>
      </p:sp>
      <p:sp>
        <p:nvSpPr>
          <p:cNvPr id="211" name="Shape 211"/>
          <p:cNvSpPr txBox="1"/>
          <p:nvPr/>
        </p:nvSpPr>
        <p:spPr>
          <a:xfrm>
            <a:off x="4860700" y="6309650"/>
            <a:ext cx="4207200" cy="477899"/>
          </a:xfrm>
          <a:prstGeom prst="rect">
            <a:avLst/>
          </a:prstGeom>
          <a:solidFill>
            <a:schemeClr val="lt1"/>
          </a:solidFill>
          <a:ln w="9525" cap="flat">
            <a:solidFill>
              <a:schemeClr val="lt1"/>
            </a:solidFill>
            <a:prstDash val="solid"/>
            <a:round/>
            <a:headEnd type="none" w="med" len="med"/>
            <a:tailEnd type="none" w="med" len="med"/>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SzPct val="25000"/>
              <a:buFont typeface="Arial"/>
              <a:buNone/>
            </a:pPr>
            <a:r>
              <a:rPr lang="en" sz="1800" b="0" i="0" u="none" strike="noStrike" cap="none" baseline="0">
                <a:solidFill>
                  <a:srgbClr val="38761D"/>
                </a:solidFill>
                <a:latin typeface="Arial"/>
                <a:ea typeface="Arial"/>
                <a:cs typeface="Arial"/>
                <a:sym typeface="Arial"/>
              </a:rPr>
              <a:t>http://tourbuilder.googleforveterans.com</a:t>
            </a:r>
          </a:p>
        </p:txBody>
      </p:sp>
    </p:spTree>
  </p:cSld>
  <p:clrMapOvr>
    <a:masterClrMapping/>
  </p:clrMapOvr>
  <p:transition spd="slow">
    <p:cu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pic>
        <p:nvPicPr>
          <p:cNvPr id="216" name="Shape 216"/>
          <p:cNvPicPr preferRelativeResize="0"/>
          <p:nvPr/>
        </p:nvPicPr>
        <p:blipFill>
          <a:blip r:embed="rId3"/>
          <a:stretch>
            <a:fillRect/>
          </a:stretch>
        </p:blipFill>
        <p:spPr>
          <a:xfrm>
            <a:off x="213596" y="6309671"/>
            <a:ext cx="2472283" cy="358481"/>
          </a:xfrm>
          <a:prstGeom prst="rect">
            <a:avLst/>
          </a:prstGeom>
        </p:spPr>
      </p:pic>
      <p:sp>
        <p:nvSpPr>
          <p:cNvPr id="217" name="Shape 217"/>
          <p:cNvSpPr txBox="1"/>
          <p:nvPr/>
        </p:nvSpPr>
        <p:spPr>
          <a:xfrm>
            <a:off x="6729025" y="6367633"/>
            <a:ext cx="2405999" cy="477899"/>
          </a:xfrm>
          <a:prstGeom prst="rect">
            <a:avLst/>
          </a:prstGeom>
        </p:spPr>
        <p:txBody>
          <a:bodyPr lIns="91425" tIns="91425" rIns="91425" bIns="91425" anchor="t" anchorCtr="0">
            <a:noAutofit/>
          </a:bodyPr>
          <a:lstStyle/>
          <a:p>
            <a:pPr lvl="0" rtl="0">
              <a:buNone/>
            </a:pPr>
            <a:r>
              <a:rPr lang="en">
                <a:solidFill>
                  <a:srgbClr val="38761D"/>
                </a:solidFill>
              </a:rPr>
              <a:t>earth.google.com/outreach</a:t>
            </a:r>
          </a:p>
        </p:txBody>
      </p:sp>
      <p:sp>
        <p:nvSpPr>
          <p:cNvPr id="218" name="Shape 218"/>
          <p:cNvSpPr txBox="1">
            <a:spLocks noGrp="1"/>
          </p:cNvSpPr>
          <p:nvPr>
            <p:ph type="title"/>
          </p:nvPr>
        </p:nvSpPr>
        <p:spPr>
          <a:xfrm>
            <a:off x="491706" y="361960"/>
            <a:ext cx="6864599" cy="474899"/>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3D85C6"/>
              </a:buClr>
              <a:buSzPct val="25000"/>
              <a:buFont typeface="Arial"/>
              <a:buNone/>
            </a:pPr>
            <a:r>
              <a:rPr lang="en" sz="3200" b="1" i="0" u="none" strike="noStrike" cap="none" baseline="0">
                <a:solidFill>
                  <a:srgbClr val="3D85C6"/>
                </a:solidFill>
                <a:latin typeface="Arial"/>
                <a:ea typeface="Arial"/>
                <a:cs typeface="Arial"/>
                <a:sym typeface="Arial"/>
              </a:rPr>
              <a:t>How can you do it?</a:t>
            </a:r>
          </a:p>
        </p:txBody>
      </p:sp>
      <p:sp>
        <p:nvSpPr>
          <p:cNvPr id="219" name="Shape 219"/>
          <p:cNvSpPr/>
          <p:nvPr/>
        </p:nvSpPr>
        <p:spPr>
          <a:xfrm>
            <a:off x="624697" y="1520370"/>
            <a:ext cx="412800" cy="5847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66CC"/>
              </a:buClr>
              <a:buSzPct val="25000"/>
              <a:buFont typeface="Arial"/>
              <a:buNone/>
            </a:pPr>
            <a:r>
              <a:rPr lang="en" sz="3200" b="1" i="0" u="none" strike="noStrike" cap="none" baseline="0">
                <a:solidFill>
                  <a:srgbClr val="0066CC"/>
                </a:solidFill>
                <a:latin typeface="Arial"/>
                <a:ea typeface="Arial"/>
                <a:cs typeface="Arial"/>
                <a:sym typeface="Arial"/>
              </a:rPr>
              <a:t>1</a:t>
            </a:r>
          </a:p>
        </p:txBody>
      </p:sp>
      <p:sp>
        <p:nvSpPr>
          <p:cNvPr id="220" name="Shape 220"/>
          <p:cNvSpPr/>
          <p:nvPr/>
        </p:nvSpPr>
        <p:spPr>
          <a:xfrm>
            <a:off x="1151075" y="1584666"/>
            <a:ext cx="7959599" cy="146849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595959"/>
              </a:buClr>
              <a:buSzPct val="25000"/>
              <a:buFont typeface="Arial"/>
              <a:buNone/>
            </a:pPr>
            <a:r>
              <a:rPr lang="en" sz="2400" b="1" i="0" u="none" strike="noStrike" cap="none" baseline="0">
                <a:solidFill>
                  <a:srgbClr val="595959"/>
                </a:solidFill>
                <a:latin typeface="Arial"/>
                <a:ea typeface="Arial"/>
                <a:cs typeface="Arial"/>
                <a:sym typeface="Arial"/>
              </a:rPr>
              <a:t>Create your own Custom Map Layers</a:t>
            </a:r>
          </a:p>
          <a:p>
            <a:pPr marL="0" marR="0" lvl="0" indent="0" algn="l" rtl="0">
              <a:lnSpc>
                <a:spcPct val="100000"/>
              </a:lnSpc>
              <a:spcBef>
                <a:spcPts val="0"/>
              </a:spcBef>
              <a:spcAft>
                <a:spcPts val="0"/>
              </a:spcAft>
              <a:buClr>
                <a:srgbClr val="595959"/>
              </a:buClr>
              <a:buSzPct val="25000"/>
              <a:buFont typeface="Arial"/>
              <a:buNone/>
            </a:pPr>
            <a:r>
              <a:rPr lang="en" sz="2400" b="0" i="1" u="none" strike="noStrike" cap="none" baseline="0">
                <a:solidFill>
                  <a:srgbClr val="595959"/>
                </a:solidFill>
                <a:latin typeface="Arial"/>
                <a:ea typeface="Arial"/>
                <a:cs typeface="Arial"/>
                <a:sym typeface="Arial"/>
              </a:rPr>
              <a:t>   Keep private or share with collaborators and/or public</a:t>
            </a:r>
          </a:p>
        </p:txBody>
      </p:sp>
      <p:sp>
        <p:nvSpPr>
          <p:cNvPr id="221" name="Shape 221"/>
          <p:cNvSpPr/>
          <p:nvPr/>
        </p:nvSpPr>
        <p:spPr>
          <a:xfrm>
            <a:off x="624697" y="3020427"/>
            <a:ext cx="412800" cy="584700"/>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0066CC"/>
              </a:buClr>
              <a:buSzPct val="25000"/>
              <a:buFont typeface="Arial"/>
              <a:buNone/>
            </a:pPr>
            <a:r>
              <a:rPr lang="en" sz="3200" b="1" i="0" u="none" strike="noStrike" cap="none" baseline="0">
                <a:solidFill>
                  <a:srgbClr val="0066CC"/>
                </a:solidFill>
                <a:latin typeface="Arial"/>
                <a:ea typeface="Arial"/>
                <a:cs typeface="Arial"/>
                <a:sym typeface="Arial"/>
              </a:rPr>
              <a:t>2</a:t>
            </a:r>
          </a:p>
        </p:txBody>
      </p:sp>
      <p:sp>
        <p:nvSpPr>
          <p:cNvPr id="222" name="Shape 222"/>
          <p:cNvSpPr/>
          <p:nvPr/>
        </p:nvSpPr>
        <p:spPr>
          <a:xfrm>
            <a:off x="1154891" y="3061104"/>
            <a:ext cx="7707600" cy="83069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595959"/>
              </a:buClr>
              <a:buSzPct val="25000"/>
              <a:buFont typeface="Arial"/>
              <a:buNone/>
            </a:pPr>
            <a:r>
              <a:rPr lang="en" sz="2400" b="1" i="0" u="none" strike="noStrike" cap="none" baseline="0">
                <a:solidFill>
                  <a:srgbClr val="595959"/>
                </a:solidFill>
                <a:latin typeface="Arial"/>
                <a:ea typeface="Arial"/>
                <a:cs typeface="Arial"/>
                <a:sym typeface="Arial"/>
              </a:rPr>
              <a:t>Tell dynamic interactive stories using Google Earth</a:t>
            </a:r>
          </a:p>
          <a:p>
            <a:endParaRPr lang="en" sz="2400" b="1" i="0" u="none" strike="noStrike" cap="none" baseline="0">
              <a:solidFill>
                <a:srgbClr val="595959"/>
              </a:solidFill>
              <a:latin typeface="Arial"/>
              <a:ea typeface="Arial"/>
              <a:cs typeface="Arial"/>
              <a:sym typeface="Arial"/>
            </a:endParaRPr>
          </a:p>
        </p:txBody>
      </p:sp>
      <p:sp>
        <p:nvSpPr>
          <p:cNvPr id="223" name="Shape 223"/>
          <p:cNvSpPr/>
          <p:nvPr/>
        </p:nvSpPr>
        <p:spPr>
          <a:xfrm>
            <a:off x="624697" y="4429033"/>
            <a:ext cx="412800" cy="584700"/>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0066CC"/>
              </a:buClr>
              <a:buSzPct val="25000"/>
              <a:buFont typeface="Arial"/>
              <a:buNone/>
            </a:pPr>
            <a:r>
              <a:rPr lang="en" sz="3200" b="1" i="0" u="none" strike="noStrike" cap="none" baseline="0">
                <a:solidFill>
                  <a:srgbClr val="0066CC"/>
                </a:solidFill>
                <a:latin typeface="Arial"/>
                <a:ea typeface="Arial"/>
                <a:cs typeface="Arial"/>
                <a:sym typeface="Arial"/>
              </a:rPr>
              <a:t>3</a:t>
            </a:r>
          </a:p>
        </p:txBody>
      </p:sp>
      <p:sp>
        <p:nvSpPr>
          <p:cNvPr id="224" name="Shape 224"/>
          <p:cNvSpPr/>
          <p:nvPr/>
        </p:nvSpPr>
        <p:spPr>
          <a:xfrm>
            <a:off x="1167140" y="4552144"/>
            <a:ext cx="7677600" cy="46169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595959"/>
              </a:buClr>
              <a:buSzPct val="25000"/>
              <a:buFont typeface="Arial"/>
              <a:buNone/>
            </a:pPr>
            <a:r>
              <a:rPr lang="en" sz="2400" b="1" i="0" u="none" strike="noStrike" cap="none" baseline="0">
                <a:solidFill>
                  <a:srgbClr val="595959"/>
                </a:solidFill>
                <a:latin typeface="Arial"/>
                <a:ea typeface="Arial"/>
                <a:cs typeface="Arial"/>
                <a:sym typeface="Arial"/>
              </a:rPr>
              <a:t>You have the power to change Google Maps</a:t>
            </a:r>
          </a:p>
        </p:txBody>
      </p:sp>
    </p:spTree>
  </p:cSld>
  <p:clrMapOvr>
    <a:masterClrMapping/>
  </p:clrMapOvr>
  <p:transition spd="slow">
    <p:cu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pic>
        <p:nvPicPr>
          <p:cNvPr id="229" name="Shape 229"/>
          <p:cNvPicPr preferRelativeResize="0"/>
          <p:nvPr/>
        </p:nvPicPr>
        <p:blipFill>
          <a:blip r:embed="rId3"/>
          <a:stretch>
            <a:fillRect/>
          </a:stretch>
        </p:blipFill>
        <p:spPr>
          <a:xfrm>
            <a:off x="213596" y="6309671"/>
            <a:ext cx="2472283" cy="358481"/>
          </a:xfrm>
          <a:prstGeom prst="rect">
            <a:avLst/>
          </a:prstGeom>
        </p:spPr>
      </p:pic>
      <p:sp>
        <p:nvSpPr>
          <p:cNvPr id="230" name="Shape 230"/>
          <p:cNvSpPr txBox="1"/>
          <p:nvPr/>
        </p:nvSpPr>
        <p:spPr>
          <a:xfrm>
            <a:off x="6729025" y="6367633"/>
            <a:ext cx="2405999" cy="477899"/>
          </a:xfrm>
          <a:prstGeom prst="rect">
            <a:avLst/>
          </a:prstGeom>
        </p:spPr>
        <p:txBody>
          <a:bodyPr lIns="91425" tIns="91425" rIns="91425" bIns="91425" anchor="t" anchorCtr="0">
            <a:noAutofit/>
          </a:bodyPr>
          <a:lstStyle/>
          <a:p>
            <a:pPr lvl="0" rtl="0">
              <a:buNone/>
            </a:pPr>
            <a:r>
              <a:rPr lang="en">
                <a:solidFill>
                  <a:srgbClr val="38761D"/>
                </a:solidFill>
              </a:rPr>
              <a:t>earth.google.com/outreach</a:t>
            </a:r>
          </a:p>
        </p:txBody>
      </p:sp>
      <p:sp>
        <p:nvSpPr>
          <p:cNvPr id="231" name="Shape 231"/>
          <p:cNvSpPr txBox="1">
            <a:spLocks noGrp="1"/>
          </p:cNvSpPr>
          <p:nvPr>
            <p:ph type="title"/>
          </p:nvPr>
        </p:nvSpPr>
        <p:spPr>
          <a:xfrm>
            <a:off x="274325" y="60300"/>
            <a:ext cx="8860799" cy="1169699"/>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3D85C6"/>
              </a:buClr>
              <a:buSzPct val="25000"/>
              <a:buFont typeface="Arial"/>
              <a:buNone/>
            </a:pPr>
            <a:r>
              <a:rPr lang="en" sz="3200" b="1" i="0" u="none" strike="noStrike" cap="none" baseline="0">
                <a:solidFill>
                  <a:srgbClr val="3D85C6"/>
                </a:solidFill>
                <a:latin typeface="Arial"/>
                <a:ea typeface="Arial"/>
                <a:cs typeface="Arial"/>
                <a:sym typeface="Arial"/>
              </a:rPr>
              <a:t>Update Google's base map data: Google Map Maker</a:t>
            </a:r>
          </a:p>
        </p:txBody>
      </p:sp>
      <p:pic>
        <p:nvPicPr>
          <p:cNvPr id="232" name="Shape 232"/>
          <p:cNvPicPr preferRelativeResize="0"/>
          <p:nvPr/>
        </p:nvPicPr>
        <p:blipFill>
          <a:blip r:embed="rId4"/>
          <a:stretch>
            <a:fillRect/>
          </a:stretch>
        </p:blipFill>
        <p:spPr>
          <a:xfrm>
            <a:off x="274325" y="1349199"/>
            <a:ext cx="4000197" cy="2784915"/>
          </a:xfrm>
          <a:prstGeom prst="rect">
            <a:avLst/>
          </a:prstGeom>
        </p:spPr>
      </p:pic>
      <p:pic>
        <p:nvPicPr>
          <p:cNvPr id="233" name="Shape 233"/>
          <p:cNvPicPr preferRelativeResize="0"/>
          <p:nvPr/>
        </p:nvPicPr>
        <p:blipFill>
          <a:blip r:embed="rId5"/>
          <a:stretch>
            <a:fillRect/>
          </a:stretch>
        </p:blipFill>
        <p:spPr>
          <a:xfrm>
            <a:off x="274325" y="1349199"/>
            <a:ext cx="4274612" cy="2849300"/>
          </a:xfrm>
          <a:prstGeom prst="rect">
            <a:avLst/>
          </a:prstGeom>
        </p:spPr>
      </p:pic>
      <p:pic>
        <p:nvPicPr>
          <p:cNvPr id="234" name="Shape 234"/>
          <p:cNvPicPr preferRelativeResize="0"/>
          <p:nvPr/>
        </p:nvPicPr>
        <p:blipFill>
          <a:blip r:embed="rId6"/>
          <a:stretch>
            <a:fillRect/>
          </a:stretch>
        </p:blipFill>
        <p:spPr>
          <a:xfrm>
            <a:off x="4720537" y="2360716"/>
            <a:ext cx="4277264" cy="3580232"/>
          </a:xfrm>
          <a:prstGeom prst="rect">
            <a:avLst/>
          </a:prstGeom>
        </p:spPr>
      </p:pic>
      <p:pic>
        <p:nvPicPr>
          <p:cNvPr id="235" name="Shape 235"/>
          <p:cNvPicPr preferRelativeResize="0"/>
          <p:nvPr/>
        </p:nvPicPr>
        <p:blipFill>
          <a:blip r:embed="rId7"/>
          <a:stretch>
            <a:fillRect/>
          </a:stretch>
        </p:blipFill>
        <p:spPr>
          <a:xfrm>
            <a:off x="534631" y="1355926"/>
            <a:ext cx="8309659" cy="3778061"/>
          </a:xfrm>
          <a:prstGeom prst="rect">
            <a:avLst/>
          </a:prstGeom>
        </p:spPr>
      </p:pic>
      <p:pic>
        <p:nvPicPr>
          <p:cNvPr id="236" name="Shape 236"/>
          <p:cNvPicPr preferRelativeResize="0"/>
          <p:nvPr/>
        </p:nvPicPr>
        <p:blipFill>
          <a:blip r:embed="rId8"/>
          <a:stretch>
            <a:fillRect/>
          </a:stretch>
        </p:blipFill>
        <p:spPr>
          <a:xfrm>
            <a:off x="534631" y="1364933"/>
            <a:ext cx="8286646" cy="3771309"/>
          </a:xfrm>
          <a:prstGeom prst="rect">
            <a:avLst/>
          </a:prstGeom>
        </p:spPr>
      </p:pic>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3"/>
                                        </p:tgtEl>
                                        <p:attrNameLst>
                                          <p:attrName>style.visibility</p:attrName>
                                        </p:attrNameLst>
                                      </p:cBhvr>
                                      <p:to>
                                        <p:strVal val="visible"/>
                                      </p:to>
                                    </p:set>
                                    <p:animEffect transition="in" filter="fade">
                                      <p:cBhvr>
                                        <p:cTn id="7" dur="1000"/>
                                        <p:tgtEl>
                                          <p:spTgt spid="233"/>
                                        </p:tgtEl>
                                      </p:cBhvr>
                                    </p:animEffect>
                                  </p:childTnLst>
                                </p:cTn>
                              </p:par>
                              <p:par>
                                <p:cTn id="8" presetID="10" presetClass="entr" presetSubtype="0" fill="hold" nodeType="withEffect">
                                  <p:stCondLst>
                                    <p:cond delay="0"/>
                                  </p:stCondLst>
                                  <p:childTnLst>
                                    <p:set>
                                      <p:cBhvr>
                                        <p:cTn id="9" dur="1" fill="hold">
                                          <p:stCondLst>
                                            <p:cond delay="0"/>
                                          </p:stCondLst>
                                        </p:cTn>
                                        <p:tgtEl>
                                          <p:spTgt spid="234"/>
                                        </p:tgtEl>
                                        <p:attrNameLst>
                                          <p:attrName>style.visibility</p:attrName>
                                        </p:attrNameLst>
                                      </p:cBhvr>
                                      <p:to>
                                        <p:strVal val="visible"/>
                                      </p:to>
                                    </p:set>
                                    <p:animEffect transition="in" filter="fade">
                                      <p:cBhvr>
                                        <p:cTn id="10" dur="1000"/>
                                        <p:tgtEl>
                                          <p:spTgt spid="23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1000"/>
                                        <p:tgtEl>
                                          <p:spTgt spid="232"/>
                                        </p:tgtEl>
                                      </p:cBhvr>
                                    </p:animEffect>
                                    <p:set>
                                      <p:cBhvr>
                                        <p:cTn id="15" dur="1" fill="hold">
                                          <p:stCondLst>
                                            <p:cond delay="1000"/>
                                          </p:stCondLst>
                                        </p:cTn>
                                        <p:tgtEl>
                                          <p:spTgt spid="232"/>
                                        </p:tgtEl>
                                        <p:attrNameLst>
                                          <p:attrName>style.visibility</p:attrName>
                                        </p:attrNameLst>
                                      </p:cBhvr>
                                      <p:to>
                                        <p:strVal val="hidden"/>
                                      </p:to>
                                    </p:set>
                                  </p:childTnLst>
                                </p:cTn>
                              </p:par>
                              <p:par>
                                <p:cTn id="16" presetID="10" presetClass="exit" presetSubtype="0" fill="hold" nodeType="withEffect">
                                  <p:stCondLst>
                                    <p:cond delay="0"/>
                                  </p:stCondLst>
                                  <p:childTnLst>
                                    <p:animEffect transition="out" filter="fade">
                                      <p:cBhvr>
                                        <p:cTn id="17" dur="1000"/>
                                        <p:tgtEl>
                                          <p:spTgt spid="233"/>
                                        </p:tgtEl>
                                      </p:cBhvr>
                                    </p:animEffect>
                                    <p:set>
                                      <p:cBhvr>
                                        <p:cTn id="18" dur="1" fill="hold">
                                          <p:stCondLst>
                                            <p:cond delay="1000"/>
                                          </p:stCondLst>
                                        </p:cTn>
                                        <p:tgtEl>
                                          <p:spTgt spid="233"/>
                                        </p:tgtEl>
                                        <p:attrNameLst>
                                          <p:attrName>style.visibility</p:attrName>
                                        </p:attrNameLst>
                                      </p:cBhvr>
                                      <p:to>
                                        <p:strVal val="hidden"/>
                                      </p:to>
                                    </p:set>
                                  </p:childTnLst>
                                </p:cTn>
                              </p:par>
                              <p:par>
                                <p:cTn id="19" presetID="10" presetClass="exit" presetSubtype="0" fill="hold" nodeType="withEffect">
                                  <p:stCondLst>
                                    <p:cond delay="0"/>
                                  </p:stCondLst>
                                  <p:childTnLst>
                                    <p:animEffect transition="out" filter="fade">
                                      <p:cBhvr>
                                        <p:cTn id="20" dur="1000"/>
                                        <p:tgtEl>
                                          <p:spTgt spid="234"/>
                                        </p:tgtEl>
                                      </p:cBhvr>
                                    </p:animEffect>
                                    <p:set>
                                      <p:cBhvr>
                                        <p:cTn id="21" dur="1" fill="hold">
                                          <p:stCondLst>
                                            <p:cond delay="1000"/>
                                          </p:stCondLst>
                                        </p:cTn>
                                        <p:tgtEl>
                                          <p:spTgt spid="234"/>
                                        </p:tgtEl>
                                        <p:attrNameLst>
                                          <p:attrName>style.visibility</p:attrName>
                                        </p:attrNameLst>
                                      </p:cBhvr>
                                      <p:to>
                                        <p:strVal val="hidden"/>
                                      </p:to>
                                    </p:set>
                                  </p:childTnLst>
                                </p:cTn>
                              </p:par>
                              <p:par>
                                <p:cTn id="22" presetID="10" presetClass="entr" presetSubtype="0" fill="hold" nodeType="withEffect">
                                  <p:stCondLst>
                                    <p:cond delay="0"/>
                                  </p:stCondLst>
                                  <p:childTnLst>
                                    <p:set>
                                      <p:cBhvr>
                                        <p:cTn id="23" dur="1" fill="hold">
                                          <p:stCondLst>
                                            <p:cond delay="0"/>
                                          </p:stCondLst>
                                        </p:cTn>
                                        <p:tgtEl>
                                          <p:spTgt spid="235"/>
                                        </p:tgtEl>
                                        <p:attrNameLst>
                                          <p:attrName>style.visibility</p:attrName>
                                        </p:attrNameLst>
                                      </p:cBhvr>
                                      <p:to>
                                        <p:strVal val="visible"/>
                                      </p:to>
                                    </p:set>
                                    <p:animEffect transition="in" filter="fade">
                                      <p:cBhvr>
                                        <p:cTn id="24" dur="1000"/>
                                        <p:tgtEl>
                                          <p:spTgt spid="235"/>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236"/>
                                        </p:tgtEl>
                                        <p:attrNameLst>
                                          <p:attrName>style.visibility</p:attrName>
                                        </p:attrNameLst>
                                      </p:cBhvr>
                                      <p:to>
                                        <p:strVal val="visible"/>
                                      </p:to>
                                    </p:set>
                                    <p:animEffect transition="in" filter="fade">
                                      <p:cBhvr>
                                        <p:cTn id="29" dur="1000"/>
                                        <p:tgtEl>
                                          <p:spTgt spid="2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1"/>
        <p:cNvGrpSpPr/>
        <p:nvPr/>
      </p:nvGrpSpPr>
      <p:grpSpPr>
        <a:xfrm>
          <a:off x="0" y="0"/>
          <a:ext cx="0" cy="0"/>
          <a:chOff x="0" y="0"/>
          <a:chExt cx="0" cy="0"/>
        </a:xfrm>
      </p:grpSpPr>
      <p:pic>
        <p:nvPicPr>
          <p:cNvPr id="52" name="Shape 52"/>
          <p:cNvPicPr preferRelativeResize="0"/>
          <p:nvPr/>
        </p:nvPicPr>
        <p:blipFill>
          <a:blip r:embed="rId3"/>
          <a:stretch>
            <a:fillRect/>
          </a:stretch>
        </p:blipFill>
        <p:spPr>
          <a:xfrm>
            <a:off x="213596" y="6309671"/>
            <a:ext cx="2472283" cy="358481"/>
          </a:xfrm>
          <a:prstGeom prst="rect">
            <a:avLst/>
          </a:prstGeom>
        </p:spPr>
      </p:pic>
      <p:sp>
        <p:nvSpPr>
          <p:cNvPr id="53" name="Shape 53"/>
          <p:cNvSpPr txBox="1"/>
          <p:nvPr/>
        </p:nvSpPr>
        <p:spPr>
          <a:xfrm>
            <a:off x="6729025" y="6367633"/>
            <a:ext cx="2405999" cy="477899"/>
          </a:xfrm>
          <a:prstGeom prst="rect">
            <a:avLst/>
          </a:prstGeom>
        </p:spPr>
        <p:txBody>
          <a:bodyPr lIns="91425" tIns="91425" rIns="91425" bIns="91425" anchor="t" anchorCtr="0">
            <a:noAutofit/>
          </a:bodyPr>
          <a:lstStyle/>
          <a:p>
            <a:pPr>
              <a:buNone/>
            </a:pPr>
            <a:r>
              <a:rPr lang="en">
                <a:solidFill>
                  <a:srgbClr val="38761D"/>
                </a:solidFill>
              </a:rPr>
              <a:t>earth.google.com/outreach</a:t>
            </a:r>
          </a:p>
        </p:txBody>
      </p:sp>
      <p:sp>
        <p:nvSpPr>
          <p:cNvPr id="54" name="Shape 54"/>
          <p:cNvSpPr txBox="1">
            <a:spLocks noGrp="1"/>
          </p:cNvSpPr>
          <p:nvPr>
            <p:ph type="title"/>
          </p:nvPr>
        </p:nvSpPr>
        <p:spPr>
          <a:xfrm>
            <a:off x="274318" y="182879"/>
            <a:ext cx="8045399" cy="10509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3D85C6"/>
              </a:buClr>
              <a:buSzPct val="25000"/>
              <a:buFont typeface="Arial"/>
              <a:buNone/>
            </a:pPr>
            <a:r>
              <a:rPr lang="en" sz="3200" b="1" i="0" u="none" strike="noStrike" cap="none" baseline="0">
                <a:solidFill>
                  <a:srgbClr val="3D85C6"/>
                </a:solidFill>
                <a:latin typeface="Arial"/>
                <a:ea typeface="Arial"/>
                <a:cs typeface="Arial"/>
                <a:sym typeface="Arial"/>
              </a:rPr>
              <a:t>Rebecca's story</a:t>
            </a:r>
          </a:p>
        </p:txBody>
      </p:sp>
      <p:pic>
        <p:nvPicPr>
          <p:cNvPr id="55" name="Shape 55"/>
          <p:cNvPicPr preferRelativeResize="0"/>
          <p:nvPr/>
        </p:nvPicPr>
        <p:blipFill>
          <a:blip r:embed="rId4"/>
          <a:stretch>
            <a:fillRect/>
          </a:stretch>
        </p:blipFill>
        <p:spPr>
          <a:xfrm>
            <a:off x="1396275" y="1497115"/>
            <a:ext cx="6168393" cy="4620394"/>
          </a:xfrm>
          <a:prstGeom prst="rect">
            <a:avLst/>
          </a:prstGeom>
        </p:spPr>
      </p:pic>
      <p:pic>
        <p:nvPicPr>
          <p:cNvPr id="56" name="Shape 56"/>
          <p:cNvPicPr preferRelativeResize="0"/>
          <p:nvPr/>
        </p:nvPicPr>
        <p:blipFill>
          <a:blip r:embed="rId5"/>
          <a:stretch>
            <a:fillRect/>
          </a:stretch>
        </p:blipFill>
        <p:spPr>
          <a:xfrm>
            <a:off x="1041225" y="1130141"/>
            <a:ext cx="7061550" cy="4824420"/>
          </a:xfrm>
          <a:prstGeom prst="rect">
            <a:avLst/>
          </a:prstGeom>
        </p:spPr>
      </p:pic>
      <p:pic>
        <p:nvPicPr>
          <p:cNvPr id="57" name="Shape 57"/>
          <p:cNvPicPr preferRelativeResize="0"/>
          <p:nvPr/>
        </p:nvPicPr>
        <p:blipFill>
          <a:blip r:embed="rId6"/>
          <a:stretch>
            <a:fillRect/>
          </a:stretch>
        </p:blipFill>
        <p:spPr>
          <a:xfrm>
            <a:off x="1569626" y="1130137"/>
            <a:ext cx="6004745" cy="4938175"/>
          </a:xfrm>
          <a:prstGeom prst="rect">
            <a:avLst/>
          </a:prstGeom>
        </p:spPr>
      </p:pic>
      <p:pic>
        <p:nvPicPr>
          <p:cNvPr id="58" name="Shape 58"/>
          <p:cNvPicPr preferRelativeResize="0"/>
          <p:nvPr/>
        </p:nvPicPr>
        <p:blipFill>
          <a:blip r:embed="rId7"/>
          <a:stretch>
            <a:fillRect/>
          </a:stretch>
        </p:blipFill>
        <p:spPr>
          <a:xfrm>
            <a:off x="3345800" y="2313719"/>
            <a:ext cx="2269350" cy="2806800"/>
          </a:xfrm>
          <a:prstGeom prst="rect">
            <a:avLst/>
          </a:prstGeom>
          <a:noFill/>
          <a:ln>
            <a:noFill/>
          </a:ln>
        </p:spPr>
      </p:pic>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1000"/>
                                        <p:tgtEl>
                                          <p:spTgt spid="55"/>
                                        </p:tgtEl>
                                      </p:cBhvr>
                                    </p:animEffect>
                                  </p:childTnLst>
                                </p:cTn>
                              </p:par>
                              <p:par>
                                <p:cTn id="8" presetID="10" presetClass="exit" presetSubtype="0" fill="hold" nodeType="withEffect">
                                  <p:stCondLst>
                                    <p:cond delay="0"/>
                                  </p:stCondLst>
                                  <p:childTnLst>
                                    <p:animEffect transition="out" filter="fade">
                                      <p:cBhvr>
                                        <p:cTn id="9" dur="1000"/>
                                        <p:tgtEl>
                                          <p:spTgt spid="58"/>
                                        </p:tgtEl>
                                      </p:cBhvr>
                                    </p:animEffect>
                                    <p:set>
                                      <p:cBhvr>
                                        <p:cTn id="10" dur="1" fill="hold">
                                          <p:stCondLst>
                                            <p:cond delay="1000"/>
                                          </p:stCondLst>
                                        </p:cTn>
                                        <p:tgtEl>
                                          <p:spTgt spid="5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fade">
                                      <p:cBhvr>
                                        <p:cTn id="15" dur="1000"/>
                                        <p:tgtEl>
                                          <p:spTgt spid="5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1000"/>
                                        <p:tgtEl>
                                          <p:spTgt spid="56"/>
                                        </p:tgtEl>
                                      </p:cBhvr>
                                    </p:animEffect>
                                    <p:set>
                                      <p:cBhvr>
                                        <p:cTn id="20" dur="1" fill="hold">
                                          <p:stCondLst>
                                            <p:cond delay="1000"/>
                                          </p:stCondLst>
                                        </p:cTn>
                                        <p:tgtEl>
                                          <p:spTgt spid="56"/>
                                        </p:tgtEl>
                                        <p:attrNameLst>
                                          <p:attrName>style.visibility</p:attrName>
                                        </p:attrNameLst>
                                      </p:cBhvr>
                                      <p:to>
                                        <p:strVal val="hidden"/>
                                      </p:to>
                                    </p:set>
                                  </p:childTnLst>
                                </p:cTn>
                              </p:par>
                              <p:par>
                                <p:cTn id="21" presetID="10" presetClass="entr" presetSubtype="0" fill="hold" nodeType="with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fade">
                                      <p:cBhvr>
                                        <p:cTn id="23" dur="10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pic>
        <p:nvPicPr>
          <p:cNvPr id="241" name="Shape 241"/>
          <p:cNvPicPr preferRelativeResize="0"/>
          <p:nvPr/>
        </p:nvPicPr>
        <p:blipFill>
          <a:blip r:embed="rId3"/>
          <a:stretch>
            <a:fillRect/>
          </a:stretch>
        </p:blipFill>
        <p:spPr>
          <a:xfrm>
            <a:off x="213596" y="6309671"/>
            <a:ext cx="2472283" cy="358481"/>
          </a:xfrm>
          <a:prstGeom prst="rect">
            <a:avLst/>
          </a:prstGeom>
        </p:spPr>
      </p:pic>
      <p:sp>
        <p:nvSpPr>
          <p:cNvPr id="242" name="Shape 242"/>
          <p:cNvSpPr txBox="1"/>
          <p:nvPr/>
        </p:nvSpPr>
        <p:spPr>
          <a:xfrm>
            <a:off x="6729025" y="6367633"/>
            <a:ext cx="2405999" cy="477899"/>
          </a:xfrm>
          <a:prstGeom prst="rect">
            <a:avLst/>
          </a:prstGeom>
        </p:spPr>
        <p:txBody>
          <a:bodyPr lIns="91425" tIns="91425" rIns="91425" bIns="91425" anchor="t" anchorCtr="0">
            <a:noAutofit/>
          </a:bodyPr>
          <a:lstStyle/>
          <a:p>
            <a:pPr lvl="0" rtl="0">
              <a:buNone/>
            </a:pPr>
            <a:r>
              <a:rPr lang="en">
                <a:solidFill>
                  <a:srgbClr val="38761D"/>
                </a:solidFill>
              </a:rPr>
              <a:t>earth.google.com/outreach</a:t>
            </a:r>
          </a:p>
        </p:txBody>
      </p:sp>
      <p:sp>
        <p:nvSpPr>
          <p:cNvPr id="243" name="Shape 243"/>
          <p:cNvSpPr txBox="1">
            <a:spLocks noGrp="1"/>
          </p:cNvSpPr>
          <p:nvPr>
            <p:ph type="title"/>
          </p:nvPr>
        </p:nvSpPr>
        <p:spPr>
          <a:xfrm>
            <a:off x="274318" y="369790"/>
            <a:ext cx="8514600" cy="6771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3D85C6"/>
              </a:buClr>
              <a:buSzPct val="25000"/>
              <a:buFont typeface="Arial"/>
              <a:buNone/>
            </a:pPr>
            <a:r>
              <a:rPr lang="en" sz="3200" b="1" i="0" u="none" strike="noStrike" cap="none" baseline="0">
                <a:solidFill>
                  <a:srgbClr val="3D85C6"/>
                </a:solidFill>
                <a:latin typeface="Arial"/>
                <a:ea typeface="Arial"/>
                <a:cs typeface="Arial"/>
                <a:sym typeface="Arial"/>
              </a:rPr>
              <a:t>Collect &amp; preserve imagery</a:t>
            </a:r>
          </a:p>
        </p:txBody>
      </p:sp>
      <p:pic>
        <p:nvPicPr>
          <p:cNvPr id="244" name="Shape 244"/>
          <p:cNvPicPr preferRelativeResize="0"/>
          <p:nvPr/>
        </p:nvPicPr>
        <p:blipFill>
          <a:blip r:embed="rId4"/>
          <a:stretch>
            <a:fillRect/>
          </a:stretch>
        </p:blipFill>
        <p:spPr>
          <a:xfrm>
            <a:off x="277375" y="1668216"/>
            <a:ext cx="1803963" cy="1589049"/>
          </a:xfrm>
          <a:prstGeom prst="rect">
            <a:avLst/>
          </a:prstGeom>
        </p:spPr>
      </p:pic>
      <p:pic>
        <p:nvPicPr>
          <p:cNvPr id="245" name="Shape 245"/>
          <p:cNvPicPr preferRelativeResize="0"/>
          <p:nvPr/>
        </p:nvPicPr>
        <p:blipFill>
          <a:blip r:embed="rId5"/>
          <a:stretch>
            <a:fillRect/>
          </a:stretch>
        </p:blipFill>
        <p:spPr>
          <a:xfrm>
            <a:off x="2909608" y="1658589"/>
            <a:ext cx="2379210" cy="1603491"/>
          </a:xfrm>
          <a:prstGeom prst="rect">
            <a:avLst/>
          </a:prstGeom>
        </p:spPr>
      </p:pic>
      <p:pic>
        <p:nvPicPr>
          <p:cNvPr id="246" name="Shape 246"/>
          <p:cNvPicPr preferRelativeResize="0"/>
          <p:nvPr/>
        </p:nvPicPr>
        <p:blipFill>
          <a:blip r:embed="rId6"/>
          <a:stretch>
            <a:fillRect/>
          </a:stretch>
        </p:blipFill>
        <p:spPr>
          <a:xfrm>
            <a:off x="277375" y="4026012"/>
            <a:ext cx="1961555" cy="1726959"/>
          </a:xfrm>
          <a:prstGeom prst="rect">
            <a:avLst/>
          </a:prstGeom>
        </p:spPr>
      </p:pic>
      <p:pic>
        <p:nvPicPr>
          <p:cNvPr id="247" name="Shape 247"/>
          <p:cNvPicPr preferRelativeResize="0"/>
          <p:nvPr/>
        </p:nvPicPr>
        <p:blipFill>
          <a:blip r:embed="rId7"/>
          <a:stretch>
            <a:fillRect/>
          </a:stretch>
        </p:blipFill>
        <p:spPr>
          <a:xfrm>
            <a:off x="6714683" y="4026012"/>
            <a:ext cx="2101400" cy="1742693"/>
          </a:xfrm>
          <a:prstGeom prst="rect">
            <a:avLst/>
          </a:prstGeom>
        </p:spPr>
      </p:pic>
      <p:pic>
        <p:nvPicPr>
          <p:cNvPr id="248" name="Shape 248"/>
          <p:cNvPicPr preferRelativeResize="0"/>
          <p:nvPr/>
        </p:nvPicPr>
        <p:blipFill>
          <a:blip r:embed="rId8"/>
          <a:stretch>
            <a:fillRect/>
          </a:stretch>
        </p:blipFill>
        <p:spPr>
          <a:xfrm>
            <a:off x="6214537" y="1658589"/>
            <a:ext cx="2535539" cy="1579617"/>
          </a:xfrm>
          <a:prstGeom prst="rect">
            <a:avLst/>
          </a:prstGeom>
        </p:spPr>
      </p:pic>
      <p:pic>
        <p:nvPicPr>
          <p:cNvPr id="249" name="Shape 249"/>
          <p:cNvPicPr preferRelativeResize="0"/>
          <p:nvPr/>
        </p:nvPicPr>
        <p:blipFill>
          <a:blip r:embed="rId9"/>
          <a:stretch>
            <a:fillRect/>
          </a:stretch>
        </p:blipFill>
        <p:spPr>
          <a:xfrm>
            <a:off x="3113662" y="4026012"/>
            <a:ext cx="2554051" cy="1768737"/>
          </a:xfrm>
          <a:prstGeom prst="rect">
            <a:avLst/>
          </a:prstGeom>
        </p:spPr>
      </p:pic>
      <p:pic>
        <p:nvPicPr>
          <p:cNvPr id="250" name="Shape 250"/>
          <p:cNvPicPr preferRelativeResize="0"/>
          <p:nvPr/>
        </p:nvPicPr>
        <p:blipFill>
          <a:blip r:embed="rId10"/>
          <a:stretch>
            <a:fillRect/>
          </a:stretch>
        </p:blipFill>
        <p:spPr>
          <a:xfrm>
            <a:off x="6081889" y="3914579"/>
            <a:ext cx="1135098" cy="1766748"/>
          </a:xfrm>
          <a:prstGeom prst="rect">
            <a:avLst/>
          </a:prstGeom>
        </p:spPr>
      </p:pic>
      <p:pic>
        <p:nvPicPr>
          <p:cNvPr id="251" name="Shape 251"/>
          <p:cNvPicPr preferRelativeResize="0"/>
          <p:nvPr/>
        </p:nvPicPr>
        <p:blipFill>
          <a:blip r:embed="rId11"/>
          <a:stretch>
            <a:fillRect/>
          </a:stretch>
        </p:blipFill>
        <p:spPr>
          <a:xfrm>
            <a:off x="72337" y="1087287"/>
            <a:ext cx="8999324" cy="4683424"/>
          </a:xfrm>
          <a:prstGeom prst="rect">
            <a:avLst/>
          </a:prstGeom>
          <a:noFill/>
          <a:ln>
            <a:noFill/>
          </a:ln>
        </p:spPr>
      </p:pic>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1000"/>
                                        <p:tgtEl>
                                          <p:spTgt spid="251"/>
                                        </p:tgtEl>
                                      </p:cBhvr>
                                    </p:animEffect>
                                    <p:set>
                                      <p:cBhvr>
                                        <p:cTn id="7" dur="1" fill="hold">
                                          <p:stCondLst>
                                            <p:cond delay="1000"/>
                                          </p:stCondLst>
                                        </p:cTn>
                                        <p:tgtEl>
                                          <p:spTgt spid="25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pic>
        <p:nvPicPr>
          <p:cNvPr id="256" name="Shape 256"/>
          <p:cNvPicPr preferRelativeResize="0"/>
          <p:nvPr/>
        </p:nvPicPr>
        <p:blipFill>
          <a:blip r:embed="rId3"/>
          <a:stretch>
            <a:fillRect/>
          </a:stretch>
        </p:blipFill>
        <p:spPr>
          <a:xfrm>
            <a:off x="213596" y="6309671"/>
            <a:ext cx="2472283" cy="358481"/>
          </a:xfrm>
          <a:prstGeom prst="rect">
            <a:avLst/>
          </a:prstGeom>
        </p:spPr>
      </p:pic>
      <p:sp>
        <p:nvSpPr>
          <p:cNvPr id="257" name="Shape 257"/>
          <p:cNvSpPr txBox="1"/>
          <p:nvPr/>
        </p:nvSpPr>
        <p:spPr>
          <a:xfrm>
            <a:off x="6729025" y="6367633"/>
            <a:ext cx="2405999" cy="477899"/>
          </a:xfrm>
          <a:prstGeom prst="rect">
            <a:avLst/>
          </a:prstGeom>
        </p:spPr>
        <p:txBody>
          <a:bodyPr lIns="91425" tIns="91425" rIns="91425" bIns="91425" anchor="t" anchorCtr="0">
            <a:noAutofit/>
          </a:bodyPr>
          <a:lstStyle/>
          <a:p>
            <a:pPr lvl="0" rtl="0">
              <a:buNone/>
            </a:pPr>
            <a:r>
              <a:rPr lang="en">
                <a:solidFill>
                  <a:srgbClr val="38761D"/>
                </a:solidFill>
              </a:rPr>
              <a:t>earth.google.com/outreach</a:t>
            </a:r>
          </a:p>
        </p:txBody>
      </p:sp>
      <p:sp>
        <p:nvSpPr>
          <p:cNvPr id="258" name="Shape 258"/>
          <p:cNvSpPr/>
          <p:nvPr/>
        </p:nvSpPr>
        <p:spPr>
          <a:xfrm>
            <a:off x="169860" y="267587"/>
            <a:ext cx="8056499" cy="677999"/>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rgbClr val="000000"/>
              </a:buClr>
              <a:buSzPct val="25000"/>
              <a:buFont typeface="Arial"/>
              <a:buNone/>
            </a:pPr>
            <a:r>
              <a:rPr lang="en" sz="2800" b="1" i="0" u="none" strike="noStrike" cap="none" baseline="0">
                <a:solidFill>
                  <a:srgbClr val="000000"/>
                </a:solidFill>
                <a:latin typeface="Arial"/>
                <a:ea typeface="Arial"/>
                <a:cs typeface="Arial"/>
                <a:sym typeface="Arial"/>
              </a:rPr>
              <a:t>Collecting imagery with indigenous partners </a:t>
            </a:r>
          </a:p>
        </p:txBody>
      </p:sp>
      <p:pic>
        <p:nvPicPr>
          <p:cNvPr id="259" name="Shape 259"/>
          <p:cNvPicPr preferRelativeResize="0"/>
          <p:nvPr/>
        </p:nvPicPr>
        <p:blipFill>
          <a:blip r:embed="rId4"/>
          <a:stretch>
            <a:fillRect/>
          </a:stretch>
        </p:blipFill>
        <p:spPr>
          <a:xfrm>
            <a:off x="1612385" y="1270059"/>
            <a:ext cx="5801599" cy="4579064"/>
          </a:xfrm>
          <a:prstGeom prst="rect">
            <a:avLst/>
          </a:prstGeom>
        </p:spPr>
      </p:pic>
      <p:pic>
        <p:nvPicPr>
          <p:cNvPr id="260" name="Shape 260"/>
          <p:cNvPicPr preferRelativeResize="0"/>
          <p:nvPr/>
        </p:nvPicPr>
        <p:blipFill>
          <a:blip r:embed="rId5"/>
          <a:stretch>
            <a:fillRect/>
          </a:stretch>
        </p:blipFill>
        <p:spPr>
          <a:xfrm>
            <a:off x="1387347" y="1160317"/>
            <a:ext cx="6711654" cy="4712164"/>
          </a:xfrm>
          <a:prstGeom prst="rect">
            <a:avLst/>
          </a:prstGeom>
          <a:noFill/>
          <a:ln>
            <a:noFill/>
          </a:ln>
        </p:spPr>
      </p:pic>
      <p:pic>
        <p:nvPicPr>
          <p:cNvPr id="261" name="Shape 261"/>
          <p:cNvPicPr preferRelativeResize="0"/>
          <p:nvPr/>
        </p:nvPicPr>
        <p:blipFill>
          <a:blip r:embed="rId6"/>
          <a:stretch>
            <a:fillRect/>
          </a:stretch>
        </p:blipFill>
        <p:spPr>
          <a:xfrm>
            <a:off x="1387348" y="1160315"/>
            <a:ext cx="6754698" cy="4712164"/>
          </a:xfrm>
          <a:prstGeom prst="rect">
            <a:avLst/>
          </a:prstGeom>
        </p:spPr>
      </p:pic>
      <p:pic>
        <p:nvPicPr>
          <p:cNvPr id="262" name="Shape 262"/>
          <p:cNvPicPr preferRelativeResize="0"/>
          <p:nvPr/>
        </p:nvPicPr>
        <p:blipFill>
          <a:blip r:embed="rId7"/>
          <a:stretch>
            <a:fillRect/>
          </a:stretch>
        </p:blipFill>
        <p:spPr>
          <a:xfrm>
            <a:off x="595175" y="1084299"/>
            <a:ext cx="8258799" cy="4830049"/>
          </a:xfrm>
          <a:prstGeom prst="rect">
            <a:avLst/>
          </a:prstGeom>
          <a:noFill/>
          <a:ln>
            <a:noFill/>
          </a:ln>
        </p:spPr>
      </p:pic>
      <p:pic>
        <p:nvPicPr>
          <p:cNvPr id="263" name="Shape 263"/>
          <p:cNvPicPr preferRelativeResize="0"/>
          <p:nvPr/>
        </p:nvPicPr>
        <p:blipFill>
          <a:blip r:embed="rId8"/>
          <a:stretch>
            <a:fillRect/>
          </a:stretch>
        </p:blipFill>
        <p:spPr>
          <a:xfrm>
            <a:off x="595175" y="1084298"/>
            <a:ext cx="8221547" cy="4794531"/>
          </a:xfrm>
          <a:prstGeom prst="rect">
            <a:avLst/>
          </a:prstGeom>
          <a:noFill/>
          <a:ln>
            <a:noFill/>
          </a:ln>
        </p:spPr>
      </p:pic>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0"/>
                                        </p:tgtEl>
                                        <p:attrNameLst>
                                          <p:attrName>style.visibility</p:attrName>
                                        </p:attrNameLst>
                                      </p:cBhvr>
                                      <p:to>
                                        <p:strVal val="visible"/>
                                      </p:to>
                                    </p:set>
                                    <p:animEffect transition="in" filter="fade">
                                      <p:cBhvr>
                                        <p:cTn id="7" dur="1000"/>
                                        <p:tgtEl>
                                          <p:spTgt spid="26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1"/>
                                        </p:tgtEl>
                                        <p:attrNameLst>
                                          <p:attrName>style.visibility</p:attrName>
                                        </p:attrNameLst>
                                      </p:cBhvr>
                                      <p:to>
                                        <p:strVal val="visible"/>
                                      </p:to>
                                    </p:set>
                                    <p:animEffect transition="in" filter="fade">
                                      <p:cBhvr>
                                        <p:cTn id="12" dur="1000"/>
                                        <p:tgtEl>
                                          <p:spTgt spid="26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62"/>
                                        </p:tgtEl>
                                        <p:attrNameLst>
                                          <p:attrName>style.visibility</p:attrName>
                                        </p:attrNameLst>
                                      </p:cBhvr>
                                      <p:to>
                                        <p:strVal val="visible"/>
                                      </p:to>
                                    </p:set>
                                    <p:animEffect transition="in" filter="fade">
                                      <p:cBhvr>
                                        <p:cTn id="17" dur="1000"/>
                                        <p:tgtEl>
                                          <p:spTgt spid="26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63"/>
                                        </p:tgtEl>
                                        <p:attrNameLst>
                                          <p:attrName>style.visibility</p:attrName>
                                        </p:attrNameLst>
                                      </p:cBhvr>
                                      <p:to>
                                        <p:strVal val="visible"/>
                                      </p:to>
                                    </p:set>
                                    <p:animEffect transition="in" filter="fade">
                                      <p:cBhvr>
                                        <p:cTn id="22" dur="1000"/>
                                        <p:tgtEl>
                                          <p:spTgt spid="2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pic>
        <p:nvPicPr>
          <p:cNvPr id="268" name="Shape 268"/>
          <p:cNvPicPr preferRelativeResize="0"/>
          <p:nvPr/>
        </p:nvPicPr>
        <p:blipFill>
          <a:blip r:embed="rId3"/>
          <a:stretch>
            <a:fillRect/>
          </a:stretch>
        </p:blipFill>
        <p:spPr>
          <a:xfrm>
            <a:off x="213596" y="6309671"/>
            <a:ext cx="2472283" cy="358481"/>
          </a:xfrm>
          <a:prstGeom prst="rect">
            <a:avLst/>
          </a:prstGeom>
        </p:spPr>
      </p:pic>
      <p:sp>
        <p:nvSpPr>
          <p:cNvPr id="269" name="Shape 269"/>
          <p:cNvSpPr txBox="1"/>
          <p:nvPr/>
        </p:nvSpPr>
        <p:spPr>
          <a:xfrm>
            <a:off x="6729025" y="6367633"/>
            <a:ext cx="2405999" cy="477899"/>
          </a:xfrm>
          <a:prstGeom prst="rect">
            <a:avLst/>
          </a:prstGeom>
        </p:spPr>
        <p:txBody>
          <a:bodyPr lIns="91425" tIns="91425" rIns="91425" bIns="91425" anchor="t" anchorCtr="0">
            <a:noAutofit/>
          </a:bodyPr>
          <a:lstStyle/>
          <a:p>
            <a:pPr lvl="0" rtl="0">
              <a:buNone/>
            </a:pPr>
            <a:r>
              <a:rPr lang="en">
                <a:solidFill>
                  <a:srgbClr val="38761D"/>
                </a:solidFill>
              </a:rPr>
              <a:t>earth.google.com/outreach</a:t>
            </a:r>
          </a:p>
        </p:txBody>
      </p:sp>
      <p:sp>
        <p:nvSpPr>
          <p:cNvPr id="270" name="Shape 270"/>
          <p:cNvSpPr txBox="1">
            <a:spLocks noGrp="1"/>
          </p:cNvSpPr>
          <p:nvPr>
            <p:ph type="title"/>
          </p:nvPr>
        </p:nvSpPr>
        <p:spPr>
          <a:xfrm>
            <a:off x="491706" y="361960"/>
            <a:ext cx="6864599" cy="474899"/>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3D85C6"/>
              </a:buClr>
              <a:buSzPct val="25000"/>
              <a:buFont typeface="Arial"/>
              <a:buNone/>
            </a:pPr>
            <a:r>
              <a:rPr lang="en" sz="3200" b="1" i="0" u="none" strike="noStrike" cap="none" baseline="0">
                <a:solidFill>
                  <a:srgbClr val="3D85C6"/>
                </a:solidFill>
                <a:latin typeface="Arial"/>
                <a:ea typeface="Arial"/>
                <a:cs typeface="Arial"/>
                <a:sym typeface="Arial"/>
              </a:rPr>
              <a:t>How can you do it?</a:t>
            </a:r>
          </a:p>
        </p:txBody>
      </p:sp>
      <p:sp>
        <p:nvSpPr>
          <p:cNvPr id="271" name="Shape 271"/>
          <p:cNvSpPr/>
          <p:nvPr/>
        </p:nvSpPr>
        <p:spPr>
          <a:xfrm>
            <a:off x="624697" y="1520370"/>
            <a:ext cx="412800" cy="5847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66CC"/>
              </a:buClr>
              <a:buSzPct val="25000"/>
              <a:buFont typeface="Arial"/>
              <a:buNone/>
            </a:pPr>
            <a:r>
              <a:rPr lang="en" sz="3200" b="1" i="0" u="none" strike="noStrike" cap="none" baseline="0">
                <a:solidFill>
                  <a:srgbClr val="0066CC"/>
                </a:solidFill>
                <a:latin typeface="Arial"/>
                <a:ea typeface="Arial"/>
                <a:cs typeface="Arial"/>
                <a:sym typeface="Arial"/>
              </a:rPr>
              <a:t>1</a:t>
            </a:r>
          </a:p>
        </p:txBody>
      </p:sp>
      <p:sp>
        <p:nvSpPr>
          <p:cNvPr id="272" name="Shape 272"/>
          <p:cNvSpPr/>
          <p:nvPr/>
        </p:nvSpPr>
        <p:spPr>
          <a:xfrm>
            <a:off x="1151075" y="1584666"/>
            <a:ext cx="7959599" cy="146849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595959"/>
              </a:buClr>
              <a:buSzPct val="25000"/>
              <a:buFont typeface="Arial"/>
              <a:buNone/>
            </a:pPr>
            <a:r>
              <a:rPr lang="en" sz="2400" b="1" i="0" u="none" strike="noStrike" cap="none" baseline="0">
                <a:solidFill>
                  <a:srgbClr val="595959"/>
                </a:solidFill>
                <a:latin typeface="Arial"/>
                <a:ea typeface="Arial"/>
                <a:cs typeface="Arial"/>
                <a:sym typeface="Arial"/>
              </a:rPr>
              <a:t>Create your own Custom Map Layers</a:t>
            </a:r>
          </a:p>
          <a:p>
            <a:pPr marL="0" marR="0" lvl="0" indent="0" algn="l" rtl="0">
              <a:lnSpc>
                <a:spcPct val="100000"/>
              </a:lnSpc>
              <a:spcBef>
                <a:spcPts val="0"/>
              </a:spcBef>
              <a:spcAft>
                <a:spcPts val="0"/>
              </a:spcAft>
              <a:buClr>
                <a:srgbClr val="595959"/>
              </a:buClr>
              <a:buSzPct val="25000"/>
              <a:buFont typeface="Arial"/>
              <a:buNone/>
            </a:pPr>
            <a:r>
              <a:rPr lang="en" sz="2400" b="0" i="1" u="none" strike="noStrike" cap="none" baseline="0">
                <a:solidFill>
                  <a:srgbClr val="595959"/>
                </a:solidFill>
                <a:latin typeface="Arial"/>
                <a:ea typeface="Arial"/>
                <a:cs typeface="Arial"/>
                <a:sym typeface="Arial"/>
              </a:rPr>
              <a:t>   Keep private or share with collaborators and/or public</a:t>
            </a:r>
          </a:p>
        </p:txBody>
      </p:sp>
      <p:sp>
        <p:nvSpPr>
          <p:cNvPr id="273" name="Shape 273"/>
          <p:cNvSpPr/>
          <p:nvPr/>
        </p:nvSpPr>
        <p:spPr>
          <a:xfrm>
            <a:off x="624697" y="3020427"/>
            <a:ext cx="412800" cy="584700"/>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0066CC"/>
              </a:buClr>
              <a:buSzPct val="25000"/>
              <a:buFont typeface="Arial"/>
              <a:buNone/>
            </a:pPr>
            <a:r>
              <a:rPr lang="en" sz="3200" b="1" i="0" u="none" strike="noStrike" cap="none" baseline="0">
                <a:solidFill>
                  <a:srgbClr val="0066CC"/>
                </a:solidFill>
                <a:latin typeface="Arial"/>
                <a:ea typeface="Arial"/>
                <a:cs typeface="Arial"/>
                <a:sym typeface="Arial"/>
              </a:rPr>
              <a:t>2</a:t>
            </a:r>
          </a:p>
        </p:txBody>
      </p:sp>
      <p:sp>
        <p:nvSpPr>
          <p:cNvPr id="274" name="Shape 274"/>
          <p:cNvSpPr/>
          <p:nvPr/>
        </p:nvSpPr>
        <p:spPr>
          <a:xfrm>
            <a:off x="1154891" y="3061104"/>
            <a:ext cx="7707600" cy="83069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595959"/>
              </a:buClr>
              <a:buSzPct val="25000"/>
              <a:buFont typeface="Arial"/>
              <a:buNone/>
            </a:pPr>
            <a:r>
              <a:rPr lang="en" sz="2400" b="1" i="0" u="none" strike="noStrike" cap="none" baseline="0">
                <a:solidFill>
                  <a:srgbClr val="595959"/>
                </a:solidFill>
                <a:latin typeface="Arial"/>
                <a:ea typeface="Arial"/>
                <a:cs typeface="Arial"/>
                <a:sym typeface="Arial"/>
              </a:rPr>
              <a:t>Tell dynamic interactive stories using Google Earth</a:t>
            </a:r>
          </a:p>
          <a:p>
            <a:endParaRPr lang="en" sz="2400" b="1" i="0" u="none" strike="noStrike" cap="none" baseline="0">
              <a:solidFill>
                <a:srgbClr val="595959"/>
              </a:solidFill>
              <a:latin typeface="Arial"/>
              <a:ea typeface="Arial"/>
              <a:cs typeface="Arial"/>
              <a:sym typeface="Arial"/>
            </a:endParaRPr>
          </a:p>
        </p:txBody>
      </p:sp>
      <p:sp>
        <p:nvSpPr>
          <p:cNvPr id="275" name="Shape 275"/>
          <p:cNvSpPr/>
          <p:nvPr/>
        </p:nvSpPr>
        <p:spPr>
          <a:xfrm>
            <a:off x="624697" y="4429033"/>
            <a:ext cx="412800" cy="584700"/>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0066CC"/>
              </a:buClr>
              <a:buSzPct val="25000"/>
              <a:buFont typeface="Arial"/>
              <a:buNone/>
            </a:pPr>
            <a:r>
              <a:rPr lang="en" sz="3200" b="1" i="0" u="none" strike="noStrike" cap="none" baseline="0">
                <a:solidFill>
                  <a:srgbClr val="0066CC"/>
                </a:solidFill>
                <a:latin typeface="Arial"/>
                <a:ea typeface="Arial"/>
                <a:cs typeface="Arial"/>
                <a:sym typeface="Arial"/>
              </a:rPr>
              <a:t>3</a:t>
            </a:r>
          </a:p>
        </p:txBody>
      </p:sp>
      <p:sp>
        <p:nvSpPr>
          <p:cNvPr id="276" name="Shape 276"/>
          <p:cNvSpPr/>
          <p:nvPr/>
        </p:nvSpPr>
        <p:spPr>
          <a:xfrm>
            <a:off x="1167140" y="4552144"/>
            <a:ext cx="7677600" cy="46169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595959"/>
              </a:buClr>
              <a:buSzPct val="25000"/>
              <a:buFont typeface="Arial"/>
              <a:buNone/>
            </a:pPr>
            <a:r>
              <a:rPr lang="en" sz="2400" b="1" i="0" u="none" strike="noStrike" cap="none" baseline="0">
                <a:solidFill>
                  <a:srgbClr val="595959"/>
                </a:solidFill>
                <a:latin typeface="Arial"/>
                <a:ea typeface="Arial"/>
                <a:cs typeface="Arial"/>
                <a:sym typeface="Arial"/>
              </a:rPr>
              <a:t>You have the power to change Google Maps</a:t>
            </a:r>
          </a:p>
        </p:txBody>
      </p:sp>
    </p:spTree>
  </p:cSld>
  <p:clrMapOvr>
    <a:masterClrMapping/>
  </p:clrMapOvr>
  <p:transition spd="slow">
    <p:cu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pic>
        <p:nvPicPr>
          <p:cNvPr id="281" name="Shape 281"/>
          <p:cNvPicPr preferRelativeResize="0"/>
          <p:nvPr/>
        </p:nvPicPr>
        <p:blipFill>
          <a:blip r:embed="rId3"/>
          <a:stretch>
            <a:fillRect/>
          </a:stretch>
        </p:blipFill>
        <p:spPr>
          <a:xfrm>
            <a:off x="213596" y="6309671"/>
            <a:ext cx="2472283" cy="358481"/>
          </a:xfrm>
          <a:prstGeom prst="rect">
            <a:avLst/>
          </a:prstGeom>
        </p:spPr>
      </p:pic>
      <p:sp>
        <p:nvSpPr>
          <p:cNvPr id="282" name="Shape 282"/>
          <p:cNvSpPr txBox="1"/>
          <p:nvPr/>
        </p:nvSpPr>
        <p:spPr>
          <a:xfrm>
            <a:off x="6729025" y="6367633"/>
            <a:ext cx="2405999" cy="477899"/>
          </a:xfrm>
          <a:prstGeom prst="rect">
            <a:avLst/>
          </a:prstGeom>
        </p:spPr>
        <p:txBody>
          <a:bodyPr lIns="91425" tIns="91425" rIns="91425" bIns="91425" anchor="t" anchorCtr="0">
            <a:noAutofit/>
          </a:bodyPr>
          <a:lstStyle/>
          <a:p>
            <a:pPr lvl="0" rtl="0">
              <a:buNone/>
            </a:pPr>
            <a:r>
              <a:rPr lang="en">
                <a:solidFill>
                  <a:srgbClr val="38761D"/>
                </a:solidFill>
              </a:rPr>
              <a:t>earth.google.com/outreach</a:t>
            </a:r>
          </a:p>
        </p:txBody>
      </p:sp>
      <p:sp>
        <p:nvSpPr>
          <p:cNvPr id="283" name="Shape 283"/>
          <p:cNvSpPr txBox="1">
            <a:spLocks noGrp="1"/>
          </p:cNvSpPr>
          <p:nvPr>
            <p:ph type="title"/>
          </p:nvPr>
        </p:nvSpPr>
        <p:spPr>
          <a:xfrm>
            <a:off x="274318" y="182879"/>
            <a:ext cx="8514600" cy="10509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3D85C6"/>
              </a:buClr>
              <a:buSzPct val="25000"/>
              <a:buFont typeface="Arial"/>
              <a:buNone/>
            </a:pPr>
            <a:r>
              <a:rPr lang="en" sz="3200" b="1" i="0" u="none" strike="noStrike" cap="none" baseline="0">
                <a:solidFill>
                  <a:srgbClr val="3D85C6"/>
                </a:solidFill>
                <a:latin typeface="Arial"/>
                <a:ea typeface="Arial"/>
                <a:cs typeface="Arial"/>
                <a:sym typeface="Arial"/>
              </a:rPr>
              <a:t>Resources </a:t>
            </a:r>
          </a:p>
        </p:txBody>
      </p:sp>
      <p:sp>
        <p:nvSpPr>
          <p:cNvPr id="284" name="Shape 284"/>
          <p:cNvSpPr txBox="1"/>
          <p:nvPr/>
        </p:nvSpPr>
        <p:spPr>
          <a:xfrm>
            <a:off x="525200" y="1596650"/>
            <a:ext cx="7874399" cy="2802599"/>
          </a:xfrm>
          <a:prstGeom prst="rect">
            <a:avLst/>
          </a:prstGeom>
          <a:noFill/>
          <a:ln>
            <a:noFill/>
          </a:ln>
        </p:spPr>
        <p:txBody>
          <a:bodyPr lIns="91425" tIns="91425" rIns="91425" bIns="91425" anchor="t" anchorCtr="0">
            <a:noAutofit/>
          </a:bodyPr>
          <a:lstStyle/>
          <a:p>
            <a:pPr marL="457200" marR="0" lvl="0" indent="-317500" algn="l" rtl="0">
              <a:lnSpc>
                <a:spcPct val="115000"/>
              </a:lnSpc>
              <a:spcBef>
                <a:spcPts val="0"/>
              </a:spcBef>
              <a:spcAft>
                <a:spcPts val="0"/>
              </a:spcAft>
              <a:buClr>
                <a:srgbClr val="000000"/>
              </a:buClr>
              <a:buSzPct val="97222"/>
              <a:buFont typeface="Arial"/>
              <a:buChar char="•"/>
            </a:pPr>
            <a:r>
              <a:rPr lang="en" sz="2400" b="0" i="0" u="none" strike="noStrike" cap="none" baseline="0">
                <a:solidFill>
                  <a:srgbClr val="000000"/>
                </a:solidFill>
                <a:latin typeface="Arial"/>
                <a:ea typeface="Arial"/>
                <a:cs typeface="Arial"/>
                <a:sym typeface="Arial"/>
              </a:rPr>
              <a:t> Product information</a:t>
            </a:r>
          </a:p>
          <a:p>
            <a:pPr marL="457200" marR="0" lvl="0" indent="-317500" algn="l" rtl="0">
              <a:lnSpc>
                <a:spcPct val="115000"/>
              </a:lnSpc>
              <a:spcBef>
                <a:spcPts val="0"/>
              </a:spcBef>
              <a:spcAft>
                <a:spcPts val="0"/>
              </a:spcAft>
              <a:buClr>
                <a:srgbClr val="000000"/>
              </a:buClr>
              <a:buSzPct val="97222"/>
              <a:buFont typeface="Arial"/>
              <a:buChar char="•"/>
            </a:pPr>
            <a:r>
              <a:rPr lang="en" sz="2400" b="0" i="0" u="none" strike="noStrike" cap="none" baseline="0">
                <a:solidFill>
                  <a:srgbClr val="000000"/>
                </a:solidFill>
                <a:latin typeface="Arial"/>
                <a:ea typeface="Arial"/>
                <a:cs typeface="Arial"/>
                <a:sym typeface="Arial"/>
              </a:rPr>
              <a:t>Tutorials </a:t>
            </a:r>
          </a:p>
          <a:p>
            <a:pPr marL="457200" marR="0" lvl="0" indent="-317500" algn="l" rtl="0">
              <a:lnSpc>
                <a:spcPct val="115000"/>
              </a:lnSpc>
              <a:spcBef>
                <a:spcPts val="0"/>
              </a:spcBef>
              <a:spcAft>
                <a:spcPts val="0"/>
              </a:spcAft>
              <a:buClr>
                <a:srgbClr val="000000"/>
              </a:buClr>
              <a:buSzPct val="97222"/>
              <a:buFont typeface="Arial"/>
              <a:buChar char="•"/>
            </a:pPr>
            <a:r>
              <a:rPr lang="en" sz="2400" b="0" i="0" u="none" strike="noStrike" cap="none" baseline="0">
                <a:solidFill>
                  <a:srgbClr val="000000"/>
                </a:solidFill>
                <a:latin typeface="Arial"/>
                <a:ea typeface="Arial"/>
                <a:cs typeface="Arial"/>
                <a:sym typeface="Arial"/>
              </a:rPr>
              <a:t>Case studies</a:t>
            </a:r>
          </a:p>
          <a:p>
            <a:pPr marL="457200" marR="0" lvl="0" indent="-317500" algn="l" rtl="0">
              <a:lnSpc>
                <a:spcPct val="115000"/>
              </a:lnSpc>
              <a:spcBef>
                <a:spcPts val="0"/>
              </a:spcBef>
              <a:spcAft>
                <a:spcPts val="0"/>
              </a:spcAft>
              <a:buClr>
                <a:srgbClr val="000000"/>
              </a:buClr>
              <a:buSzPct val="97222"/>
              <a:buFont typeface="Arial"/>
              <a:buChar char="•"/>
            </a:pPr>
            <a:r>
              <a:rPr lang="en" sz="2400" b="0" i="0" u="none" strike="noStrike" cap="none" baseline="0">
                <a:solidFill>
                  <a:srgbClr val="000000"/>
                </a:solidFill>
                <a:latin typeface="Arial"/>
                <a:ea typeface="Arial"/>
                <a:cs typeface="Arial"/>
                <a:sym typeface="Arial"/>
              </a:rPr>
              <a:t>Training materials </a:t>
            </a:r>
          </a:p>
          <a:p>
            <a:pPr marL="457200" marR="0" lvl="0" indent="-317500" algn="l" rtl="0">
              <a:lnSpc>
                <a:spcPct val="115000"/>
              </a:lnSpc>
              <a:spcBef>
                <a:spcPts val="0"/>
              </a:spcBef>
              <a:spcAft>
                <a:spcPts val="0"/>
              </a:spcAft>
              <a:buClr>
                <a:srgbClr val="000000"/>
              </a:buClr>
              <a:buSzPct val="97222"/>
              <a:buFont typeface="Arial"/>
              <a:buChar char="•"/>
            </a:pPr>
            <a:r>
              <a:rPr lang="en" sz="2400" b="0" i="0" u="none" strike="noStrike" cap="none" baseline="0">
                <a:solidFill>
                  <a:srgbClr val="000000"/>
                </a:solidFill>
                <a:latin typeface="Arial"/>
                <a:ea typeface="Arial"/>
                <a:cs typeface="Arial"/>
                <a:sym typeface="Arial"/>
              </a:rPr>
              <a:t>Software grants</a:t>
            </a:r>
          </a:p>
        </p:txBody>
      </p:sp>
      <p:pic>
        <p:nvPicPr>
          <p:cNvPr id="285" name="Shape 285"/>
          <p:cNvPicPr preferRelativeResize="0"/>
          <p:nvPr/>
        </p:nvPicPr>
        <p:blipFill>
          <a:blip r:embed="rId4"/>
          <a:stretch>
            <a:fillRect/>
          </a:stretch>
        </p:blipFill>
        <p:spPr>
          <a:xfrm>
            <a:off x="4632427" y="1545503"/>
            <a:ext cx="3288824" cy="2904899"/>
          </a:xfrm>
          <a:prstGeom prst="rect">
            <a:avLst/>
          </a:prstGeom>
        </p:spPr>
      </p:pic>
      <p:sp>
        <p:nvSpPr>
          <p:cNvPr id="286" name="Shape 286"/>
          <p:cNvSpPr txBox="1"/>
          <p:nvPr/>
        </p:nvSpPr>
        <p:spPr>
          <a:xfrm>
            <a:off x="11600" y="5011933"/>
            <a:ext cx="8634000" cy="1050900"/>
          </a:xfrm>
          <a:prstGeom prst="rect">
            <a:avLst/>
          </a:prstGeom>
          <a:solidFill>
            <a:srgbClr val="1155CC"/>
          </a:solid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accent5"/>
              </a:buClr>
              <a:buSzPct val="25000"/>
              <a:buFont typeface="Arial"/>
              <a:buNone/>
            </a:pPr>
            <a:r>
              <a:rPr lang="en" sz="4800" b="1" i="0" u="none" strike="noStrike" cap="none" baseline="0">
                <a:solidFill>
                  <a:srgbClr val="FFFFFF"/>
                </a:solidFill>
                <a:latin typeface="Arial"/>
                <a:ea typeface="Arial"/>
                <a:cs typeface="Arial"/>
                <a:sym typeface="Arial"/>
              </a:rPr>
              <a:t>earth.google.com/outreach</a:t>
            </a:r>
          </a:p>
        </p:txBody>
      </p:sp>
    </p:spTree>
  </p:cSld>
  <p:clrMapOvr>
    <a:masterClrMapping/>
  </p:clrMapOvr>
  <p:transition spd="slow">
    <p:cut/>
  </p:transition>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C425"/>
        </a:solidFill>
        <a:effectLst/>
      </p:bgPr>
    </p:bg>
    <p:spTree>
      <p:nvGrpSpPr>
        <p:cNvPr id="1" name="Shape 290"/>
        <p:cNvGrpSpPr/>
        <p:nvPr/>
      </p:nvGrpSpPr>
      <p:grpSpPr>
        <a:xfrm>
          <a:off x="0" y="0"/>
          <a:ext cx="0" cy="0"/>
          <a:chOff x="0" y="0"/>
          <a:chExt cx="0" cy="0"/>
        </a:xfrm>
      </p:grpSpPr>
      <p:sp>
        <p:nvSpPr>
          <p:cNvPr id="291" name="Shape 291"/>
          <p:cNvSpPr txBox="1">
            <a:spLocks noGrp="1"/>
          </p:cNvSpPr>
          <p:nvPr>
            <p:ph type="ctrTitle"/>
          </p:nvPr>
        </p:nvSpPr>
        <p:spPr>
          <a:xfrm>
            <a:off x="804385" y="2464592"/>
            <a:ext cx="6908100" cy="810000"/>
          </a:xfrm>
          <a:prstGeom prst="rect">
            <a:avLst/>
          </a:prstGeom>
          <a:noFill/>
          <a:ln>
            <a:noFill/>
          </a:ln>
        </p:spPr>
        <p:txBody>
          <a:bodyPr lIns="0" tIns="0" rIns="0" bIns="0" anchor="b" anchorCtr="0">
            <a:noAutofit/>
          </a:bodyPr>
          <a:lstStyle/>
          <a:p>
            <a:pPr marL="0" marR="0" lvl="0" indent="0" algn="l" rtl="0">
              <a:lnSpc>
                <a:spcPct val="95000"/>
              </a:lnSpc>
              <a:spcBef>
                <a:spcPts val="0"/>
              </a:spcBef>
              <a:spcAft>
                <a:spcPts val="0"/>
              </a:spcAft>
              <a:buClr>
                <a:srgbClr val="FFFFFF"/>
              </a:buClr>
              <a:buSzPct val="25000"/>
              <a:buFont typeface="Arial"/>
              <a:buNone/>
            </a:pPr>
            <a:r>
              <a:rPr lang="en" sz="3300" b="0" i="0" u="none" strike="noStrike" cap="none" baseline="0">
                <a:solidFill>
                  <a:srgbClr val="FFFFFF"/>
                </a:solidFill>
                <a:latin typeface="Arial"/>
                <a:ea typeface="Arial"/>
                <a:cs typeface="Arial"/>
                <a:sym typeface="Arial"/>
                <a:rtl val="0"/>
              </a:rPr>
              <a:t>Thank you!</a:t>
            </a:r>
          </a:p>
        </p:txBody>
      </p:sp>
      <p:pic>
        <p:nvPicPr>
          <p:cNvPr id="292" name="Shape 292"/>
          <p:cNvPicPr preferRelativeResize="0"/>
          <p:nvPr/>
        </p:nvPicPr>
        <p:blipFill>
          <a:blip r:embed="rId3"/>
          <a:stretch>
            <a:fillRect/>
          </a:stretch>
        </p:blipFill>
        <p:spPr>
          <a:xfrm>
            <a:off x="828675" y="4409121"/>
            <a:ext cx="1086564" cy="480059"/>
          </a:xfrm>
          <a:prstGeom prst="rect">
            <a:avLst/>
          </a:prstGeom>
        </p:spPr>
      </p:pic>
      <p:pic>
        <p:nvPicPr>
          <p:cNvPr id="293" name="Shape 293"/>
          <p:cNvPicPr preferRelativeResize="0"/>
          <p:nvPr/>
        </p:nvPicPr>
        <p:blipFill>
          <a:blip r:embed="rId4"/>
          <a:stretch>
            <a:fillRect/>
          </a:stretch>
        </p:blipFill>
        <p:spPr>
          <a:xfrm>
            <a:off x="3275646" y="4343400"/>
            <a:ext cx="5888236" cy="1885950"/>
          </a:xfrm>
          <a:prstGeom prst="rect">
            <a:avLst/>
          </a:prstGeom>
        </p:spPr>
      </p:pic>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pic>
        <p:nvPicPr>
          <p:cNvPr id="63" name="Shape 63"/>
          <p:cNvPicPr preferRelativeResize="0"/>
          <p:nvPr/>
        </p:nvPicPr>
        <p:blipFill>
          <a:blip r:embed="rId3"/>
          <a:stretch>
            <a:fillRect/>
          </a:stretch>
        </p:blipFill>
        <p:spPr>
          <a:xfrm>
            <a:off x="213596" y="6309671"/>
            <a:ext cx="2472283" cy="358481"/>
          </a:xfrm>
          <a:prstGeom prst="rect">
            <a:avLst/>
          </a:prstGeom>
        </p:spPr>
      </p:pic>
      <p:sp>
        <p:nvSpPr>
          <p:cNvPr id="64" name="Shape 64"/>
          <p:cNvSpPr txBox="1"/>
          <p:nvPr/>
        </p:nvSpPr>
        <p:spPr>
          <a:xfrm>
            <a:off x="6729025" y="6367633"/>
            <a:ext cx="2405999" cy="477899"/>
          </a:xfrm>
          <a:prstGeom prst="rect">
            <a:avLst/>
          </a:prstGeom>
        </p:spPr>
        <p:txBody>
          <a:bodyPr lIns="91425" tIns="91425" rIns="91425" bIns="91425" anchor="t" anchorCtr="0">
            <a:noAutofit/>
          </a:bodyPr>
          <a:lstStyle/>
          <a:p>
            <a:pPr lvl="0" rtl="0">
              <a:buNone/>
            </a:pPr>
            <a:r>
              <a:rPr lang="en">
                <a:solidFill>
                  <a:srgbClr val="38761D"/>
                </a:solidFill>
              </a:rPr>
              <a:t>earth.google.com/outreach</a:t>
            </a:r>
          </a:p>
        </p:txBody>
      </p:sp>
      <p:sp>
        <p:nvSpPr>
          <p:cNvPr id="65" name="Shape 65"/>
          <p:cNvSpPr txBox="1">
            <a:spLocks noGrp="1"/>
          </p:cNvSpPr>
          <p:nvPr>
            <p:ph type="title"/>
          </p:nvPr>
        </p:nvSpPr>
        <p:spPr>
          <a:xfrm>
            <a:off x="274318" y="182879"/>
            <a:ext cx="8045399" cy="10509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3D85C6"/>
              </a:buClr>
              <a:buSzPct val="25000"/>
              <a:buFont typeface="Arial"/>
              <a:buNone/>
            </a:pPr>
            <a:r>
              <a:rPr lang="en" sz="3200" b="1" i="0" u="none" strike="noStrike" cap="none" baseline="0">
                <a:solidFill>
                  <a:srgbClr val="3D85C6"/>
                </a:solidFill>
                <a:latin typeface="Arial"/>
                <a:ea typeface="Arial"/>
                <a:cs typeface="Arial"/>
                <a:sym typeface="Arial"/>
              </a:rPr>
              <a:t>Rebecca's story</a:t>
            </a:r>
          </a:p>
        </p:txBody>
      </p:sp>
      <p:pic>
        <p:nvPicPr>
          <p:cNvPr id="66" name="Shape 66"/>
          <p:cNvPicPr preferRelativeResize="0"/>
          <p:nvPr/>
        </p:nvPicPr>
        <p:blipFill>
          <a:blip r:embed="rId4"/>
          <a:stretch>
            <a:fillRect/>
          </a:stretch>
        </p:blipFill>
        <p:spPr>
          <a:xfrm>
            <a:off x="390750" y="1684836"/>
            <a:ext cx="4000498" cy="3169374"/>
          </a:xfrm>
          <a:prstGeom prst="rect">
            <a:avLst/>
          </a:prstGeom>
        </p:spPr>
      </p:pic>
      <p:sp>
        <p:nvSpPr>
          <p:cNvPr id="67" name="Shape 67"/>
          <p:cNvSpPr/>
          <p:nvPr/>
        </p:nvSpPr>
        <p:spPr>
          <a:xfrm>
            <a:off x="4654025" y="1541548"/>
            <a:ext cx="4213199" cy="45183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664C"/>
              </a:buClr>
              <a:buSzPct val="25000"/>
              <a:buFont typeface="Arial"/>
              <a:buNone/>
            </a:pPr>
            <a:r>
              <a:rPr lang="en" sz="1800" b="0" i="1" u="none" strike="noStrike" cap="none" baseline="0">
                <a:solidFill>
                  <a:srgbClr val="00664C"/>
                </a:solidFill>
                <a:latin typeface="Arial"/>
                <a:ea typeface="Arial"/>
                <a:cs typeface="Arial"/>
                <a:sym typeface="Arial"/>
              </a:rPr>
              <a:t>"I thought I was well-informed regarding SJWC's application to log the watershed above Lexington. But I nearly fell off my chair when I had a good look at Rebecca Moore's Google Earth presentation of the logging zone. </a:t>
            </a:r>
            <a:br>
              <a:rPr lang="en" sz="1800" b="0" i="1" u="none" strike="noStrike" cap="none" baseline="0">
                <a:solidFill>
                  <a:srgbClr val="00664C"/>
                </a:solidFill>
                <a:latin typeface="Arial"/>
                <a:ea typeface="Arial"/>
                <a:cs typeface="Arial"/>
                <a:sym typeface="Arial"/>
              </a:rPr>
            </a:br>
            <a:r>
              <a:rPr lang="en" sz="1800" b="0" i="1" u="none" strike="noStrike" cap="none" baseline="0">
                <a:solidFill>
                  <a:srgbClr val="00664C"/>
                </a:solidFill>
                <a:latin typeface="Arial"/>
                <a:ea typeface="Arial"/>
                <a:cs typeface="Arial"/>
                <a:sym typeface="Arial"/>
              </a:rPr>
              <a:t/>
            </a:r>
            <a:br>
              <a:rPr lang="en" sz="1800" b="0" i="1" u="none" strike="noStrike" cap="none" baseline="0">
                <a:solidFill>
                  <a:srgbClr val="00664C"/>
                </a:solidFill>
                <a:latin typeface="Arial"/>
                <a:ea typeface="Arial"/>
                <a:cs typeface="Arial"/>
                <a:sym typeface="Arial"/>
              </a:rPr>
            </a:br>
            <a:r>
              <a:rPr lang="en" sz="1800" b="0" i="1" u="none" strike="noStrike" cap="none" baseline="0">
                <a:solidFill>
                  <a:srgbClr val="00664C"/>
                </a:solidFill>
                <a:latin typeface="Arial"/>
                <a:ea typeface="Arial"/>
                <a:cs typeface="Arial"/>
                <a:sym typeface="Arial"/>
              </a:rPr>
              <a:t>This three-dimensional presentation gave an amazing topographic bird's eye view of how invasive the logging will be.“</a:t>
            </a:r>
            <a:r>
              <a:rPr lang="en" sz="1800" b="0" i="0" u="none" strike="noStrike" cap="none" baseline="0">
                <a:solidFill>
                  <a:srgbClr val="00664C"/>
                </a:solidFill>
                <a:latin typeface="Arial"/>
                <a:ea typeface="Arial"/>
                <a:cs typeface="Arial"/>
                <a:sym typeface="Arial"/>
              </a:rPr>
              <a:t>-- Letter to the Editor, Mountain Network News, by resident Lisa Sgarlato</a:t>
            </a:r>
          </a:p>
        </p:txBody>
      </p:sp>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pic>
        <p:nvPicPr>
          <p:cNvPr id="72" name="Shape 72"/>
          <p:cNvPicPr preferRelativeResize="0"/>
          <p:nvPr/>
        </p:nvPicPr>
        <p:blipFill>
          <a:blip r:embed="rId3"/>
          <a:stretch>
            <a:fillRect/>
          </a:stretch>
        </p:blipFill>
        <p:spPr>
          <a:xfrm>
            <a:off x="213596" y="6309671"/>
            <a:ext cx="2472283" cy="358481"/>
          </a:xfrm>
          <a:prstGeom prst="rect">
            <a:avLst/>
          </a:prstGeom>
        </p:spPr>
      </p:pic>
      <p:sp>
        <p:nvSpPr>
          <p:cNvPr id="73" name="Shape 73"/>
          <p:cNvSpPr txBox="1"/>
          <p:nvPr/>
        </p:nvSpPr>
        <p:spPr>
          <a:xfrm>
            <a:off x="6729025" y="6367633"/>
            <a:ext cx="2405999" cy="477899"/>
          </a:xfrm>
          <a:prstGeom prst="rect">
            <a:avLst/>
          </a:prstGeom>
        </p:spPr>
        <p:txBody>
          <a:bodyPr lIns="91425" tIns="91425" rIns="91425" bIns="91425" anchor="t" anchorCtr="0">
            <a:noAutofit/>
          </a:bodyPr>
          <a:lstStyle/>
          <a:p>
            <a:pPr lvl="0" rtl="0">
              <a:buNone/>
            </a:pPr>
            <a:r>
              <a:rPr lang="en">
                <a:solidFill>
                  <a:srgbClr val="38761D"/>
                </a:solidFill>
              </a:rPr>
              <a:t>earth.google.com/outreach</a:t>
            </a:r>
          </a:p>
        </p:txBody>
      </p:sp>
      <p:sp>
        <p:nvSpPr>
          <p:cNvPr id="74" name="Shape 74"/>
          <p:cNvSpPr txBox="1">
            <a:spLocks noGrp="1"/>
          </p:cNvSpPr>
          <p:nvPr>
            <p:ph type="title"/>
          </p:nvPr>
        </p:nvSpPr>
        <p:spPr>
          <a:xfrm>
            <a:off x="274318" y="182879"/>
            <a:ext cx="8045399" cy="10509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3D85C6"/>
              </a:buClr>
              <a:buSzPct val="25000"/>
              <a:buFont typeface="Arial"/>
              <a:buNone/>
            </a:pPr>
            <a:r>
              <a:rPr lang="en" sz="3200" b="1" i="0" u="none" strike="noStrike" cap="none" baseline="0">
                <a:solidFill>
                  <a:srgbClr val="3D85C6"/>
                </a:solidFill>
                <a:latin typeface="Arial"/>
                <a:ea typeface="Arial"/>
                <a:cs typeface="Arial"/>
                <a:sym typeface="Arial"/>
              </a:rPr>
              <a:t>Rebecca's story</a:t>
            </a:r>
          </a:p>
        </p:txBody>
      </p:sp>
      <p:pic>
        <p:nvPicPr>
          <p:cNvPr id="75" name="Shape 75"/>
          <p:cNvPicPr preferRelativeResize="0"/>
          <p:nvPr/>
        </p:nvPicPr>
        <p:blipFill>
          <a:blip r:embed="rId4"/>
          <a:stretch>
            <a:fillRect/>
          </a:stretch>
        </p:blipFill>
        <p:spPr>
          <a:xfrm>
            <a:off x="274325" y="1102766"/>
            <a:ext cx="8372600" cy="5445367"/>
          </a:xfrm>
          <a:prstGeom prst="rect">
            <a:avLst/>
          </a:prstGeom>
        </p:spPr>
      </p:pic>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pic>
        <p:nvPicPr>
          <p:cNvPr id="80" name="Shape 80"/>
          <p:cNvPicPr preferRelativeResize="0"/>
          <p:nvPr/>
        </p:nvPicPr>
        <p:blipFill>
          <a:blip r:embed="rId3"/>
          <a:stretch>
            <a:fillRect/>
          </a:stretch>
        </p:blipFill>
        <p:spPr>
          <a:xfrm>
            <a:off x="213596" y="6309671"/>
            <a:ext cx="2472283" cy="358481"/>
          </a:xfrm>
          <a:prstGeom prst="rect">
            <a:avLst/>
          </a:prstGeom>
        </p:spPr>
      </p:pic>
      <p:sp>
        <p:nvSpPr>
          <p:cNvPr id="81" name="Shape 81"/>
          <p:cNvSpPr txBox="1"/>
          <p:nvPr/>
        </p:nvSpPr>
        <p:spPr>
          <a:xfrm>
            <a:off x="6729025" y="6367633"/>
            <a:ext cx="2405999" cy="477899"/>
          </a:xfrm>
          <a:prstGeom prst="rect">
            <a:avLst/>
          </a:prstGeom>
        </p:spPr>
        <p:txBody>
          <a:bodyPr lIns="91425" tIns="91425" rIns="91425" bIns="91425" anchor="t" anchorCtr="0">
            <a:noAutofit/>
          </a:bodyPr>
          <a:lstStyle/>
          <a:p>
            <a:pPr lvl="0" rtl="0">
              <a:buNone/>
            </a:pPr>
            <a:r>
              <a:rPr lang="en">
                <a:solidFill>
                  <a:srgbClr val="38761D"/>
                </a:solidFill>
              </a:rPr>
              <a:t>earth.google.com/outreach</a:t>
            </a:r>
          </a:p>
        </p:txBody>
      </p:sp>
      <p:sp>
        <p:nvSpPr>
          <p:cNvPr id="82" name="Shape 82"/>
          <p:cNvSpPr txBox="1">
            <a:spLocks noGrp="1"/>
          </p:cNvSpPr>
          <p:nvPr>
            <p:ph type="title"/>
          </p:nvPr>
        </p:nvSpPr>
        <p:spPr>
          <a:xfrm>
            <a:off x="274318" y="182879"/>
            <a:ext cx="8045399" cy="10509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3D85C6"/>
              </a:buClr>
              <a:buSzPct val="25000"/>
              <a:buFont typeface="Arial"/>
              <a:buNone/>
            </a:pPr>
            <a:r>
              <a:rPr lang="en" sz="3200" b="1" i="0" u="none" strike="noStrike" cap="none" baseline="0">
                <a:solidFill>
                  <a:srgbClr val="3D85C6"/>
                </a:solidFill>
                <a:latin typeface="Arial"/>
                <a:ea typeface="Arial"/>
                <a:cs typeface="Arial"/>
                <a:sym typeface="Arial"/>
              </a:rPr>
              <a:t>Rebecca's story</a:t>
            </a:r>
          </a:p>
        </p:txBody>
      </p:sp>
      <p:pic>
        <p:nvPicPr>
          <p:cNvPr id="83" name="Shape 83"/>
          <p:cNvPicPr preferRelativeResize="0"/>
          <p:nvPr/>
        </p:nvPicPr>
        <p:blipFill>
          <a:blip r:embed="rId4"/>
          <a:stretch>
            <a:fillRect/>
          </a:stretch>
        </p:blipFill>
        <p:spPr>
          <a:xfrm>
            <a:off x="838200" y="1278366"/>
            <a:ext cx="7391400" cy="4876423"/>
          </a:xfrm>
          <a:prstGeom prst="rect">
            <a:avLst/>
          </a:prstGeom>
        </p:spPr>
      </p:pic>
      <p:sp>
        <p:nvSpPr>
          <p:cNvPr id="84" name="Shape 84"/>
          <p:cNvSpPr txBox="1"/>
          <p:nvPr/>
        </p:nvSpPr>
        <p:spPr>
          <a:xfrm>
            <a:off x="609600" y="3786782"/>
            <a:ext cx="7772400" cy="769500"/>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FF0000"/>
              </a:buClr>
              <a:buSzPct val="25000"/>
              <a:buFont typeface="Arial"/>
              <a:buNone/>
            </a:pPr>
            <a:r>
              <a:rPr lang="en" sz="4400" b="0" i="0" u="none" strike="noStrike" cap="none" baseline="0">
                <a:solidFill>
                  <a:srgbClr val="FF0000"/>
                </a:solidFill>
                <a:latin typeface="Arial"/>
                <a:ea typeface="Arial"/>
                <a:cs typeface="Arial"/>
                <a:sym typeface="Arial"/>
              </a:rPr>
              <a:t>Impact: Stopped the Logging</a:t>
            </a:r>
          </a:p>
        </p:txBody>
      </p:sp>
      <p:grpSp>
        <p:nvGrpSpPr>
          <p:cNvPr id="85" name="Shape 85"/>
          <p:cNvGrpSpPr/>
          <p:nvPr/>
        </p:nvGrpSpPr>
        <p:grpSpPr>
          <a:xfrm>
            <a:off x="609676" y="3455076"/>
            <a:ext cx="7772688" cy="1307999"/>
            <a:chOff x="1705891" y="2388275"/>
            <a:chExt cx="8832600" cy="1307999"/>
          </a:xfrm>
        </p:grpSpPr>
        <p:sp>
          <p:nvSpPr>
            <p:cNvPr id="86" name="Shape 86"/>
            <p:cNvSpPr/>
            <p:nvPr/>
          </p:nvSpPr>
          <p:spPr>
            <a:xfrm>
              <a:off x="1705891" y="2388275"/>
              <a:ext cx="8832600" cy="1307999"/>
            </a:xfrm>
            <a:prstGeom prst="roundRect">
              <a:avLst>
                <a:gd name="adj" fmla="val 16667"/>
              </a:avLst>
            </a:prstGeom>
            <a:solidFill>
              <a:srgbClr val="CCCCCC"/>
            </a:solidFill>
            <a:ln>
              <a:noFill/>
            </a:ln>
          </p:spPr>
          <p:txBody>
            <a:bodyPr lIns="91425" tIns="45700" rIns="91425" bIns="45700" anchor="ctr" anchorCtr="0">
              <a:noAutofit/>
            </a:bodyPr>
            <a:lstStyle/>
            <a:p>
              <a:endParaRPr/>
            </a:p>
          </p:txBody>
        </p:sp>
        <p:sp>
          <p:nvSpPr>
            <p:cNvPr id="87" name="Shape 87"/>
            <p:cNvSpPr txBox="1"/>
            <p:nvPr/>
          </p:nvSpPr>
          <p:spPr>
            <a:xfrm>
              <a:off x="1705891" y="2618381"/>
              <a:ext cx="8832600" cy="769500"/>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FF0000"/>
                </a:buClr>
                <a:buSzPct val="25000"/>
                <a:buFont typeface="Arial"/>
                <a:buNone/>
              </a:pPr>
              <a:r>
                <a:rPr lang="en" sz="4400" b="0" i="0" u="none" strike="noStrike" cap="none" baseline="0">
                  <a:solidFill>
                    <a:srgbClr val="FF0000"/>
                  </a:solidFill>
                  <a:latin typeface="Arial"/>
                  <a:ea typeface="Arial"/>
                  <a:cs typeface="Arial"/>
                  <a:sym typeface="Arial"/>
                </a:rPr>
                <a:t>Impact: Stopped the Logging</a:t>
              </a:r>
            </a:p>
          </p:txBody>
        </p:sp>
      </p:grpSp>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pic>
        <p:nvPicPr>
          <p:cNvPr id="92" name="Shape 92"/>
          <p:cNvPicPr preferRelativeResize="0"/>
          <p:nvPr/>
        </p:nvPicPr>
        <p:blipFill>
          <a:blip r:embed="rId3"/>
          <a:stretch>
            <a:fillRect/>
          </a:stretch>
        </p:blipFill>
        <p:spPr>
          <a:xfrm>
            <a:off x="213596" y="6309671"/>
            <a:ext cx="2472283" cy="358481"/>
          </a:xfrm>
          <a:prstGeom prst="rect">
            <a:avLst/>
          </a:prstGeom>
        </p:spPr>
      </p:pic>
      <p:sp>
        <p:nvSpPr>
          <p:cNvPr id="93" name="Shape 93"/>
          <p:cNvSpPr txBox="1"/>
          <p:nvPr/>
        </p:nvSpPr>
        <p:spPr>
          <a:xfrm>
            <a:off x="6729025" y="6367633"/>
            <a:ext cx="2405999" cy="477899"/>
          </a:xfrm>
          <a:prstGeom prst="rect">
            <a:avLst/>
          </a:prstGeom>
        </p:spPr>
        <p:txBody>
          <a:bodyPr lIns="91425" tIns="91425" rIns="91425" bIns="91425" anchor="t" anchorCtr="0">
            <a:noAutofit/>
          </a:bodyPr>
          <a:lstStyle/>
          <a:p>
            <a:pPr lvl="0" rtl="0">
              <a:buNone/>
            </a:pPr>
            <a:r>
              <a:rPr lang="en">
                <a:solidFill>
                  <a:srgbClr val="38761D"/>
                </a:solidFill>
              </a:rPr>
              <a:t>earth.google.com/outreach</a:t>
            </a:r>
          </a:p>
        </p:txBody>
      </p:sp>
      <p:sp>
        <p:nvSpPr>
          <p:cNvPr id="94" name="Shape 94"/>
          <p:cNvSpPr txBox="1">
            <a:spLocks noGrp="1"/>
          </p:cNvSpPr>
          <p:nvPr>
            <p:ph type="title"/>
          </p:nvPr>
        </p:nvSpPr>
        <p:spPr>
          <a:xfrm>
            <a:off x="274318" y="182879"/>
            <a:ext cx="8045399" cy="10509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3D85C6"/>
              </a:buClr>
              <a:buSzPct val="25000"/>
              <a:buFont typeface="Arial"/>
              <a:buNone/>
            </a:pPr>
            <a:r>
              <a:rPr lang="en" sz="3200" b="1">
                <a:solidFill>
                  <a:srgbClr val="3D85C6"/>
                </a:solidFill>
                <a:latin typeface="Arial"/>
                <a:ea typeface="Arial"/>
                <a:cs typeface="Arial"/>
                <a:sym typeface="Arial"/>
              </a:rPr>
              <a:t>Our program</a:t>
            </a:r>
          </a:p>
        </p:txBody>
      </p:sp>
      <p:pic>
        <p:nvPicPr>
          <p:cNvPr id="95" name="Shape 95"/>
          <p:cNvPicPr preferRelativeResize="0"/>
          <p:nvPr/>
        </p:nvPicPr>
        <p:blipFill>
          <a:blip r:embed="rId4"/>
          <a:stretch>
            <a:fillRect/>
          </a:stretch>
        </p:blipFill>
        <p:spPr>
          <a:xfrm>
            <a:off x="765375" y="1310326"/>
            <a:ext cx="7819875" cy="4431250"/>
          </a:xfrm>
          <a:prstGeom prst="rect">
            <a:avLst/>
          </a:prstGeom>
          <a:noFill/>
          <a:ln>
            <a:noFill/>
          </a:ln>
        </p:spPr>
      </p:pic>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pic>
        <p:nvPicPr>
          <p:cNvPr id="100" name="Shape 100"/>
          <p:cNvPicPr preferRelativeResize="0"/>
          <p:nvPr/>
        </p:nvPicPr>
        <p:blipFill>
          <a:blip r:embed="rId3"/>
          <a:stretch>
            <a:fillRect/>
          </a:stretch>
        </p:blipFill>
        <p:spPr>
          <a:xfrm>
            <a:off x="213596" y="6309671"/>
            <a:ext cx="2472283" cy="358481"/>
          </a:xfrm>
          <a:prstGeom prst="rect">
            <a:avLst/>
          </a:prstGeom>
        </p:spPr>
      </p:pic>
      <p:sp>
        <p:nvSpPr>
          <p:cNvPr id="101" name="Shape 101"/>
          <p:cNvSpPr txBox="1"/>
          <p:nvPr/>
        </p:nvSpPr>
        <p:spPr>
          <a:xfrm>
            <a:off x="6729025" y="6367633"/>
            <a:ext cx="2405999" cy="477899"/>
          </a:xfrm>
          <a:prstGeom prst="rect">
            <a:avLst/>
          </a:prstGeom>
        </p:spPr>
        <p:txBody>
          <a:bodyPr lIns="91425" tIns="91425" rIns="91425" bIns="91425" anchor="t" anchorCtr="0">
            <a:noAutofit/>
          </a:bodyPr>
          <a:lstStyle/>
          <a:p>
            <a:pPr lvl="0" rtl="0">
              <a:buNone/>
            </a:pPr>
            <a:r>
              <a:rPr lang="en">
                <a:solidFill>
                  <a:srgbClr val="38761D"/>
                </a:solidFill>
              </a:rPr>
              <a:t>earth.google.com/outreach</a:t>
            </a:r>
          </a:p>
        </p:txBody>
      </p:sp>
      <p:sp>
        <p:nvSpPr>
          <p:cNvPr id="102" name="Shape 102"/>
          <p:cNvSpPr txBox="1">
            <a:spLocks noGrp="1"/>
          </p:cNvSpPr>
          <p:nvPr>
            <p:ph type="title"/>
          </p:nvPr>
        </p:nvSpPr>
        <p:spPr>
          <a:xfrm>
            <a:off x="163875" y="119233"/>
            <a:ext cx="8869799" cy="1507199"/>
          </a:xfrm>
          <a:prstGeom prst="rect">
            <a:avLst/>
          </a:prstGeom>
          <a:noFill/>
          <a:ln>
            <a:noFill/>
          </a:ln>
        </p:spPr>
        <p:txBody>
          <a:bodyPr lIns="91425" tIns="91425" rIns="91425" bIns="91425" anchor="ctr" anchorCtr="0">
            <a:noAutofit/>
          </a:bodyPr>
          <a:lstStyle/>
          <a:p>
            <a:pPr lvl="0" algn="l" rtl="0">
              <a:buClr>
                <a:srgbClr val="3D85C6"/>
              </a:buClr>
              <a:buSzPct val="25000"/>
              <a:buFont typeface="Arial"/>
              <a:buNone/>
            </a:pPr>
            <a:r>
              <a:rPr lang="en" sz="3200" b="1">
                <a:solidFill>
                  <a:srgbClr val="3D85C6"/>
                </a:solidFill>
                <a:latin typeface="Arial"/>
                <a:ea typeface="Arial"/>
                <a:cs typeface="Arial"/>
                <a:sym typeface="Arial"/>
              </a:rPr>
              <a:t>Advantages of using Google Earth &amp; Maps</a:t>
            </a:r>
          </a:p>
          <a:p>
            <a:endParaRPr lang="en" sz="3200" b="1">
              <a:solidFill>
                <a:srgbClr val="3D85C6"/>
              </a:solidFill>
              <a:latin typeface="Arial"/>
              <a:ea typeface="Arial"/>
              <a:cs typeface="Arial"/>
              <a:sym typeface="Arial"/>
            </a:endParaRPr>
          </a:p>
        </p:txBody>
      </p:sp>
      <p:pic>
        <p:nvPicPr>
          <p:cNvPr id="103" name="Shape 103"/>
          <p:cNvPicPr preferRelativeResize="0"/>
          <p:nvPr/>
        </p:nvPicPr>
        <p:blipFill>
          <a:blip r:embed="rId4"/>
          <a:stretch>
            <a:fillRect/>
          </a:stretch>
        </p:blipFill>
        <p:spPr>
          <a:xfrm>
            <a:off x="876526" y="1109396"/>
            <a:ext cx="2752340" cy="2191941"/>
          </a:xfrm>
          <a:prstGeom prst="rect">
            <a:avLst/>
          </a:prstGeom>
        </p:spPr>
      </p:pic>
      <p:pic>
        <p:nvPicPr>
          <p:cNvPr id="104" name="Shape 104"/>
          <p:cNvPicPr preferRelativeResize="0"/>
          <p:nvPr/>
        </p:nvPicPr>
        <p:blipFill>
          <a:blip r:embed="rId5"/>
          <a:stretch>
            <a:fillRect/>
          </a:stretch>
        </p:blipFill>
        <p:spPr>
          <a:xfrm>
            <a:off x="4747892" y="1250487"/>
            <a:ext cx="2680950" cy="1752929"/>
          </a:xfrm>
          <a:prstGeom prst="rect">
            <a:avLst/>
          </a:prstGeom>
        </p:spPr>
      </p:pic>
      <p:pic>
        <p:nvPicPr>
          <p:cNvPr id="105" name="Shape 105"/>
          <p:cNvPicPr preferRelativeResize="0"/>
          <p:nvPr/>
        </p:nvPicPr>
        <p:blipFill>
          <a:blip r:embed="rId6"/>
          <a:stretch>
            <a:fillRect/>
          </a:stretch>
        </p:blipFill>
        <p:spPr>
          <a:xfrm>
            <a:off x="274318" y="3812642"/>
            <a:ext cx="3080647" cy="2129069"/>
          </a:xfrm>
          <a:prstGeom prst="rect">
            <a:avLst/>
          </a:prstGeom>
        </p:spPr>
      </p:pic>
      <p:pic>
        <p:nvPicPr>
          <p:cNvPr id="106" name="Shape 106"/>
          <p:cNvPicPr preferRelativeResize="0"/>
          <p:nvPr/>
        </p:nvPicPr>
        <p:blipFill>
          <a:blip r:embed="rId7"/>
          <a:stretch>
            <a:fillRect/>
          </a:stretch>
        </p:blipFill>
        <p:spPr>
          <a:xfrm>
            <a:off x="4747892" y="3812644"/>
            <a:ext cx="3287532" cy="2129068"/>
          </a:xfrm>
          <a:prstGeom prst="rect">
            <a:avLst/>
          </a:prstGeom>
        </p:spPr>
      </p:pic>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fade">
                                      <p:cBhvr>
                                        <p:cTn id="7" dur="1000"/>
                                        <p:tgtEl>
                                          <p:spTgt spid="10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4"/>
                                        </p:tgtEl>
                                        <p:attrNameLst>
                                          <p:attrName>style.visibility</p:attrName>
                                        </p:attrNameLst>
                                      </p:cBhvr>
                                      <p:to>
                                        <p:strVal val="visible"/>
                                      </p:to>
                                    </p:set>
                                    <p:animEffect transition="in" filter="fade">
                                      <p:cBhvr>
                                        <p:cTn id="12" dur="1000"/>
                                        <p:tgtEl>
                                          <p:spTgt spid="10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5"/>
                                        </p:tgtEl>
                                        <p:attrNameLst>
                                          <p:attrName>style.visibility</p:attrName>
                                        </p:attrNameLst>
                                      </p:cBhvr>
                                      <p:to>
                                        <p:strVal val="visible"/>
                                      </p:to>
                                    </p:set>
                                    <p:animEffect transition="in" filter="fade">
                                      <p:cBhvr>
                                        <p:cTn id="17" dur="1000"/>
                                        <p:tgtEl>
                                          <p:spTgt spid="10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6"/>
                                        </p:tgtEl>
                                        <p:attrNameLst>
                                          <p:attrName>style.visibility</p:attrName>
                                        </p:attrNameLst>
                                      </p:cBhvr>
                                      <p:to>
                                        <p:strVal val="visible"/>
                                      </p:to>
                                    </p:set>
                                    <p:animEffect transition="in" filter="fade">
                                      <p:cBhvr>
                                        <p:cTn id="22" dur="10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pic>
        <p:nvPicPr>
          <p:cNvPr id="111" name="Shape 111"/>
          <p:cNvPicPr preferRelativeResize="0"/>
          <p:nvPr/>
        </p:nvPicPr>
        <p:blipFill>
          <a:blip r:embed="rId3"/>
          <a:stretch>
            <a:fillRect/>
          </a:stretch>
        </p:blipFill>
        <p:spPr>
          <a:xfrm>
            <a:off x="213596" y="6309671"/>
            <a:ext cx="2472283" cy="358481"/>
          </a:xfrm>
          <a:prstGeom prst="rect">
            <a:avLst/>
          </a:prstGeom>
        </p:spPr>
      </p:pic>
      <p:sp>
        <p:nvSpPr>
          <p:cNvPr id="112" name="Shape 112"/>
          <p:cNvSpPr txBox="1"/>
          <p:nvPr/>
        </p:nvSpPr>
        <p:spPr>
          <a:xfrm>
            <a:off x="6729025" y="6367633"/>
            <a:ext cx="2405999" cy="477899"/>
          </a:xfrm>
          <a:prstGeom prst="rect">
            <a:avLst/>
          </a:prstGeom>
        </p:spPr>
        <p:txBody>
          <a:bodyPr lIns="91425" tIns="91425" rIns="91425" bIns="91425" anchor="t" anchorCtr="0">
            <a:noAutofit/>
          </a:bodyPr>
          <a:lstStyle/>
          <a:p>
            <a:pPr lvl="0" rtl="0">
              <a:buNone/>
            </a:pPr>
            <a:r>
              <a:rPr lang="en">
                <a:solidFill>
                  <a:srgbClr val="38761D"/>
                </a:solidFill>
              </a:rPr>
              <a:t>earth.google.com/outreach</a:t>
            </a:r>
          </a:p>
        </p:txBody>
      </p:sp>
      <p:sp>
        <p:nvSpPr>
          <p:cNvPr id="113" name="Shape 113"/>
          <p:cNvSpPr/>
          <p:nvPr/>
        </p:nvSpPr>
        <p:spPr>
          <a:xfrm>
            <a:off x="81772" y="5255493"/>
            <a:ext cx="8985300" cy="969599"/>
          </a:xfrm>
          <a:prstGeom prst="rect">
            <a:avLst/>
          </a:prstGeom>
          <a:solidFill>
            <a:srgbClr val="BFBFBF"/>
          </a:solidFill>
          <a:ln>
            <a:noFill/>
          </a:ln>
        </p:spPr>
        <p:txBody>
          <a:bodyPr lIns="91425" tIns="45700" rIns="91425" bIns="45700" anchor="ctr" anchorCtr="0">
            <a:noAutofit/>
          </a:bodyPr>
          <a:lstStyle/>
          <a:p>
            <a:endParaRPr/>
          </a:p>
        </p:txBody>
      </p:sp>
      <p:sp>
        <p:nvSpPr>
          <p:cNvPr id="114" name="Shape 114"/>
          <p:cNvSpPr/>
          <p:nvPr/>
        </p:nvSpPr>
        <p:spPr>
          <a:xfrm>
            <a:off x="81772" y="1157579"/>
            <a:ext cx="8985300" cy="3925500"/>
          </a:xfrm>
          <a:prstGeom prst="rect">
            <a:avLst/>
          </a:prstGeom>
          <a:solidFill>
            <a:srgbClr val="D8D8D8"/>
          </a:solidFill>
          <a:ln>
            <a:noFill/>
          </a:ln>
        </p:spPr>
        <p:txBody>
          <a:bodyPr lIns="91425" tIns="45700" rIns="91425" bIns="45700" anchor="ctr" anchorCtr="0">
            <a:noAutofit/>
          </a:bodyPr>
          <a:lstStyle/>
          <a:p>
            <a:endParaRPr/>
          </a:p>
        </p:txBody>
      </p:sp>
      <p:sp>
        <p:nvSpPr>
          <p:cNvPr id="115" name="Shape 115"/>
          <p:cNvSpPr txBox="1">
            <a:spLocks noGrp="1"/>
          </p:cNvSpPr>
          <p:nvPr>
            <p:ph type="title"/>
          </p:nvPr>
        </p:nvSpPr>
        <p:spPr>
          <a:xfrm>
            <a:off x="274318" y="182879"/>
            <a:ext cx="8514600" cy="10509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3D85C6"/>
              </a:buClr>
              <a:buSzPct val="25000"/>
              <a:buFont typeface="Arial"/>
              <a:buNone/>
            </a:pPr>
            <a:r>
              <a:rPr lang="en" sz="3200" b="1" i="0" u="none" strike="noStrike" cap="none" baseline="0">
                <a:solidFill>
                  <a:srgbClr val="3D85C6"/>
                </a:solidFill>
                <a:latin typeface="Arial"/>
                <a:ea typeface="Arial"/>
                <a:cs typeface="Arial"/>
                <a:sym typeface="Arial"/>
              </a:rPr>
              <a:t>Data ownership and security</a:t>
            </a:r>
          </a:p>
        </p:txBody>
      </p:sp>
      <p:pic>
        <p:nvPicPr>
          <p:cNvPr id="116" name="Shape 116"/>
          <p:cNvPicPr preferRelativeResize="0"/>
          <p:nvPr/>
        </p:nvPicPr>
        <p:blipFill>
          <a:blip r:embed="rId4"/>
          <a:stretch>
            <a:fillRect/>
          </a:stretch>
        </p:blipFill>
        <p:spPr>
          <a:xfrm>
            <a:off x="6373099" y="1157573"/>
            <a:ext cx="2311600" cy="5067525"/>
          </a:xfrm>
          <a:prstGeom prst="rect">
            <a:avLst/>
          </a:prstGeom>
        </p:spPr>
      </p:pic>
      <p:sp>
        <p:nvSpPr>
          <p:cNvPr id="117" name="Shape 117"/>
          <p:cNvSpPr/>
          <p:nvPr/>
        </p:nvSpPr>
        <p:spPr>
          <a:xfrm>
            <a:off x="5175667" y="1367082"/>
            <a:ext cx="789000" cy="3617999"/>
          </a:xfrm>
          <a:prstGeom prst="leftBrace">
            <a:avLst>
              <a:gd name="adj1" fmla="val 8333"/>
              <a:gd name="adj2" fmla="val 50000"/>
            </a:avLst>
          </a:prstGeom>
          <a:noFill/>
          <a:ln w="76200" cap="flat">
            <a:solidFill>
              <a:srgbClr val="3366FF"/>
            </a:solidFill>
            <a:prstDash val="solid"/>
            <a:round/>
            <a:headEnd type="none" w="med" len="med"/>
            <a:tailEnd type="none" w="med" len="med"/>
          </a:ln>
        </p:spPr>
        <p:txBody>
          <a:bodyPr lIns="91425" tIns="45700" rIns="91425" bIns="45700" anchor="ctr" anchorCtr="0">
            <a:noAutofit/>
          </a:bodyPr>
          <a:lstStyle/>
          <a:p>
            <a:endParaRPr/>
          </a:p>
        </p:txBody>
      </p:sp>
      <p:sp>
        <p:nvSpPr>
          <p:cNvPr id="118" name="Shape 118"/>
          <p:cNvSpPr/>
          <p:nvPr/>
        </p:nvSpPr>
        <p:spPr>
          <a:xfrm>
            <a:off x="5175667" y="5329750"/>
            <a:ext cx="789000" cy="732899"/>
          </a:xfrm>
          <a:prstGeom prst="leftBrace">
            <a:avLst>
              <a:gd name="adj1" fmla="val 8333"/>
              <a:gd name="adj2" fmla="val 50000"/>
            </a:avLst>
          </a:prstGeom>
          <a:noFill/>
          <a:ln w="76200" cap="flat">
            <a:solidFill>
              <a:srgbClr val="3366FF"/>
            </a:solidFill>
            <a:prstDash val="solid"/>
            <a:round/>
            <a:headEnd type="none" w="med" len="med"/>
            <a:tailEnd type="none" w="med" len="med"/>
          </a:ln>
        </p:spPr>
        <p:txBody>
          <a:bodyPr lIns="91425" tIns="45700" rIns="91425" bIns="45700" anchor="ctr" anchorCtr="0">
            <a:noAutofit/>
          </a:bodyPr>
          <a:lstStyle/>
          <a:p>
            <a:endParaRPr/>
          </a:p>
        </p:txBody>
      </p:sp>
      <p:sp>
        <p:nvSpPr>
          <p:cNvPr id="119" name="Shape 119"/>
          <p:cNvSpPr txBox="1"/>
          <p:nvPr/>
        </p:nvSpPr>
        <p:spPr>
          <a:xfrm>
            <a:off x="-245170" y="2814095"/>
            <a:ext cx="5228399" cy="584700"/>
          </a:xfrm>
          <a:prstGeom prst="rect">
            <a:avLst/>
          </a:prstGeom>
          <a:noFill/>
          <a:ln>
            <a:noFill/>
          </a:ln>
        </p:spPr>
        <p:txBody>
          <a:bodyPr lIns="91425" tIns="45700" rIns="91425" bIns="45700" anchor="t" anchorCtr="0">
            <a:noAutofit/>
          </a:bodyPr>
          <a:lstStyle/>
          <a:p>
            <a:pPr marL="0" marR="0" lvl="0" indent="0" algn="r" rtl="0">
              <a:lnSpc>
                <a:spcPct val="100000"/>
              </a:lnSpc>
              <a:spcBef>
                <a:spcPts val="0"/>
              </a:spcBef>
              <a:spcAft>
                <a:spcPts val="0"/>
              </a:spcAft>
              <a:buClr>
                <a:srgbClr val="000000"/>
              </a:buClr>
              <a:buSzPct val="25000"/>
              <a:buFont typeface="Arial"/>
              <a:buNone/>
            </a:pPr>
            <a:r>
              <a:rPr lang="en" sz="3200" b="0" i="0" u="none" strike="noStrike" cap="none" baseline="0">
                <a:solidFill>
                  <a:srgbClr val="000000"/>
                </a:solidFill>
                <a:latin typeface="Arial"/>
                <a:ea typeface="Arial"/>
                <a:cs typeface="Arial"/>
                <a:sym typeface="Arial"/>
              </a:rPr>
              <a:t>Your custom map layers </a:t>
            </a:r>
          </a:p>
        </p:txBody>
      </p:sp>
      <p:sp>
        <p:nvSpPr>
          <p:cNvPr id="120" name="Shape 120"/>
          <p:cNvSpPr txBox="1"/>
          <p:nvPr/>
        </p:nvSpPr>
        <p:spPr>
          <a:xfrm>
            <a:off x="-245170" y="5399262"/>
            <a:ext cx="5228399" cy="584700"/>
          </a:xfrm>
          <a:prstGeom prst="rect">
            <a:avLst/>
          </a:prstGeom>
          <a:noFill/>
          <a:ln>
            <a:noFill/>
          </a:ln>
        </p:spPr>
        <p:txBody>
          <a:bodyPr lIns="91425" tIns="45700" rIns="91425" bIns="45700" anchor="t" anchorCtr="0">
            <a:noAutofit/>
          </a:bodyPr>
          <a:lstStyle/>
          <a:p>
            <a:pPr marL="0" marR="0" lvl="0" indent="0" algn="r" rtl="0">
              <a:lnSpc>
                <a:spcPct val="100000"/>
              </a:lnSpc>
              <a:spcBef>
                <a:spcPts val="0"/>
              </a:spcBef>
              <a:spcAft>
                <a:spcPts val="0"/>
              </a:spcAft>
              <a:buClr>
                <a:srgbClr val="000000"/>
              </a:buClr>
              <a:buSzPct val="25000"/>
              <a:buFont typeface="Arial"/>
              <a:buNone/>
            </a:pPr>
            <a:r>
              <a:rPr lang="en" sz="3200" b="0" i="0" u="none" strike="noStrike" cap="none" baseline="0">
                <a:solidFill>
                  <a:srgbClr val="000000"/>
                </a:solidFill>
                <a:latin typeface="Arial"/>
                <a:ea typeface="Arial"/>
                <a:cs typeface="Arial"/>
                <a:sym typeface="Arial"/>
              </a:rPr>
              <a:t>Google base maps</a:t>
            </a:r>
          </a:p>
        </p:txBody>
      </p:sp>
      <p:sp>
        <p:nvSpPr>
          <p:cNvPr id="121" name="Shape 121"/>
          <p:cNvSpPr txBox="1"/>
          <p:nvPr/>
        </p:nvSpPr>
        <p:spPr>
          <a:xfrm>
            <a:off x="69994" y="4615580"/>
            <a:ext cx="3276300" cy="36929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FF0000"/>
              </a:buClr>
              <a:buSzPct val="25000"/>
              <a:buFont typeface="Arial"/>
              <a:buNone/>
            </a:pPr>
            <a:r>
              <a:rPr lang="en" sz="1800" b="1" i="0" u="none" strike="noStrike" cap="none" baseline="0">
                <a:solidFill>
                  <a:srgbClr val="FF0000"/>
                </a:solidFill>
                <a:latin typeface="Arial"/>
                <a:ea typeface="Arial"/>
                <a:cs typeface="Arial"/>
                <a:sym typeface="Arial"/>
              </a:rPr>
              <a:t>PRIVATE OR SHARED</a:t>
            </a:r>
          </a:p>
        </p:txBody>
      </p:sp>
      <p:sp>
        <p:nvSpPr>
          <p:cNvPr id="122" name="Shape 122"/>
          <p:cNvSpPr txBox="1"/>
          <p:nvPr/>
        </p:nvSpPr>
        <p:spPr>
          <a:xfrm>
            <a:off x="81772" y="5875571"/>
            <a:ext cx="1427400" cy="36929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FF0000"/>
              </a:buClr>
              <a:buSzPct val="25000"/>
              <a:buFont typeface="Arial"/>
              <a:buNone/>
            </a:pPr>
            <a:r>
              <a:rPr lang="en" sz="1800" b="1" i="0" u="none" strike="noStrike" cap="none" baseline="0">
                <a:solidFill>
                  <a:srgbClr val="FF0000"/>
                </a:solidFill>
                <a:latin typeface="Arial"/>
                <a:ea typeface="Arial"/>
                <a:cs typeface="Arial"/>
                <a:sym typeface="Arial"/>
              </a:rPr>
              <a:t>PUBLIC</a:t>
            </a:r>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0"/>
                                        </p:tgtEl>
                                        <p:attrNameLst>
                                          <p:attrName>style.visibility</p:attrName>
                                        </p:attrNameLst>
                                      </p:cBhvr>
                                      <p:to>
                                        <p:strVal val="visible"/>
                                      </p:to>
                                    </p:set>
                                    <p:animEffect transition="in" filter="fade">
                                      <p:cBhvr>
                                        <p:cTn id="7" dur="1000"/>
                                        <p:tgtEl>
                                          <p:spTgt spid="120"/>
                                        </p:tgtEl>
                                      </p:cBhvr>
                                    </p:animEffect>
                                  </p:childTnLst>
                                </p:cTn>
                              </p:par>
                              <p:par>
                                <p:cTn id="8" presetID="10" presetClass="entr" presetSubtype="0" fill="hold" nodeType="withEffect">
                                  <p:stCondLst>
                                    <p:cond delay="0"/>
                                  </p:stCondLst>
                                  <p:childTnLst>
                                    <p:set>
                                      <p:cBhvr>
                                        <p:cTn id="9" dur="1" fill="hold">
                                          <p:stCondLst>
                                            <p:cond delay="0"/>
                                          </p:stCondLst>
                                        </p:cTn>
                                        <p:tgtEl>
                                          <p:spTgt spid="113"/>
                                        </p:tgtEl>
                                        <p:attrNameLst>
                                          <p:attrName>style.visibility</p:attrName>
                                        </p:attrNameLst>
                                      </p:cBhvr>
                                      <p:to>
                                        <p:strVal val="visible"/>
                                      </p:to>
                                    </p:set>
                                    <p:animEffect transition="in" filter="fade">
                                      <p:cBhvr>
                                        <p:cTn id="10" dur="1000"/>
                                        <p:tgtEl>
                                          <p:spTgt spid="113"/>
                                        </p:tgtEl>
                                      </p:cBhvr>
                                    </p:animEffect>
                                  </p:childTnLst>
                                </p:cTn>
                              </p:par>
                              <p:par>
                                <p:cTn id="11" presetID="10" presetClass="entr" presetSubtype="0" fill="hold" nodeType="withEffect">
                                  <p:stCondLst>
                                    <p:cond delay="0"/>
                                  </p:stCondLst>
                                  <p:childTnLst>
                                    <p:set>
                                      <p:cBhvr>
                                        <p:cTn id="12" dur="1" fill="hold">
                                          <p:stCondLst>
                                            <p:cond delay="0"/>
                                          </p:stCondLst>
                                        </p:cTn>
                                        <p:tgtEl>
                                          <p:spTgt spid="118"/>
                                        </p:tgtEl>
                                        <p:attrNameLst>
                                          <p:attrName>style.visibility</p:attrName>
                                        </p:attrNameLst>
                                      </p:cBhvr>
                                      <p:to>
                                        <p:strVal val="visible"/>
                                      </p:to>
                                    </p:set>
                                    <p:animEffect transition="in" filter="fade">
                                      <p:cBhvr>
                                        <p:cTn id="13" dur="1000"/>
                                        <p:tgtEl>
                                          <p:spTgt spid="11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22"/>
                                        </p:tgtEl>
                                        <p:attrNameLst>
                                          <p:attrName>style.visibility</p:attrName>
                                        </p:attrNameLst>
                                      </p:cBhvr>
                                      <p:to>
                                        <p:strVal val="visible"/>
                                      </p:to>
                                    </p:set>
                                    <p:animEffect transition="in" filter="fade">
                                      <p:cBhvr>
                                        <p:cTn id="18" dur="1000"/>
                                        <p:tgtEl>
                                          <p:spTgt spid="12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14"/>
                                        </p:tgtEl>
                                        <p:attrNameLst>
                                          <p:attrName>style.visibility</p:attrName>
                                        </p:attrNameLst>
                                      </p:cBhvr>
                                      <p:to>
                                        <p:strVal val="visible"/>
                                      </p:to>
                                    </p:set>
                                    <p:animEffect transition="in" filter="fade">
                                      <p:cBhvr>
                                        <p:cTn id="23" dur="1000"/>
                                        <p:tgtEl>
                                          <p:spTgt spid="114"/>
                                        </p:tgtEl>
                                      </p:cBhvr>
                                    </p:animEffect>
                                  </p:childTnLst>
                                </p:cTn>
                              </p:par>
                              <p:par>
                                <p:cTn id="24" presetID="10" presetClass="entr" presetSubtype="0" fill="hold" nodeType="withEffect">
                                  <p:stCondLst>
                                    <p:cond delay="0"/>
                                  </p:stCondLst>
                                  <p:childTnLst>
                                    <p:set>
                                      <p:cBhvr>
                                        <p:cTn id="25" dur="1" fill="hold">
                                          <p:stCondLst>
                                            <p:cond delay="0"/>
                                          </p:stCondLst>
                                        </p:cTn>
                                        <p:tgtEl>
                                          <p:spTgt spid="117"/>
                                        </p:tgtEl>
                                        <p:attrNameLst>
                                          <p:attrName>style.visibility</p:attrName>
                                        </p:attrNameLst>
                                      </p:cBhvr>
                                      <p:to>
                                        <p:strVal val="visible"/>
                                      </p:to>
                                    </p:set>
                                    <p:animEffect transition="in" filter="fade">
                                      <p:cBhvr>
                                        <p:cTn id="26" dur="1000"/>
                                        <p:tgtEl>
                                          <p:spTgt spid="117"/>
                                        </p:tgtEl>
                                      </p:cBhvr>
                                    </p:animEffect>
                                  </p:childTnLst>
                                </p:cTn>
                              </p:par>
                              <p:par>
                                <p:cTn id="27" presetID="10" presetClass="entr" presetSubtype="0" fill="hold" nodeType="withEffect">
                                  <p:stCondLst>
                                    <p:cond delay="0"/>
                                  </p:stCondLst>
                                  <p:childTnLst>
                                    <p:set>
                                      <p:cBhvr>
                                        <p:cTn id="28" dur="1" fill="hold">
                                          <p:stCondLst>
                                            <p:cond delay="0"/>
                                          </p:stCondLst>
                                        </p:cTn>
                                        <p:tgtEl>
                                          <p:spTgt spid="119"/>
                                        </p:tgtEl>
                                        <p:attrNameLst>
                                          <p:attrName>style.visibility</p:attrName>
                                        </p:attrNameLst>
                                      </p:cBhvr>
                                      <p:to>
                                        <p:strVal val="visible"/>
                                      </p:to>
                                    </p:set>
                                    <p:animEffect transition="in" filter="fade">
                                      <p:cBhvr>
                                        <p:cTn id="29" dur="1000"/>
                                        <p:tgtEl>
                                          <p:spTgt spid="119"/>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21"/>
                                        </p:tgtEl>
                                        <p:attrNameLst>
                                          <p:attrName>style.visibility</p:attrName>
                                        </p:attrNameLst>
                                      </p:cBhvr>
                                      <p:to>
                                        <p:strVal val="visible"/>
                                      </p:to>
                                    </p:set>
                                    <p:animEffect transition="in" filter="fade">
                                      <p:cBhvr>
                                        <p:cTn id="34" dur="10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pic>
        <p:nvPicPr>
          <p:cNvPr id="127" name="Shape 127"/>
          <p:cNvPicPr preferRelativeResize="0"/>
          <p:nvPr/>
        </p:nvPicPr>
        <p:blipFill>
          <a:blip r:embed="rId3"/>
          <a:stretch>
            <a:fillRect/>
          </a:stretch>
        </p:blipFill>
        <p:spPr>
          <a:xfrm>
            <a:off x="213596" y="6309671"/>
            <a:ext cx="2472283" cy="358481"/>
          </a:xfrm>
          <a:prstGeom prst="rect">
            <a:avLst/>
          </a:prstGeom>
        </p:spPr>
      </p:pic>
      <p:sp>
        <p:nvSpPr>
          <p:cNvPr id="128" name="Shape 128"/>
          <p:cNvSpPr txBox="1"/>
          <p:nvPr/>
        </p:nvSpPr>
        <p:spPr>
          <a:xfrm>
            <a:off x="6729025" y="6367633"/>
            <a:ext cx="2405999" cy="477899"/>
          </a:xfrm>
          <a:prstGeom prst="rect">
            <a:avLst/>
          </a:prstGeom>
        </p:spPr>
        <p:txBody>
          <a:bodyPr lIns="91425" tIns="91425" rIns="91425" bIns="91425" anchor="t" anchorCtr="0">
            <a:noAutofit/>
          </a:bodyPr>
          <a:lstStyle/>
          <a:p>
            <a:pPr lvl="0" rtl="0">
              <a:buNone/>
            </a:pPr>
            <a:r>
              <a:rPr lang="en">
                <a:solidFill>
                  <a:srgbClr val="38761D"/>
                </a:solidFill>
              </a:rPr>
              <a:t>earth.google.com/outreach</a:t>
            </a:r>
          </a:p>
        </p:txBody>
      </p:sp>
      <p:sp>
        <p:nvSpPr>
          <p:cNvPr id="129" name="Shape 129"/>
          <p:cNvSpPr txBox="1">
            <a:spLocks noGrp="1"/>
          </p:cNvSpPr>
          <p:nvPr>
            <p:ph type="title"/>
          </p:nvPr>
        </p:nvSpPr>
        <p:spPr>
          <a:xfrm>
            <a:off x="491706" y="361960"/>
            <a:ext cx="6864599" cy="474899"/>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3D85C6"/>
              </a:buClr>
              <a:buSzPct val="25000"/>
              <a:buFont typeface="Arial"/>
              <a:buNone/>
            </a:pPr>
            <a:r>
              <a:rPr lang="en" sz="3200" b="1" i="0" u="none" strike="noStrike" cap="none" baseline="0">
                <a:solidFill>
                  <a:srgbClr val="3D85C6"/>
                </a:solidFill>
                <a:latin typeface="Arial"/>
                <a:ea typeface="Arial"/>
                <a:cs typeface="Arial"/>
                <a:sym typeface="Arial"/>
              </a:rPr>
              <a:t>How can you do it?</a:t>
            </a:r>
          </a:p>
        </p:txBody>
      </p:sp>
      <p:sp>
        <p:nvSpPr>
          <p:cNvPr id="130" name="Shape 130"/>
          <p:cNvSpPr/>
          <p:nvPr/>
        </p:nvSpPr>
        <p:spPr>
          <a:xfrm>
            <a:off x="624697" y="1520370"/>
            <a:ext cx="412800" cy="5847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66CC"/>
              </a:buClr>
              <a:buSzPct val="25000"/>
              <a:buFont typeface="Arial"/>
              <a:buNone/>
            </a:pPr>
            <a:r>
              <a:rPr lang="en" sz="3200" b="1" i="0" u="none" strike="noStrike" cap="none" baseline="0">
                <a:solidFill>
                  <a:srgbClr val="0066CC"/>
                </a:solidFill>
                <a:latin typeface="Arial"/>
                <a:ea typeface="Arial"/>
                <a:cs typeface="Arial"/>
                <a:sym typeface="Arial"/>
              </a:rPr>
              <a:t>1</a:t>
            </a:r>
          </a:p>
        </p:txBody>
      </p:sp>
      <p:sp>
        <p:nvSpPr>
          <p:cNvPr id="131" name="Shape 131"/>
          <p:cNvSpPr/>
          <p:nvPr/>
        </p:nvSpPr>
        <p:spPr>
          <a:xfrm>
            <a:off x="1151075" y="1584666"/>
            <a:ext cx="7959599" cy="146849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595959"/>
              </a:buClr>
              <a:buSzPct val="25000"/>
              <a:buFont typeface="Arial"/>
              <a:buNone/>
            </a:pPr>
            <a:r>
              <a:rPr lang="en" sz="2400" b="1" i="0" u="none" strike="noStrike" cap="none" baseline="0">
                <a:solidFill>
                  <a:srgbClr val="595959"/>
                </a:solidFill>
                <a:latin typeface="Arial"/>
                <a:ea typeface="Arial"/>
                <a:cs typeface="Arial"/>
                <a:sym typeface="Arial"/>
              </a:rPr>
              <a:t>Create your own Custom Map Layers</a:t>
            </a:r>
          </a:p>
          <a:p>
            <a:pPr marL="0" marR="0" lvl="0" indent="0" algn="l" rtl="0">
              <a:lnSpc>
                <a:spcPct val="100000"/>
              </a:lnSpc>
              <a:spcBef>
                <a:spcPts val="0"/>
              </a:spcBef>
              <a:spcAft>
                <a:spcPts val="0"/>
              </a:spcAft>
              <a:buClr>
                <a:srgbClr val="595959"/>
              </a:buClr>
              <a:buSzPct val="25000"/>
              <a:buFont typeface="Arial"/>
              <a:buNone/>
            </a:pPr>
            <a:r>
              <a:rPr lang="en" sz="2400" b="0" i="1" u="none" strike="noStrike" cap="none" baseline="0">
                <a:solidFill>
                  <a:srgbClr val="595959"/>
                </a:solidFill>
                <a:latin typeface="Arial"/>
                <a:ea typeface="Arial"/>
                <a:cs typeface="Arial"/>
                <a:sym typeface="Arial"/>
              </a:rPr>
              <a:t>   Keep private or share with collaborators and/or public</a:t>
            </a:r>
          </a:p>
        </p:txBody>
      </p:sp>
    </p:spTree>
  </p:cSld>
  <p:clrMapOvr>
    <a:masterClrMapping/>
  </p:clrMapOvr>
  <p:transition spd="slow">
    <p:cut/>
  </p:transition>
</p:sld>
</file>

<file path=ppt/theme/theme1.xml><?xml version="1.0" encoding="utf-8"?>
<a:theme xmlns:a="http://schemas.openxmlformats.org/drawingml/2006/main" name="simple-ligh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CC99"/>
      </a:accent4>
      <a:accent5>
        <a:srgbClr val="3333CC"/>
      </a:accent5>
      <a:accent6>
        <a:srgbClr val="FFFFFF"/>
      </a:accent6>
      <a:hlink>
        <a:srgbClr val="CCCCFF"/>
      </a:hlink>
      <a:folHlink>
        <a:srgbClr val="B2B2B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2893</Words>
  <Application>Microsoft Office PowerPoint</Application>
  <PresentationFormat>On-screen Show (4:3)</PresentationFormat>
  <Paragraphs>203</Paragraphs>
  <Slides>24</Slides>
  <Notes>24</Notes>
  <HiddenSlides>0</HiddenSlides>
  <MMClips>0</MMClips>
  <ScaleCrop>false</ScaleCrop>
  <HeadingPairs>
    <vt:vector size="4" baseType="variant">
      <vt:variant>
        <vt:lpstr>Theme</vt:lpstr>
      </vt:variant>
      <vt:variant>
        <vt:i4>2</vt:i4>
      </vt:variant>
      <vt:variant>
        <vt:lpstr>Slide Titles</vt:lpstr>
      </vt:variant>
      <vt:variant>
        <vt:i4>24</vt:i4>
      </vt:variant>
    </vt:vector>
  </HeadingPairs>
  <TitlesOfParts>
    <vt:vector size="26" baseType="lpstr">
      <vt:lpstr>simple-light</vt:lpstr>
      <vt:lpstr>Custom Theme</vt:lpstr>
      <vt:lpstr>Indigenous Mapping with Google</vt:lpstr>
      <vt:lpstr>Rebecca's story</vt:lpstr>
      <vt:lpstr>Rebecca's story</vt:lpstr>
      <vt:lpstr>Rebecca's story</vt:lpstr>
      <vt:lpstr>Rebecca's story</vt:lpstr>
      <vt:lpstr>Our program</vt:lpstr>
      <vt:lpstr>Advantages of using Google Earth &amp; Maps </vt:lpstr>
      <vt:lpstr>Data ownership and security</vt:lpstr>
      <vt:lpstr>How can you do it?</vt:lpstr>
      <vt:lpstr>Documenting traditional knowledge</vt:lpstr>
      <vt:lpstr>Documenting traditional knowledge</vt:lpstr>
      <vt:lpstr>Public education and awareness</vt:lpstr>
      <vt:lpstr>Mobile data collection in the field</vt:lpstr>
      <vt:lpstr>Hosting and publishing GIS data</vt:lpstr>
      <vt:lpstr>How can you do it?</vt:lpstr>
      <vt:lpstr>Storytelling with Google Earth</vt:lpstr>
      <vt:lpstr>Story-telling with Tour Builder</vt:lpstr>
      <vt:lpstr>How can you do it?</vt:lpstr>
      <vt:lpstr>Update Google's base map data: Google Map Maker</vt:lpstr>
      <vt:lpstr>Collect &amp; preserve imagery</vt:lpstr>
      <vt:lpstr>PowerPoint Presentation</vt:lpstr>
      <vt:lpstr>How can you do it?</vt:lpstr>
      <vt:lpstr>Resources </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Indigenous Mapping with Google</dc:title>
  <dc:creator>Chris</dc:creator>
  <cp:lastModifiedBy>Chris Guiterman</cp:lastModifiedBy>
  <cp:revision>1</cp:revision>
  <dcterms:modified xsi:type="dcterms:W3CDTF">2014-03-03T20:47:27Z</dcterms:modified>
</cp:coreProperties>
</file>