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5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6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0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2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3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0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1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2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0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DF210-596A-46AF-ADA6-953E0104E54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44321-F765-4F6C-AE4C-AB4836D8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3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www.ucar.edu/learn/images/treesamp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" y="381000"/>
            <a:ext cx="8964930" cy="541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48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</dc:creator>
  <cp:lastModifiedBy>pamela</cp:lastModifiedBy>
  <cp:revision>2</cp:revision>
  <dcterms:created xsi:type="dcterms:W3CDTF">2013-09-30T21:59:03Z</dcterms:created>
  <dcterms:modified xsi:type="dcterms:W3CDTF">2013-09-30T21:59:57Z</dcterms:modified>
</cp:coreProperties>
</file>