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1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6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1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4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1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8289-A663-417B-9CDD-3C0EFBDC4F7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34FF-DA1A-43B1-9CCA-55E1196AE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152400"/>
            <a:ext cx="8001000" cy="6629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57700" y="3352800"/>
            <a:ext cx="114300" cy="114300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pamela</cp:lastModifiedBy>
  <cp:revision>1</cp:revision>
  <dcterms:created xsi:type="dcterms:W3CDTF">2014-05-07T15:40:50Z</dcterms:created>
  <dcterms:modified xsi:type="dcterms:W3CDTF">2014-05-07T15:42:11Z</dcterms:modified>
</cp:coreProperties>
</file>