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14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88289-A663-417B-9CDD-3C0EFBDC4F7E}" type="datetimeFigureOut">
              <a:rPr lang="en-US" smtClean="0"/>
              <a:t>5/7/2014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134FF-DA1A-43B1-9CCA-55E1196AE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414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88289-A663-417B-9CDD-3C0EFBDC4F7E}" type="datetimeFigureOut">
              <a:rPr lang="en-US" smtClean="0"/>
              <a:t>5/7/2014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134FF-DA1A-43B1-9CCA-55E1196AE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74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88289-A663-417B-9CDD-3C0EFBDC4F7E}" type="datetimeFigureOut">
              <a:rPr lang="en-US" smtClean="0"/>
              <a:t>5/7/2014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134FF-DA1A-43B1-9CCA-55E1196AE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411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88289-A663-417B-9CDD-3C0EFBDC4F7E}" type="datetimeFigureOut">
              <a:rPr lang="en-US" smtClean="0"/>
              <a:t>5/7/2014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134FF-DA1A-43B1-9CCA-55E1196AE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935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88289-A663-417B-9CDD-3C0EFBDC4F7E}" type="datetimeFigureOut">
              <a:rPr lang="en-US" smtClean="0"/>
              <a:t>5/7/2014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134FF-DA1A-43B1-9CCA-55E1196AE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267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88289-A663-417B-9CDD-3C0EFBDC4F7E}" type="datetimeFigureOut">
              <a:rPr lang="en-US" smtClean="0"/>
              <a:t>5/7/2014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134FF-DA1A-43B1-9CCA-55E1196AE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897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88289-A663-417B-9CDD-3C0EFBDC4F7E}" type="datetimeFigureOut">
              <a:rPr lang="en-US" smtClean="0"/>
              <a:t>5/7/2014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134FF-DA1A-43B1-9CCA-55E1196AE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015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88289-A663-417B-9CDD-3C0EFBDC4F7E}" type="datetimeFigureOut">
              <a:rPr lang="en-US" smtClean="0"/>
              <a:t>5/7/2014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134FF-DA1A-43B1-9CCA-55E1196AE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246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88289-A663-417B-9CDD-3C0EFBDC4F7E}" type="datetimeFigureOut">
              <a:rPr lang="en-US" smtClean="0"/>
              <a:t>5/7/2014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134FF-DA1A-43B1-9CCA-55E1196AE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875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88289-A663-417B-9CDD-3C0EFBDC4F7E}" type="datetimeFigureOut">
              <a:rPr lang="en-US" smtClean="0"/>
              <a:t>5/7/2014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134FF-DA1A-43B1-9CCA-55E1196AE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181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88289-A663-417B-9CDD-3C0EFBDC4F7E}" type="datetimeFigureOut">
              <a:rPr lang="en-US" smtClean="0"/>
              <a:t>5/7/2014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134FF-DA1A-43B1-9CCA-55E1196AE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14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188289-A663-417B-9CDD-3C0EFBDC4F7E}" type="datetimeFigureOut">
              <a:rPr lang="en-US" smtClean="0"/>
              <a:t>5/7/2014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D134FF-DA1A-43B1-9CCA-55E1196AE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876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57200" y="152400"/>
            <a:ext cx="8001000" cy="6629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457700" y="3352800"/>
            <a:ext cx="114300" cy="114300"/>
          </a:xfrm>
          <a:prstGeom prst="ellipse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4048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pamela</dc:creator>
  <cp:lastModifiedBy>pamela</cp:lastModifiedBy>
  <cp:revision>1</cp:revision>
  <dcterms:created xsi:type="dcterms:W3CDTF">2014-05-07T15:40:50Z</dcterms:created>
  <dcterms:modified xsi:type="dcterms:W3CDTF">2014-05-07T15:42:11Z</dcterms:modified>
</cp:coreProperties>
</file>