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7" r:id="rId3"/>
    <p:sldId id="263" r:id="rId4"/>
    <p:sldId id="273" r:id="rId5"/>
    <p:sldId id="265" r:id="rId6"/>
    <p:sldId id="271" r:id="rId7"/>
    <p:sldId id="272" r:id="rId8"/>
    <p:sldId id="296" r:id="rId9"/>
    <p:sldId id="270" r:id="rId10"/>
    <p:sldId id="269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26B3-320E-4365-80AB-F533F4E91BA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7A935-8A81-409F-BC8D-D00B56778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6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9963-FD44-44BA-ADC8-FEB312946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73EB-C834-41F1-A083-FA62A8ED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2012/12/sequoias/quammen-text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huffingtonpost.com/2012/12/01/the-president-giant-sequoia_n_2224855.html" TargetMode="External"/><Relationship Id="rId4" Type="http://schemas.openxmlformats.org/officeDocument/2006/relationships/hyperlink" Target="http://scanzen.tumblr.com/post/3720062358/a-giant-sequoia-log-sequoia-national-par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com/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woodmagazine.com/" TargetMode="External"/><Relationship Id="rId4" Type="http://schemas.openxmlformats.org/officeDocument/2006/relationships/hyperlink" Target="http://www.dingtwis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cienceseven.com/ecology/treelab/treeresearch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shum.com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eadapt.org/placemarks/plain/view/66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blogs.ft.com/photo-diary/2013/08/moimenta-da-beira-forest-fi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" y="521970"/>
            <a:ext cx="9039069" cy="2297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276600"/>
            <a:ext cx="525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Tales Tree Rings Tell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343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Mrs. Pamela Pelletier</a:t>
            </a:r>
          </a:p>
          <a:p>
            <a:pPr algn="ctr"/>
            <a:r>
              <a:rPr lang="en-US" sz="2400" dirty="0" smtClean="0"/>
              <a:t>Community Planner</a:t>
            </a:r>
          </a:p>
          <a:p>
            <a:pPr algn="ctr"/>
            <a:r>
              <a:rPr lang="en-US" sz="2400" dirty="0" smtClean="0"/>
              <a:t>University of Arizona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6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ngm.com/2012/12/sequoias/img/giant-sequoia-and-researchers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3505200"/>
            <a:ext cx="5857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8891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Images </a:t>
            </a:r>
            <a:r>
              <a:rPr lang="en-US" sz="1000" dirty="0" smtClean="0"/>
              <a:t>from: </a:t>
            </a:r>
            <a:r>
              <a:rPr lang="en-US" sz="1000" dirty="0" smtClean="0">
                <a:hlinkClick r:id="rId3"/>
              </a:rPr>
              <a:t>ngm.nationalgeographic.com</a:t>
            </a:r>
            <a:r>
              <a:rPr lang="en-US" sz="1000" dirty="0" smtClean="0"/>
              <a:t>; </a:t>
            </a:r>
            <a:r>
              <a:rPr lang="en-US" sz="1000" dirty="0" smtClean="0">
                <a:hlinkClick r:id="rId4"/>
              </a:rPr>
              <a:t>scanzen.tumblr.com</a:t>
            </a:r>
            <a:r>
              <a:rPr lang="en-US" sz="1000" dirty="0" smtClean="0"/>
              <a:t>; </a:t>
            </a:r>
            <a:r>
              <a:rPr lang="en-US" sz="1000" dirty="0">
                <a:hlinkClick r:id="rId5"/>
              </a:rPr>
              <a:t>www.huffingtonpost.com</a:t>
            </a:r>
            <a:r>
              <a:rPr lang="en-US" sz="1000" dirty="0"/>
              <a:t> </a:t>
            </a:r>
          </a:p>
        </p:txBody>
      </p:sp>
      <p:pic>
        <p:nvPicPr>
          <p:cNvPr id="4102" name="Picture 6" descr="http://i.huffpost.com/gen/886809/thumbs/o-GIANT_SEQUOIAS_MM7946_001-570.jpg?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533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5.media.tumblr.com/tumblr_lhqgqhZoix1qf71bqo1_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7625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nn.com/sites/default/files/styles/node-gallery-display/public/METHUSEL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60007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Images from: </a:t>
            </a:r>
            <a:r>
              <a:rPr lang="en-US" sz="800" dirty="0" smtClean="0">
                <a:hlinkClick r:id="rId3"/>
              </a:rPr>
              <a:t>www.mn.com</a:t>
            </a:r>
            <a:r>
              <a:rPr lang="en-US" sz="800" dirty="0" smtClean="0"/>
              <a:t>; </a:t>
            </a:r>
            <a:r>
              <a:rPr lang="en-US" sz="800" dirty="0" smtClean="0">
                <a:hlinkClick r:id="rId4"/>
              </a:rPr>
              <a:t>www.dingtwist.com</a:t>
            </a:r>
            <a:r>
              <a:rPr lang="en-US" sz="800" dirty="0" smtClean="0"/>
              <a:t>; &amp; </a:t>
            </a:r>
            <a:r>
              <a:rPr lang="en-US" sz="800" dirty="0" smtClean="0">
                <a:hlinkClick r:id="rId5"/>
              </a:rPr>
              <a:t>www.woodmagazine.com</a:t>
            </a:r>
            <a:r>
              <a:rPr lang="en-US" sz="800" dirty="0" smtClean="0"/>
              <a:t>   </a:t>
            </a:r>
            <a:endParaRPr lang="en-US" sz="800" dirty="0"/>
          </a:p>
        </p:txBody>
      </p:sp>
      <p:pic>
        <p:nvPicPr>
          <p:cNvPr id="5128" name="Picture 8" descr="http://www.dingtwist.com/wp-content/uploads/2013/06/24-Amazing-Tree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33699"/>
            <a:ext cx="4485190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ages.meredith.com/wood/images/p_393_1_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00500"/>
            <a:ext cx="4286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3" y="381000"/>
            <a:ext cx="8172717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739676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Questions?</a:t>
            </a:r>
          </a:p>
          <a:p>
            <a:pPr algn="ctr"/>
            <a:r>
              <a:rPr lang="en-US" sz="3600" b="1" dirty="0" smtClean="0"/>
              <a:t>Thank you!</a:t>
            </a:r>
            <a:endParaRPr lang="en-US" sz="3600" b="1" dirty="0"/>
          </a:p>
          <a:p>
            <a:pPr algn="ctr"/>
            <a:r>
              <a:rPr lang="en-US" sz="3600" b="1" dirty="0" smtClean="0"/>
              <a:t>Visit www.ltrr.arizona.edu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81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6146" name="Picture 2" descr="http://www.goscienceseven.com/ecology/treelab/images/dougf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9336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11779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from: </a:t>
            </a:r>
            <a:r>
              <a:rPr lang="en-US" sz="1000" dirty="0">
                <a:hlinkClick r:id="rId3"/>
              </a:rPr>
              <a:t>www.goscienceseven.com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33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33801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0" y="3429000"/>
            <a:ext cx="990600" cy="2274332"/>
            <a:chOff x="533400" y="3429000"/>
            <a:chExt cx="990600" cy="2274332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5334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Pith</a:t>
              </a:r>
              <a:endParaRPr lang="en-US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429000"/>
              <a:ext cx="0" cy="1905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00400" y="3352800"/>
            <a:ext cx="990600" cy="2551331"/>
            <a:chOff x="3200400" y="3352800"/>
            <a:chExt cx="990600" cy="2551331"/>
          </a:xfrm>
        </p:grpSpPr>
        <p:sp>
          <p:nvSpPr>
            <p:cNvPr id="6" name="TextBox 5"/>
            <p:cNvSpPr txBox="1"/>
            <p:nvPr/>
          </p:nvSpPr>
          <p:spPr>
            <a:xfrm>
              <a:off x="3200400" y="5257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Early Wood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657600" y="3352800"/>
              <a:ext cx="0" cy="1905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114800" y="3581400"/>
            <a:ext cx="990600" cy="2551331"/>
            <a:chOff x="4114800" y="3581400"/>
            <a:chExt cx="990600" cy="2551331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548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Late Wood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572000" y="3581400"/>
              <a:ext cx="0" cy="1905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077200" y="3581400"/>
            <a:ext cx="990600" cy="2274332"/>
            <a:chOff x="8077200" y="3581400"/>
            <a:chExt cx="990600" cy="2274332"/>
          </a:xfrm>
        </p:grpSpPr>
        <p:sp>
          <p:nvSpPr>
            <p:cNvPr id="10" name="TextBox 9"/>
            <p:cNvSpPr txBox="1"/>
            <p:nvPr/>
          </p:nvSpPr>
          <p:spPr>
            <a:xfrm>
              <a:off x="8077200" y="5486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Bark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534400" y="3581400"/>
              <a:ext cx="0" cy="1905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715000" y="4648201"/>
            <a:ext cx="1066800" cy="1484530"/>
            <a:chOff x="5715000" y="4648201"/>
            <a:chExt cx="1066800" cy="1484530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548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Annual Ring</a:t>
              </a:r>
              <a:endParaRPr lang="en-US" b="1" dirty="0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5829300" y="4533901"/>
              <a:ext cx="838200" cy="1066800"/>
            </a:xfrm>
            <a:prstGeom prst="leftBrace">
              <a:avLst>
                <a:gd name="adj1" fmla="val 8333"/>
                <a:gd name="adj2" fmla="val 51266"/>
              </a:avLst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of Dendroarchaeology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uglassNG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64558"/>
            <a:ext cx="2865983" cy="42106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9" y="1371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“Secrets of the Southwest Solved by Talkative Tree Rings</a:t>
            </a:r>
            <a:r>
              <a:rPr lang="en-US" altLang="en-US" sz="2400" b="1" dirty="0" smtClean="0">
                <a:latin typeface="Times New Roman" pitchFamily="18" charset="0"/>
              </a:rPr>
              <a:t>”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by </a:t>
            </a:r>
            <a:r>
              <a:rPr lang="en-US" altLang="en-US" sz="2400" b="1" dirty="0">
                <a:latin typeface="Times New Roman" pitchFamily="18" charset="0"/>
              </a:rPr>
              <a:t>A. E. </a:t>
            </a:r>
            <a:r>
              <a:rPr lang="en-US" altLang="en-US" sz="2400" b="1" dirty="0" smtClean="0">
                <a:latin typeface="Times New Roman" pitchFamily="18" charset="0"/>
              </a:rPr>
              <a:t>Douglass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National </a:t>
            </a:r>
            <a:r>
              <a:rPr lang="en-US" altLang="en-US" sz="2400" b="1" dirty="0">
                <a:latin typeface="Times New Roman" pitchFamily="18" charset="0"/>
              </a:rPr>
              <a:t>Geographic magazine, December 1929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38716" y="4836926"/>
            <a:ext cx="1546424" cy="110836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20440" y="4836926"/>
            <a:ext cx="3449714" cy="110836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48200" y="4502727"/>
            <a:ext cx="832690" cy="110836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7829" y="4504417"/>
            <a:ext cx="2973891" cy="3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19760" y="4173062"/>
            <a:ext cx="1427468" cy="7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latin typeface="Times New Roman" pitchFamily="18" charset="0"/>
              </a:rPr>
              <a:t>Pueblo Chronology</a:t>
            </a:r>
            <a:endParaRPr lang="en-US" altLang="en-US" sz="2000" dirty="0"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59089" y="4377417"/>
            <a:ext cx="3163477" cy="4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living tree chronology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48200" y="4114800"/>
            <a:ext cx="1130079" cy="3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HH-39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166449" y="4864635"/>
            <a:ext cx="1070601" cy="4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1200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981849" y="4920053"/>
            <a:ext cx="832690" cy="4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700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55637" y="4911971"/>
            <a:ext cx="892167" cy="3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1300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013921" y="4947762"/>
            <a:ext cx="1130079" cy="3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present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 rot="5400000">
            <a:off x="5190018" y="4819407"/>
            <a:ext cx="305955" cy="8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Times New Roman" pitchFamily="18" charset="0"/>
              </a:rPr>
              <a:t>}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647228" y="5399189"/>
            <a:ext cx="1104057" cy="36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Times New Roman" pitchFamily="18" charset="0"/>
              </a:rPr>
              <a:t>“the gap</a:t>
            </a:r>
            <a:r>
              <a:rPr lang="en-US" altLang="en-US" dirty="0"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0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ocuments\Tree Ring\Outreach Kits\handouts to be laminated\crossdatingillust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7"/>
          <a:stretch/>
        </p:blipFill>
        <p:spPr bwMode="auto">
          <a:xfrm>
            <a:off x="0" y="498987"/>
            <a:ext cx="9131950" cy="60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Cross Matching</a:t>
            </a:r>
            <a:endParaRPr lang="en-US" dirty="0"/>
          </a:p>
        </p:txBody>
      </p:sp>
      <p:pic>
        <p:nvPicPr>
          <p:cNvPr id="3" name="Picture 2" descr="http://www.ucar.edu/learn/images/treesam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1143000"/>
            <a:ext cx="896493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5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" y="457200"/>
            <a:ext cx="6625590" cy="537210"/>
            <a:chOff x="1752600" y="3851910"/>
            <a:chExt cx="6625590" cy="537210"/>
          </a:xfrm>
        </p:grpSpPr>
        <p:pic>
          <p:nvPicPr>
            <p:cNvPr id="5" name="Picture 4" descr="http://www.ucar.edu/learn/images/treesamp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3" t="64155" r="6842" b="25916"/>
            <a:stretch/>
          </p:blipFill>
          <p:spPr bwMode="auto">
            <a:xfrm>
              <a:off x="2468880" y="3851910"/>
              <a:ext cx="5909310" cy="537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52600" y="3962400"/>
              <a:ext cx="762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1942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1516380"/>
            <a:ext cx="8534400" cy="525780"/>
            <a:chOff x="1828800" y="1226820"/>
            <a:chExt cx="8534400" cy="525780"/>
          </a:xfrm>
        </p:grpSpPr>
        <p:pic>
          <p:nvPicPr>
            <p:cNvPr id="4" name="Picture 3" descr="http://www.ucar.edu/learn/images/treesamp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" t="47254" r="5695" b="43028"/>
            <a:stretch/>
          </p:blipFill>
          <p:spPr bwMode="auto">
            <a:xfrm>
              <a:off x="2179320" y="1226820"/>
              <a:ext cx="8183880" cy="525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828800" y="1337310"/>
              <a:ext cx="609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1949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3337560"/>
            <a:ext cx="7082790" cy="548640"/>
            <a:chOff x="1295400" y="2023110"/>
            <a:chExt cx="7082790" cy="548640"/>
          </a:xfrm>
        </p:grpSpPr>
        <p:pic>
          <p:nvPicPr>
            <p:cNvPr id="3" name="Picture 2" descr="http://www.ucar.edu/learn/images/treesamp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8" t="30353" r="6842" b="59507"/>
            <a:stretch/>
          </p:blipFill>
          <p:spPr bwMode="auto">
            <a:xfrm>
              <a:off x="2034540" y="2023110"/>
              <a:ext cx="6343650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95400" y="2133600"/>
              <a:ext cx="7696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1962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0" y="2667000"/>
            <a:ext cx="7368540" cy="457200"/>
            <a:chOff x="906780" y="1188720"/>
            <a:chExt cx="7368540" cy="457200"/>
          </a:xfrm>
        </p:grpSpPr>
        <p:pic>
          <p:nvPicPr>
            <p:cNvPr id="2" name="Picture 1" descr="http://www.ucar.edu/learn/images/treesamp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14929" r="7990" b="76620"/>
            <a:stretch/>
          </p:blipFill>
          <p:spPr bwMode="auto">
            <a:xfrm>
              <a:off x="1485900" y="1188720"/>
              <a:ext cx="678942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06780" y="1219200"/>
              <a:ext cx="7696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1962</a:t>
              </a:r>
              <a:endParaRPr lang="en-US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77000" y="567690"/>
            <a:ext cx="731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2362200" y="152400"/>
            <a:ext cx="838200" cy="2209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8800" y="152400"/>
            <a:ext cx="838200" cy="419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500" b="2500"/>
          <a:stretch/>
        </p:blipFill>
        <p:spPr>
          <a:xfrm rot="16200000">
            <a:off x="457200" y="-289685"/>
            <a:ext cx="5630929" cy="6515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86200" y="152400"/>
            <a:ext cx="152400" cy="563093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0215" y="508337"/>
            <a:ext cx="2461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Geomorphic Processes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13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891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Images </a:t>
            </a:r>
            <a:r>
              <a:rPr lang="en-US" sz="1000" dirty="0" smtClean="0"/>
              <a:t>from: </a:t>
            </a:r>
            <a:r>
              <a:rPr lang="en-US" sz="1000" dirty="0" smtClean="0">
                <a:hlinkClick r:id="rId2"/>
              </a:rPr>
              <a:t>weadapt.org</a:t>
            </a:r>
            <a:r>
              <a:rPr lang="en-US" sz="1000" dirty="0" smtClean="0"/>
              <a:t>; </a:t>
            </a:r>
            <a:r>
              <a:rPr lang="en-US" sz="1000" dirty="0" smtClean="0">
                <a:hlinkClick r:id="rId3"/>
              </a:rPr>
              <a:t>www.projectshum.com</a:t>
            </a:r>
            <a:r>
              <a:rPr lang="en-US" sz="1000" dirty="0" smtClean="0"/>
              <a:t>; &amp; </a:t>
            </a:r>
            <a:r>
              <a:rPr lang="en-US" sz="1000" dirty="0" smtClean="0">
                <a:hlinkClick r:id="rId4"/>
              </a:rPr>
              <a:t>blogs.ft.com</a:t>
            </a:r>
            <a:endParaRPr lang="en-US" sz="1000" dirty="0"/>
          </a:p>
        </p:txBody>
      </p:sp>
      <p:pic>
        <p:nvPicPr>
          <p:cNvPr id="3074" name="Picture 2" descr="http://static.weadapt.org/placemarks/images/664/original/4f56273e2adb3forest-fires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s.r.ftdata.co.uk/photo-diary/files/2013/08/Fi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84300" cy="3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eenpeace.org/international/Global/international/photos/other/2010/russian_fires_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" b="10208"/>
          <a:stretch/>
        </p:blipFill>
        <p:spPr bwMode="auto">
          <a:xfrm>
            <a:off x="1981200" y="3200400"/>
            <a:ext cx="5334000" cy="328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115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do you see?</vt:lpstr>
      <vt:lpstr>Cross Section</vt:lpstr>
      <vt:lpstr>Birth of Dendroarchaeology</vt:lpstr>
      <vt:lpstr>PowerPoint Presentation</vt:lpstr>
      <vt:lpstr>Cross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</dc:creator>
  <cp:lastModifiedBy>pamela</cp:lastModifiedBy>
  <cp:revision>41</cp:revision>
  <cp:lastPrinted>2013-10-29T15:13:24Z</cp:lastPrinted>
  <dcterms:created xsi:type="dcterms:W3CDTF">2013-10-28T21:48:06Z</dcterms:created>
  <dcterms:modified xsi:type="dcterms:W3CDTF">2014-04-28T18:06:35Z</dcterms:modified>
</cp:coreProperties>
</file>