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98F76-CFAE-40FA-A890-B5E5F65327FB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EA8A9-4F96-41A5-B5FE-06933C287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27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A44BA33-6A6E-4ABA-8851-D3D9AEF472B1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379413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The most important idea that Douglass developed was the concept of “crossdating”.  He recognized that he could cross date ring-width patterns between trees from fairly large areas (e.g., Flagstaff and Prescott).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  <a:p>
            <a:pPr eaLnBrk="1" hangingPunct="1">
              <a:spcBef>
                <a:spcPct val="0"/>
              </a:spcBef>
            </a:pPr>
            <a:r>
              <a:rPr lang="en-US" altLang="en-US" smtClean="0"/>
              <a:t>He also realized that he could determine the dates of “unknowns”, i.e., death or cutting dates of trees.</a:t>
            </a:r>
          </a:p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233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43FE405-694E-4C17-BB95-A973CE55F9CC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55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33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1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76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83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5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03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0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6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12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6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5505-9864-472C-9D41-CAEAD62835BF}" type="datetimeFigureOut">
              <a:rPr lang="en-US" smtClean="0"/>
              <a:t>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995ED-4412-4A04-AE0F-3927691D3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2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0466" y="606488"/>
            <a:ext cx="5934723" cy="589481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+mn-ea"/>
                <a:cs typeface="+mn-cs"/>
              </a:rPr>
              <a:t>Part 3: Using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+mn-ea"/>
                <a:cs typeface="+mn-cs"/>
              </a:rPr>
              <a:t>tree rings</a:t>
            </a:r>
          </a:p>
        </p:txBody>
      </p:sp>
      <p:pic>
        <p:nvPicPr>
          <p:cNvPr id="4" name="Picture 1" descr="009 Chetro Ketl Back Rooms.jpg"/>
          <p:cNvPicPr>
            <a:picLocks noChangeAspect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14" y="1340936"/>
            <a:ext cx="89725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2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“C” establish and die?</a:t>
            </a:r>
            <a:br>
              <a:rPr lang="en-CA" sz="3100" b="1" dirty="0"/>
            </a:br>
            <a:r>
              <a:rPr lang="en-CA" sz="3100" b="1" dirty="0"/>
              <a:t>Hint: “C” established before “B”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r="17329" b="36504"/>
          <a:stretch/>
        </p:blipFill>
        <p:spPr bwMode="auto">
          <a:xfrm>
            <a:off x="1600200" y="3200400"/>
            <a:ext cx="55435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09" r="10227" b="5826"/>
          <a:stretch/>
        </p:blipFill>
        <p:spPr bwMode="auto">
          <a:xfrm>
            <a:off x="1600200" y="3848100"/>
            <a:ext cx="6019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020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“C” establish and die?</a:t>
            </a:r>
            <a:br>
              <a:rPr lang="en-CA" sz="3100" b="1" dirty="0"/>
            </a:br>
            <a:r>
              <a:rPr lang="en-CA" sz="3100" b="1" dirty="0"/>
              <a:t>Hint: “C” established before “B”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7239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r="17329" b="36504"/>
          <a:stretch/>
        </p:blipFill>
        <p:spPr bwMode="auto">
          <a:xfrm>
            <a:off x="4648200" y="3200400"/>
            <a:ext cx="55435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37922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307949" y="4724401"/>
            <a:ext cx="36504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>
                <a:solidFill>
                  <a:schemeClr val="accent1"/>
                </a:solidFill>
              </a:rPr>
              <a:t>“C” died in 1890</a:t>
            </a:r>
          </a:p>
          <a:p>
            <a:r>
              <a:rPr lang="en-CA" sz="2800" b="1" dirty="0">
                <a:solidFill>
                  <a:schemeClr val="accent1"/>
                </a:solidFill>
              </a:rPr>
              <a:t>“C” established in 1842</a:t>
            </a:r>
            <a:endParaRPr lang="en-CA" sz="2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209" r="10227" b="5826"/>
          <a:stretch/>
        </p:blipFill>
        <p:spPr bwMode="auto">
          <a:xfrm>
            <a:off x="1676400" y="3733800"/>
            <a:ext cx="6019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051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8469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Now you get to try pattern matching on your own!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788579"/>
            <a:ext cx="45906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the next 15-20 minutes you will work in small groups to pattern match and then date some core samples of your own.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071259"/>
            <a:ext cx="45222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these same techniques, we have been able to account for the growth of hundreds of individual trees in a forest, going back thousands of years!</a:t>
            </a:r>
            <a:endParaRPr lang="en-US" sz="2400" dirty="0"/>
          </a:p>
        </p:txBody>
      </p:sp>
      <p:pic>
        <p:nvPicPr>
          <p:cNvPr id="6" name="Picture 1028" descr="bc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975" y="1390261"/>
            <a:ext cx="57150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577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rossdate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447800"/>
            <a:ext cx="8077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324600" y="1600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Arial Rounded MT Bold" panose="020F0704030504030204" pitchFamily="34" charset="0"/>
              </a:rPr>
              <a:t>B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19800" y="4343400"/>
            <a:ext cx="2362200" cy="609600"/>
            <a:chOff x="2832" y="2736"/>
            <a:chExt cx="1488" cy="384"/>
          </a:xfrm>
        </p:grpSpPr>
        <p:sp>
          <p:nvSpPr>
            <p:cNvPr id="55316" name="Text Box 5"/>
            <p:cNvSpPr txBox="1">
              <a:spLocks noChangeArrowheads="1"/>
            </p:cNvSpPr>
            <p:nvPr/>
          </p:nvSpPr>
          <p:spPr bwMode="auto">
            <a:xfrm>
              <a:off x="4080" y="2736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B</a:t>
              </a:r>
            </a:p>
          </p:txBody>
        </p:sp>
        <p:sp>
          <p:nvSpPr>
            <p:cNvPr id="55317" name="Text Box 6"/>
            <p:cNvSpPr txBox="1">
              <a:spLocks noChangeArrowheads="1"/>
            </p:cNvSpPr>
            <p:nvPr/>
          </p:nvSpPr>
          <p:spPr bwMode="auto">
            <a:xfrm>
              <a:off x="2832" y="2928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1900</a:t>
              </a:r>
            </a:p>
          </p:txBody>
        </p:sp>
        <p:sp>
          <p:nvSpPr>
            <p:cNvPr id="55318" name="Text Box 7"/>
            <p:cNvSpPr txBox="1">
              <a:spLocks noChangeArrowheads="1"/>
            </p:cNvSpPr>
            <p:nvPr/>
          </p:nvSpPr>
          <p:spPr bwMode="auto">
            <a:xfrm>
              <a:off x="3264" y="2928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1910</a:t>
              </a:r>
            </a:p>
          </p:txBody>
        </p:sp>
      </p:grpSp>
      <p:sp>
        <p:nvSpPr>
          <p:cNvPr id="55301" name="Text Box 8"/>
          <p:cNvSpPr txBox="1">
            <a:spLocks noChangeArrowheads="1"/>
          </p:cNvSpPr>
          <p:nvPr/>
        </p:nvSpPr>
        <p:spPr bwMode="auto">
          <a:xfrm>
            <a:off x="9448800" y="1600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Arial Rounded MT Bold" panose="020F0704030504030204" pitchFamily="34" charset="0"/>
              </a:rPr>
              <a:t>A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848600" y="3276600"/>
            <a:ext cx="2133600" cy="1143000"/>
            <a:chOff x="3984" y="2016"/>
            <a:chExt cx="1344" cy="720"/>
          </a:xfrm>
        </p:grpSpPr>
        <p:sp>
          <p:nvSpPr>
            <p:cNvPr id="55313" name="Text Box 10"/>
            <p:cNvSpPr txBox="1">
              <a:spLocks noChangeArrowheads="1"/>
            </p:cNvSpPr>
            <p:nvPr/>
          </p:nvSpPr>
          <p:spPr bwMode="auto">
            <a:xfrm>
              <a:off x="5088" y="2016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A</a:t>
              </a:r>
            </a:p>
          </p:txBody>
        </p:sp>
        <p:sp>
          <p:nvSpPr>
            <p:cNvPr id="55314" name="Text Box 11"/>
            <p:cNvSpPr txBox="1">
              <a:spLocks noChangeArrowheads="1"/>
            </p:cNvSpPr>
            <p:nvPr/>
          </p:nvSpPr>
          <p:spPr bwMode="auto">
            <a:xfrm>
              <a:off x="3984" y="2544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1920</a:t>
              </a:r>
            </a:p>
          </p:txBody>
        </p:sp>
        <p:sp>
          <p:nvSpPr>
            <p:cNvPr id="55315" name="Text Box 12"/>
            <p:cNvSpPr txBox="1">
              <a:spLocks noChangeArrowheads="1"/>
            </p:cNvSpPr>
            <p:nvPr/>
          </p:nvSpPr>
          <p:spPr bwMode="auto">
            <a:xfrm>
              <a:off x="4512" y="2544"/>
              <a:ext cx="48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1930</a:t>
              </a:r>
            </a:p>
          </p:txBody>
        </p:sp>
      </p:grpSp>
      <p:sp>
        <p:nvSpPr>
          <p:cNvPr id="55303" name="Text Box 13"/>
          <p:cNvSpPr txBox="1">
            <a:spLocks noChangeArrowheads="1"/>
          </p:cNvSpPr>
          <p:nvPr/>
        </p:nvSpPr>
        <p:spPr bwMode="auto">
          <a:xfrm>
            <a:off x="4267200" y="16002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>
                <a:solidFill>
                  <a:srgbClr val="0033CC"/>
                </a:solidFill>
                <a:latin typeface="Arial Rounded MT Bold" panose="020F0704030504030204" pitchFamily="34" charset="0"/>
              </a:rPr>
              <a:t>C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057400" y="4953000"/>
            <a:ext cx="4419600" cy="685800"/>
            <a:chOff x="336" y="3120"/>
            <a:chExt cx="2784" cy="432"/>
          </a:xfrm>
        </p:grpSpPr>
        <p:sp>
          <p:nvSpPr>
            <p:cNvPr id="55307" name="Text Box 15"/>
            <p:cNvSpPr txBox="1">
              <a:spLocks noChangeArrowheads="1"/>
            </p:cNvSpPr>
            <p:nvPr/>
          </p:nvSpPr>
          <p:spPr bwMode="auto">
            <a:xfrm>
              <a:off x="2880" y="3120"/>
              <a:ext cx="2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C</a:t>
              </a:r>
            </a:p>
          </p:txBody>
        </p:sp>
        <p:sp>
          <p:nvSpPr>
            <p:cNvPr id="55308" name="Text Box 16"/>
            <p:cNvSpPr txBox="1">
              <a:spLocks noChangeArrowheads="1"/>
            </p:cNvSpPr>
            <p:nvPr/>
          </p:nvSpPr>
          <p:spPr bwMode="auto">
            <a:xfrm>
              <a:off x="2256" y="3360"/>
              <a:ext cx="43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1890</a:t>
              </a:r>
            </a:p>
          </p:txBody>
        </p:sp>
        <p:sp>
          <p:nvSpPr>
            <p:cNvPr id="55309" name="Text Box 17"/>
            <p:cNvSpPr txBox="1">
              <a:spLocks noChangeArrowheads="1"/>
            </p:cNvSpPr>
            <p:nvPr/>
          </p:nvSpPr>
          <p:spPr bwMode="auto">
            <a:xfrm>
              <a:off x="1776" y="3360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1880</a:t>
              </a:r>
            </a:p>
          </p:txBody>
        </p:sp>
        <p:sp>
          <p:nvSpPr>
            <p:cNvPr id="55310" name="Text Box 18"/>
            <p:cNvSpPr txBox="1">
              <a:spLocks noChangeArrowheads="1"/>
            </p:cNvSpPr>
            <p:nvPr/>
          </p:nvSpPr>
          <p:spPr bwMode="auto">
            <a:xfrm>
              <a:off x="1344" y="3360"/>
              <a:ext cx="5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1870</a:t>
              </a:r>
            </a:p>
          </p:txBody>
        </p:sp>
        <p:sp>
          <p:nvSpPr>
            <p:cNvPr id="55311" name="Text Box 19"/>
            <p:cNvSpPr txBox="1">
              <a:spLocks noChangeArrowheads="1"/>
            </p:cNvSpPr>
            <p:nvPr/>
          </p:nvSpPr>
          <p:spPr bwMode="auto">
            <a:xfrm>
              <a:off x="912" y="3360"/>
              <a:ext cx="57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1860</a:t>
              </a:r>
            </a:p>
          </p:txBody>
        </p:sp>
        <p:sp>
          <p:nvSpPr>
            <p:cNvPr id="55312" name="Text Box 20"/>
            <p:cNvSpPr txBox="1">
              <a:spLocks noChangeArrowheads="1"/>
            </p:cNvSpPr>
            <p:nvPr/>
          </p:nvSpPr>
          <p:spPr bwMode="auto">
            <a:xfrm>
              <a:off x="336" y="3360"/>
              <a:ext cx="5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 Unicode MS" panose="020B060402020202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>
                  <a:solidFill>
                    <a:srgbClr val="0033CC"/>
                  </a:solidFill>
                  <a:latin typeface="Arial Rounded MT Bold" panose="020F0704030504030204" pitchFamily="34" charset="0"/>
                </a:rPr>
                <a:t>1850</a:t>
              </a:r>
            </a:p>
          </p:txBody>
        </p:sp>
      </p:grpSp>
      <p:sp>
        <p:nvSpPr>
          <p:cNvPr id="55305" name="Text Box 21"/>
          <p:cNvSpPr txBox="1">
            <a:spLocks noChangeArrowheads="1"/>
          </p:cNvSpPr>
          <p:nvPr/>
        </p:nvSpPr>
        <p:spPr bwMode="auto">
          <a:xfrm>
            <a:off x="1905000" y="457200"/>
            <a:ext cx="83820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 dirty="0" err="1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Crossdating</a:t>
            </a:r>
            <a:r>
              <a:rPr lang="en-US" altLang="en-US" sz="28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:  The Central Premise of Dendrochronology</a:t>
            </a:r>
          </a:p>
        </p:txBody>
      </p:sp>
      <p:sp>
        <p:nvSpPr>
          <p:cNvPr id="55306" name="Text Box 22"/>
          <p:cNvSpPr txBox="1">
            <a:spLocks noChangeArrowheads="1"/>
          </p:cNvSpPr>
          <p:nvPr/>
        </p:nvSpPr>
        <p:spPr bwMode="auto">
          <a:xfrm>
            <a:off x="1905000" y="5776913"/>
            <a:ext cx="713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>
                <a:solidFill>
                  <a:srgbClr val="3333CC"/>
                </a:solidFill>
                <a:latin typeface="Arial Rounded MT Bold" panose="020F0704030504030204" pitchFamily="34" charset="0"/>
              </a:rPr>
              <a:t>   </a:t>
            </a:r>
            <a:r>
              <a:rPr lang="en-US" altLang="en-US" sz="2400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&lt;&lt;&lt;  “Bridging” the record back in time  &lt;&lt;&lt;</a:t>
            </a:r>
          </a:p>
        </p:txBody>
      </p:sp>
    </p:spTree>
    <p:extLst>
      <p:ext uri="{BB962C8B-B14F-4D97-AF65-F5344CB8AC3E}">
        <p14:creationId xmlns:p14="http://schemas.microsoft.com/office/powerpoint/2010/main" val="41856086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981200" y="1"/>
            <a:ext cx="7772400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36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</a:rPr>
              <a:t>CROSSDATING –</a:t>
            </a:r>
            <a:r>
              <a:rPr lang="en-US" altLang="en-US" sz="3600" b="1" dirty="0">
                <a:solidFill>
                  <a:srgbClr val="FFFF00"/>
                </a:solidFill>
                <a:latin typeface="Arial Rounded MT Bold" panose="020F0704030504030204" pitchFamily="34" charset="0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b="1" dirty="0">
                <a:latin typeface="Arial Rounded MT Bold" panose="020F0704030504030204" pitchFamily="34" charset="0"/>
              </a:rPr>
              <a:t>matching patterns in rings of several sensitive tree-ring series allows precise dating to exact year</a:t>
            </a:r>
          </a:p>
        </p:txBody>
      </p:sp>
      <p:pic>
        <p:nvPicPr>
          <p:cNvPr id="57347" name="Picture 4" descr="elmac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19401"/>
            <a:ext cx="6115050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Line 5"/>
          <p:cNvSpPr>
            <a:spLocks noChangeShapeType="1"/>
          </p:cNvSpPr>
          <p:nvPr/>
        </p:nvSpPr>
        <p:spPr bwMode="auto">
          <a:xfrm flipH="1">
            <a:off x="6096000" y="2590800"/>
            <a:ext cx="152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49" name="Line 6"/>
          <p:cNvSpPr>
            <a:spLocks noChangeShapeType="1"/>
          </p:cNvSpPr>
          <p:nvPr/>
        </p:nvSpPr>
        <p:spPr bwMode="auto">
          <a:xfrm>
            <a:off x="3810000" y="25146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077200" y="1981201"/>
            <a:ext cx="25146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Unicode MS" panose="020B060402020202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Unicode MS" panose="020B060402020202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</a:rPr>
              <a:t>To Crossdate you need a lot of rings to compare, usually </a:t>
            </a:r>
            <a:r>
              <a:rPr lang="en-US" altLang="en-U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50 rings minimum </a:t>
            </a:r>
            <a:r>
              <a:rPr lang="en-US" altLang="en-US" sz="2400" dirty="0">
                <a:latin typeface="Arial" panose="020B0604020202020204" pitchFamily="34" charset="0"/>
              </a:rPr>
              <a:t>to be certain of dating</a:t>
            </a:r>
          </a:p>
        </p:txBody>
      </p:sp>
    </p:spTree>
    <p:extLst>
      <p:ext uri="{BB962C8B-B14F-4D97-AF65-F5344CB8AC3E}">
        <p14:creationId xmlns:p14="http://schemas.microsoft.com/office/powerpoint/2010/main" val="124493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endParaRPr lang="en-CA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971800" y="3184004"/>
            <a:ext cx="6096000" cy="2835797"/>
          </a:xfrm>
        </p:spPr>
        <p:txBody>
          <a:bodyPr/>
          <a:lstStyle/>
          <a:p>
            <a:r>
              <a:rPr lang="en-CA" dirty="0"/>
              <a:t>What is the year of the last ring?</a:t>
            </a:r>
          </a:p>
          <a:p>
            <a:pPr marL="365760" lvl="1" indent="0">
              <a:buNone/>
            </a:pPr>
            <a:r>
              <a:rPr lang="en-CA" dirty="0" smtClean="0"/>
              <a:t>  </a:t>
            </a:r>
            <a:r>
              <a:rPr lang="en-CA" sz="2800" b="1" dirty="0">
                <a:solidFill>
                  <a:schemeClr val="accent1"/>
                </a:solidFill>
              </a:rPr>
              <a:t>1948</a:t>
            </a:r>
          </a:p>
          <a:p>
            <a:r>
              <a:rPr lang="en-CA" dirty="0"/>
              <a:t>What is the year of the pith?</a:t>
            </a:r>
          </a:p>
          <a:p>
            <a:pPr marL="68580" indent="0">
              <a:buNone/>
            </a:pPr>
            <a:r>
              <a:rPr lang="en-CA" dirty="0"/>
              <a:t> </a:t>
            </a:r>
            <a:r>
              <a:rPr lang="en-CA" dirty="0" smtClean="0"/>
              <a:t>    </a:t>
            </a:r>
            <a:r>
              <a:rPr lang="en-CA" b="1" dirty="0" smtClean="0">
                <a:solidFill>
                  <a:schemeClr val="accent1"/>
                </a:solidFill>
              </a:rPr>
              <a:t>1890</a:t>
            </a:r>
            <a:endParaRPr lang="en-CA" b="1" dirty="0">
              <a:solidFill>
                <a:schemeClr val="accent1"/>
              </a:solidFill>
            </a:endParaRPr>
          </a:p>
          <a:p>
            <a:r>
              <a:rPr lang="en-CA" dirty="0"/>
              <a:t>Name two narrow marker rings.</a:t>
            </a:r>
            <a:endParaRPr lang="en-CA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2743200" y="1752600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534400" y="1752601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626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“B” establish and die?</a:t>
            </a:r>
            <a:br>
              <a:rPr lang="en-CA" sz="3100" b="1" dirty="0"/>
            </a:br>
            <a:r>
              <a:rPr lang="en-CA" sz="3100" b="1" dirty="0"/>
              <a:t>Hint: “B” established before “A”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b="36504"/>
          <a:stretch/>
        </p:blipFill>
        <p:spPr bwMode="auto">
          <a:xfrm>
            <a:off x="4191000" y="3200400"/>
            <a:ext cx="6705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176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“B” establish and die?</a:t>
            </a:r>
            <a:br>
              <a:rPr lang="en-CA" sz="3100" b="1" dirty="0"/>
            </a:br>
            <a:r>
              <a:rPr lang="en-CA" sz="3100" b="1" dirty="0"/>
              <a:t>Hint: “B” established before “A”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b="36504"/>
          <a:stretch/>
        </p:blipFill>
        <p:spPr bwMode="auto">
          <a:xfrm>
            <a:off x="4038600" y="3200400"/>
            <a:ext cx="6705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51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“B” establish and die?</a:t>
            </a:r>
            <a:br>
              <a:rPr lang="en-CA" sz="3100" b="1" dirty="0"/>
            </a:br>
            <a:r>
              <a:rPr lang="en-CA" sz="3100" b="1" dirty="0"/>
              <a:t>Hint: “B” established before “A”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b="36504"/>
          <a:stretch/>
        </p:blipFill>
        <p:spPr bwMode="auto">
          <a:xfrm>
            <a:off x="3962400" y="3200400"/>
            <a:ext cx="6705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52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“B” establish and die?</a:t>
            </a:r>
            <a:br>
              <a:rPr lang="en-CA" sz="3100" b="1" dirty="0"/>
            </a:br>
            <a:r>
              <a:rPr lang="en-CA" sz="3100" b="1" dirty="0"/>
              <a:t>Hint: “B” established before “A”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b="36504"/>
          <a:stretch/>
        </p:blipFill>
        <p:spPr bwMode="auto">
          <a:xfrm>
            <a:off x="3733800" y="3200400"/>
            <a:ext cx="6705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/>
          <p:cNvSpPr txBox="1"/>
          <p:nvPr/>
        </p:nvSpPr>
        <p:spPr>
          <a:xfrm>
            <a:off x="2590801" y="4800600"/>
            <a:ext cx="6340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>
                <a:solidFill>
                  <a:schemeClr val="accent1"/>
                </a:solidFill>
              </a:rPr>
              <a:t>Now you try – see if you can figure it out!</a:t>
            </a:r>
            <a:endParaRPr lang="en-CA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67490" y="1123950"/>
            <a:ext cx="7338510" cy="1143000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The </a:t>
            </a:r>
            <a:r>
              <a:rPr lang="en-CA" b="1" dirty="0" err="1" smtClean="0"/>
              <a:t>Crossdating</a:t>
            </a:r>
            <a:r>
              <a:rPr lang="en-CA" b="1" dirty="0" smtClean="0"/>
              <a:t> Challenge</a:t>
            </a:r>
            <a:br>
              <a:rPr lang="en-CA" b="1" dirty="0" smtClean="0"/>
            </a:br>
            <a:r>
              <a:rPr lang="en-CA" sz="3100" b="1" dirty="0"/>
              <a:t>When did “B” establish and die?</a:t>
            </a:r>
            <a:br>
              <a:rPr lang="en-CA" sz="3100" b="1" dirty="0"/>
            </a:br>
            <a:r>
              <a:rPr lang="en-CA" sz="3100" b="1" dirty="0"/>
              <a:t>Hint: “B” established before “A”</a:t>
            </a:r>
            <a:endParaRPr lang="en-CA" sz="31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69"/>
          <a:stretch/>
        </p:blipFill>
        <p:spPr bwMode="auto">
          <a:xfrm>
            <a:off x="4191000" y="2379662"/>
            <a:ext cx="670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99" r="17329" b="36504"/>
          <a:stretch/>
        </p:blipFill>
        <p:spPr bwMode="auto">
          <a:xfrm>
            <a:off x="1600200" y="3200400"/>
            <a:ext cx="55435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9906000" y="2379663"/>
            <a:ext cx="304800" cy="192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514600" y="4419601"/>
            <a:ext cx="36508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>
                <a:solidFill>
                  <a:schemeClr val="accent1"/>
                </a:solidFill>
              </a:rPr>
              <a:t>“B” died in 1916</a:t>
            </a:r>
          </a:p>
          <a:p>
            <a:r>
              <a:rPr lang="en-CA" sz="2800" b="1" dirty="0">
                <a:solidFill>
                  <a:schemeClr val="accent1"/>
                </a:solidFill>
              </a:rPr>
              <a:t>“B” established in 1867</a:t>
            </a:r>
            <a:endParaRPr lang="en-CA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287</Words>
  <Application>Microsoft Office PowerPoint</Application>
  <PresentationFormat>Widescreen</PresentationFormat>
  <Paragraphs>47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Rounded MT Bold</vt:lpstr>
      <vt:lpstr>Calibri</vt:lpstr>
      <vt:lpstr>Calibri Light</vt:lpstr>
      <vt:lpstr>Office Theme</vt:lpstr>
      <vt:lpstr>Part 3: Using tree rings</vt:lpstr>
      <vt:lpstr>PowerPoint Presentation</vt:lpstr>
      <vt:lpstr>PowerPoint Presentation</vt:lpstr>
      <vt:lpstr>The Crossdating Challenge </vt:lpstr>
      <vt:lpstr>The Crossdating Challenge When did “B” establish and die? Hint: “B” established before “A”</vt:lpstr>
      <vt:lpstr>The Crossdating Challenge When did “B” establish and die? Hint: “B” established before “A”</vt:lpstr>
      <vt:lpstr>The Crossdating Challenge When did “B” establish and die? Hint: “B” established before “A”</vt:lpstr>
      <vt:lpstr>The Crossdating Challenge When did “B” establish and die? Hint: “B” established before “A”</vt:lpstr>
      <vt:lpstr>The Crossdating Challenge When did “B” establish and die? Hint: “B” established before “A”</vt:lpstr>
      <vt:lpstr>The Crossdating Challenge When did “C” establish and die? Hint: “C” established before “B”</vt:lpstr>
      <vt:lpstr>The Crossdating Challenge When did “C” establish and die? Hint: “C” established before “B”</vt:lpstr>
      <vt:lpstr>Now you get to try pattern matching on your own!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tree rings</dc:title>
  <dc:creator>Kit O'Connor</dc:creator>
  <cp:lastModifiedBy>Kit O'Connor</cp:lastModifiedBy>
  <cp:revision>5</cp:revision>
  <dcterms:created xsi:type="dcterms:W3CDTF">2015-02-07T03:40:20Z</dcterms:created>
  <dcterms:modified xsi:type="dcterms:W3CDTF">2015-02-07T04:48:36Z</dcterms:modified>
</cp:coreProperties>
</file>