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81" autoAdjust="0"/>
    <p:restoredTop sz="94660"/>
  </p:normalViewPr>
  <p:slideViewPr>
    <p:cSldViewPr snapToGrid="0">
      <p:cViewPr varScale="1">
        <p:scale>
          <a:sx n="103" d="100"/>
          <a:sy n="103" d="100"/>
        </p:scale>
        <p:origin x="150" y="4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DEC322-BAD3-4214-A35D-79154CCECFB5}" type="datetimeFigureOut">
              <a:rPr lang="en-US" smtClean="0"/>
              <a:t>2/6/2015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33A9B-E597-48E0-B9A8-5E9126A27E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98717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DEC322-BAD3-4214-A35D-79154CCECFB5}" type="datetimeFigureOut">
              <a:rPr lang="en-US" smtClean="0"/>
              <a:t>2/6/2015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33A9B-E597-48E0-B9A8-5E9126A27E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30216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DEC322-BAD3-4214-A35D-79154CCECFB5}" type="datetimeFigureOut">
              <a:rPr lang="en-US" smtClean="0"/>
              <a:t>2/6/2015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33A9B-E597-48E0-B9A8-5E9126A27E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37647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DEC322-BAD3-4214-A35D-79154CCECFB5}" type="datetimeFigureOut">
              <a:rPr lang="en-US" smtClean="0"/>
              <a:t>2/6/2015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33A9B-E597-48E0-B9A8-5E9126A27E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78855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DEC322-BAD3-4214-A35D-79154CCECFB5}" type="datetimeFigureOut">
              <a:rPr lang="en-US" smtClean="0"/>
              <a:t>2/6/2015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33A9B-E597-48E0-B9A8-5E9126A27E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51725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DEC322-BAD3-4214-A35D-79154CCECFB5}" type="datetimeFigureOut">
              <a:rPr lang="en-US" smtClean="0"/>
              <a:t>2/6/2015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33A9B-E597-48E0-B9A8-5E9126A27E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66547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DEC322-BAD3-4214-A35D-79154CCECFB5}" type="datetimeFigureOut">
              <a:rPr lang="en-US" smtClean="0"/>
              <a:t>2/6/2015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33A9B-E597-48E0-B9A8-5E9126A27E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18197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DEC322-BAD3-4214-A35D-79154CCECFB5}" type="datetimeFigureOut">
              <a:rPr lang="en-US" smtClean="0"/>
              <a:t>2/6/2015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33A9B-E597-48E0-B9A8-5E9126A27E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88938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DEC322-BAD3-4214-A35D-79154CCECFB5}" type="datetimeFigureOut">
              <a:rPr lang="en-US" smtClean="0"/>
              <a:t>2/6/2015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33A9B-E597-48E0-B9A8-5E9126A27E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43457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DEC322-BAD3-4214-A35D-79154CCECFB5}" type="datetimeFigureOut">
              <a:rPr lang="en-US" smtClean="0"/>
              <a:t>2/6/2015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33A9B-E597-48E0-B9A8-5E9126A27E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29821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DEC322-BAD3-4214-A35D-79154CCECFB5}" type="datetimeFigureOut">
              <a:rPr lang="en-US" smtClean="0"/>
              <a:t>2/6/2015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33A9B-E597-48E0-B9A8-5E9126A27E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42478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DEC322-BAD3-4214-A35D-79154CCECFB5}" type="datetimeFigureOut">
              <a:rPr lang="en-US" smtClean="0"/>
              <a:t>2/6/2015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A33A9B-E597-48E0-B9A8-5E9126A27E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63920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3739" y="3193760"/>
            <a:ext cx="6640285" cy="23876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Reconstructing historical fire from tree-ring evidence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95321" y="84493"/>
            <a:ext cx="4954167" cy="660555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313992" y="1520890"/>
            <a:ext cx="202651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/>
              <a:t>Activity  5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42702237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Fire affects trees in different ways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Growth suppression</a:t>
            </a:r>
          </a:p>
          <a:p>
            <a:r>
              <a:rPr lang="en-US" dirty="0" smtClean="0"/>
              <a:t>Growth release</a:t>
            </a:r>
          </a:p>
          <a:p>
            <a:r>
              <a:rPr lang="en-US" dirty="0" smtClean="0"/>
              <a:t>Seedling recruitment</a:t>
            </a:r>
          </a:p>
          <a:p>
            <a:r>
              <a:rPr lang="en-US" dirty="0" smtClean="0"/>
              <a:t>Fire scarring</a:t>
            </a:r>
          </a:p>
          <a:p>
            <a:endParaRPr lang="en-US" dirty="0"/>
          </a:p>
          <a:p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Using all of these characteristics, and a GPS that tells us where the trees were sampled, we can reconstruct fires from the past…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995352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48</Words>
  <Application>Microsoft Office PowerPoint</Application>
  <PresentationFormat>Widescreen</PresentationFormat>
  <Paragraphs>10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Reconstructing historical fire from tree-ring evidence</vt:lpstr>
      <vt:lpstr>Fire affects trees in different ways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Reconstructing historical fire from tree-ring evidence</dc:title>
  <dc:creator>Kit O'Connor</dc:creator>
  <cp:lastModifiedBy>Kit O'Connor</cp:lastModifiedBy>
  <cp:revision>2</cp:revision>
  <dcterms:created xsi:type="dcterms:W3CDTF">2015-02-07T05:25:45Z</dcterms:created>
  <dcterms:modified xsi:type="dcterms:W3CDTF">2015-02-07T05:28:49Z</dcterms:modified>
</cp:coreProperties>
</file>