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4" r:id="rId8"/>
    <p:sldId id="263" r:id="rId9"/>
    <p:sldId id="26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4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32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A127A-DB07-4137-9885-B754204E2744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F816-4E4E-40AE-BC9A-0B1C458C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296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A127A-DB07-4137-9885-B754204E2744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F816-4E4E-40AE-BC9A-0B1C458C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975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A127A-DB07-4137-9885-B754204E2744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F816-4E4E-40AE-BC9A-0B1C458C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832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A127A-DB07-4137-9885-B754204E2744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F816-4E4E-40AE-BC9A-0B1C458C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136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A127A-DB07-4137-9885-B754204E2744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F816-4E4E-40AE-BC9A-0B1C458C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542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A127A-DB07-4137-9885-B754204E2744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F816-4E4E-40AE-BC9A-0B1C458C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72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A127A-DB07-4137-9885-B754204E2744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F816-4E4E-40AE-BC9A-0B1C458C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828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A127A-DB07-4137-9885-B754204E2744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F816-4E4E-40AE-BC9A-0B1C458C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007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A127A-DB07-4137-9885-B754204E2744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F816-4E4E-40AE-BC9A-0B1C458C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597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A127A-DB07-4137-9885-B754204E2744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F816-4E4E-40AE-BC9A-0B1C458C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994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A127A-DB07-4137-9885-B754204E2744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AF816-4E4E-40AE-BC9A-0B1C458C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570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2A127A-DB07-4137-9885-B754204E2744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AAF816-4E4E-40AE-BC9A-0B1C458C50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21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89037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Now let’s look at pattern matching in trees with different growth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31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ZMT19P psmexsection2.tif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613" b="93886" l="4889" r="94493"/>
                    </a14:imgEffect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83351" y="-452583"/>
            <a:ext cx="7746161" cy="768465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865091" y="2964871"/>
            <a:ext cx="3657600" cy="544946"/>
          </a:xfrm>
          <a:prstGeom prst="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3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ZMT19P psmexsection2.tif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613" b="93886" l="4889" r="94493"/>
                    </a14:imgEffect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47680" t="44344" r="5678" b="48255"/>
          <a:stretch/>
        </p:blipFill>
        <p:spPr>
          <a:xfrm>
            <a:off x="421761" y="747135"/>
            <a:ext cx="11405751" cy="179534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21761" y="768083"/>
            <a:ext cx="11532346" cy="1774398"/>
          </a:xfrm>
          <a:prstGeom prst="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ZMT19P psmexsection2.tif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613" b="93886" l="4889" r="94493"/>
                    </a14:imgEffect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65913" t="47256" r="5678" b="48255"/>
          <a:stretch/>
        </p:blipFill>
        <p:spPr>
          <a:xfrm>
            <a:off x="647734" y="3594232"/>
            <a:ext cx="11306373" cy="177247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42796" y="3558012"/>
            <a:ext cx="11311311" cy="1783533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843607" y="1484773"/>
            <a:ext cx="7110500" cy="1066806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005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ZMT08M psmexsection2.tif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2085279" y="-513711"/>
            <a:ext cx="7992582" cy="770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39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ZMT08M psmexsection2.tif"/>
          <p:cNvPicPr>
            <a:picLocks noChangeAspect="1"/>
          </p:cNvPicPr>
          <p:nvPr/>
        </p:nvPicPr>
        <p:blipFill rotWithShape="1">
          <a:blip r:embed="rId2" cstate="print">
            <a:lum bright="20000"/>
          </a:blip>
          <a:srcRect l="50873" t="47537" r="4289" b="48627"/>
          <a:stretch/>
        </p:blipFill>
        <p:spPr>
          <a:xfrm>
            <a:off x="551911" y="2687783"/>
            <a:ext cx="11534996" cy="951344"/>
          </a:xfrm>
          <a:prstGeom prst="rect">
            <a:avLst/>
          </a:prstGeom>
        </p:spPr>
      </p:pic>
      <p:pic>
        <p:nvPicPr>
          <p:cNvPr id="3" name="Picture 2" descr="ZMT08M psmexsection2.tif"/>
          <p:cNvPicPr>
            <a:picLocks noChangeAspect="1"/>
          </p:cNvPicPr>
          <p:nvPr/>
        </p:nvPicPr>
        <p:blipFill rotWithShape="1">
          <a:blip r:embed="rId2" cstate="print">
            <a:lum bright="20000"/>
          </a:blip>
          <a:srcRect l="63681" t="47537" r="4289" b="48627"/>
          <a:stretch/>
        </p:blipFill>
        <p:spPr>
          <a:xfrm>
            <a:off x="1320799" y="4188691"/>
            <a:ext cx="10835383" cy="1250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26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ZMT08M psmexsection2.tif"/>
          <p:cNvPicPr>
            <a:picLocks noChangeAspect="1"/>
          </p:cNvPicPr>
          <p:nvPr/>
        </p:nvPicPr>
        <p:blipFill rotWithShape="1">
          <a:blip r:embed="rId2" cstate="print">
            <a:lum bright="20000"/>
          </a:blip>
          <a:srcRect l="60367" t="47537" r="4289" b="48627"/>
          <a:stretch/>
        </p:blipFill>
        <p:spPr>
          <a:xfrm>
            <a:off x="1325378" y="3606701"/>
            <a:ext cx="9662364" cy="1307043"/>
          </a:xfrm>
          <a:prstGeom prst="rect">
            <a:avLst/>
          </a:prstGeom>
        </p:spPr>
      </p:pic>
      <p:pic>
        <p:nvPicPr>
          <p:cNvPr id="3" name="Picture 2" descr="ZMT19P psmexsection2.tif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613" b="93886" l="4889" r="94493"/>
                    </a14:imgEffect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65913" t="47256" r="5678" b="48255"/>
          <a:stretch/>
        </p:blipFill>
        <p:spPr>
          <a:xfrm>
            <a:off x="1514758" y="1577146"/>
            <a:ext cx="10319271" cy="161773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2833" y="860079"/>
            <a:ext cx="10201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Even when we line up the cores, the patterns won’t match because of differences in individual growth rates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71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ZMT19P psmexsection2.tif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613" b="93886" l="4889" r="94493"/>
                    </a14:imgEffect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65913" t="47256" r="5678" b="48255"/>
          <a:stretch/>
        </p:blipFill>
        <p:spPr>
          <a:xfrm>
            <a:off x="1145304" y="2510018"/>
            <a:ext cx="10319271" cy="1617733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935845" y="3355828"/>
            <a:ext cx="57150" cy="66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843144" y="3415865"/>
            <a:ext cx="57150" cy="66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8674090" y="3429722"/>
            <a:ext cx="57150" cy="66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9180945" y="4461164"/>
            <a:ext cx="964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34 years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389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ZMT08M psmexsection2.tif"/>
          <p:cNvPicPr>
            <a:picLocks noChangeAspect="1"/>
          </p:cNvPicPr>
          <p:nvPr/>
        </p:nvPicPr>
        <p:blipFill rotWithShape="1">
          <a:blip r:embed="rId2" cstate="print">
            <a:lum bright="20000"/>
          </a:blip>
          <a:srcRect l="60367" t="47537" r="4289" b="48627"/>
          <a:stretch/>
        </p:blipFill>
        <p:spPr>
          <a:xfrm>
            <a:off x="1304057" y="2035076"/>
            <a:ext cx="9662364" cy="1307043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086100" y="2726697"/>
            <a:ext cx="57150" cy="66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925293" y="2755272"/>
            <a:ext cx="57150" cy="66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764486" y="2769559"/>
            <a:ext cx="57150" cy="66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8836878" y="2802896"/>
            <a:ext cx="57150" cy="666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9010650" y="3781425"/>
            <a:ext cx="964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46 years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8660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ZMT08M psmexsection2.tif"/>
          <p:cNvPicPr>
            <a:picLocks noChangeAspect="1"/>
          </p:cNvPicPr>
          <p:nvPr/>
        </p:nvPicPr>
        <p:blipFill rotWithShape="1">
          <a:blip r:embed="rId2" cstate="print">
            <a:lum bright="20000"/>
          </a:blip>
          <a:srcRect l="60367" t="47537" r="4289" b="48627"/>
          <a:stretch/>
        </p:blipFill>
        <p:spPr>
          <a:xfrm>
            <a:off x="1325378" y="3606701"/>
            <a:ext cx="9662364" cy="1307043"/>
          </a:xfrm>
          <a:prstGeom prst="rect">
            <a:avLst/>
          </a:prstGeom>
        </p:spPr>
      </p:pic>
      <p:pic>
        <p:nvPicPr>
          <p:cNvPr id="3" name="Picture 2" descr="ZMT19P psmexsection2.tif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613" b="93886" l="4889" r="94493"/>
                    </a14:imgEffect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65913" t="47256" r="5678" b="48255"/>
          <a:stretch/>
        </p:blipFill>
        <p:spPr>
          <a:xfrm>
            <a:off x="1514758" y="1577146"/>
            <a:ext cx="10319271" cy="161773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34836" y="1062182"/>
            <a:ext cx="1191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1965-1998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34836" y="5315528"/>
            <a:ext cx="1191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1953-1998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924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36</Words>
  <Application>Microsoft Office PowerPoint</Application>
  <PresentationFormat>Widescreen</PresentationFormat>
  <Paragraphs>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Now let’s look at pattern matching in trees with different growth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Kit O'Connor</dc:creator>
  <cp:lastModifiedBy>Kit O'Connor</cp:lastModifiedBy>
  <cp:revision>16</cp:revision>
  <dcterms:created xsi:type="dcterms:W3CDTF">2015-02-04T22:39:20Z</dcterms:created>
  <dcterms:modified xsi:type="dcterms:W3CDTF">2015-02-07T05:01:36Z</dcterms:modified>
</cp:coreProperties>
</file>