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7315200"/>
  <p:notesSz cx="7010400" cy="9296400"/>
  <p:defaultTextStyle>
    <a:defPPr>
      <a:defRPr lang="en-US"/>
    </a:defPPr>
    <a:lvl1pPr marL="0" algn="l" defTabSz="966612" rtl="0" eaLnBrk="1" latinLnBrk="0" hangingPunct="1">
      <a:defRPr sz="1903" kern="1200">
        <a:solidFill>
          <a:schemeClr val="tx1"/>
        </a:solidFill>
        <a:latin typeface="+mn-lt"/>
        <a:ea typeface="+mn-ea"/>
        <a:cs typeface="+mn-cs"/>
      </a:defRPr>
    </a:lvl1pPr>
    <a:lvl2pPr marL="483306" algn="l" defTabSz="966612" rtl="0" eaLnBrk="1" latinLnBrk="0" hangingPunct="1">
      <a:defRPr sz="1903" kern="1200">
        <a:solidFill>
          <a:schemeClr val="tx1"/>
        </a:solidFill>
        <a:latin typeface="+mn-lt"/>
        <a:ea typeface="+mn-ea"/>
        <a:cs typeface="+mn-cs"/>
      </a:defRPr>
    </a:lvl2pPr>
    <a:lvl3pPr marL="966612" algn="l" defTabSz="966612" rtl="0" eaLnBrk="1" latinLnBrk="0" hangingPunct="1">
      <a:defRPr sz="1903" kern="1200">
        <a:solidFill>
          <a:schemeClr val="tx1"/>
        </a:solidFill>
        <a:latin typeface="+mn-lt"/>
        <a:ea typeface="+mn-ea"/>
        <a:cs typeface="+mn-cs"/>
      </a:defRPr>
    </a:lvl3pPr>
    <a:lvl4pPr marL="1449918" algn="l" defTabSz="966612" rtl="0" eaLnBrk="1" latinLnBrk="0" hangingPunct="1">
      <a:defRPr sz="1903" kern="1200">
        <a:solidFill>
          <a:schemeClr val="tx1"/>
        </a:solidFill>
        <a:latin typeface="+mn-lt"/>
        <a:ea typeface="+mn-ea"/>
        <a:cs typeface="+mn-cs"/>
      </a:defRPr>
    </a:lvl4pPr>
    <a:lvl5pPr marL="1933224" algn="l" defTabSz="966612" rtl="0" eaLnBrk="1" latinLnBrk="0" hangingPunct="1">
      <a:defRPr sz="1903" kern="1200">
        <a:solidFill>
          <a:schemeClr val="tx1"/>
        </a:solidFill>
        <a:latin typeface="+mn-lt"/>
        <a:ea typeface="+mn-ea"/>
        <a:cs typeface="+mn-cs"/>
      </a:defRPr>
    </a:lvl5pPr>
    <a:lvl6pPr marL="2416531" algn="l" defTabSz="966612" rtl="0" eaLnBrk="1" latinLnBrk="0" hangingPunct="1">
      <a:defRPr sz="1903" kern="1200">
        <a:solidFill>
          <a:schemeClr val="tx1"/>
        </a:solidFill>
        <a:latin typeface="+mn-lt"/>
        <a:ea typeface="+mn-ea"/>
        <a:cs typeface="+mn-cs"/>
      </a:defRPr>
    </a:lvl6pPr>
    <a:lvl7pPr marL="2899837" algn="l" defTabSz="966612" rtl="0" eaLnBrk="1" latinLnBrk="0" hangingPunct="1">
      <a:defRPr sz="1903" kern="1200">
        <a:solidFill>
          <a:schemeClr val="tx1"/>
        </a:solidFill>
        <a:latin typeface="+mn-lt"/>
        <a:ea typeface="+mn-ea"/>
        <a:cs typeface="+mn-cs"/>
      </a:defRPr>
    </a:lvl7pPr>
    <a:lvl8pPr marL="3383143" algn="l" defTabSz="966612" rtl="0" eaLnBrk="1" latinLnBrk="0" hangingPunct="1">
      <a:defRPr sz="1903" kern="1200">
        <a:solidFill>
          <a:schemeClr val="tx1"/>
        </a:solidFill>
        <a:latin typeface="+mn-lt"/>
        <a:ea typeface="+mn-ea"/>
        <a:cs typeface="+mn-cs"/>
      </a:defRPr>
    </a:lvl8pPr>
    <a:lvl9pPr marL="3866449" algn="l" defTabSz="966612" rtl="0" eaLnBrk="1" latinLnBrk="0" hangingPunct="1">
      <a:defRPr sz="19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1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00" y="114"/>
      </p:cViewPr>
      <p:guideLst>
        <p:guide orient="horz" pos="2304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371600" cy="1371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1197187"/>
            <a:ext cx="8161020" cy="254677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3842174"/>
            <a:ext cx="7200900" cy="176614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34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45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389467"/>
            <a:ext cx="2070259" cy="61992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389467"/>
            <a:ext cx="6090761" cy="61992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56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69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1823722"/>
            <a:ext cx="8281035" cy="304291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4895429"/>
            <a:ext cx="8281035" cy="160019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77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1947333"/>
            <a:ext cx="408051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1947333"/>
            <a:ext cx="408051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42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389468"/>
            <a:ext cx="8281035" cy="1413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1793241"/>
            <a:ext cx="4061757" cy="87883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2672080"/>
            <a:ext cx="4061757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1793241"/>
            <a:ext cx="4081761" cy="87883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2672080"/>
            <a:ext cx="4081761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42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6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86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487680"/>
            <a:ext cx="3096637" cy="17068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053255"/>
            <a:ext cx="4860608" cy="51985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2194560"/>
            <a:ext cx="3096637" cy="406569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8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487680"/>
            <a:ext cx="3096637" cy="17068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053255"/>
            <a:ext cx="4860608" cy="51985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2194560"/>
            <a:ext cx="3096637" cy="406569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0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389468"/>
            <a:ext cx="8281035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1947333"/>
            <a:ext cx="8281035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6780108"/>
            <a:ext cx="216027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AD436-0494-476B-B26B-0EAE7F154E48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6780108"/>
            <a:ext cx="3240405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6780108"/>
            <a:ext cx="216027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C0C92-64CB-4DA1-A8C5-3E5D6C1E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09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690465" y="5029191"/>
            <a:ext cx="8238931" cy="933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125866"/>
              </p:ext>
            </p:extLst>
          </p:nvPr>
        </p:nvGraphicFramePr>
        <p:xfrm>
          <a:off x="270584" y="335898"/>
          <a:ext cx="9069360" cy="65220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06936"/>
                <a:gridCol w="906936"/>
                <a:gridCol w="906936"/>
                <a:gridCol w="906936"/>
                <a:gridCol w="906936"/>
                <a:gridCol w="906936"/>
                <a:gridCol w="906936"/>
                <a:gridCol w="906936"/>
                <a:gridCol w="906936"/>
                <a:gridCol w="906936"/>
              </a:tblGrid>
              <a:tr h="8152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E9"/>
                    </a:solidFill>
                  </a:tcPr>
                </a:tc>
              </a:tr>
              <a:tr h="8152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2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2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2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2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2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2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536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Kit O'Connor</dc:creator>
  <cp:lastModifiedBy>Kit O'Connor</cp:lastModifiedBy>
  <cp:revision>4</cp:revision>
  <cp:lastPrinted>2015-02-04T21:15:15Z</cp:lastPrinted>
  <dcterms:created xsi:type="dcterms:W3CDTF">2015-02-04T20:46:24Z</dcterms:created>
  <dcterms:modified xsi:type="dcterms:W3CDTF">2015-02-04T21:22:39Z</dcterms:modified>
</cp:coreProperties>
</file>