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55" d="100"/>
          <a:sy n="55" d="100"/>
        </p:scale>
        <p:origin x="78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96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75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3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36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4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7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2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0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9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94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70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A127A-DB07-4137-9885-B754204E2744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50873" t="47537" r="4289" b="48627"/>
          <a:stretch/>
        </p:blipFill>
        <p:spPr>
          <a:xfrm>
            <a:off x="551911" y="2687783"/>
            <a:ext cx="11534996" cy="951344"/>
          </a:xfrm>
          <a:prstGeom prst="rect">
            <a:avLst/>
          </a:prstGeom>
        </p:spPr>
      </p:pic>
      <p:pic>
        <p:nvPicPr>
          <p:cNvPr id="3" name="Picture 2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3681" t="47537" r="4289" b="48627"/>
          <a:stretch/>
        </p:blipFill>
        <p:spPr>
          <a:xfrm>
            <a:off x="1320799" y="4188691"/>
            <a:ext cx="10835383" cy="125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68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085279" y="-513711"/>
            <a:ext cx="7992582" cy="77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93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19P psmexsection2.tif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3351" y="-452583"/>
            <a:ext cx="7746161" cy="76846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65091" y="2964871"/>
            <a:ext cx="3657600" cy="544946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68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19P psmexsection2.tif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7680" t="44344" r="5678" b="48255"/>
          <a:stretch/>
        </p:blipFill>
        <p:spPr>
          <a:xfrm>
            <a:off x="421761" y="747135"/>
            <a:ext cx="11405751" cy="17953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761" y="768083"/>
            <a:ext cx="11532346" cy="1774398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ZMT19P psmexsection2.tif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647734" y="3565236"/>
            <a:ext cx="11306373" cy="177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005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0367" t="47537" r="4289" b="48627"/>
          <a:stretch/>
        </p:blipFill>
        <p:spPr>
          <a:xfrm>
            <a:off x="1551707" y="3606701"/>
            <a:ext cx="9662364" cy="1307043"/>
          </a:xfrm>
          <a:prstGeom prst="rect">
            <a:avLst/>
          </a:prstGeom>
        </p:spPr>
      </p:pic>
      <p:pic>
        <p:nvPicPr>
          <p:cNvPr id="3" name="Picture 2" descr="ZMT19P psmexsection2.tif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1514758" y="1577146"/>
            <a:ext cx="10319271" cy="16177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4836" y="1062182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1965-1998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34836" y="5315528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1953-1998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17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0367" t="47537" r="4289" b="48627"/>
          <a:stretch/>
        </p:blipFill>
        <p:spPr>
          <a:xfrm>
            <a:off x="1304057" y="2035076"/>
            <a:ext cx="9662364" cy="130704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086100" y="2726697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925293" y="2755272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4486" y="2769559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836878" y="2802896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010650" y="3781425"/>
            <a:ext cx="96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46 years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66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MT19P psmexsection2.tif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1145304" y="2510018"/>
            <a:ext cx="10319271" cy="161773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35845" y="3355828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43144" y="3415865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674090" y="3429722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180945" y="4461164"/>
            <a:ext cx="96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34 years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98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6</Words>
  <Application>Microsoft Office PowerPoint</Application>
  <PresentationFormat>Widescreen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Kit O'Connor</dc:creator>
  <cp:lastModifiedBy>Kit O'Connor</cp:lastModifiedBy>
  <cp:revision>13</cp:revision>
  <dcterms:created xsi:type="dcterms:W3CDTF">2015-02-04T22:39:20Z</dcterms:created>
  <dcterms:modified xsi:type="dcterms:W3CDTF">2015-02-06T02:57:53Z</dcterms:modified>
</cp:coreProperties>
</file>