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56" d="100"/>
          <a:sy n="56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2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5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0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4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2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6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1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16D48-C7E2-4AAD-945F-D5F8C19B655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0345A-CE77-4781-8603-27A6D2F8B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ucar.edu/learn/images/treesamp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86" y="0"/>
            <a:ext cx="1206181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490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Pelletier</dc:creator>
  <cp:lastModifiedBy>Pamela Pelletier</cp:lastModifiedBy>
  <cp:revision>1</cp:revision>
  <dcterms:created xsi:type="dcterms:W3CDTF">2015-03-30T17:18:18Z</dcterms:created>
  <dcterms:modified xsi:type="dcterms:W3CDTF">2015-03-30T17:18:32Z</dcterms:modified>
</cp:coreProperties>
</file>