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2" d="100"/>
          <a:sy n="52" d="100"/>
        </p:scale>
        <p:origin x="480" y="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F45B-22F7-4DF6-A2C6-5E8EE2704E1A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38B0-A620-4476-8AAA-CD948242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80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F45B-22F7-4DF6-A2C6-5E8EE2704E1A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38B0-A620-4476-8AAA-CD948242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422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F45B-22F7-4DF6-A2C6-5E8EE2704E1A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38B0-A620-4476-8AAA-CD948242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02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F45B-22F7-4DF6-A2C6-5E8EE2704E1A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38B0-A620-4476-8AAA-CD948242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415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F45B-22F7-4DF6-A2C6-5E8EE2704E1A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38B0-A620-4476-8AAA-CD948242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85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F45B-22F7-4DF6-A2C6-5E8EE2704E1A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38B0-A620-4476-8AAA-CD948242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73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F45B-22F7-4DF6-A2C6-5E8EE2704E1A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38B0-A620-4476-8AAA-CD948242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279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F45B-22F7-4DF6-A2C6-5E8EE2704E1A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38B0-A620-4476-8AAA-CD948242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06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F45B-22F7-4DF6-A2C6-5E8EE2704E1A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38B0-A620-4476-8AAA-CD948242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60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F45B-22F7-4DF6-A2C6-5E8EE2704E1A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38B0-A620-4476-8AAA-CD948242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49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CF45B-22F7-4DF6-A2C6-5E8EE2704E1A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038B0-A620-4476-8AAA-CD948242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27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CF45B-22F7-4DF6-A2C6-5E8EE2704E1A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038B0-A620-4476-8AAA-CD948242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6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3140" t="4568" r="13617" b="4360"/>
          <a:stretch/>
        </p:blipFill>
        <p:spPr>
          <a:xfrm rot="5400000">
            <a:off x="1739794" y="-1510975"/>
            <a:ext cx="5300667" cy="846548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5750" y="5529258"/>
            <a:ext cx="11415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Crossmatching</a:t>
            </a:r>
            <a:r>
              <a:rPr lang="en-US" b="1" dirty="0" smtClean="0"/>
              <a:t> and </a:t>
            </a:r>
            <a:r>
              <a:rPr lang="en-US" b="1" dirty="0" err="1" smtClean="0"/>
              <a:t>Crossdating</a:t>
            </a:r>
            <a:r>
              <a:rPr lang="en-US" b="1" dirty="0" smtClean="0"/>
              <a:t> Activity:  Match the ring patterns to identify where these 4 tree-ring cores overlap.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102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1930283" cy="6858000"/>
            <a:chOff x="17371" y="388138"/>
            <a:chExt cx="11930283" cy="512112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057" t="7253" r="35371" b="6687"/>
            <a:stretch/>
          </p:blipFill>
          <p:spPr>
            <a:xfrm rot="5400000">
              <a:off x="3421952" y="-3016443"/>
              <a:ext cx="5121122" cy="11930283"/>
            </a:xfrm>
            <a:prstGeom prst="rect">
              <a:avLst/>
            </a:prstGeom>
          </p:spPr>
        </p:pic>
        <p:sp>
          <p:nvSpPr>
            <p:cNvPr id="2" name="TextBox 1"/>
            <p:cNvSpPr txBox="1"/>
            <p:nvPr/>
          </p:nvSpPr>
          <p:spPr>
            <a:xfrm>
              <a:off x="10449499" y="1310878"/>
              <a:ext cx="845820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2015</a:t>
              </a:r>
              <a:endParaRPr lang="en-US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0287000" y="2563458"/>
              <a:ext cx="845820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2012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298430" y="3825392"/>
              <a:ext cx="845820" cy="27579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/>
                <a:t>2010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449499" y="5105722"/>
              <a:ext cx="845820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1992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855470" y="1330166"/>
              <a:ext cx="845820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1984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1460" y="3848252"/>
              <a:ext cx="845820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1971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998470" y="5125094"/>
              <a:ext cx="845820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1964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575560" y="2552028"/>
              <a:ext cx="845820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1984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43812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26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Arin Haverland</dc:creator>
  <cp:lastModifiedBy>Pamela Pelletier</cp:lastModifiedBy>
  <cp:revision>12</cp:revision>
  <cp:lastPrinted>2015-01-29T21:16:24Z</cp:lastPrinted>
  <dcterms:created xsi:type="dcterms:W3CDTF">2014-09-26T01:53:01Z</dcterms:created>
  <dcterms:modified xsi:type="dcterms:W3CDTF">2015-02-10T21:02:13Z</dcterms:modified>
</cp:coreProperties>
</file>