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56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4" d="100"/>
          <a:sy n="84" d="100"/>
        </p:scale>
        <p:origin x="30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2B5C-BAC9-4688-AB52-3749997FCD31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70D4-2A25-43B7-8948-EA6DB0C10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7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2B5C-BAC9-4688-AB52-3749997FCD31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70D4-2A25-43B7-8948-EA6DB0C10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2B5C-BAC9-4688-AB52-3749997FCD31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70D4-2A25-43B7-8948-EA6DB0C10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400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2B5C-BAC9-4688-AB52-3749997FCD31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70D4-2A25-43B7-8948-EA6DB0C10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51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2B5C-BAC9-4688-AB52-3749997FCD31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70D4-2A25-43B7-8948-EA6DB0C10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23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2B5C-BAC9-4688-AB52-3749997FCD31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70D4-2A25-43B7-8948-EA6DB0C10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210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2B5C-BAC9-4688-AB52-3749997FCD31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70D4-2A25-43B7-8948-EA6DB0C10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5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2B5C-BAC9-4688-AB52-3749997FCD31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70D4-2A25-43B7-8948-EA6DB0C10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2B5C-BAC9-4688-AB52-3749997FCD31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70D4-2A25-43B7-8948-EA6DB0C10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27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2B5C-BAC9-4688-AB52-3749997FCD31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70D4-2A25-43B7-8948-EA6DB0C10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70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2B5C-BAC9-4688-AB52-3749997FCD31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70D4-2A25-43B7-8948-EA6DB0C10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67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22B5C-BAC9-4688-AB52-3749997FCD31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F70D4-2A25-43B7-8948-EA6DB0C10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89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4520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Tree-Ring Cores </a:t>
            </a:r>
            <a:r>
              <a:rPr lang="en-US" dirty="0" smtClean="0"/>
              <a:t>Worksheet for use with your Science Notebook           Name________________________________________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9" y="3385107"/>
            <a:ext cx="11901489" cy="185944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02932" y="809707"/>
            <a:ext cx="798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 A</a:t>
            </a:r>
          </a:p>
        </p:txBody>
      </p:sp>
      <p:sp>
        <p:nvSpPr>
          <p:cNvPr id="10" name="Curved Up Arrow 9"/>
          <p:cNvSpPr/>
          <p:nvPr/>
        </p:nvSpPr>
        <p:spPr>
          <a:xfrm rot="10800000" flipH="1">
            <a:off x="63113" y="513243"/>
            <a:ext cx="1394212" cy="567124"/>
          </a:xfrm>
          <a:prstGeom prst="curved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7046" y="741022"/>
            <a:ext cx="733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ring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71449" y="1091037"/>
            <a:ext cx="11901489" cy="1850806"/>
            <a:chOff x="-4764" y="4313919"/>
            <a:chExt cx="12192000" cy="1850806"/>
          </a:xfrm>
        </p:grpSpPr>
        <p:sp>
          <p:nvSpPr>
            <p:cNvPr id="15" name="Rectangle 14"/>
            <p:cNvSpPr/>
            <p:nvPr/>
          </p:nvSpPr>
          <p:spPr>
            <a:xfrm>
              <a:off x="-4764" y="4338656"/>
              <a:ext cx="12192000" cy="1814513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7011100" y="4327490"/>
              <a:ext cx="0" cy="181451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897205" y="4321177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491204" y="4342951"/>
              <a:ext cx="0" cy="181451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183087" y="4342949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696297" y="4350212"/>
              <a:ext cx="0" cy="181451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3669265" y="4313919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175238" y="4335693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3911605" y="4335691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184142" y="4342947"/>
              <a:ext cx="0" cy="181451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7961081" y="4335693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852049" y="4335690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9760854" y="4335691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0667995" y="4342951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1212287" y="4350211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0813152" y="4342946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1096179" y="4335692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0980066" y="4335690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5705432" y="3077822"/>
            <a:ext cx="798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 B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10507" y="1779437"/>
            <a:ext cx="359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2434469" y="1781937"/>
            <a:ext cx="359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096532" y="1784437"/>
            <a:ext cx="359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10113" y="1786937"/>
            <a:ext cx="359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923877" y="1789437"/>
            <a:ext cx="359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179803" y="1776949"/>
            <a:ext cx="3597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6</a:t>
            </a:r>
          </a:p>
          <a:p>
            <a:endParaRPr lang="en-US" sz="2800" dirty="0"/>
          </a:p>
        </p:txBody>
      </p:sp>
      <p:sp>
        <p:nvSpPr>
          <p:cNvPr id="40" name="TextBox 39"/>
          <p:cNvSpPr txBox="1"/>
          <p:nvPr/>
        </p:nvSpPr>
        <p:spPr>
          <a:xfrm>
            <a:off x="4897844" y="1786938"/>
            <a:ext cx="359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9711" y="1789438"/>
            <a:ext cx="359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8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147021" y="1776948"/>
            <a:ext cx="359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9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464310" y="1779448"/>
            <a:ext cx="592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4992" y="5186609"/>
            <a:ext cx="121836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5" indent="-342905">
              <a:lnSpc>
                <a:spcPct val="150000"/>
              </a:lnSpc>
              <a:buAutoNum type="arabicPeriod"/>
            </a:pPr>
            <a:r>
              <a:rPr lang="en-US" b="1" dirty="0" smtClean="0"/>
              <a:t>Use the cores from Tree A and Tree B to answer questions in your science notebook.</a:t>
            </a:r>
          </a:p>
          <a:p>
            <a:pPr marL="342905" indent="-342905">
              <a:lnSpc>
                <a:spcPct val="150000"/>
              </a:lnSpc>
              <a:buAutoNum type="arabicPeriod"/>
            </a:pPr>
            <a:r>
              <a:rPr lang="en-US" b="1" dirty="0"/>
              <a:t>In these tree-ring cores, a ring is </a:t>
            </a:r>
            <a:r>
              <a:rPr lang="en-US" b="1" u="sng" dirty="0"/>
              <a:t>narrow</a:t>
            </a:r>
            <a:r>
              <a:rPr lang="en-US" b="1" dirty="0"/>
              <a:t> if it is LESS THAN 1 inch! Color the narrow rings </a:t>
            </a:r>
            <a:r>
              <a:rPr lang="en-US" b="1" dirty="0">
                <a:solidFill>
                  <a:srgbClr val="FF0000"/>
                </a:solidFill>
              </a:rPr>
              <a:t>red</a:t>
            </a:r>
            <a:r>
              <a:rPr lang="en-US" b="1" dirty="0"/>
              <a:t>, and color the wide rings </a:t>
            </a:r>
            <a:r>
              <a:rPr lang="en-US" b="1" dirty="0">
                <a:solidFill>
                  <a:srgbClr val="0070C0"/>
                </a:solidFill>
              </a:rPr>
              <a:t>blue</a:t>
            </a:r>
            <a:endParaRPr lang="en-US" b="1" dirty="0"/>
          </a:p>
          <a:p>
            <a:endParaRPr lang="en-US" b="1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9891702" y="1115303"/>
            <a:ext cx="0" cy="181451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10036859" y="1115298"/>
            <a:ext cx="0" cy="181451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0203773" y="1108042"/>
            <a:ext cx="0" cy="181451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48604" y="4103542"/>
            <a:ext cx="359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45" name="TextBox 44"/>
          <p:cNvSpPr txBox="1"/>
          <p:nvPr/>
        </p:nvSpPr>
        <p:spPr>
          <a:xfrm>
            <a:off x="3061859" y="4127835"/>
            <a:ext cx="359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81873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4520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Tree-Ring Cores </a:t>
            </a:r>
            <a:r>
              <a:rPr lang="en-US"/>
              <a:t>Worksheet  </a:t>
            </a:r>
            <a:r>
              <a:rPr lang="en-US" dirty="0"/>
              <a:t>w</a:t>
            </a:r>
            <a:r>
              <a:rPr lang="en-US" smtClean="0"/>
              <a:t>ith </a:t>
            </a:r>
            <a:r>
              <a:rPr lang="en-US" dirty="0" smtClean="0"/>
              <a:t>Questions                                           </a:t>
            </a:r>
            <a:r>
              <a:rPr lang="en-US" dirty="0"/>
              <a:t>Name_____________________________________________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9" y="3385107"/>
            <a:ext cx="11901489" cy="185944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02932" y="809707"/>
            <a:ext cx="798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 A</a:t>
            </a:r>
          </a:p>
        </p:txBody>
      </p:sp>
      <p:sp>
        <p:nvSpPr>
          <p:cNvPr id="10" name="Curved Up Arrow 9"/>
          <p:cNvSpPr/>
          <p:nvPr/>
        </p:nvSpPr>
        <p:spPr>
          <a:xfrm rot="10800000" flipH="1">
            <a:off x="63113" y="513243"/>
            <a:ext cx="1394212" cy="567124"/>
          </a:xfrm>
          <a:prstGeom prst="curved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7046" y="741022"/>
            <a:ext cx="733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ring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71449" y="1091037"/>
            <a:ext cx="11901489" cy="1850806"/>
            <a:chOff x="-4764" y="4313919"/>
            <a:chExt cx="12192000" cy="1850806"/>
          </a:xfrm>
        </p:grpSpPr>
        <p:sp>
          <p:nvSpPr>
            <p:cNvPr id="15" name="Rectangle 14"/>
            <p:cNvSpPr/>
            <p:nvPr/>
          </p:nvSpPr>
          <p:spPr>
            <a:xfrm>
              <a:off x="-4764" y="4338656"/>
              <a:ext cx="12192000" cy="1814513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7011100" y="4327490"/>
              <a:ext cx="0" cy="181451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897205" y="4321177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491204" y="4342951"/>
              <a:ext cx="0" cy="181451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183087" y="4342949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696297" y="4350212"/>
              <a:ext cx="0" cy="181451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3669265" y="4313919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175238" y="4335693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3911605" y="4335691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184142" y="4342947"/>
              <a:ext cx="0" cy="181451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7961081" y="4335693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852049" y="4335690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9760854" y="4335691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0667995" y="4342951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1212287" y="4350211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0813152" y="4342946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1096179" y="4335692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0980066" y="4335690"/>
              <a:ext cx="0" cy="181451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5705432" y="3077822"/>
            <a:ext cx="798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 B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10507" y="1779437"/>
            <a:ext cx="359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2434469" y="1781937"/>
            <a:ext cx="359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096532" y="1784437"/>
            <a:ext cx="359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10113" y="1786937"/>
            <a:ext cx="359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923877" y="1789437"/>
            <a:ext cx="359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179803" y="1776949"/>
            <a:ext cx="3597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6</a:t>
            </a:r>
          </a:p>
          <a:p>
            <a:endParaRPr lang="en-US" sz="2800" dirty="0"/>
          </a:p>
        </p:txBody>
      </p:sp>
      <p:sp>
        <p:nvSpPr>
          <p:cNvPr id="40" name="TextBox 39"/>
          <p:cNvSpPr txBox="1"/>
          <p:nvPr/>
        </p:nvSpPr>
        <p:spPr>
          <a:xfrm>
            <a:off x="4897844" y="1786938"/>
            <a:ext cx="359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9711" y="1789438"/>
            <a:ext cx="359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8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147021" y="1776948"/>
            <a:ext cx="359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9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464310" y="1779448"/>
            <a:ext cx="592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4992" y="5186609"/>
            <a:ext cx="1218363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5" indent="-342905">
              <a:lnSpc>
                <a:spcPct val="150000"/>
              </a:lnSpc>
              <a:buAutoNum type="arabicPeriod"/>
            </a:pPr>
            <a:r>
              <a:rPr lang="en-US" b="1" dirty="0" smtClean="0"/>
              <a:t>On </a:t>
            </a:r>
            <a:r>
              <a:rPr lang="en-US" b="1" dirty="0"/>
              <a:t>the Tree A core, </a:t>
            </a:r>
            <a:r>
              <a:rPr lang="en-US" b="1" dirty="0" smtClean="0"/>
              <a:t>what is the </a:t>
            </a:r>
            <a:r>
              <a:rPr lang="en-US" b="1" u="sng" dirty="0" smtClean="0"/>
              <a:t>width</a:t>
            </a:r>
            <a:r>
              <a:rPr lang="en-US" b="1" dirty="0" smtClean="0"/>
              <a:t> of  </a:t>
            </a:r>
            <a:r>
              <a:rPr lang="en-US" b="1" dirty="0"/>
              <a:t>ring number one?_______________ inches </a:t>
            </a:r>
            <a:r>
              <a:rPr lang="en-US" sz="1000" b="1" dirty="0"/>
              <a:t>(You can use the darker lines to make your measurements)</a:t>
            </a:r>
          </a:p>
          <a:p>
            <a:pPr marL="342905" indent="-342905">
              <a:lnSpc>
                <a:spcPct val="150000"/>
              </a:lnSpc>
              <a:buAutoNum type="arabicPeriod"/>
            </a:pPr>
            <a:r>
              <a:rPr lang="en-US" b="1" dirty="0"/>
              <a:t>On the Tree A core, </a:t>
            </a:r>
            <a:r>
              <a:rPr lang="en-US" b="1" dirty="0" smtClean="0"/>
              <a:t>what is the </a:t>
            </a:r>
            <a:r>
              <a:rPr lang="en-US" b="1" u="sng" dirty="0" smtClean="0"/>
              <a:t>width</a:t>
            </a:r>
            <a:r>
              <a:rPr lang="en-US" b="1" dirty="0" smtClean="0"/>
              <a:t> of  ring </a:t>
            </a:r>
            <a:r>
              <a:rPr lang="en-US" b="1" dirty="0"/>
              <a:t>number ten?________________ inches</a:t>
            </a:r>
          </a:p>
          <a:p>
            <a:pPr marL="342905" indent="-342905">
              <a:lnSpc>
                <a:spcPct val="150000"/>
              </a:lnSpc>
              <a:buAutoNum type="arabicPeriod"/>
            </a:pPr>
            <a:r>
              <a:rPr lang="en-US" b="1" dirty="0"/>
              <a:t>What is the</a:t>
            </a:r>
            <a:r>
              <a:rPr lang="en-US" b="1" u="sng" dirty="0"/>
              <a:t> distance between</a:t>
            </a:r>
            <a:r>
              <a:rPr lang="en-US" b="1" dirty="0"/>
              <a:t> ring one and ring seven?_________________ </a:t>
            </a:r>
            <a:r>
              <a:rPr lang="en-US" b="1" dirty="0" smtClean="0"/>
              <a:t>inches</a:t>
            </a:r>
          </a:p>
          <a:p>
            <a:pPr marL="342905" indent="-342905">
              <a:lnSpc>
                <a:spcPct val="150000"/>
              </a:lnSpc>
              <a:buAutoNum type="arabicPeriod"/>
            </a:pPr>
            <a:r>
              <a:rPr lang="en-US" b="1" dirty="0"/>
              <a:t>In these tree-ring cores, a ring is </a:t>
            </a:r>
            <a:r>
              <a:rPr lang="en-US" b="1" u="sng" dirty="0"/>
              <a:t>narrow</a:t>
            </a:r>
            <a:r>
              <a:rPr lang="en-US" b="1" dirty="0"/>
              <a:t> if it is LESS THAN 1 inch! Color the narrow rings </a:t>
            </a:r>
            <a:r>
              <a:rPr lang="en-US" b="1" dirty="0">
                <a:solidFill>
                  <a:srgbClr val="FF0000"/>
                </a:solidFill>
              </a:rPr>
              <a:t>red</a:t>
            </a:r>
            <a:r>
              <a:rPr lang="en-US" b="1" dirty="0"/>
              <a:t>, and color the wide rings </a:t>
            </a:r>
            <a:r>
              <a:rPr lang="en-US" b="1" dirty="0">
                <a:solidFill>
                  <a:srgbClr val="0070C0"/>
                </a:solidFill>
              </a:rPr>
              <a:t>blue</a:t>
            </a:r>
            <a:endParaRPr lang="en-US" b="1" dirty="0"/>
          </a:p>
          <a:p>
            <a:endParaRPr lang="en-US" b="1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9891702" y="1115303"/>
            <a:ext cx="0" cy="181451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10036859" y="1115298"/>
            <a:ext cx="0" cy="181451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0203773" y="1108042"/>
            <a:ext cx="0" cy="181451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48604" y="4103542"/>
            <a:ext cx="359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45" name="TextBox 44"/>
          <p:cNvSpPr txBox="1"/>
          <p:nvPr/>
        </p:nvSpPr>
        <p:spPr>
          <a:xfrm>
            <a:off x="3061859" y="4127835"/>
            <a:ext cx="359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66975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1" y="692605"/>
            <a:ext cx="12192000" cy="1850803"/>
            <a:chOff x="1" y="692603"/>
            <a:chExt cx="12192000" cy="1850803"/>
          </a:xfrm>
        </p:grpSpPr>
        <p:sp>
          <p:nvSpPr>
            <p:cNvPr id="5" name="Rectangle 4"/>
            <p:cNvSpPr/>
            <p:nvPr/>
          </p:nvSpPr>
          <p:spPr>
            <a:xfrm>
              <a:off x="1" y="714375"/>
              <a:ext cx="12192000" cy="181451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509486" y="714375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894111" y="707121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285998" y="692603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158336" y="707119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705428" y="707119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833250" y="728893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045192" y="707123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379020" y="707125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024908" y="714383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8868222" y="714385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9042393" y="714385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0406733" y="714385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-4764" y="4313919"/>
            <a:ext cx="12192000" cy="1858064"/>
            <a:chOff x="-4764" y="4313919"/>
            <a:chExt cx="12192000" cy="1858064"/>
          </a:xfrm>
        </p:grpSpPr>
        <p:sp>
          <p:nvSpPr>
            <p:cNvPr id="6" name="Rectangle 5"/>
            <p:cNvSpPr/>
            <p:nvPr/>
          </p:nvSpPr>
          <p:spPr>
            <a:xfrm>
              <a:off x="-4764" y="4338656"/>
              <a:ext cx="12192000" cy="181451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6531420" y="4357470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987145" y="4321177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6371770" y="4342951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183087" y="4342949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259938" y="4350212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759205" y="4313919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100288" y="4335693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3911605" y="4335691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452908" y="4342947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961081" y="4335693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852049" y="4335690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9760854" y="4335691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0667995" y="4342951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1212287" y="4350211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0813152" y="4342946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1096179" y="4335692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0980066" y="4335690"/>
              <a:ext cx="0" cy="181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759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</TotalTime>
  <Words>185</Words>
  <Application>Microsoft Office PowerPoint</Application>
  <PresentationFormat>Widescreen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Arin Haverland</dc:creator>
  <cp:lastModifiedBy>Pamela Pelletier</cp:lastModifiedBy>
  <cp:revision>31</cp:revision>
  <cp:lastPrinted>2014-11-12T18:49:23Z</cp:lastPrinted>
  <dcterms:created xsi:type="dcterms:W3CDTF">2014-11-11T04:22:16Z</dcterms:created>
  <dcterms:modified xsi:type="dcterms:W3CDTF">2015-01-27T20:40:47Z</dcterms:modified>
</cp:coreProperties>
</file>