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1312-BA13-4F63-AFC6-5916E55C36ED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9F90-30C6-4D31-A8AF-A45873EE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" y="3940598"/>
            <a:ext cx="2667005" cy="25237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" y="153276"/>
            <a:ext cx="2080264" cy="32080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16" y="236144"/>
            <a:ext cx="2022352" cy="34000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2" y="2670140"/>
            <a:ext cx="2301245" cy="2302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66" y="168851"/>
            <a:ext cx="4850902" cy="25877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93" y="3784900"/>
            <a:ext cx="2758446" cy="27447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32" y="4111888"/>
            <a:ext cx="3718568" cy="2657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4" y="168851"/>
            <a:ext cx="2583314" cy="2982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65" y="4072379"/>
            <a:ext cx="2767355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Sheppard</dc:creator>
  <cp:lastModifiedBy>Paul Sheppard</cp:lastModifiedBy>
  <cp:revision>14</cp:revision>
  <dcterms:created xsi:type="dcterms:W3CDTF">2017-06-03T17:41:13Z</dcterms:created>
  <dcterms:modified xsi:type="dcterms:W3CDTF">2017-06-03T22:32:31Z</dcterms:modified>
</cp:coreProperties>
</file>